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4008" r:id="rId2"/>
    <p:sldMasterId id="2147484092" r:id="rId3"/>
    <p:sldMasterId id="2147484368" r:id="rId4"/>
    <p:sldMasterId id="2147484524" r:id="rId5"/>
    <p:sldMasterId id="2147484536" r:id="rId6"/>
    <p:sldMasterId id="2147484548" r:id="rId7"/>
    <p:sldMasterId id="2147484572" r:id="rId8"/>
    <p:sldMasterId id="2147484584" r:id="rId9"/>
    <p:sldMasterId id="2147484596" r:id="rId10"/>
    <p:sldMasterId id="2147484632" r:id="rId11"/>
  </p:sldMasterIdLst>
  <p:sldIdLst>
    <p:sldId id="746" r:id="rId12"/>
    <p:sldId id="745" r:id="rId13"/>
    <p:sldId id="732" r:id="rId14"/>
    <p:sldId id="734" r:id="rId15"/>
    <p:sldId id="736" r:id="rId16"/>
    <p:sldId id="739" r:id="rId17"/>
    <p:sldId id="735" r:id="rId18"/>
    <p:sldId id="741" r:id="rId19"/>
    <p:sldId id="742" r:id="rId20"/>
    <p:sldId id="740" r:id="rId21"/>
    <p:sldId id="715" r:id="rId22"/>
    <p:sldId id="729" r:id="rId23"/>
    <p:sldId id="74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CC"/>
    <a:srgbClr val="339966"/>
    <a:srgbClr val="CC66FF"/>
    <a:srgbClr val="666699"/>
    <a:srgbClr val="CC0066"/>
    <a:srgbClr val="CCFF66"/>
    <a:srgbClr val="339933"/>
    <a:srgbClr val="00CC66"/>
    <a:srgbClr val="FFFFCC"/>
    <a:srgbClr val="FCB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76" autoAdjust="0"/>
    <p:restoredTop sz="94669" autoAdjust="0"/>
  </p:normalViewPr>
  <p:slideViewPr>
    <p:cSldViewPr snapToGrid="0">
      <p:cViewPr varScale="1">
        <p:scale>
          <a:sx n="91" d="100"/>
          <a:sy n="91" d="100"/>
        </p:scale>
        <p:origin x="3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5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086865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133114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35658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22318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8322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60242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3663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30148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51675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993338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47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06216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9870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3845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27956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807441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93958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613140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262869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086435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11229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01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521366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635829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671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865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776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273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6239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6192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825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151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048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1076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421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0903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0642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0430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6149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1273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1970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7116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839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2698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3488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4371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504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746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94114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8384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6157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8085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16904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47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39903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9285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67160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2105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98340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07729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62396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17315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5716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86594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00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65209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84252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38371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14086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31310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13851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96068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76407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75567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33232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834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36171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59925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25569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37741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77497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69055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95426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22900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84029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42916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551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75100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02123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1912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64566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18892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76683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04404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37804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64944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92823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141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91578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63547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96559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46903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52310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52637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68890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6101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31892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86809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45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16571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16663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76143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27078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32979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87948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97496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19282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50904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568450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600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873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409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97" r:id="rId1"/>
    <p:sldLayoutId id="2147484598" r:id="rId2"/>
    <p:sldLayoutId id="2147484599" r:id="rId3"/>
    <p:sldLayoutId id="2147484600" r:id="rId4"/>
    <p:sldLayoutId id="2147484601" r:id="rId5"/>
    <p:sldLayoutId id="2147484602" r:id="rId6"/>
    <p:sldLayoutId id="2147484603" r:id="rId7"/>
    <p:sldLayoutId id="2147484604" r:id="rId8"/>
    <p:sldLayoutId id="2147484605" r:id="rId9"/>
    <p:sldLayoutId id="2147484606" r:id="rId10"/>
    <p:sldLayoutId id="21474846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843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33" r:id="rId1"/>
    <p:sldLayoutId id="2147484634" r:id="rId2"/>
    <p:sldLayoutId id="2147484635" r:id="rId3"/>
    <p:sldLayoutId id="2147484636" r:id="rId4"/>
    <p:sldLayoutId id="2147484637" r:id="rId5"/>
    <p:sldLayoutId id="2147484638" r:id="rId6"/>
    <p:sldLayoutId id="2147484639" r:id="rId7"/>
    <p:sldLayoutId id="2147484640" r:id="rId8"/>
    <p:sldLayoutId id="2147484641" r:id="rId9"/>
    <p:sldLayoutId id="2147484642" r:id="rId10"/>
    <p:sldLayoutId id="21474846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434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620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09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58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25" r:id="rId1"/>
    <p:sldLayoutId id="2147484526" r:id="rId2"/>
    <p:sldLayoutId id="2147484527" r:id="rId3"/>
    <p:sldLayoutId id="2147484528" r:id="rId4"/>
    <p:sldLayoutId id="2147484529" r:id="rId5"/>
    <p:sldLayoutId id="2147484530" r:id="rId6"/>
    <p:sldLayoutId id="2147484531" r:id="rId7"/>
    <p:sldLayoutId id="2147484532" r:id="rId8"/>
    <p:sldLayoutId id="2147484533" r:id="rId9"/>
    <p:sldLayoutId id="2147484534" r:id="rId10"/>
    <p:sldLayoutId id="214748453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60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37" r:id="rId1"/>
    <p:sldLayoutId id="2147484538" r:id="rId2"/>
    <p:sldLayoutId id="2147484539" r:id="rId3"/>
    <p:sldLayoutId id="2147484540" r:id="rId4"/>
    <p:sldLayoutId id="2147484541" r:id="rId5"/>
    <p:sldLayoutId id="2147484542" r:id="rId6"/>
    <p:sldLayoutId id="2147484543" r:id="rId7"/>
    <p:sldLayoutId id="2147484544" r:id="rId8"/>
    <p:sldLayoutId id="2147484545" r:id="rId9"/>
    <p:sldLayoutId id="2147484546" r:id="rId10"/>
    <p:sldLayoutId id="21474845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572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9" r:id="rId1"/>
    <p:sldLayoutId id="2147484550" r:id="rId2"/>
    <p:sldLayoutId id="2147484551" r:id="rId3"/>
    <p:sldLayoutId id="2147484552" r:id="rId4"/>
    <p:sldLayoutId id="2147484553" r:id="rId5"/>
    <p:sldLayoutId id="2147484554" r:id="rId6"/>
    <p:sldLayoutId id="2147484555" r:id="rId7"/>
    <p:sldLayoutId id="2147484556" r:id="rId8"/>
    <p:sldLayoutId id="2147484557" r:id="rId9"/>
    <p:sldLayoutId id="2147484558" r:id="rId10"/>
    <p:sldLayoutId id="21474845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683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73" r:id="rId1"/>
    <p:sldLayoutId id="2147484574" r:id="rId2"/>
    <p:sldLayoutId id="2147484575" r:id="rId3"/>
    <p:sldLayoutId id="2147484576" r:id="rId4"/>
    <p:sldLayoutId id="2147484577" r:id="rId5"/>
    <p:sldLayoutId id="2147484578" r:id="rId6"/>
    <p:sldLayoutId id="2147484579" r:id="rId7"/>
    <p:sldLayoutId id="2147484580" r:id="rId8"/>
    <p:sldLayoutId id="2147484581" r:id="rId9"/>
    <p:sldLayoutId id="2147484582" r:id="rId10"/>
    <p:sldLayoutId id="21474845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031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85" r:id="rId1"/>
    <p:sldLayoutId id="2147484586" r:id="rId2"/>
    <p:sldLayoutId id="2147484587" r:id="rId3"/>
    <p:sldLayoutId id="2147484588" r:id="rId4"/>
    <p:sldLayoutId id="2147484589" r:id="rId5"/>
    <p:sldLayoutId id="2147484590" r:id="rId6"/>
    <p:sldLayoutId id="2147484591" r:id="rId7"/>
    <p:sldLayoutId id="2147484592" r:id="rId8"/>
    <p:sldLayoutId id="2147484593" r:id="rId9"/>
    <p:sldLayoutId id="2147484594" r:id="rId10"/>
    <p:sldLayoutId id="21474845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6">
            <a:extLst>
              <a:ext uri="{FF2B5EF4-FFF2-40B4-BE49-F238E27FC236}">
                <a16:creationId xmlns:a16="http://schemas.microsoft.com/office/drawing/2014/main" id="{84FB47E7-8375-47A9-BE44-D705234A790C}"/>
              </a:ext>
            </a:extLst>
          </p:cNvPr>
          <p:cNvSpPr>
            <a:spLocks noEditPoints="1"/>
          </p:cNvSpPr>
          <p:nvPr/>
        </p:nvSpPr>
        <p:spPr bwMode="auto">
          <a:xfrm>
            <a:off x="1226167" y="1050925"/>
            <a:ext cx="10723120" cy="5807075"/>
          </a:xfrm>
          <a:custGeom>
            <a:avLst/>
            <a:gdLst>
              <a:gd name="T0" fmla="*/ 609 w 2788"/>
              <a:gd name="T1" fmla="*/ 204 h 1509"/>
              <a:gd name="T2" fmla="*/ 798 w 2788"/>
              <a:gd name="T3" fmla="*/ 348 h 1509"/>
              <a:gd name="T4" fmla="*/ 534 w 2788"/>
              <a:gd name="T5" fmla="*/ 165 h 1509"/>
              <a:gd name="T6" fmla="*/ 430 w 2788"/>
              <a:gd name="T7" fmla="*/ 244 h 1509"/>
              <a:gd name="T8" fmla="*/ 659 w 2788"/>
              <a:gd name="T9" fmla="*/ 331 h 1509"/>
              <a:gd name="T10" fmla="*/ 648 w 2788"/>
              <a:gd name="T11" fmla="*/ 65 h 1509"/>
              <a:gd name="T12" fmla="*/ 724 w 2788"/>
              <a:gd name="T13" fmla="*/ 94 h 1509"/>
              <a:gd name="T14" fmla="*/ 1257 w 2788"/>
              <a:gd name="T15" fmla="*/ 472 h 1509"/>
              <a:gd name="T16" fmla="*/ 483 w 2788"/>
              <a:gd name="T17" fmla="*/ 125 h 1509"/>
              <a:gd name="T18" fmla="*/ 457 w 2788"/>
              <a:gd name="T19" fmla="*/ 167 h 1509"/>
              <a:gd name="T20" fmla="*/ 560 w 2788"/>
              <a:gd name="T21" fmla="*/ 67 h 1509"/>
              <a:gd name="T22" fmla="*/ 608 w 2788"/>
              <a:gd name="T23" fmla="*/ 141 h 1509"/>
              <a:gd name="T24" fmla="*/ 1754 w 2788"/>
              <a:gd name="T25" fmla="*/ 58 h 1509"/>
              <a:gd name="T26" fmla="*/ 1255 w 2788"/>
              <a:gd name="T27" fmla="*/ 442 h 1509"/>
              <a:gd name="T28" fmla="*/ 2014 w 2788"/>
              <a:gd name="T29" fmla="*/ 68 h 1509"/>
              <a:gd name="T30" fmla="*/ 1264 w 2788"/>
              <a:gd name="T31" fmla="*/ 428 h 1509"/>
              <a:gd name="T32" fmla="*/ 1280 w 2788"/>
              <a:gd name="T33" fmla="*/ 404 h 1509"/>
              <a:gd name="T34" fmla="*/ 1456 w 2788"/>
              <a:gd name="T35" fmla="*/ 252 h 1509"/>
              <a:gd name="T36" fmla="*/ 2294 w 2788"/>
              <a:gd name="T37" fmla="*/ 958 h 1509"/>
              <a:gd name="T38" fmla="*/ 2292 w 2788"/>
              <a:gd name="T39" fmla="*/ 1259 h 1509"/>
              <a:gd name="T40" fmla="*/ 2402 w 2788"/>
              <a:gd name="T41" fmla="*/ 997 h 1509"/>
              <a:gd name="T42" fmla="*/ 2409 w 2788"/>
              <a:gd name="T43" fmla="*/ 466 h 1509"/>
              <a:gd name="T44" fmla="*/ 2256 w 2788"/>
              <a:gd name="T45" fmla="*/ 1010 h 1509"/>
              <a:gd name="T46" fmla="*/ 1554 w 2788"/>
              <a:gd name="T47" fmla="*/ 659 h 1509"/>
              <a:gd name="T48" fmla="*/ 2505 w 2788"/>
              <a:gd name="T49" fmla="*/ 1025 h 1509"/>
              <a:gd name="T50" fmla="*/ 2663 w 2788"/>
              <a:gd name="T51" fmla="*/ 1335 h 1509"/>
              <a:gd name="T52" fmla="*/ 2534 w 2788"/>
              <a:gd name="T53" fmla="*/ 365 h 1509"/>
              <a:gd name="T54" fmla="*/ 2238 w 2788"/>
              <a:gd name="T55" fmla="*/ 707 h 1509"/>
              <a:gd name="T56" fmla="*/ 1926 w 2788"/>
              <a:gd name="T57" fmla="*/ 863 h 1509"/>
              <a:gd name="T58" fmla="*/ 1659 w 2788"/>
              <a:gd name="T59" fmla="*/ 858 h 1509"/>
              <a:gd name="T60" fmla="*/ 1440 w 2788"/>
              <a:gd name="T61" fmla="*/ 1246 h 1509"/>
              <a:gd name="T62" fmla="*/ 1381 w 2788"/>
              <a:gd name="T63" fmla="*/ 669 h 1509"/>
              <a:gd name="T64" fmla="*/ 1603 w 2788"/>
              <a:gd name="T65" fmla="*/ 537 h 1509"/>
              <a:gd name="T66" fmla="*/ 1427 w 2788"/>
              <a:gd name="T67" fmla="*/ 596 h 1509"/>
              <a:gd name="T68" fmla="*/ 1284 w 2788"/>
              <a:gd name="T69" fmla="*/ 534 h 1509"/>
              <a:gd name="T70" fmla="*/ 1469 w 2788"/>
              <a:gd name="T71" fmla="*/ 425 h 1509"/>
              <a:gd name="T72" fmla="*/ 1406 w 2788"/>
              <a:gd name="T73" fmla="*/ 301 h 1509"/>
              <a:gd name="T74" fmla="*/ 1719 w 2788"/>
              <a:gd name="T75" fmla="*/ 265 h 1509"/>
              <a:gd name="T76" fmla="*/ 1983 w 2788"/>
              <a:gd name="T77" fmla="*/ 166 h 1509"/>
              <a:gd name="T78" fmla="*/ 2600 w 2788"/>
              <a:gd name="T79" fmla="*/ 255 h 1509"/>
              <a:gd name="T80" fmla="*/ 1713 w 2788"/>
              <a:gd name="T81" fmla="*/ 611 h 1509"/>
              <a:gd name="T82" fmla="*/ 783 w 2788"/>
              <a:gd name="T83" fmla="*/ 817 h 1509"/>
              <a:gd name="T84" fmla="*/ 787 w 2788"/>
              <a:gd name="T85" fmla="*/ 1388 h 1509"/>
              <a:gd name="T86" fmla="*/ 487 w 2788"/>
              <a:gd name="T87" fmla="*/ 801 h 1509"/>
              <a:gd name="T88" fmla="*/ 126 w 2788"/>
              <a:gd name="T89" fmla="*/ 397 h 1509"/>
              <a:gd name="T90" fmla="*/ 32 w 2788"/>
              <a:gd name="T91" fmla="*/ 261 h 1509"/>
              <a:gd name="T92" fmla="*/ 579 w 2788"/>
              <a:gd name="T93" fmla="*/ 258 h 1509"/>
              <a:gd name="T94" fmla="*/ 613 w 2788"/>
              <a:gd name="T95" fmla="*/ 316 h 1509"/>
              <a:gd name="T96" fmla="*/ 824 w 2788"/>
              <a:gd name="T97" fmla="*/ 432 h 1509"/>
              <a:gd name="T98" fmla="*/ 802 w 2788"/>
              <a:gd name="T99" fmla="*/ 558 h 1509"/>
              <a:gd name="T100" fmla="*/ 675 w 2788"/>
              <a:gd name="T101" fmla="*/ 752 h 1509"/>
              <a:gd name="T102" fmla="*/ 676 w 2788"/>
              <a:gd name="T103" fmla="*/ 897 h 1509"/>
              <a:gd name="T104" fmla="*/ 629 w 2788"/>
              <a:gd name="T105" fmla="*/ 551 h 1509"/>
              <a:gd name="T106" fmla="*/ 337 w 2788"/>
              <a:gd name="T107" fmla="*/ 304 h 1509"/>
              <a:gd name="T108" fmla="*/ 549 w 2788"/>
              <a:gd name="T109" fmla="*/ 490 h 1509"/>
              <a:gd name="T110" fmla="*/ 381 w 2788"/>
              <a:gd name="T111" fmla="*/ 141 h 1509"/>
              <a:gd name="T112" fmla="*/ 1642 w 2788"/>
              <a:gd name="T113" fmla="*/ 1175 h 1509"/>
              <a:gd name="T114" fmla="*/ 2271 w 2788"/>
              <a:gd name="T115" fmla="*/ 900 h 1509"/>
              <a:gd name="T116" fmla="*/ 2155 w 2788"/>
              <a:gd name="T117" fmla="*/ 981 h 1509"/>
              <a:gd name="T118" fmla="*/ 747 w 2788"/>
              <a:gd name="T119" fmla="*/ 802 h 1509"/>
              <a:gd name="T120" fmla="*/ 1137 w 2788"/>
              <a:gd name="T121" fmla="*/ 140 h 1509"/>
              <a:gd name="T122" fmla="*/ 910 w 2788"/>
              <a:gd name="T123" fmla="*/ 252 h 1509"/>
              <a:gd name="T124" fmla="*/ 2086 w 2788"/>
              <a:gd name="T125" fmla="*/ 992 h 1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788" h="1509">
                <a:moveTo>
                  <a:pt x="1256" y="418"/>
                </a:moveTo>
                <a:cubicBezTo>
                  <a:pt x="1256" y="420"/>
                  <a:pt x="1257" y="422"/>
                  <a:pt x="1260" y="421"/>
                </a:cubicBezTo>
                <a:cubicBezTo>
                  <a:pt x="1258" y="426"/>
                  <a:pt x="1253" y="421"/>
                  <a:pt x="1251" y="418"/>
                </a:cubicBezTo>
                <a:cubicBezTo>
                  <a:pt x="1251" y="418"/>
                  <a:pt x="1252" y="417"/>
                  <a:pt x="1252" y="417"/>
                </a:cubicBezTo>
                <a:cubicBezTo>
                  <a:pt x="1253" y="417"/>
                  <a:pt x="1253" y="418"/>
                  <a:pt x="1254" y="418"/>
                </a:cubicBezTo>
                <a:cubicBezTo>
                  <a:pt x="1254" y="417"/>
                  <a:pt x="1254" y="417"/>
                  <a:pt x="1254" y="416"/>
                </a:cubicBezTo>
                <a:cubicBezTo>
                  <a:pt x="1255" y="416"/>
                  <a:pt x="1256" y="417"/>
                  <a:pt x="1256" y="418"/>
                </a:cubicBezTo>
                <a:close/>
                <a:moveTo>
                  <a:pt x="554" y="204"/>
                </a:moveTo>
                <a:cubicBezTo>
                  <a:pt x="554" y="205"/>
                  <a:pt x="552" y="205"/>
                  <a:pt x="551" y="206"/>
                </a:cubicBezTo>
                <a:cubicBezTo>
                  <a:pt x="548" y="199"/>
                  <a:pt x="546" y="201"/>
                  <a:pt x="540" y="201"/>
                </a:cubicBezTo>
                <a:cubicBezTo>
                  <a:pt x="543" y="198"/>
                  <a:pt x="547" y="196"/>
                  <a:pt x="550" y="194"/>
                </a:cubicBezTo>
                <a:cubicBezTo>
                  <a:pt x="549" y="193"/>
                  <a:pt x="548" y="192"/>
                  <a:pt x="547" y="191"/>
                </a:cubicBezTo>
                <a:cubicBezTo>
                  <a:pt x="548" y="190"/>
                  <a:pt x="550" y="189"/>
                  <a:pt x="552" y="188"/>
                </a:cubicBezTo>
                <a:cubicBezTo>
                  <a:pt x="548" y="186"/>
                  <a:pt x="546" y="184"/>
                  <a:pt x="542" y="186"/>
                </a:cubicBezTo>
                <a:cubicBezTo>
                  <a:pt x="538" y="187"/>
                  <a:pt x="536" y="188"/>
                  <a:pt x="532" y="186"/>
                </a:cubicBezTo>
                <a:cubicBezTo>
                  <a:pt x="528" y="184"/>
                  <a:pt x="526" y="186"/>
                  <a:pt x="522" y="186"/>
                </a:cubicBezTo>
                <a:cubicBezTo>
                  <a:pt x="520" y="186"/>
                  <a:pt x="517" y="191"/>
                  <a:pt x="516" y="192"/>
                </a:cubicBezTo>
                <a:cubicBezTo>
                  <a:pt x="517" y="193"/>
                  <a:pt x="525" y="195"/>
                  <a:pt x="525" y="197"/>
                </a:cubicBezTo>
                <a:cubicBezTo>
                  <a:pt x="525" y="201"/>
                  <a:pt x="526" y="206"/>
                  <a:pt x="520" y="205"/>
                </a:cubicBezTo>
                <a:cubicBezTo>
                  <a:pt x="517" y="204"/>
                  <a:pt x="514" y="198"/>
                  <a:pt x="512" y="199"/>
                </a:cubicBezTo>
                <a:cubicBezTo>
                  <a:pt x="509" y="200"/>
                  <a:pt x="505" y="203"/>
                  <a:pt x="508" y="205"/>
                </a:cubicBezTo>
                <a:cubicBezTo>
                  <a:pt x="515" y="211"/>
                  <a:pt x="522" y="212"/>
                  <a:pt x="528" y="219"/>
                </a:cubicBezTo>
                <a:cubicBezTo>
                  <a:pt x="530" y="222"/>
                  <a:pt x="532" y="226"/>
                  <a:pt x="536" y="227"/>
                </a:cubicBezTo>
                <a:cubicBezTo>
                  <a:pt x="539" y="228"/>
                  <a:pt x="544" y="225"/>
                  <a:pt x="542" y="221"/>
                </a:cubicBezTo>
                <a:cubicBezTo>
                  <a:pt x="548" y="224"/>
                  <a:pt x="562" y="214"/>
                  <a:pt x="552" y="211"/>
                </a:cubicBezTo>
                <a:cubicBezTo>
                  <a:pt x="554" y="211"/>
                  <a:pt x="555" y="210"/>
                  <a:pt x="557" y="209"/>
                </a:cubicBezTo>
                <a:cubicBezTo>
                  <a:pt x="556" y="208"/>
                  <a:pt x="555" y="206"/>
                  <a:pt x="554" y="204"/>
                </a:cubicBezTo>
                <a:close/>
                <a:moveTo>
                  <a:pt x="1246" y="418"/>
                </a:moveTo>
                <a:cubicBezTo>
                  <a:pt x="1247" y="419"/>
                  <a:pt x="1245" y="421"/>
                  <a:pt x="1247" y="423"/>
                </a:cubicBezTo>
                <a:cubicBezTo>
                  <a:pt x="1247" y="421"/>
                  <a:pt x="1247" y="419"/>
                  <a:pt x="1249" y="417"/>
                </a:cubicBezTo>
                <a:cubicBezTo>
                  <a:pt x="1248" y="417"/>
                  <a:pt x="1246" y="416"/>
                  <a:pt x="1246" y="416"/>
                </a:cubicBezTo>
                <a:cubicBezTo>
                  <a:pt x="1245" y="417"/>
                  <a:pt x="1246" y="417"/>
                  <a:pt x="1246" y="418"/>
                </a:cubicBezTo>
                <a:close/>
                <a:moveTo>
                  <a:pt x="706" y="285"/>
                </a:moveTo>
                <a:cubicBezTo>
                  <a:pt x="708" y="288"/>
                  <a:pt x="716" y="292"/>
                  <a:pt x="719" y="287"/>
                </a:cubicBezTo>
                <a:cubicBezTo>
                  <a:pt x="722" y="282"/>
                  <a:pt x="720" y="280"/>
                  <a:pt x="721" y="275"/>
                </a:cubicBezTo>
                <a:cubicBezTo>
                  <a:pt x="715" y="267"/>
                  <a:pt x="699" y="279"/>
                  <a:pt x="706" y="285"/>
                </a:cubicBezTo>
                <a:close/>
                <a:moveTo>
                  <a:pt x="752" y="228"/>
                </a:moveTo>
                <a:cubicBezTo>
                  <a:pt x="749" y="221"/>
                  <a:pt x="740" y="222"/>
                  <a:pt x="735" y="224"/>
                </a:cubicBezTo>
                <a:cubicBezTo>
                  <a:pt x="733" y="225"/>
                  <a:pt x="725" y="214"/>
                  <a:pt x="722" y="211"/>
                </a:cubicBezTo>
                <a:cubicBezTo>
                  <a:pt x="719" y="207"/>
                  <a:pt x="711" y="204"/>
                  <a:pt x="706" y="204"/>
                </a:cubicBezTo>
                <a:cubicBezTo>
                  <a:pt x="704" y="205"/>
                  <a:pt x="699" y="204"/>
                  <a:pt x="697" y="206"/>
                </a:cubicBezTo>
                <a:cubicBezTo>
                  <a:pt x="696" y="207"/>
                  <a:pt x="692" y="212"/>
                  <a:pt x="690" y="212"/>
                </a:cubicBezTo>
                <a:cubicBezTo>
                  <a:pt x="685" y="208"/>
                  <a:pt x="686" y="208"/>
                  <a:pt x="681" y="212"/>
                </a:cubicBezTo>
                <a:cubicBezTo>
                  <a:pt x="679" y="215"/>
                  <a:pt x="676" y="215"/>
                  <a:pt x="678" y="211"/>
                </a:cubicBezTo>
                <a:cubicBezTo>
                  <a:pt x="680" y="206"/>
                  <a:pt x="681" y="206"/>
                  <a:pt x="679" y="201"/>
                </a:cubicBezTo>
                <a:cubicBezTo>
                  <a:pt x="677" y="198"/>
                  <a:pt x="676" y="198"/>
                  <a:pt x="674" y="195"/>
                </a:cubicBezTo>
                <a:cubicBezTo>
                  <a:pt x="672" y="193"/>
                  <a:pt x="673" y="188"/>
                  <a:pt x="669" y="188"/>
                </a:cubicBezTo>
                <a:cubicBezTo>
                  <a:pt x="667" y="188"/>
                  <a:pt x="663" y="187"/>
                  <a:pt x="661" y="188"/>
                </a:cubicBezTo>
                <a:cubicBezTo>
                  <a:pt x="655" y="190"/>
                  <a:pt x="649" y="193"/>
                  <a:pt x="643" y="194"/>
                </a:cubicBezTo>
                <a:cubicBezTo>
                  <a:pt x="643" y="192"/>
                  <a:pt x="644" y="190"/>
                  <a:pt x="644" y="187"/>
                </a:cubicBezTo>
                <a:cubicBezTo>
                  <a:pt x="635" y="186"/>
                  <a:pt x="631" y="186"/>
                  <a:pt x="623" y="190"/>
                </a:cubicBezTo>
                <a:cubicBezTo>
                  <a:pt x="616" y="193"/>
                  <a:pt x="612" y="197"/>
                  <a:pt x="609" y="204"/>
                </a:cubicBezTo>
                <a:cubicBezTo>
                  <a:pt x="608" y="207"/>
                  <a:pt x="605" y="213"/>
                  <a:pt x="605" y="216"/>
                </a:cubicBezTo>
                <a:cubicBezTo>
                  <a:pt x="605" y="217"/>
                  <a:pt x="606" y="226"/>
                  <a:pt x="607" y="226"/>
                </a:cubicBezTo>
                <a:cubicBezTo>
                  <a:pt x="615" y="227"/>
                  <a:pt x="621" y="226"/>
                  <a:pt x="627" y="233"/>
                </a:cubicBezTo>
                <a:cubicBezTo>
                  <a:pt x="621" y="232"/>
                  <a:pt x="615" y="232"/>
                  <a:pt x="609" y="231"/>
                </a:cubicBezTo>
                <a:cubicBezTo>
                  <a:pt x="611" y="236"/>
                  <a:pt x="616" y="240"/>
                  <a:pt x="620" y="242"/>
                </a:cubicBezTo>
                <a:cubicBezTo>
                  <a:pt x="624" y="244"/>
                  <a:pt x="625" y="241"/>
                  <a:pt x="628" y="241"/>
                </a:cubicBezTo>
                <a:cubicBezTo>
                  <a:pt x="634" y="240"/>
                  <a:pt x="630" y="242"/>
                  <a:pt x="633" y="245"/>
                </a:cubicBezTo>
                <a:cubicBezTo>
                  <a:pt x="635" y="247"/>
                  <a:pt x="640" y="248"/>
                  <a:pt x="642" y="248"/>
                </a:cubicBezTo>
                <a:cubicBezTo>
                  <a:pt x="648" y="248"/>
                  <a:pt x="656" y="247"/>
                  <a:pt x="661" y="249"/>
                </a:cubicBezTo>
                <a:cubicBezTo>
                  <a:pt x="663" y="250"/>
                  <a:pt x="665" y="250"/>
                  <a:pt x="667" y="251"/>
                </a:cubicBezTo>
                <a:cubicBezTo>
                  <a:pt x="668" y="251"/>
                  <a:pt x="669" y="248"/>
                  <a:pt x="670" y="249"/>
                </a:cubicBezTo>
                <a:cubicBezTo>
                  <a:pt x="673" y="249"/>
                  <a:pt x="673" y="253"/>
                  <a:pt x="677" y="252"/>
                </a:cubicBezTo>
                <a:cubicBezTo>
                  <a:pt x="674" y="250"/>
                  <a:pt x="672" y="247"/>
                  <a:pt x="670" y="245"/>
                </a:cubicBezTo>
                <a:cubicBezTo>
                  <a:pt x="679" y="248"/>
                  <a:pt x="685" y="250"/>
                  <a:pt x="694" y="248"/>
                </a:cubicBezTo>
                <a:cubicBezTo>
                  <a:pt x="692" y="244"/>
                  <a:pt x="692" y="242"/>
                  <a:pt x="688" y="241"/>
                </a:cubicBezTo>
                <a:cubicBezTo>
                  <a:pt x="693" y="236"/>
                  <a:pt x="692" y="243"/>
                  <a:pt x="696" y="245"/>
                </a:cubicBezTo>
                <a:cubicBezTo>
                  <a:pt x="697" y="246"/>
                  <a:pt x="700" y="244"/>
                  <a:pt x="701" y="245"/>
                </a:cubicBezTo>
                <a:cubicBezTo>
                  <a:pt x="701" y="247"/>
                  <a:pt x="702" y="249"/>
                  <a:pt x="702" y="251"/>
                </a:cubicBezTo>
                <a:cubicBezTo>
                  <a:pt x="706" y="247"/>
                  <a:pt x="714" y="257"/>
                  <a:pt x="717" y="260"/>
                </a:cubicBezTo>
                <a:cubicBezTo>
                  <a:pt x="711" y="262"/>
                  <a:pt x="710" y="261"/>
                  <a:pt x="710" y="268"/>
                </a:cubicBezTo>
                <a:cubicBezTo>
                  <a:pt x="713" y="267"/>
                  <a:pt x="715" y="266"/>
                  <a:pt x="718" y="265"/>
                </a:cubicBezTo>
                <a:cubicBezTo>
                  <a:pt x="722" y="263"/>
                  <a:pt x="722" y="263"/>
                  <a:pt x="724" y="267"/>
                </a:cubicBezTo>
                <a:cubicBezTo>
                  <a:pt x="727" y="272"/>
                  <a:pt x="734" y="270"/>
                  <a:pt x="737" y="276"/>
                </a:cubicBezTo>
                <a:cubicBezTo>
                  <a:pt x="739" y="280"/>
                  <a:pt x="741" y="284"/>
                  <a:pt x="743" y="287"/>
                </a:cubicBezTo>
                <a:cubicBezTo>
                  <a:pt x="744" y="289"/>
                  <a:pt x="742" y="290"/>
                  <a:pt x="740" y="291"/>
                </a:cubicBezTo>
                <a:cubicBezTo>
                  <a:pt x="736" y="296"/>
                  <a:pt x="731" y="301"/>
                  <a:pt x="726" y="306"/>
                </a:cubicBezTo>
                <a:cubicBezTo>
                  <a:pt x="727" y="307"/>
                  <a:pt x="734" y="310"/>
                  <a:pt x="733" y="313"/>
                </a:cubicBezTo>
                <a:cubicBezTo>
                  <a:pt x="732" y="314"/>
                  <a:pt x="723" y="316"/>
                  <a:pt x="722" y="316"/>
                </a:cubicBezTo>
                <a:cubicBezTo>
                  <a:pt x="716" y="318"/>
                  <a:pt x="710" y="316"/>
                  <a:pt x="704" y="315"/>
                </a:cubicBezTo>
                <a:cubicBezTo>
                  <a:pt x="704" y="319"/>
                  <a:pt x="699" y="320"/>
                  <a:pt x="697" y="323"/>
                </a:cubicBezTo>
                <a:cubicBezTo>
                  <a:pt x="696" y="325"/>
                  <a:pt x="700" y="330"/>
                  <a:pt x="703" y="330"/>
                </a:cubicBezTo>
                <a:cubicBezTo>
                  <a:pt x="707" y="330"/>
                  <a:pt x="712" y="331"/>
                  <a:pt x="715" y="328"/>
                </a:cubicBezTo>
                <a:cubicBezTo>
                  <a:pt x="718" y="325"/>
                  <a:pt x="721" y="328"/>
                  <a:pt x="725" y="329"/>
                </a:cubicBezTo>
                <a:cubicBezTo>
                  <a:pt x="725" y="327"/>
                  <a:pt x="726" y="326"/>
                  <a:pt x="725" y="325"/>
                </a:cubicBezTo>
                <a:cubicBezTo>
                  <a:pt x="728" y="325"/>
                  <a:pt x="729" y="326"/>
                  <a:pt x="729" y="329"/>
                </a:cubicBezTo>
                <a:cubicBezTo>
                  <a:pt x="736" y="325"/>
                  <a:pt x="736" y="328"/>
                  <a:pt x="740" y="335"/>
                </a:cubicBezTo>
                <a:cubicBezTo>
                  <a:pt x="742" y="338"/>
                  <a:pt x="746" y="338"/>
                  <a:pt x="750" y="340"/>
                </a:cubicBezTo>
                <a:cubicBezTo>
                  <a:pt x="747" y="341"/>
                  <a:pt x="745" y="342"/>
                  <a:pt x="743" y="343"/>
                </a:cubicBezTo>
                <a:cubicBezTo>
                  <a:pt x="747" y="345"/>
                  <a:pt x="749" y="347"/>
                  <a:pt x="753" y="346"/>
                </a:cubicBezTo>
                <a:cubicBezTo>
                  <a:pt x="753" y="347"/>
                  <a:pt x="752" y="348"/>
                  <a:pt x="752" y="348"/>
                </a:cubicBezTo>
                <a:cubicBezTo>
                  <a:pt x="756" y="349"/>
                  <a:pt x="760" y="350"/>
                  <a:pt x="764" y="352"/>
                </a:cubicBezTo>
                <a:cubicBezTo>
                  <a:pt x="765" y="352"/>
                  <a:pt x="765" y="356"/>
                  <a:pt x="768" y="356"/>
                </a:cubicBezTo>
                <a:cubicBezTo>
                  <a:pt x="776" y="358"/>
                  <a:pt x="784" y="360"/>
                  <a:pt x="792" y="362"/>
                </a:cubicBezTo>
                <a:cubicBezTo>
                  <a:pt x="792" y="359"/>
                  <a:pt x="793" y="357"/>
                  <a:pt x="790" y="355"/>
                </a:cubicBezTo>
                <a:cubicBezTo>
                  <a:pt x="787" y="353"/>
                  <a:pt x="785" y="351"/>
                  <a:pt x="782" y="349"/>
                </a:cubicBezTo>
                <a:cubicBezTo>
                  <a:pt x="780" y="348"/>
                  <a:pt x="775" y="348"/>
                  <a:pt x="774" y="346"/>
                </a:cubicBezTo>
                <a:cubicBezTo>
                  <a:pt x="773" y="343"/>
                  <a:pt x="771" y="341"/>
                  <a:pt x="770" y="338"/>
                </a:cubicBezTo>
                <a:cubicBezTo>
                  <a:pt x="772" y="339"/>
                  <a:pt x="775" y="340"/>
                  <a:pt x="778" y="342"/>
                </a:cubicBezTo>
                <a:cubicBezTo>
                  <a:pt x="777" y="340"/>
                  <a:pt x="777" y="339"/>
                  <a:pt x="777" y="337"/>
                </a:cubicBezTo>
                <a:cubicBezTo>
                  <a:pt x="781" y="340"/>
                  <a:pt x="786" y="343"/>
                  <a:pt x="791" y="346"/>
                </a:cubicBezTo>
                <a:cubicBezTo>
                  <a:pt x="794" y="348"/>
                  <a:pt x="798" y="354"/>
                  <a:pt x="800" y="353"/>
                </a:cubicBezTo>
                <a:cubicBezTo>
                  <a:pt x="799" y="352"/>
                  <a:pt x="798" y="350"/>
                  <a:pt x="798" y="348"/>
                </a:cubicBezTo>
                <a:cubicBezTo>
                  <a:pt x="799" y="349"/>
                  <a:pt x="800" y="349"/>
                  <a:pt x="801" y="349"/>
                </a:cubicBezTo>
                <a:cubicBezTo>
                  <a:pt x="803" y="345"/>
                  <a:pt x="796" y="344"/>
                  <a:pt x="799" y="340"/>
                </a:cubicBezTo>
                <a:cubicBezTo>
                  <a:pt x="800" y="342"/>
                  <a:pt x="801" y="343"/>
                  <a:pt x="803" y="345"/>
                </a:cubicBezTo>
                <a:cubicBezTo>
                  <a:pt x="802" y="342"/>
                  <a:pt x="803" y="337"/>
                  <a:pt x="801" y="335"/>
                </a:cubicBezTo>
                <a:cubicBezTo>
                  <a:pt x="800" y="332"/>
                  <a:pt x="797" y="333"/>
                  <a:pt x="796" y="329"/>
                </a:cubicBezTo>
                <a:cubicBezTo>
                  <a:pt x="795" y="325"/>
                  <a:pt x="795" y="324"/>
                  <a:pt x="792" y="322"/>
                </a:cubicBezTo>
                <a:cubicBezTo>
                  <a:pt x="789" y="321"/>
                  <a:pt x="786" y="319"/>
                  <a:pt x="785" y="324"/>
                </a:cubicBezTo>
                <a:cubicBezTo>
                  <a:pt x="784" y="321"/>
                  <a:pt x="783" y="317"/>
                  <a:pt x="782" y="314"/>
                </a:cubicBezTo>
                <a:cubicBezTo>
                  <a:pt x="781" y="310"/>
                  <a:pt x="780" y="312"/>
                  <a:pt x="777" y="313"/>
                </a:cubicBezTo>
                <a:cubicBezTo>
                  <a:pt x="776" y="311"/>
                  <a:pt x="776" y="309"/>
                  <a:pt x="775" y="307"/>
                </a:cubicBezTo>
                <a:cubicBezTo>
                  <a:pt x="777" y="307"/>
                  <a:pt x="779" y="307"/>
                  <a:pt x="781" y="308"/>
                </a:cubicBezTo>
                <a:cubicBezTo>
                  <a:pt x="781" y="303"/>
                  <a:pt x="777" y="304"/>
                  <a:pt x="779" y="300"/>
                </a:cubicBezTo>
                <a:cubicBezTo>
                  <a:pt x="781" y="297"/>
                  <a:pt x="783" y="297"/>
                  <a:pt x="786" y="299"/>
                </a:cubicBezTo>
                <a:cubicBezTo>
                  <a:pt x="788" y="300"/>
                  <a:pt x="791" y="305"/>
                  <a:pt x="793" y="306"/>
                </a:cubicBezTo>
                <a:cubicBezTo>
                  <a:pt x="795" y="306"/>
                  <a:pt x="800" y="304"/>
                  <a:pt x="801" y="303"/>
                </a:cubicBezTo>
                <a:cubicBezTo>
                  <a:pt x="803" y="308"/>
                  <a:pt x="798" y="308"/>
                  <a:pt x="795" y="310"/>
                </a:cubicBezTo>
                <a:cubicBezTo>
                  <a:pt x="800" y="316"/>
                  <a:pt x="803" y="318"/>
                  <a:pt x="810" y="322"/>
                </a:cubicBezTo>
                <a:cubicBezTo>
                  <a:pt x="812" y="317"/>
                  <a:pt x="811" y="313"/>
                  <a:pt x="810" y="308"/>
                </a:cubicBezTo>
                <a:cubicBezTo>
                  <a:pt x="816" y="312"/>
                  <a:pt x="818" y="309"/>
                  <a:pt x="824" y="306"/>
                </a:cubicBezTo>
                <a:cubicBezTo>
                  <a:pt x="822" y="305"/>
                  <a:pt x="820" y="304"/>
                  <a:pt x="818" y="303"/>
                </a:cubicBezTo>
                <a:cubicBezTo>
                  <a:pt x="820" y="301"/>
                  <a:pt x="824" y="303"/>
                  <a:pt x="827" y="303"/>
                </a:cubicBezTo>
                <a:cubicBezTo>
                  <a:pt x="827" y="297"/>
                  <a:pt x="829" y="294"/>
                  <a:pt x="824" y="292"/>
                </a:cubicBezTo>
                <a:cubicBezTo>
                  <a:pt x="821" y="290"/>
                  <a:pt x="815" y="292"/>
                  <a:pt x="811" y="292"/>
                </a:cubicBezTo>
                <a:cubicBezTo>
                  <a:pt x="812" y="290"/>
                  <a:pt x="813" y="289"/>
                  <a:pt x="815" y="287"/>
                </a:cubicBezTo>
                <a:cubicBezTo>
                  <a:pt x="809" y="286"/>
                  <a:pt x="807" y="286"/>
                  <a:pt x="803" y="282"/>
                </a:cubicBezTo>
                <a:cubicBezTo>
                  <a:pt x="800" y="279"/>
                  <a:pt x="799" y="278"/>
                  <a:pt x="795" y="276"/>
                </a:cubicBezTo>
                <a:cubicBezTo>
                  <a:pt x="786" y="273"/>
                  <a:pt x="778" y="270"/>
                  <a:pt x="770" y="266"/>
                </a:cubicBezTo>
                <a:cubicBezTo>
                  <a:pt x="772" y="266"/>
                  <a:pt x="774" y="265"/>
                  <a:pt x="777" y="265"/>
                </a:cubicBezTo>
                <a:cubicBezTo>
                  <a:pt x="776" y="263"/>
                  <a:pt x="776" y="261"/>
                  <a:pt x="776" y="258"/>
                </a:cubicBezTo>
                <a:cubicBezTo>
                  <a:pt x="779" y="259"/>
                  <a:pt x="782" y="260"/>
                  <a:pt x="786" y="260"/>
                </a:cubicBezTo>
                <a:cubicBezTo>
                  <a:pt x="784" y="255"/>
                  <a:pt x="784" y="255"/>
                  <a:pt x="779" y="256"/>
                </a:cubicBezTo>
                <a:cubicBezTo>
                  <a:pt x="776" y="257"/>
                  <a:pt x="774" y="255"/>
                  <a:pt x="771" y="254"/>
                </a:cubicBezTo>
                <a:cubicBezTo>
                  <a:pt x="776" y="251"/>
                  <a:pt x="777" y="251"/>
                  <a:pt x="782" y="251"/>
                </a:cubicBezTo>
                <a:cubicBezTo>
                  <a:pt x="782" y="247"/>
                  <a:pt x="778" y="245"/>
                  <a:pt x="775" y="243"/>
                </a:cubicBezTo>
                <a:cubicBezTo>
                  <a:pt x="775" y="247"/>
                  <a:pt x="770" y="248"/>
                  <a:pt x="767" y="250"/>
                </a:cubicBezTo>
                <a:cubicBezTo>
                  <a:pt x="768" y="245"/>
                  <a:pt x="765" y="246"/>
                  <a:pt x="762" y="245"/>
                </a:cubicBezTo>
                <a:cubicBezTo>
                  <a:pt x="766" y="244"/>
                  <a:pt x="772" y="244"/>
                  <a:pt x="773" y="240"/>
                </a:cubicBezTo>
                <a:cubicBezTo>
                  <a:pt x="770" y="238"/>
                  <a:pt x="754" y="227"/>
                  <a:pt x="752" y="232"/>
                </a:cubicBezTo>
                <a:cubicBezTo>
                  <a:pt x="750" y="235"/>
                  <a:pt x="745" y="239"/>
                  <a:pt x="743" y="235"/>
                </a:cubicBezTo>
                <a:cubicBezTo>
                  <a:pt x="742" y="232"/>
                  <a:pt x="750" y="229"/>
                  <a:pt x="752" y="228"/>
                </a:cubicBezTo>
                <a:close/>
                <a:moveTo>
                  <a:pt x="507" y="151"/>
                </a:moveTo>
                <a:cubicBezTo>
                  <a:pt x="505" y="151"/>
                  <a:pt x="503" y="151"/>
                  <a:pt x="502" y="153"/>
                </a:cubicBezTo>
                <a:cubicBezTo>
                  <a:pt x="504" y="153"/>
                  <a:pt x="506" y="153"/>
                  <a:pt x="508" y="153"/>
                </a:cubicBezTo>
                <a:cubicBezTo>
                  <a:pt x="501" y="158"/>
                  <a:pt x="511" y="158"/>
                  <a:pt x="515" y="157"/>
                </a:cubicBezTo>
                <a:cubicBezTo>
                  <a:pt x="520" y="156"/>
                  <a:pt x="525" y="156"/>
                  <a:pt x="530" y="155"/>
                </a:cubicBezTo>
                <a:cubicBezTo>
                  <a:pt x="529" y="157"/>
                  <a:pt x="528" y="158"/>
                  <a:pt x="526" y="158"/>
                </a:cubicBezTo>
                <a:cubicBezTo>
                  <a:pt x="526" y="158"/>
                  <a:pt x="527" y="158"/>
                  <a:pt x="527" y="159"/>
                </a:cubicBezTo>
                <a:cubicBezTo>
                  <a:pt x="525" y="159"/>
                  <a:pt x="523" y="159"/>
                  <a:pt x="522" y="161"/>
                </a:cubicBezTo>
                <a:cubicBezTo>
                  <a:pt x="524" y="161"/>
                  <a:pt x="526" y="162"/>
                  <a:pt x="528" y="163"/>
                </a:cubicBezTo>
                <a:cubicBezTo>
                  <a:pt x="527" y="163"/>
                  <a:pt x="525" y="163"/>
                  <a:pt x="524" y="163"/>
                </a:cubicBezTo>
                <a:cubicBezTo>
                  <a:pt x="525" y="167"/>
                  <a:pt x="527" y="166"/>
                  <a:pt x="530" y="167"/>
                </a:cubicBezTo>
                <a:cubicBezTo>
                  <a:pt x="532" y="168"/>
                  <a:pt x="532" y="165"/>
                  <a:pt x="534" y="165"/>
                </a:cubicBezTo>
                <a:cubicBezTo>
                  <a:pt x="538" y="166"/>
                  <a:pt x="544" y="168"/>
                  <a:pt x="547" y="164"/>
                </a:cubicBezTo>
                <a:cubicBezTo>
                  <a:pt x="546" y="163"/>
                  <a:pt x="545" y="162"/>
                  <a:pt x="543" y="161"/>
                </a:cubicBezTo>
                <a:cubicBezTo>
                  <a:pt x="545" y="160"/>
                  <a:pt x="546" y="159"/>
                  <a:pt x="545" y="157"/>
                </a:cubicBezTo>
                <a:cubicBezTo>
                  <a:pt x="546" y="158"/>
                  <a:pt x="547" y="158"/>
                  <a:pt x="548" y="159"/>
                </a:cubicBezTo>
                <a:cubicBezTo>
                  <a:pt x="549" y="156"/>
                  <a:pt x="547" y="155"/>
                  <a:pt x="547" y="152"/>
                </a:cubicBezTo>
                <a:cubicBezTo>
                  <a:pt x="546" y="150"/>
                  <a:pt x="548" y="148"/>
                  <a:pt x="548" y="146"/>
                </a:cubicBezTo>
                <a:cubicBezTo>
                  <a:pt x="547" y="145"/>
                  <a:pt x="545" y="140"/>
                  <a:pt x="544" y="140"/>
                </a:cubicBezTo>
                <a:cubicBezTo>
                  <a:pt x="542" y="139"/>
                  <a:pt x="539" y="137"/>
                  <a:pt x="537" y="138"/>
                </a:cubicBezTo>
                <a:cubicBezTo>
                  <a:pt x="533" y="141"/>
                  <a:pt x="529" y="137"/>
                  <a:pt x="523" y="139"/>
                </a:cubicBezTo>
                <a:cubicBezTo>
                  <a:pt x="517" y="141"/>
                  <a:pt x="527" y="142"/>
                  <a:pt x="528" y="145"/>
                </a:cubicBezTo>
                <a:cubicBezTo>
                  <a:pt x="527" y="145"/>
                  <a:pt x="526" y="145"/>
                  <a:pt x="524" y="145"/>
                </a:cubicBezTo>
                <a:cubicBezTo>
                  <a:pt x="526" y="147"/>
                  <a:pt x="528" y="149"/>
                  <a:pt x="529" y="152"/>
                </a:cubicBezTo>
                <a:cubicBezTo>
                  <a:pt x="527" y="150"/>
                  <a:pt x="511" y="135"/>
                  <a:pt x="512" y="145"/>
                </a:cubicBezTo>
                <a:cubicBezTo>
                  <a:pt x="513" y="145"/>
                  <a:pt x="515" y="146"/>
                  <a:pt x="516" y="146"/>
                </a:cubicBezTo>
                <a:cubicBezTo>
                  <a:pt x="513" y="147"/>
                  <a:pt x="513" y="151"/>
                  <a:pt x="517" y="150"/>
                </a:cubicBezTo>
                <a:cubicBezTo>
                  <a:pt x="516" y="153"/>
                  <a:pt x="510" y="150"/>
                  <a:pt x="507" y="151"/>
                </a:cubicBezTo>
                <a:close/>
                <a:moveTo>
                  <a:pt x="507" y="255"/>
                </a:moveTo>
                <a:cubicBezTo>
                  <a:pt x="508" y="248"/>
                  <a:pt x="512" y="250"/>
                  <a:pt x="515" y="253"/>
                </a:cubicBezTo>
                <a:cubicBezTo>
                  <a:pt x="515" y="252"/>
                  <a:pt x="516" y="251"/>
                  <a:pt x="517" y="250"/>
                </a:cubicBezTo>
                <a:cubicBezTo>
                  <a:pt x="521" y="257"/>
                  <a:pt x="521" y="248"/>
                  <a:pt x="520" y="244"/>
                </a:cubicBezTo>
                <a:cubicBezTo>
                  <a:pt x="515" y="245"/>
                  <a:pt x="509" y="242"/>
                  <a:pt x="503" y="238"/>
                </a:cubicBezTo>
                <a:cubicBezTo>
                  <a:pt x="501" y="237"/>
                  <a:pt x="493" y="234"/>
                  <a:pt x="492" y="232"/>
                </a:cubicBezTo>
                <a:cubicBezTo>
                  <a:pt x="491" y="229"/>
                  <a:pt x="494" y="226"/>
                  <a:pt x="493" y="222"/>
                </a:cubicBezTo>
                <a:cubicBezTo>
                  <a:pt x="490" y="215"/>
                  <a:pt x="488" y="203"/>
                  <a:pt x="481" y="199"/>
                </a:cubicBezTo>
                <a:cubicBezTo>
                  <a:pt x="478" y="198"/>
                  <a:pt x="475" y="193"/>
                  <a:pt x="473" y="197"/>
                </a:cubicBezTo>
                <a:cubicBezTo>
                  <a:pt x="472" y="198"/>
                  <a:pt x="467" y="195"/>
                  <a:pt x="465" y="194"/>
                </a:cubicBezTo>
                <a:cubicBezTo>
                  <a:pt x="467" y="197"/>
                  <a:pt x="463" y="198"/>
                  <a:pt x="464" y="200"/>
                </a:cubicBezTo>
                <a:cubicBezTo>
                  <a:pt x="465" y="202"/>
                  <a:pt x="466" y="204"/>
                  <a:pt x="466" y="206"/>
                </a:cubicBezTo>
                <a:cubicBezTo>
                  <a:pt x="468" y="210"/>
                  <a:pt x="470" y="215"/>
                  <a:pt x="471" y="219"/>
                </a:cubicBezTo>
                <a:cubicBezTo>
                  <a:pt x="468" y="221"/>
                  <a:pt x="466" y="223"/>
                  <a:pt x="465" y="219"/>
                </a:cubicBezTo>
                <a:cubicBezTo>
                  <a:pt x="464" y="215"/>
                  <a:pt x="462" y="211"/>
                  <a:pt x="461" y="207"/>
                </a:cubicBezTo>
                <a:cubicBezTo>
                  <a:pt x="459" y="201"/>
                  <a:pt x="449" y="200"/>
                  <a:pt x="445" y="201"/>
                </a:cubicBezTo>
                <a:cubicBezTo>
                  <a:pt x="447" y="204"/>
                  <a:pt x="449" y="206"/>
                  <a:pt x="452" y="209"/>
                </a:cubicBezTo>
                <a:cubicBezTo>
                  <a:pt x="450" y="208"/>
                  <a:pt x="445" y="206"/>
                  <a:pt x="444" y="207"/>
                </a:cubicBezTo>
                <a:cubicBezTo>
                  <a:pt x="442" y="211"/>
                  <a:pt x="441" y="211"/>
                  <a:pt x="437" y="211"/>
                </a:cubicBezTo>
                <a:cubicBezTo>
                  <a:pt x="438" y="210"/>
                  <a:pt x="439" y="208"/>
                  <a:pt x="440" y="207"/>
                </a:cubicBezTo>
                <a:cubicBezTo>
                  <a:pt x="438" y="205"/>
                  <a:pt x="429" y="199"/>
                  <a:pt x="427" y="200"/>
                </a:cubicBezTo>
                <a:cubicBezTo>
                  <a:pt x="425" y="201"/>
                  <a:pt x="424" y="205"/>
                  <a:pt x="422" y="205"/>
                </a:cubicBezTo>
                <a:cubicBezTo>
                  <a:pt x="419" y="206"/>
                  <a:pt x="417" y="206"/>
                  <a:pt x="415" y="206"/>
                </a:cubicBezTo>
                <a:cubicBezTo>
                  <a:pt x="419" y="203"/>
                  <a:pt x="422" y="199"/>
                  <a:pt x="417" y="196"/>
                </a:cubicBezTo>
                <a:cubicBezTo>
                  <a:pt x="413" y="193"/>
                  <a:pt x="411" y="195"/>
                  <a:pt x="407" y="197"/>
                </a:cubicBezTo>
                <a:cubicBezTo>
                  <a:pt x="398" y="200"/>
                  <a:pt x="391" y="203"/>
                  <a:pt x="383" y="209"/>
                </a:cubicBezTo>
                <a:cubicBezTo>
                  <a:pt x="385" y="210"/>
                  <a:pt x="386" y="211"/>
                  <a:pt x="387" y="211"/>
                </a:cubicBezTo>
                <a:cubicBezTo>
                  <a:pt x="384" y="214"/>
                  <a:pt x="379" y="217"/>
                  <a:pt x="380" y="222"/>
                </a:cubicBezTo>
                <a:cubicBezTo>
                  <a:pt x="382" y="222"/>
                  <a:pt x="385" y="222"/>
                  <a:pt x="387" y="222"/>
                </a:cubicBezTo>
                <a:cubicBezTo>
                  <a:pt x="387" y="223"/>
                  <a:pt x="387" y="224"/>
                  <a:pt x="386" y="225"/>
                </a:cubicBezTo>
                <a:cubicBezTo>
                  <a:pt x="392" y="225"/>
                  <a:pt x="397" y="224"/>
                  <a:pt x="403" y="224"/>
                </a:cubicBezTo>
                <a:cubicBezTo>
                  <a:pt x="397" y="227"/>
                  <a:pt x="391" y="229"/>
                  <a:pt x="386" y="232"/>
                </a:cubicBezTo>
                <a:cubicBezTo>
                  <a:pt x="389" y="235"/>
                  <a:pt x="390" y="237"/>
                  <a:pt x="394" y="237"/>
                </a:cubicBezTo>
                <a:cubicBezTo>
                  <a:pt x="400" y="237"/>
                  <a:pt x="406" y="237"/>
                  <a:pt x="412" y="237"/>
                </a:cubicBezTo>
                <a:cubicBezTo>
                  <a:pt x="420" y="237"/>
                  <a:pt x="428" y="239"/>
                  <a:pt x="436" y="241"/>
                </a:cubicBezTo>
                <a:cubicBezTo>
                  <a:pt x="442" y="243"/>
                  <a:pt x="432" y="244"/>
                  <a:pt x="430" y="244"/>
                </a:cubicBezTo>
                <a:cubicBezTo>
                  <a:pt x="426" y="244"/>
                  <a:pt x="421" y="243"/>
                  <a:pt x="417" y="242"/>
                </a:cubicBezTo>
                <a:cubicBezTo>
                  <a:pt x="410" y="242"/>
                  <a:pt x="401" y="245"/>
                  <a:pt x="394" y="247"/>
                </a:cubicBezTo>
                <a:cubicBezTo>
                  <a:pt x="398" y="261"/>
                  <a:pt x="411" y="259"/>
                  <a:pt x="422" y="259"/>
                </a:cubicBezTo>
                <a:cubicBezTo>
                  <a:pt x="422" y="266"/>
                  <a:pt x="423" y="270"/>
                  <a:pt x="430" y="269"/>
                </a:cubicBezTo>
                <a:cubicBezTo>
                  <a:pt x="438" y="269"/>
                  <a:pt x="446" y="268"/>
                  <a:pt x="453" y="268"/>
                </a:cubicBezTo>
                <a:cubicBezTo>
                  <a:pt x="459" y="267"/>
                  <a:pt x="461" y="263"/>
                  <a:pt x="466" y="262"/>
                </a:cubicBezTo>
                <a:cubicBezTo>
                  <a:pt x="470" y="262"/>
                  <a:pt x="471" y="262"/>
                  <a:pt x="473" y="259"/>
                </a:cubicBezTo>
                <a:cubicBezTo>
                  <a:pt x="476" y="258"/>
                  <a:pt x="476" y="255"/>
                  <a:pt x="479" y="256"/>
                </a:cubicBezTo>
                <a:cubicBezTo>
                  <a:pt x="479" y="257"/>
                  <a:pt x="479" y="258"/>
                  <a:pt x="478" y="259"/>
                </a:cubicBezTo>
                <a:cubicBezTo>
                  <a:pt x="482" y="260"/>
                  <a:pt x="486" y="261"/>
                  <a:pt x="490" y="261"/>
                </a:cubicBezTo>
                <a:cubicBezTo>
                  <a:pt x="489" y="262"/>
                  <a:pt x="488" y="263"/>
                  <a:pt x="487" y="263"/>
                </a:cubicBezTo>
                <a:cubicBezTo>
                  <a:pt x="494" y="263"/>
                  <a:pt x="500" y="267"/>
                  <a:pt x="506" y="266"/>
                </a:cubicBezTo>
                <a:cubicBezTo>
                  <a:pt x="508" y="266"/>
                  <a:pt x="514" y="264"/>
                  <a:pt x="514" y="262"/>
                </a:cubicBezTo>
                <a:cubicBezTo>
                  <a:pt x="514" y="259"/>
                  <a:pt x="510" y="260"/>
                  <a:pt x="513" y="256"/>
                </a:cubicBezTo>
                <a:cubicBezTo>
                  <a:pt x="508" y="255"/>
                  <a:pt x="506" y="257"/>
                  <a:pt x="503" y="260"/>
                </a:cubicBezTo>
                <a:cubicBezTo>
                  <a:pt x="503" y="257"/>
                  <a:pt x="503" y="255"/>
                  <a:pt x="501" y="252"/>
                </a:cubicBezTo>
                <a:cubicBezTo>
                  <a:pt x="502" y="253"/>
                  <a:pt x="503" y="253"/>
                  <a:pt x="504" y="253"/>
                </a:cubicBezTo>
                <a:cubicBezTo>
                  <a:pt x="505" y="254"/>
                  <a:pt x="506" y="254"/>
                  <a:pt x="507" y="255"/>
                </a:cubicBezTo>
                <a:close/>
                <a:moveTo>
                  <a:pt x="531" y="262"/>
                </a:moveTo>
                <a:cubicBezTo>
                  <a:pt x="532" y="263"/>
                  <a:pt x="534" y="265"/>
                  <a:pt x="535" y="265"/>
                </a:cubicBezTo>
                <a:cubicBezTo>
                  <a:pt x="535" y="264"/>
                  <a:pt x="536" y="264"/>
                  <a:pt x="536" y="263"/>
                </a:cubicBezTo>
                <a:cubicBezTo>
                  <a:pt x="537" y="265"/>
                  <a:pt x="538" y="266"/>
                  <a:pt x="540" y="267"/>
                </a:cubicBezTo>
                <a:cubicBezTo>
                  <a:pt x="540" y="266"/>
                  <a:pt x="540" y="265"/>
                  <a:pt x="540" y="265"/>
                </a:cubicBezTo>
                <a:cubicBezTo>
                  <a:pt x="542" y="269"/>
                  <a:pt x="549" y="270"/>
                  <a:pt x="553" y="271"/>
                </a:cubicBezTo>
                <a:cubicBezTo>
                  <a:pt x="557" y="271"/>
                  <a:pt x="561" y="267"/>
                  <a:pt x="565" y="265"/>
                </a:cubicBezTo>
                <a:cubicBezTo>
                  <a:pt x="560" y="261"/>
                  <a:pt x="556" y="257"/>
                  <a:pt x="550" y="253"/>
                </a:cubicBezTo>
                <a:cubicBezTo>
                  <a:pt x="547" y="251"/>
                  <a:pt x="545" y="248"/>
                  <a:pt x="542" y="251"/>
                </a:cubicBezTo>
                <a:cubicBezTo>
                  <a:pt x="540" y="253"/>
                  <a:pt x="537" y="255"/>
                  <a:pt x="540" y="258"/>
                </a:cubicBezTo>
                <a:cubicBezTo>
                  <a:pt x="540" y="258"/>
                  <a:pt x="539" y="258"/>
                  <a:pt x="538" y="258"/>
                </a:cubicBezTo>
                <a:cubicBezTo>
                  <a:pt x="537" y="262"/>
                  <a:pt x="533" y="259"/>
                  <a:pt x="531" y="262"/>
                </a:cubicBezTo>
                <a:close/>
                <a:moveTo>
                  <a:pt x="1250" y="413"/>
                </a:moveTo>
                <a:cubicBezTo>
                  <a:pt x="1250" y="413"/>
                  <a:pt x="1249" y="413"/>
                  <a:pt x="1249" y="414"/>
                </a:cubicBezTo>
                <a:cubicBezTo>
                  <a:pt x="1249" y="414"/>
                  <a:pt x="1249" y="415"/>
                  <a:pt x="1249" y="415"/>
                </a:cubicBezTo>
                <a:cubicBezTo>
                  <a:pt x="1251" y="413"/>
                  <a:pt x="1252" y="412"/>
                  <a:pt x="1254" y="412"/>
                </a:cubicBezTo>
                <a:cubicBezTo>
                  <a:pt x="1254" y="411"/>
                  <a:pt x="1254" y="411"/>
                  <a:pt x="1253" y="410"/>
                </a:cubicBezTo>
                <a:cubicBezTo>
                  <a:pt x="1256" y="410"/>
                  <a:pt x="1256" y="405"/>
                  <a:pt x="1255" y="406"/>
                </a:cubicBezTo>
                <a:cubicBezTo>
                  <a:pt x="1252" y="407"/>
                  <a:pt x="1245" y="409"/>
                  <a:pt x="1250" y="413"/>
                </a:cubicBezTo>
                <a:close/>
                <a:moveTo>
                  <a:pt x="681" y="337"/>
                </a:moveTo>
                <a:cubicBezTo>
                  <a:pt x="676" y="333"/>
                  <a:pt x="675" y="333"/>
                  <a:pt x="669" y="334"/>
                </a:cubicBezTo>
                <a:cubicBezTo>
                  <a:pt x="675" y="328"/>
                  <a:pt x="660" y="321"/>
                  <a:pt x="658" y="319"/>
                </a:cubicBezTo>
                <a:cubicBezTo>
                  <a:pt x="655" y="318"/>
                  <a:pt x="652" y="319"/>
                  <a:pt x="650" y="317"/>
                </a:cubicBezTo>
                <a:cubicBezTo>
                  <a:pt x="648" y="314"/>
                  <a:pt x="647" y="313"/>
                  <a:pt x="644" y="317"/>
                </a:cubicBezTo>
                <a:cubicBezTo>
                  <a:pt x="643" y="316"/>
                  <a:pt x="643" y="314"/>
                  <a:pt x="642" y="313"/>
                </a:cubicBezTo>
                <a:cubicBezTo>
                  <a:pt x="648" y="312"/>
                  <a:pt x="646" y="305"/>
                  <a:pt x="641" y="307"/>
                </a:cubicBezTo>
                <a:cubicBezTo>
                  <a:pt x="636" y="309"/>
                  <a:pt x="637" y="313"/>
                  <a:pt x="635" y="319"/>
                </a:cubicBezTo>
                <a:cubicBezTo>
                  <a:pt x="635" y="321"/>
                  <a:pt x="634" y="323"/>
                  <a:pt x="634" y="326"/>
                </a:cubicBezTo>
                <a:cubicBezTo>
                  <a:pt x="633" y="327"/>
                  <a:pt x="635" y="330"/>
                  <a:pt x="635" y="331"/>
                </a:cubicBezTo>
                <a:cubicBezTo>
                  <a:pt x="634" y="333"/>
                  <a:pt x="628" y="337"/>
                  <a:pt x="627" y="339"/>
                </a:cubicBezTo>
                <a:cubicBezTo>
                  <a:pt x="628" y="339"/>
                  <a:pt x="637" y="337"/>
                  <a:pt x="638" y="337"/>
                </a:cubicBezTo>
                <a:cubicBezTo>
                  <a:pt x="639" y="338"/>
                  <a:pt x="640" y="348"/>
                  <a:pt x="642" y="346"/>
                </a:cubicBezTo>
                <a:cubicBezTo>
                  <a:pt x="645" y="344"/>
                  <a:pt x="648" y="339"/>
                  <a:pt x="650" y="339"/>
                </a:cubicBezTo>
                <a:cubicBezTo>
                  <a:pt x="655" y="337"/>
                  <a:pt x="654" y="333"/>
                  <a:pt x="659" y="331"/>
                </a:cubicBezTo>
                <a:cubicBezTo>
                  <a:pt x="658" y="339"/>
                  <a:pt x="670" y="340"/>
                  <a:pt x="675" y="342"/>
                </a:cubicBezTo>
                <a:cubicBezTo>
                  <a:pt x="677" y="340"/>
                  <a:pt x="679" y="339"/>
                  <a:pt x="681" y="337"/>
                </a:cubicBezTo>
                <a:close/>
                <a:moveTo>
                  <a:pt x="590" y="170"/>
                </a:moveTo>
                <a:cubicBezTo>
                  <a:pt x="592" y="174"/>
                  <a:pt x="597" y="170"/>
                  <a:pt x="599" y="169"/>
                </a:cubicBezTo>
                <a:cubicBezTo>
                  <a:pt x="601" y="173"/>
                  <a:pt x="601" y="173"/>
                  <a:pt x="605" y="174"/>
                </a:cubicBezTo>
                <a:cubicBezTo>
                  <a:pt x="608" y="174"/>
                  <a:pt x="611" y="175"/>
                  <a:pt x="612" y="170"/>
                </a:cubicBezTo>
                <a:cubicBezTo>
                  <a:pt x="612" y="171"/>
                  <a:pt x="613" y="172"/>
                  <a:pt x="614" y="173"/>
                </a:cubicBezTo>
                <a:cubicBezTo>
                  <a:pt x="614" y="172"/>
                  <a:pt x="615" y="170"/>
                  <a:pt x="615" y="168"/>
                </a:cubicBezTo>
                <a:cubicBezTo>
                  <a:pt x="619" y="170"/>
                  <a:pt x="615" y="175"/>
                  <a:pt x="619" y="175"/>
                </a:cubicBezTo>
                <a:cubicBezTo>
                  <a:pt x="624" y="176"/>
                  <a:pt x="629" y="176"/>
                  <a:pt x="634" y="176"/>
                </a:cubicBezTo>
                <a:cubicBezTo>
                  <a:pt x="633" y="175"/>
                  <a:pt x="634" y="174"/>
                  <a:pt x="634" y="173"/>
                </a:cubicBezTo>
                <a:cubicBezTo>
                  <a:pt x="636" y="176"/>
                  <a:pt x="643" y="177"/>
                  <a:pt x="644" y="172"/>
                </a:cubicBezTo>
                <a:cubicBezTo>
                  <a:pt x="645" y="177"/>
                  <a:pt x="653" y="174"/>
                  <a:pt x="656" y="174"/>
                </a:cubicBezTo>
                <a:cubicBezTo>
                  <a:pt x="656" y="172"/>
                  <a:pt x="655" y="170"/>
                  <a:pt x="655" y="168"/>
                </a:cubicBezTo>
                <a:cubicBezTo>
                  <a:pt x="660" y="168"/>
                  <a:pt x="657" y="173"/>
                  <a:pt x="661" y="174"/>
                </a:cubicBezTo>
                <a:cubicBezTo>
                  <a:pt x="664" y="175"/>
                  <a:pt x="666" y="177"/>
                  <a:pt x="670" y="176"/>
                </a:cubicBezTo>
                <a:cubicBezTo>
                  <a:pt x="672" y="176"/>
                  <a:pt x="681" y="176"/>
                  <a:pt x="681" y="174"/>
                </a:cubicBezTo>
                <a:cubicBezTo>
                  <a:pt x="682" y="169"/>
                  <a:pt x="684" y="169"/>
                  <a:pt x="688" y="168"/>
                </a:cubicBezTo>
                <a:cubicBezTo>
                  <a:pt x="686" y="166"/>
                  <a:pt x="684" y="166"/>
                  <a:pt x="681" y="165"/>
                </a:cubicBezTo>
                <a:cubicBezTo>
                  <a:pt x="683" y="164"/>
                  <a:pt x="685" y="163"/>
                  <a:pt x="687" y="161"/>
                </a:cubicBezTo>
                <a:cubicBezTo>
                  <a:pt x="679" y="155"/>
                  <a:pt x="670" y="150"/>
                  <a:pt x="661" y="153"/>
                </a:cubicBezTo>
                <a:cubicBezTo>
                  <a:pt x="657" y="154"/>
                  <a:pt x="653" y="152"/>
                  <a:pt x="649" y="154"/>
                </a:cubicBezTo>
                <a:cubicBezTo>
                  <a:pt x="644" y="155"/>
                  <a:pt x="641" y="156"/>
                  <a:pt x="636" y="157"/>
                </a:cubicBezTo>
                <a:cubicBezTo>
                  <a:pt x="637" y="158"/>
                  <a:pt x="638" y="159"/>
                  <a:pt x="639" y="159"/>
                </a:cubicBezTo>
                <a:cubicBezTo>
                  <a:pt x="634" y="158"/>
                  <a:pt x="628" y="156"/>
                  <a:pt x="624" y="156"/>
                </a:cubicBezTo>
                <a:cubicBezTo>
                  <a:pt x="622" y="156"/>
                  <a:pt x="620" y="159"/>
                  <a:pt x="619" y="158"/>
                </a:cubicBezTo>
                <a:cubicBezTo>
                  <a:pt x="616" y="157"/>
                  <a:pt x="614" y="155"/>
                  <a:pt x="612" y="154"/>
                </a:cubicBezTo>
                <a:cubicBezTo>
                  <a:pt x="611" y="153"/>
                  <a:pt x="602" y="148"/>
                  <a:pt x="602" y="148"/>
                </a:cubicBezTo>
                <a:cubicBezTo>
                  <a:pt x="601" y="145"/>
                  <a:pt x="610" y="149"/>
                  <a:pt x="611" y="145"/>
                </a:cubicBezTo>
                <a:cubicBezTo>
                  <a:pt x="609" y="144"/>
                  <a:pt x="606" y="143"/>
                  <a:pt x="604" y="142"/>
                </a:cubicBezTo>
                <a:cubicBezTo>
                  <a:pt x="600" y="142"/>
                  <a:pt x="602" y="140"/>
                  <a:pt x="599" y="138"/>
                </a:cubicBezTo>
                <a:cubicBezTo>
                  <a:pt x="595" y="135"/>
                  <a:pt x="590" y="139"/>
                  <a:pt x="585" y="138"/>
                </a:cubicBezTo>
                <a:cubicBezTo>
                  <a:pt x="581" y="137"/>
                  <a:pt x="578" y="133"/>
                  <a:pt x="574" y="133"/>
                </a:cubicBezTo>
                <a:cubicBezTo>
                  <a:pt x="569" y="132"/>
                  <a:pt x="563" y="130"/>
                  <a:pt x="559" y="131"/>
                </a:cubicBezTo>
                <a:cubicBezTo>
                  <a:pt x="551" y="133"/>
                  <a:pt x="553" y="136"/>
                  <a:pt x="558" y="141"/>
                </a:cubicBezTo>
                <a:cubicBezTo>
                  <a:pt x="563" y="146"/>
                  <a:pt x="566" y="145"/>
                  <a:pt x="572" y="144"/>
                </a:cubicBezTo>
                <a:cubicBezTo>
                  <a:pt x="577" y="144"/>
                  <a:pt x="580" y="142"/>
                  <a:pt x="584" y="146"/>
                </a:cubicBezTo>
                <a:cubicBezTo>
                  <a:pt x="586" y="149"/>
                  <a:pt x="592" y="154"/>
                  <a:pt x="588" y="157"/>
                </a:cubicBezTo>
                <a:cubicBezTo>
                  <a:pt x="586" y="163"/>
                  <a:pt x="587" y="164"/>
                  <a:pt x="590" y="170"/>
                </a:cubicBezTo>
                <a:close/>
                <a:moveTo>
                  <a:pt x="725" y="278"/>
                </a:moveTo>
                <a:cubicBezTo>
                  <a:pt x="722" y="281"/>
                  <a:pt x="734" y="281"/>
                  <a:pt x="735" y="281"/>
                </a:cubicBezTo>
                <a:cubicBezTo>
                  <a:pt x="733" y="275"/>
                  <a:pt x="728" y="274"/>
                  <a:pt x="725" y="278"/>
                </a:cubicBezTo>
                <a:close/>
                <a:moveTo>
                  <a:pt x="615" y="44"/>
                </a:moveTo>
                <a:cubicBezTo>
                  <a:pt x="611" y="47"/>
                  <a:pt x="607" y="50"/>
                  <a:pt x="603" y="53"/>
                </a:cubicBezTo>
                <a:cubicBezTo>
                  <a:pt x="610" y="58"/>
                  <a:pt x="616" y="54"/>
                  <a:pt x="624" y="54"/>
                </a:cubicBezTo>
                <a:cubicBezTo>
                  <a:pt x="631" y="54"/>
                  <a:pt x="638" y="51"/>
                  <a:pt x="644" y="49"/>
                </a:cubicBezTo>
                <a:cubicBezTo>
                  <a:pt x="638" y="53"/>
                  <a:pt x="634" y="55"/>
                  <a:pt x="627" y="55"/>
                </a:cubicBezTo>
                <a:cubicBezTo>
                  <a:pt x="620" y="56"/>
                  <a:pt x="617" y="56"/>
                  <a:pt x="611" y="59"/>
                </a:cubicBezTo>
                <a:cubicBezTo>
                  <a:pt x="617" y="60"/>
                  <a:pt x="624" y="64"/>
                  <a:pt x="629" y="61"/>
                </a:cubicBezTo>
                <a:cubicBezTo>
                  <a:pt x="637" y="56"/>
                  <a:pt x="640" y="55"/>
                  <a:pt x="649" y="54"/>
                </a:cubicBezTo>
                <a:cubicBezTo>
                  <a:pt x="641" y="57"/>
                  <a:pt x="638" y="58"/>
                  <a:pt x="631" y="64"/>
                </a:cubicBezTo>
                <a:cubicBezTo>
                  <a:pt x="637" y="64"/>
                  <a:pt x="642" y="65"/>
                  <a:pt x="648" y="65"/>
                </a:cubicBezTo>
                <a:cubicBezTo>
                  <a:pt x="652" y="65"/>
                  <a:pt x="653" y="66"/>
                  <a:pt x="653" y="62"/>
                </a:cubicBezTo>
                <a:cubicBezTo>
                  <a:pt x="654" y="60"/>
                  <a:pt x="658" y="59"/>
                  <a:pt x="660" y="59"/>
                </a:cubicBezTo>
                <a:cubicBezTo>
                  <a:pt x="659" y="60"/>
                  <a:pt x="658" y="61"/>
                  <a:pt x="658" y="62"/>
                </a:cubicBezTo>
                <a:cubicBezTo>
                  <a:pt x="661" y="61"/>
                  <a:pt x="665" y="60"/>
                  <a:pt x="668" y="59"/>
                </a:cubicBezTo>
                <a:cubicBezTo>
                  <a:pt x="665" y="61"/>
                  <a:pt x="663" y="63"/>
                  <a:pt x="660" y="65"/>
                </a:cubicBezTo>
                <a:cubicBezTo>
                  <a:pt x="664" y="64"/>
                  <a:pt x="669" y="64"/>
                  <a:pt x="673" y="63"/>
                </a:cubicBezTo>
                <a:cubicBezTo>
                  <a:pt x="676" y="62"/>
                  <a:pt x="682" y="62"/>
                  <a:pt x="684" y="60"/>
                </a:cubicBezTo>
                <a:cubicBezTo>
                  <a:pt x="691" y="54"/>
                  <a:pt x="697" y="51"/>
                  <a:pt x="705" y="48"/>
                </a:cubicBezTo>
                <a:cubicBezTo>
                  <a:pt x="702" y="51"/>
                  <a:pt x="698" y="54"/>
                  <a:pt x="695" y="57"/>
                </a:cubicBezTo>
                <a:cubicBezTo>
                  <a:pt x="697" y="58"/>
                  <a:pt x="699" y="59"/>
                  <a:pt x="701" y="60"/>
                </a:cubicBezTo>
                <a:cubicBezTo>
                  <a:pt x="687" y="64"/>
                  <a:pt x="673" y="67"/>
                  <a:pt x="659" y="69"/>
                </a:cubicBezTo>
                <a:cubicBezTo>
                  <a:pt x="664" y="74"/>
                  <a:pt x="669" y="78"/>
                  <a:pt x="673" y="82"/>
                </a:cubicBezTo>
                <a:cubicBezTo>
                  <a:pt x="668" y="79"/>
                  <a:pt x="660" y="72"/>
                  <a:pt x="654" y="70"/>
                </a:cubicBezTo>
                <a:cubicBezTo>
                  <a:pt x="653" y="70"/>
                  <a:pt x="633" y="70"/>
                  <a:pt x="634" y="69"/>
                </a:cubicBezTo>
                <a:cubicBezTo>
                  <a:pt x="628" y="80"/>
                  <a:pt x="639" y="80"/>
                  <a:pt x="645" y="84"/>
                </a:cubicBezTo>
                <a:cubicBezTo>
                  <a:pt x="651" y="88"/>
                  <a:pt x="656" y="94"/>
                  <a:pt x="659" y="101"/>
                </a:cubicBezTo>
                <a:cubicBezTo>
                  <a:pt x="650" y="96"/>
                  <a:pt x="636" y="94"/>
                  <a:pt x="628" y="102"/>
                </a:cubicBezTo>
                <a:cubicBezTo>
                  <a:pt x="621" y="110"/>
                  <a:pt x="627" y="110"/>
                  <a:pt x="634" y="112"/>
                </a:cubicBezTo>
                <a:cubicBezTo>
                  <a:pt x="639" y="113"/>
                  <a:pt x="643" y="107"/>
                  <a:pt x="646" y="103"/>
                </a:cubicBezTo>
                <a:cubicBezTo>
                  <a:pt x="644" y="111"/>
                  <a:pt x="637" y="116"/>
                  <a:pt x="645" y="122"/>
                </a:cubicBezTo>
                <a:cubicBezTo>
                  <a:pt x="652" y="126"/>
                  <a:pt x="660" y="117"/>
                  <a:pt x="663" y="113"/>
                </a:cubicBezTo>
                <a:cubicBezTo>
                  <a:pt x="657" y="122"/>
                  <a:pt x="653" y="128"/>
                  <a:pt x="642" y="125"/>
                </a:cubicBezTo>
                <a:cubicBezTo>
                  <a:pt x="637" y="124"/>
                  <a:pt x="637" y="118"/>
                  <a:pt x="633" y="117"/>
                </a:cubicBezTo>
                <a:cubicBezTo>
                  <a:pt x="628" y="116"/>
                  <a:pt x="625" y="116"/>
                  <a:pt x="620" y="118"/>
                </a:cubicBezTo>
                <a:cubicBezTo>
                  <a:pt x="623" y="124"/>
                  <a:pt x="623" y="124"/>
                  <a:pt x="629" y="125"/>
                </a:cubicBezTo>
                <a:cubicBezTo>
                  <a:pt x="625" y="130"/>
                  <a:pt x="622" y="128"/>
                  <a:pt x="617" y="131"/>
                </a:cubicBezTo>
                <a:cubicBezTo>
                  <a:pt x="615" y="131"/>
                  <a:pt x="611" y="132"/>
                  <a:pt x="609" y="134"/>
                </a:cubicBezTo>
                <a:cubicBezTo>
                  <a:pt x="608" y="135"/>
                  <a:pt x="611" y="137"/>
                  <a:pt x="609" y="139"/>
                </a:cubicBezTo>
                <a:cubicBezTo>
                  <a:pt x="612" y="143"/>
                  <a:pt x="613" y="140"/>
                  <a:pt x="616" y="137"/>
                </a:cubicBezTo>
                <a:cubicBezTo>
                  <a:pt x="617" y="142"/>
                  <a:pt x="624" y="146"/>
                  <a:pt x="626" y="140"/>
                </a:cubicBezTo>
                <a:cubicBezTo>
                  <a:pt x="627" y="145"/>
                  <a:pt x="630" y="142"/>
                  <a:pt x="633" y="142"/>
                </a:cubicBezTo>
                <a:cubicBezTo>
                  <a:pt x="637" y="143"/>
                  <a:pt x="640" y="143"/>
                  <a:pt x="644" y="143"/>
                </a:cubicBezTo>
                <a:cubicBezTo>
                  <a:pt x="648" y="143"/>
                  <a:pt x="649" y="139"/>
                  <a:pt x="652" y="141"/>
                </a:cubicBezTo>
                <a:cubicBezTo>
                  <a:pt x="654" y="141"/>
                  <a:pt x="659" y="143"/>
                  <a:pt x="658" y="138"/>
                </a:cubicBezTo>
                <a:cubicBezTo>
                  <a:pt x="659" y="142"/>
                  <a:pt x="667" y="146"/>
                  <a:pt x="667" y="139"/>
                </a:cubicBezTo>
                <a:cubicBezTo>
                  <a:pt x="670" y="143"/>
                  <a:pt x="672" y="138"/>
                  <a:pt x="674" y="140"/>
                </a:cubicBezTo>
                <a:cubicBezTo>
                  <a:pt x="677" y="143"/>
                  <a:pt x="676" y="144"/>
                  <a:pt x="675" y="148"/>
                </a:cubicBezTo>
                <a:cubicBezTo>
                  <a:pt x="680" y="147"/>
                  <a:pt x="684" y="145"/>
                  <a:pt x="689" y="144"/>
                </a:cubicBezTo>
                <a:cubicBezTo>
                  <a:pt x="690" y="143"/>
                  <a:pt x="691" y="141"/>
                  <a:pt x="692" y="140"/>
                </a:cubicBezTo>
                <a:cubicBezTo>
                  <a:pt x="693" y="140"/>
                  <a:pt x="694" y="142"/>
                  <a:pt x="696" y="142"/>
                </a:cubicBezTo>
                <a:cubicBezTo>
                  <a:pt x="697" y="141"/>
                  <a:pt x="701" y="141"/>
                  <a:pt x="701" y="139"/>
                </a:cubicBezTo>
                <a:cubicBezTo>
                  <a:pt x="700" y="138"/>
                  <a:pt x="701" y="134"/>
                  <a:pt x="699" y="133"/>
                </a:cubicBezTo>
                <a:cubicBezTo>
                  <a:pt x="697" y="132"/>
                  <a:pt x="696" y="130"/>
                  <a:pt x="694" y="132"/>
                </a:cubicBezTo>
                <a:cubicBezTo>
                  <a:pt x="691" y="134"/>
                  <a:pt x="691" y="135"/>
                  <a:pt x="689" y="132"/>
                </a:cubicBezTo>
                <a:cubicBezTo>
                  <a:pt x="687" y="129"/>
                  <a:pt x="695" y="123"/>
                  <a:pt x="697" y="122"/>
                </a:cubicBezTo>
                <a:cubicBezTo>
                  <a:pt x="702" y="118"/>
                  <a:pt x="694" y="115"/>
                  <a:pt x="696" y="114"/>
                </a:cubicBezTo>
                <a:cubicBezTo>
                  <a:pt x="698" y="112"/>
                  <a:pt x="704" y="116"/>
                  <a:pt x="707" y="115"/>
                </a:cubicBezTo>
                <a:cubicBezTo>
                  <a:pt x="713" y="113"/>
                  <a:pt x="714" y="112"/>
                  <a:pt x="718" y="107"/>
                </a:cubicBezTo>
                <a:cubicBezTo>
                  <a:pt x="715" y="106"/>
                  <a:pt x="712" y="105"/>
                  <a:pt x="710" y="103"/>
                </a:cubicBezTo>
                <a:cubicBezTo>
                  <a:pt x="714" y="103"/>
                  <a:pt x="719" y="102"/>
                  <a:pt x="724" y="101"/>
                </a:cubicBezTo>
                <a:cubicBezTo>
                  <a:pt x="724" y="96"/>
                  <a:pt x="712" y="95"/>
                  <a:pt x="708" y="94"/>
                </a:cubicBezTo>
                <a:cubicBezTo>
                  <a:pt x="714" y="94"/>
                  <a:pt x="719" y="94"/>
                  <a:pt x="724" y="94"/>
                </a:cubicBezTo>
                <a:cubicBezTo>
                  <a:pt x="725" y="88"/>
                  <a:pt x="710" y="90"/>
                  <a:pt x="706" y="89"/>
                </a:cubicBezTo>
                <a:cubicBezTo>
                  <a:pt x="716" y="88"/>
                  <a:pt x="726" y="87"/>
                  <a:pt x="735" y="85"/>
                </a:cubicBezTo>
                <a:cubicBezTo>
                  <a:pt x="735" y="84"/>
                  <a:pt x="734" y="82"/>
                  <a:pt x="734" y="80"/>
                </a:cubicBezTo>
                <a:cubicBezTo>
                  <a:pt x="737" y="81"/>
                  <a:pt x="742" y="84"/>
                  <a:pt x="745" y="82"/>
                </a:cubicBezTo>
                <a:cubicBezTo>
                  <a:pt x="750" y="79"/>
                  <a:pt x="752" y="78"/>
                  <a:pt x="756" y="74"/>
                </a:cubicBezTo>
                <a:cubicBezTo>
                  <a:pt x="752" y="73"/>
                  <a:pt x="749" y="73"/>
                  <a:pt x="745" y="73"/>
                </a:cubicBezTo>
                <a:cubicBezTo>
                  <a:pt x="751" y="72"/>
                  <a:pt x="756" y="71"/>
                  <a:pt x="762" y="70"/>
                </a:cubicBezTo>
                <a:cubicBezTo>
                  <a:pt x="767" y="69"/>
                  <a:pt x="772" y="63"/>
                  <a:pt x="777" y="60"/>
                </a:cubicBezTo>
                <a:cubicBezTo>
                  <a:pt x="782" y="57"/>
                  <a:pt x="801" y="52"/>
                  <a:pt x="802" y="45"/>
                </a:cubicBezTo>
                <a:cubicBezTo>
                  <a:pt x="787" y="48"/>
                  <a:pt x="773" y="51"/>
                  <a:pt x="759" y="54"/>
                </a:cubicBezTo>
                <a:cubicBezTo>
                  <a:pt x="768" y="51"/>
                  <a:pt x="776" y="48"/>
                  <a:pt x="785" y="46"/>
                </a:cubicBezTo>
                <a:cubicBezTo>
                  <a:pt x="780" y="45"/>
                  <a:pt x="775" y="44"/>
                  <a:pt x="770" y="43"/>
                </a:cubicBezTo>
                <a:cubicBezTo>
                  <a:pt x="781" y="42"/>
                  <a:pt x="792" y="42"/>
                  <a:pt x="803" y="41"/>
                </a:cubicBezTo>
                <a:cubicBezTo>
                  <a:pt x="811" y="40"/>
                  <a:pt x="821" y="32"/>
                  <a:pt x="829" y="28"/>
                </a:cubicBezTo>
                <a:cubicBezTo>
                  <a:pt x="819" y="24"/>
                  <a:pt x="810" y="22"/>
                  <a:pt x="800" y="20"/>
                </a:cubicBezTo>
                <a:cubicBezTo>
                  <a:pt x="791" y="19"/>
                  <a:pt x="783" y="21"/>
                  <a:pt x="774" y="23"/>
                </a:cubicBezTo>
                <a:cubicBezTo>
                  <a:pt x="779" y="21"/>
                  <a:pt x="784" y="18"/>
                  <a:pt x="788" y="15"/>
                </a:cubicBezTo>
                <a:cubicBezTo>
                  <a:pt x="779" y="14"/>
                  <a:pt x="770" y="11"/>
                  <a:pt x="761" y="11"/>
                </a:cubicBezTo>
                <a:cubicBezTo>
                  <a:pt x="753" y="11"/>
                  <a:pt x="743" y="14"/>
                  <a:pt x="735" y="15"/>
                </a:cubicBezTo>
                <a:cubicBezTo>
                  <a:pt x="736" y="18"/>
                  <a:pt x="737" y="20"/>
                  <a:pt x="739" y="22"/>
                </a:cubicBezTo>
                <a:cubicBezTo>
                  <a:pt x="734" y="19"/>
                  <a:pt x="729" y="14"/>
                  <a:pt x="724" y="14"/>
                </a:cubicBezTo>
                <a:cubicBezTo>
                  <a:pt x="717" y="14"/>
                  <a:pt x="710" y="13"/>
                  <a:pt x="703" y="13"/>
                </a:cubicBezTo>
                <a:cubicBezTo>
                  <a:pt x="708" y="17"/>
                  <a:pt x="712" y="20"/>
                  <a:pt x="716" y="24"/>
                </a:cubicBezTo>
                <a:cubicBezTo>
                  <a:pt x="711" y="22"/>
                  <a:pt x="706" y="20"/>
                  <a:pt x="701" y="18"/>
                </a:cubicBezTo>
                <a:cubicBezTo>
                  <a:pt x="698" y="17"/>
                  <a:pt x="690" y="14"/>
                  <a:pt x="688" y="15"/>
                </a:cubicBezTo>
                <a:cubicBezTo>
                  <a:pt x="686" y="16"/>
                  <a:pt x="685" y="19"/>
                  <a:pt x="683" y="19"/>
                </a:cubicBezTo>
                <a:cubicBezTo>
                  <a:pt x="680" y="19"/>
                  <a:pt x="677" y="19"/>
                  <a:pt x="673" y="19"/>
                </a:cubicBezTo>
                <a:cubicBezTo>
                  <a:pt x="670" y="20"/>
                  <a:pt x="666" y="25"/>
                  <a:pt x="663" y="27"/>
                </a:cubicBezTo>
                <a:cubicBezTo>
                  <a:pt x="671" y="32"/>
                  <a:pt x="679" y="36"/>
                  <a:pt x="688" y="41"/>
                </a:cubicBezTo>
                <a:cubicBezTo>
                  <a:pt x="679" y="38"/>
                  <a:pt x="669" y="36"/>
                  <a:pt x="660" y="34"/>
                </a:cubicBezTo>
                <a:cubicBezTo>
                  <a:pt x="656" y="33"/>
                  <a:pt x="652" y="28"/>
                  <a:pt x="648" y="26"/>
                </a:cubicBezTo>
                <a:cubicBezTo>
                  <a:pt x="646" y="24"/>
                  <a:pt x="641" y="25"/>
                  <a:pt x="638" y="25"/>
                </a:cubicBezTo>
                <a:cubicBezTo>
                  <a:pt x="639" y="27"/>
                  <a:pt x="639" y="29"/>
                  <a:pt x="640" y="30"/>
                </a:cubicBezTo>
                <a:cubicBezTo>
                  <a:pt x="637" y="30"/>
                  <a:pt x="633" y="31"/>
                  <a:pt x="630" y="31"/>
                </a:cubicBezTo>
                <a:cubicBezTo>
                  <a:pt x="632" y="32"/>
                  <a:pt x="634" y="33"/>
                  <a:pt x="637" y="34"/>
                </a:cubicBezTo>
                <a:cubicBezTo>
                  <a:pt x="628" y="35"/>
                  <a:pt x="615" y="29"/>
                  <a:pt x="611" y="40"/>
                </a:cubicBezTo>
                <a:cubicBezTo>
                  <a:pt x="604" y="35"/>
                  <a:pt x="596" y="39"/>
                  <a:pt x="590" y="43"/>
                </a:cubicBezTo>
                <a:cubicBezTo>
                  <a:pt x="594" y="45"/>
                  <a:pt x="598" y="47"/>
                  <a:pt x="602" y="49"/>
                </a:cubicBezTo>
                <a:cubicBezTo>
                  <a:pt x="607" y="47"/>
                  <a:pt x="611" y="46"/>
                  <a:pt x="615" y="44"/>
                </a:cubicBezTo>
                <a:close/>
                <a:moveTo>
                  <a:pt x="521" y="118"/>
                </a:moveTo>
                <a:cubicBezTo>
                  <a:pt x="518" y="115"/>
                  <a:pt x="515" y="115"/>
                  <a:pt x="511" y="116"/>
                </a:cubicBezTo>
                <a:cubicBezTo>
                  <a:pt x="507" y="117"/>
                  <a:pt x="509" y="120"/>
                  <a:pt x="512" y="120"/>
                </a:cubicBezTo>
                <a:cubicBezTo>
                  <a:pt x="515" y="119"/>
                  <a:pt x="518" y="117"/>
                  <a:pt x="521" y="118"/>
                </a:cubicBezTo>
                <a:close/>
                <a:moveTo>
                  <a:pt x="684" y="367"/>
                </a:moveTo>
                <a:cubicBezTo>
                  <a:pt x="687" y="365"/>
                  <a:pt x="694" y="358"/>
                  <a:pt x="687" y="356"/>
                </a:cubicBezTo>
                <a:cubicBezTo>
                  <a:pt x="684" y="355"/>
                  <a:pt x="681" y="358"/>
                  <a:pt x="681" y="360"/>
                </a:cubicBezTo>
                <a:cubicBezTo>
                  <a:pt x="681" y="364"/>
                  <a:pt x="682" y="364"/>
                  <a:pt x="684" y="367"/>
                </a:cubicBezTo>
                <a:close/>
                <a:moveTo>
                  <a:pt x="1228" y="486"/>
                </a:moveTo>
                <a:cubicBezTo>
                  <a:pt x="1227" y="486"/>
                  <a:pt x="1227" y="487"/>
                  <a:pt x="1226" y="488"/>
                </a:cubicBezTo>
                <a:cubicBezTo>
                  <a:pt x="1233" y="494"/>
                  <a:pt x="1243" y="483"/>
                  <a:pt x="1249" y="481"/>
                </a:cubicBezTo>
                <a:cubicBezTo>
                  <a:pt x="1252" y="480"/>
                  <a:pt x="1253" y="482"/>
                  <a:pt x="1254" y="479"/>
                </a:cubicBezTo>
                <a:cubicBezTo>
                  <a:pt x="1255" y="477"/>
                  <a:pt x="1256" y="474"/>
                  <a:pt x="1257" y="472"/>
                </a:cubicBezTo>
                <a:cubicBezTo>
                  <a:pt x="1258" y="468"/>
                  <a:pt x="1256" y="464"/>
                  <a:pt x="1254" y="461"/>
                </a:cubicBezTo>
                <a:cubicBezTo>
                  <a:pt x="1259" y="458"/>
                  <a:pt x="1260" y="458"/>
                  <a:pt x="1261" y="452"/>
                </a:cubicBezTo>
                <a:cubicBezTo>
                  <a:pt x="1258" y="453"/>
                  <a:pt x="1257" y="448"/>
                  <a:pt x="1256" y="446"/>
                </a:cubicBezTo>
                <a:cubicBezTo>
                  <a:pt x="1254" y="444"/>
                  <a:pt x="1250" y="447"/>
                  <a:pt x="1248" y="447"/>
                </a:cubicBezTo>
                <a:cubicBezTo>
                  <a:pt x="1249" y="446"/>
                  <a:pt x="1249" y="446"/>
                  <a:pt x="1249" y="445"/>
                </a:cubicBezTo>
                <a:cubicBezTo>
                  <a:pt x="1244" y="442"/>
                  <a:pt x="1239" y="448"/>
                  <a:pt x="1236" y="452"/>
                </a:cubicBezTo>
                <a:cubicBezTo>
                  <a:pt x="1238" y="453"/>
                  <a:pt x="1240" y="453"/>
                  <a:pt x="1241" y="454"/>
                </a:cubicBezTo>
                <a:cubicBezTo>
                  <a:pt x="1239" y="456"/>
                  <a:pt x="1238" y="458"/>
                  <a:pt x="1235" y="457"/>
                </a:cubicBezTo>
                <a:cubicBezTo>
                  <a:pt x="1233" y="456"/>
                  <a:pt x="1231" y="455"/>
                  <a:pt x="1229" y="456"/>
                </a:cubicBezTo>
                <a:cubicBezTo>
                  <a:pt x="1226" y="458"/>
                  <a:pt x="1227" y="458"/>
                  <a:pt x="1228" y="462"/>
                </a:cubicBezTo>
                <a:cubicBezTo>
                  <a:pt x="1229" y="463"/>
                  <a:pt x="1226" y="465"/>
                  <a:pt x="1225" y="466"/>
                </a:cubicBezTo>
                <a:cubicBezTo>
                  <a:pt x="1228" y="467"/>
                  <a:pt x="1230" y="469"/>
                  <a:pt x="1234" y="469"/>
                </a:cubicBezTo>
                <a:cubicBezTo>
                  <a:pt x="1232" y="471"/>
                  <a:pt x="1229" y="473"/>
                  <a:pt x="1227" y="477"/>
                </a:cubicBezTo>
                <a:cubicBezTo>
                  <a:pt x="1230" y="476"/>
                  <a:pt x="1233" y="474"/>
                  <a:pt x="1236" y="476"/>
                </a:cubicBezTo>
                <a:cubicBezTo>
                  <a:pt x="1234" y="476"/>
                  <a:pt x="1230" y="476"/>
                  <a:pt x="1228" y="478"/>
                </a:cubicBezTo>
                <a:cubicBezTo>
                  <a:pt x="1227" y="480"/>
                  <a:pt x="1225" y="481"/>
                  <a:pt x="1223" y="481"/>
                </a:cubicBezTo>
                <a:cubicBezTo>
                  <a:pt x="1224" y="481"/>
                  <a:pt x="1226" y="482"/>
                  <a:pt x="1227" y="482"/>
                </a:cubicBezTo>
                <a:cubicBezTo>
                  <a:pt x="1226" y="483"/>
                  <a:pt x="1224" y="484"/>
                  <a:pt x="1223" y="484"/>
                </a:cubicBezTo>
                <a:cubicBezTo>
                  <a:pt x="1225" y="485"/>
                  <a:pt x="1226" y="485"/>
                  <a:pt x="1228" y="486"/>
                </a:cubicBezTo>
                <a:close/>
                <a:moveTo>
                  <a:pt x="652" y="356"/>
                </a:moveTo>
                <a:cubicBezTo>
                  <a:pt x="653" y="356"/>
                  <a:pt x="653" y="359"/>
                  <a:pt x="654" y="359"/>
                </a:cubicBezTo>
                <a:cubicBezTo>
                  <a:pt x="661" y="359"/>
                  <a:pt x="668" y="356"/>
                  <a:pt x="669" y="348"/>
                </a:cubicBezTo>
                <a:cubicBezTo>
                  <a:pt x="667" y="348"/>
                  <a:pt x="666" y="348"/>
                  <a:pt x="664" y="348"/>
                </a:cubicBezTo>
                <a:cubicBezTo>
                  <a:pt x="660" y="348"/>
                  <a:pt x="658" y="348"/>
                  <a:pt x="654" y="351"/>
                </a:cubicBezTo>
                <a:cubicBezTo>
                  <a:pt x="652" y="353"/>
                  <a:pt x="651" y="353"/>
                  <a:pt x="652" y="356"/>
                </a:cubicBezTo>
                <a:close/>
                <a:moveTo>
                  <a:pt x="578" y="165"/>
                </a:moveTo>
                <a:cubicBezTo>
                  <a:pt x="577" y="161"/>
                  <a:pt x="573" y="154"/>
                  <a:pt x="568" y="156"/>
                </a:cubicBezTo>
                <a:cubicBezTo>
                  <a:pt x="565" y="157"/>
                  <a:pt x="552" y="159"/>
                  <a:pt x="554" y="166"/>
                </a:cubicBezTo>
                <a:cubicBezTo>
                  <a:pt x="555" y="168"/>
                  <a:pt x="566" y="172"/>
                  <a:pt x="568" y="174"/>
                </a:cubicBezTo>
                <a:cubicBezTo>
                  <a:pt x="574" y="173"/>
                  <a:pt x="580" y="174"/>
                  <a:pt x="578" y="165"/>
                </a:cubicBezTo>
                <a:close/>
                <a:moveTo>
                  <a:pt x="489" y="98"/>
                </a:moveTo>
                <a:cubicBezTo>
                  <a:pt x="493" y="99"/>
                  <a:pt x="494" y="93"/>
                  <a:pt x="498" y="96"/>
                </a:cubicBezTo>
                <a:cubicBezTo>
                  <a:pt x="497" y="97"/>
                  <a:pt x="496" y="98"/>
                  <a:pt x="496" y="98"/>
                </a:cubicBezTo>
                <a:cubicBezTo>
                  <a:pt x="498" y="99"/>
                  <a:pt x="500" y="99"/>
                  <a:pt x="502" y="100"/>
                </a:cubicBezTo>
                <a:cubicBezTo>
                  <a:pt x="502" y="106"/>
                  <a:pt x="493" y="101"/>
                  <a:pt x="489" y="104"/>
                </a:cubicBezTo>
                <a:cubicBezTo>
                  <a:pt x="490" y="116"/>
                  <a:pt x="503" y="104"/>
                  <a:pt x="506" y="107"/>
                </a:cubicBezTo>
                <a:cubicBezTo>
                  <a:pt x="508" y="110"/>
                  <a:pt x="513" y="109"/>
                  <a:pt x="517" y="110"/>
                </a:cubicBezTo>
                <a:cubicBezTo>
                  <a:pt x="521" y="110"/>
                  <a:pt x="521" y="112"/>
                  <a:pt x="523" y="116"/>
                </a:cubicBezTo>
                <a:cubicBezTo>
                  <a:pt x="525" y="119"/>
                  <a:pt x="541" y="119"/>
                  <a:pt x="533" y="109"/>
                </a:cubicBezTo>
                <a:cubicBezTo>
                  <a:pt x="532" y="108"/>
                  <a:pt x="529" y="106"/>
                  <a:pt x="529" y="104"/>
                </a:cubicBezTo>
                <a:cubicBezTo>
                  <a:pt x="530" y="102"/>
                  <a:pt x="530" y="102"/>
                  <a:pt x="528" y="100"/>
                </a:cubicBezTo>
                <a:cubicBezTo>
                  <a:pt x="525" y="97"/>
                  <a:pt x="524" y="98"/>
                  <a:pt x="520" y="99"/>
                </a:cubicBezTo>
                <a:cubicBezTo>
                  <a:pt x="521" y="90"/>
                  <a:pt x="510" y="95"/>
                  <a:pt x="507" y="96"/>
                </a:cubicBezTo>
                <a:cubicBezTo>
                  <a:pt x="505" y="91"/>
                  <a:pt x="503" y="87"/>
                  <a:pt x="497" y="88"/>
                </a:cubicBezTo>
                <a:cubicBezTo>
                  <a:pt x="490" y="89"/>
                  <a:pt x="486" y="87"/>
                  <a:pt x="484" y="94"/>
                </a:cubicBezTo>
                <a:cubicBezTo>
                  <a:pt x="486" y="94"/>
                  <a:pt x="488" y="94"/>
                  <a:pt x="491" y="94"/>
                </a:cubicBezTo>
                <a:cubicBezTo>
                  <a:pt x="490" y="95"/>
                  <a:pt x="489" y="97"/>
                  <a:pt x="489" y="98"/>
                </a:cubicBezTo>
                <a:close/>
                <a:moveTo>
                  <a:pt x="491" y="129"/>
                </a:moveTo>
                <a:cubicBezTo>
                  <a:pt x="493" y="132"/>
                  <a:pt x="495" y="128"/>
                  <a:pt x="493" y="126"/>
                </a:cubicBezTo>
                <a:cubicBezTo>
                  <a:pt x="491" y="124"/>
                  <a:pt x="490" y="123"/>
                  <a:pt x="488" y="121"/>
                </a:cubicBezTo>
                <a:cubicBezTo>
                  <a:pt x="486" y="120"/>
                  <a:pt x="484" y="117"/>
                  <a:pt x="481" y="118"/>
                </a:cubicBezTo>
                <a:cubicBezTo>
                  <a:pt x="481" y="121"/>
                  <a:pt x="482" y="123"/>
                  <a:pt x="483" y="125"/>
                </a:cubicBezTo>
                <a:cubicBezTo>
                  <a:pt x="485" y="127"/>
                  <a:pt x="489" y="128"/>
                  <a:pt x="491" y="129"/>
                </a:cubicBezTo>
                <a:close/>
                <a:moveTo>
                  <a:pt x="537" y="75"/>
                </a:moveTo>
                <a:cubicBezTo>
                  <a:pt x="535" y="71"/>
                  <a:pt x="524" y="72"/>
                  <a:pt x="527" y="78"/>
                </a:cubicBezTo>
                <a:cubicBezTo>
                  <a:pt x="533" y="80"/>
                  <a:pt x="541" y="85"/>
                  <a:pt x="537" y="75"/>
                </a:cubicBezTo>
                <a:close/>
                <a:moveTo>
                  <a:pt x="552" y="111"/>
                </a:moveTo>
                <a:cubicBezTo>
                  <a:pt x="550" y="112"/>
                  <a:pt x="548" y="112"/>
                  <a:pt x="545" y="113"/>
                </a:cubicBezTo>
                <a:cubicBezTo>
                  <a:pt x="547" y="114"/>
                  <a:pt x="551" y="118"/>
                  <a:pt x="551" y="118"/>
                </a:cubicBezTo>
                <a:cubicBezTo>
                  <a:pt x="554" y="118"/>
                  <a:pt x="556" y="117"/>
                  <a:pt x="558" y="116"/>
                </a:cubicBezTo>
                <a:cubicBezTo>
                  <a:pt x="561" y="115"/>
                  <a:pt x="566" y="115"/>
                  <a:pt x="567" y="113"/>
                </a:cubicBezTo>
                <a:cubicBezTo>
                  <a:pt x="568" y="111"/>
                  <a:pt x="565" y="109"/>
                  <a:pt x="568" y="106"/>
                </a:cubicBezTo>
                <a:cubicBezTo>
                  <a:pt x="565" y="105"/>
                  <a:pt x="561" y="105"/>
                  <a:pt x="559" y="104"/>
                </a:cubicBezTo>
                <a:cubicBezTo>
                  <a:pt x="557" y="104"/>
                  <a:pt x="555" y="101"/>
                  <a:pt x="552" y="100"/>
                </a:cubicBezTo>
                <a:cubicBezTo>
                  <a:pt x="549" y="98"/>
                  <a:pt x="536" y="96"/>
                  <a:pt x="543" y="104"/>
                </a:cubicBezTo>
                <a:cubicBezTo>
                  <a:pt x="542" y="104"/>
                  <a:pt x="541" y="104"/>
                  <a:pt x="541" y="104"/>
                </a:cubicBezTo>
                <a:cubicBezTo>
                  <a:pt x="542" y="111"/>
                  <a:pt x="548" y="108"/>
                  <a:pt x="552" y="111"/>
                </a:cubicBezTo>
                <a:close/>
                <a:moveTo>
                  <a:pt x="434" y="114"/>
                </a:moveTo>
                <a:cubicBezTo>
                  <a:pt x="427" y="115"/>
                  <a:pt x="424" y="114"/>
                  <a:pt x="426" y="122"/>
                </a:cubicBezTo>
                <a:cubicBezTo>
                  <a:pt x="429" y="122"/>
                  <a:pt x="432" y="127"/>
                  <a:pt x="434" y="126"/>
                </a:cubicBezTo>
                <a:cubicBezTo>
                  <a:pt x="439" y="125"/>
                  <a:pt x="443" y="124"/>
                  <a:pt x="447" y="123"/>
                </a:cubicBezTo>
                <a:cubicBezTo>
                  <a:pt x="450" y="122"/>
                  <a:pt x="449" y="121"/>
                  <a:pt x="450" y="119"/>
                </a:cubicBezTo>
                <a:cubicBezTo>
                  <a:pt x="450" y="117"/>
                  <a:pt x="445" y="118"/>
                  <a:pt x="444" y="116"/>
                </a:cubicBezTo>
                <a:cubicBezTo>
                  <a:pt x="447" y="116"/>
                  <a:pt x="451" y="115"/>
                  <a:pt x="453" y="112"/>
                </a:cubicBezTo>
                <a:cubicBezTo>
                  <a:pt x="448" y="110"/>
                  <a:pt x="440" y="113"/>
                  <a:pt x="434" y="114"/>
                </a:cubicBezTo>
                <a:close/>
                <a:moveTo>
                  <a:pt x="448" y="144"/>
                </a:moveTo>
                <a:cubicBezTo>
                  <a:pt x="450" y="146"/>
                  <a:pt x="453" y="147"/>
                  <a:pt x="456" y="149"/>
                </a:cubicBezTo>
                <a:cubicBezTo>
                  <a:pt x="454" y="150"/>
                  <a:pt x="452" y="151"/>
                  <a:pt x="450" y="151"/>
                </a:cubicBezTo>
                <a:cubicBezTo>
                  <a:pt x="452" y="152"/>
                  <a:pt x="459" y="154"/>
                  <a:pt x="459" y="156"/>
                </a:cubicBezTo>
                <a:cubicBezTo>
                  <a:pt x="459" y="161"/>
                  <a:pt x="454" y="158"/>
                  <a:pt x="450" y="158"/>
                </a:cubicBezTo>
                <a:cubicBezTo>
                  <a:pt x="449" y="158"/>
                  <a:pt x="441" y="159"/>
                  <a:pt x="440" y="157"/>
                </a:cubicBezTo>
                <a:cubicBezTo>
                  <a:pt x="439" y="152"/>
                  <a:pt x="438" y="152"/>
                  <a:pt x="434" y="153"/>
                </a:cubicBezTo>
                <a:cubicBezTo>
                  <a:pt x="434" y="152"/>
                  <a:pt x="435" y="152"/>
                  <a:pt x="436" y="151"/>
                </a:cubicBezTo>
                <a:cubicBezTo>
                  <a:pt x="433" y="149"/>
                  <a:pt x="429" y="144"/>
                  <a:pt x="425" y="145"/>
                </a:cubicBezTo>
                <a:cubicBezTo>
                  <a:pt x="418" y="146"/>
                  <a:pt x="421" y="143"/>
                  <a:pt x="415" y="141"/>
                </a:cubicBezTo>
                <a:cubicBezTo>
                  <a:pt x="414" y="140"/>
                  <a:pt x="405" y="141"/>
                  <a:pt x="405" y="143"/>
                </a:cubicBezTo>
                <a:cubicBezTo>
                  <a:pt x="405" y="145"/>
                  <a:pt x="412" y="146"/>
                  <a:pt x="414" y="147"/>
                </a:cubicBezTo>
                <a:cubicBezTo>
                  <a:pt x="408" y="146"/>
                  <a:pt x="404" y="146"/>
                  <a:pt x="398" y="148"/>
                </a:cubicBezTo>
                <a:cubicBezTo>
                  <a:pt x="398" y="151"/>
                  <a:pt x="398" y="151"/>
                  <a:pt x="398" y="151"/>
                </a:cubicBezTo>
                <a:cubicBezTo>
                  <a:pt x="402" y="153"/>
                  <a:pt x="409" y="151"/>
                  <a:pt x="413" y="151"/>
                </a:cubicBezTo>
                <a:cubicBezTo>
                  <a:pt x="411" y="152"/>
                  <a:pt x="394" y="151"/>
                  <a:pt x="394" y="156"/>
                </a:cubicBezTo>
                <a:cubicBezTo>
                  <a:pt x="395" y="160"/>
                  <a:pt x="409" y="155"/>
                  <a:pt x="411" y="155"/>
                </a:cubicBezTo>
                <a:cubicBezTo>
                  <a:pt x="405" y="159"/>
                  <a:pt x="394" y="156"/>
                  <a:pt x="391" y="162"/>
                </a:cubicBezTo>
                <a:cubicBezTo>
                  <a:pt x="395" y="164"/>
                  <a:pt x="397" y="165"/>
                  <a:pt x="402" y="163"/>
                </a:cubicBezTo>
                <a:cubicBezTo>
                  <a:pt x="402" y="164"/>
                  <a:pt x="402" y="165"/>
                  <a:pt x="402" y="166"/>
                </a:cubicBezTo>
                <a:cubicBezTo>
                  <a:pt x="403" y="166"/>
                  <a:pt x="405" y="167"/>
                  <a:pt x="407" y="167"/>
                </a:cubicBezTo>
                <a:cubicBezTo>
                  <a:pt x="406" y="163"/>
                  <a:pt x="410" y="164"/>
                  <a:pt x="411" y="168"/>
                </a:cubicBezTo>
                <a:cubicBezTo>
                  <a:pt x="416" y="165"/>
                  <a:pt x="417" y="164"/>
                  <a:pt x="419" y="158"/>
                </a:cubicBezTo>
                <a:cubicBezTo>
                  <a:pt x="422" y="160"/>
                  <a:pt x="421" y="162"/>
                  <a:pt x="420" y="165"/>
                </a:cubicBezTo>
                <a:cubicBezTo>
                  <a:pt x="423" y="165"/>
                  <a:pt x="429" y="167"/>
                  <a:pt x="430" y="163"/>
                </a:cubicBezTo>
                <a:cubicBezTo>
                  <a:pt x="432" y="167"/>
                  <a:pt x="438" y="165"/>
                  <a:pt x="441" y="162"/>
                </a:cubicBezTo>
                <a:cubicBezTo>
                  <a:pt x="436" y="169"/>
                  <a:pt x="424" y="170"/>
                  <a:pt x="416" y="172"/>
                </a:cubicBezTo>
                <a:cubicBezTo>
                  <a:pt x="426" y="179"/>
                  <a:pt x="430" y="177"/>
                  <a:pt x="440" y="173"/>
                </a:cubicBezTo>
                <a:cubicBezTo>
                  <a:pt x="446" y="171"/>
                  <a:pt x="452" y="169"/>
                  <a:pt x="457" y="167"/>
                </a:cubicBezTo>
                <a:cubicBezTo>
                  <a:pt x="461" y="165"/>
                  <a:pt x="463" y="168"/>
                  <a:pt x="466" y="168"/>
                </a:cubicBezTo>
                <a:cubicBezTo>
                  <a:pt x="467" y="168"/>
                  <a:pt x="468" y="165"/>
                  <a:pt x="470" y="165"/>
                </a:cubicBezTo>
                <a:cubicBezTo>
                  <a:pt x="473" y="165"/>
                  <a:pt x="476" y="165"/>
                  <a:pt x="479" y="165"/>
                </a:cubicBezTo>
                <a:cubicBezTo>
                  <a:pt x="482" y="165"/>
                  <a:pt x="484" y="161"/>
                  <a:pt x="485" y="157"/>
                </a:cubicBezTo>
                <a:cubicBezTo>
                  <a:pt x="486" y="152"/>
                  <a:pt x="485" y="148"/>
                  <a:pt x="479" y="149"/>
                </a:cubicBezTo>
                <a:cubicBezTo>
                  <a:pt x="471" y="150"/>
                  <a:pt x="478" y="152"/>
                  <a:pt x="475" y="156"/>
                </a:cubicBezTo>
                <a:cubicBezTo>
                  <a:pt x="473" y="152"/>
                  <a:pt x="472" y="151"/>
                  <a:pt x="469" y="150"/>
                </a:cubicBezTo>
                <a:cubicBezTo>
                  <a:pt x="467" y="149"/>
                  <a:pt x="466" y="145"/>
                  <a:pt x="464" y="144"/>
                </a:cubicBezTo>
                <a:cubicBezTo>
                  <a:pt x="461" y="141"/>
                  <a:pt x="463" y="132"/>
                  <a:pt x="456" y="135"/>
                </a:cubicBezTo>
                <a:cubicBezTo>
                  <a:pt x="453" y="139"/>
                  <a:pt x="451" y="141"/>
                  <a:pt x="448" y="144"/>
                </a:cubicBezTo>
                <a:close/>
                <a:moveTo>
                  <a:pt x="553" y="74"/>
                </a:moveTo>
                <a:cubicBezTo>
                  <a:pt x="554" y="83"/>
                  <a:pt x="564" y="83"/>
                  <a:pt x="570" y="81"/>
                </a:cubicBezTo>
                <a:cubicBezTo>
                  <a:pt x="568" y="84"/>
                  <a:pt x="565" y="84"/>
                  <a:pt x="562" y="84"/>
                </a:cubicBezTo>
                <a:cubicBezTo>
                  <a:pt x="560" y="84"/>
                  <a:pt x="560" y="88"/>
                  <a:pt x="563" y="87"/>
                </a:cubicBezTo>
                <a:cubicBezTo>
                  <a:pt x="565" y="87"/>
                  <a:pt x="565" y="91"/>
                  <a:pt x="568" y="89"/>
                </a:cubicBezTo>
                <a:cubicBezTo>
                  <a:pt x="570" y="88"/>
                  <a:pt x="571" y="86"/>
                  <a:pt x="573" y="87"/>
                </a:cubicBezTo>
                <a:cubicBezTo>
                  <a:pt x="573" y="88"/>
                  <a:pt x="573" y="89"/>
                  <a:pt x="573" y="89"/>
                </a:cubicBezTo>
                <a:cubicBezTo>
                  <a:pt x="576" y="91"/>
                  <a:pt x="577" y="88"/>
                  <a:pt x="579" y="87"/>
                </a:cubicBezTo>
                <a:cubicBezTo>
                  <a:pt x="580" y="87"/>
                  <a:pt x="582" y="90"/>
                  <a:pt x="582" y="86"/>
                </a:cubicBezTo>
                <a:cubicBezTo>
                  <a:pt x="586" y="88"/>
                  <a:pt x="593" y="85"/>
                  <a:pt x="596" y="88"/>
                </a:cubicBezTo>
                <a:cubicBezTo>
                  <a:pt x="593" y="89"/>
                  <a:pt x="589" y="89"/>
                  <a:pt x="585" y="89"/>
                </a:cubicBezTo>
                <a:cubicBezTo>
                  <a:pt x="591" y="92"/>
                  <a:pt x="596" y="91"/>
                  <a:pt x="602" y="90"/>
                </a:cubicBezTo>
                <a:cubicBezTo>
                  <a:pt x="592" y="92"/>
                  <a:pt x="582" y="91"/>
                  <a:pt x="572" y="95"/>
                </a:cubicBezTo>
                <a:cubicBezTo>
                  <a:pt x="575" y="98"/>
                  <a:pt x="578" y="98"/>
                  <a:pt x="582" y="99"/>
                </a:cubicBezTo>
                <a:cubicBezTo>
                  <a:pt x="580" y="99"/>
                  <a:pt x="578" y="99"/>
                  <a:pt x="576" y="99"/>
                </a:cubicBezTo>
                <a:cubicBezTo>
                  <a:pt x="579" y="104"/>
                  <a:pt x="587" y="102"/>
                  <a:pt x="592" y="103"/>
                </a:cubicBezTo>
                <a:cubicBezTo>
                  <a:pt x="589" y="104"/>
                  <a:pt x="586" y="104"/>
                  <a:pt x="582" y="104"/>
                </a:cubicBezTo>
                <a:cubicBezTo>
                  <a:pt x="587" y="111"/>
                  <a:pt x="596" y="110"/>
                  <a:pt x="603" y="111"/>
                </a:cubicBezTo>
                <a:cubicBezTo>
                  <a:pt x="603" y="109"/>
                  <a:pt x="601" y="107"/>
                  <a:pt x="600" y="107"/>
                </a:cubicBezTo>
                <a:cubicBezTo>
                  <a:pt x="604" y="107"/>
                  <a:pt x="606" y="109"/>
                  <a:pt x="609" y="111"/>
                </a:cubicBezTo>
                <a:cubicBezTo>
                  <a:pt x="608" y="108"/>
                  <a:pt x="606" y="105"/>
                  <a:pt x="605" y="102"/>
                </a:cubicBezTo>
                <a:cubicBezTo>
                  <a:pt x="608" y="105"/>
                  <a:pt x="611" y="108"/>
                  <a:pt x="614" y="111"/>
                </a:cubicBezTo>
                <a:cubicBezTo>
                  <a:pt x="616" y="107"/>
                  <a:pt x="617" y="105"/>
                  <a:pt x="615" y="102"/>
                </a:cubicBezTo>
                <a:cubicBezTo>
                  <a:pt x="628" y="109"/>
                  <a:pt x="613" y="96"/>
                  <a:pt x="623" y="93"/>
                </a:cubicBezTo>
                <a:cubicBezTo>
                  <a:pt x="622" y="96"/>
                  <a:pt x="623" y="99"/>
                  <a:pt x="624" y="101"/>
                </a:cubicBezTo>
                <a:cubicBezTo>
                  <a:pt x="627" y="99"/>
                  <a:pt x="630" y="98"/>
                  <a:pt x="629" y="94"/>
                </a:cubicBezTo>
                <a:cubicBezTo>
                  <a:pt x="631" y="96"/>
                  <a:pt x="641" y="91"/>
                  <a:pt x="645" y="90"/>
                </a:cubicBezTo>
                <a:cubicBezTo>
                  <a:pt x="643" y="87"/>
                  <a:pt x="641" y="85"/>
                  <a:pt x="638" y="83"/>
                </a:cubicBezTo>
                <a:cubicBezTo>
                  <a:pt x="638" y="84"/>
                  <a:pt x="637" y="85"/>
                  <a:pt x="636" y="86"/>
                </a:cubicBezTo>
                <a:cubicBezTo>
                  <a:pt x="636" y="79"/>
                  <a:pt x="628" y="83"/>
                  <a:pt x="625" y="85"/>
                </a:cubicBezTo>
                <a:cubicBezTo>
                  <a:pt x="629" y="78"/>
                  <a:pt x="631" y="75"/>
                  <a:pt x="622" y="74"/>
                </a:cubicBezTo>
                <a:cubicBezTo>
                  <a:pt x="627" y="69"/>
                  <a:pt x="620" y="64"/>
                  <a:pt x="615" y="68"/>
                </a:cubicBezTo>
                <a:cubicBezTo>
                  <a:pt x="616" y="69"/>
                  <a:pt x="617" y="71"/>
                  <a:pt x="618" y="73"/>
                </a:cubicBezTo>
                <a:cubicBezTo>
                  <a:pt x="616" y="73"/>
                  <a:pt x="613" y="72"/>
                  <a:pt x="611" y="70"/>
                </a:cubicBezTo>
                <a:cubicBezTo>
                  <a:pt x="611" y="68"/>
                  <a:pt x="613" y="64"/>
                  <a:pt x="609" y="65"/>
                </a:cubicBezTo>
                <a:cubicBezTo>
                  <a:pt x="605" y="66"/>
                  <a:pt x="601" y="64"/>
                  <a:pt x="598" y="61"/>
                </a:cubicBezTo>
                <a:cubicBezTo>
                  <a:pt x="593" y="55"/>
                  <a:pt x="591" y="51"/>
                  <a:pt x="584" y="49"/>
                </a:cubicBezTo>
                <a:cubicBezTo>
                  <a:pt x="580" y="48"/>
                  <a:pt x="574" y="46"/>
                  <a:pt x="571" y="50"/>
                </a:cubicBezTo>
                <a:cubicBezTo>
                  <a:pt x="574" y="52"/>
                  <a:pt x="578" y="50"/>
                  <a:pt x="582" y="52"/>
                </a:cubicBezTo>
                <a:cubicBezTo>
                  <a:pt x="578" y="58"/>
                  <a:pt x="566" y="50"/>
                  <a:pt x="563" y="59"/>
                </a:cubicBezTo>
                <a:cubicBezTo>
                  <a:pt x="566" y="60"/>
                  <a:pt x="570" y="59"/>
                  <a:pt x="572" y="61"/>
                </a:cubicBezTo>
                <a:cubicBezTo>
                  <a:pt x="570" y="62"/>
                  <a:pt x="556" y="63"/>
                  <a:pt x="560" y="67"/>
                </a:cubicBezTo>
                <a:cubicBezTo>
                  <a:pt x="558" y="68"/>
                  <a:pt x="556" y="68"/>
                  <a:pt x="554" y="69"/>
                </a:cubicBezTo>
                <a:cubicBezTo>
                  <a:pt x="558" y="71"/>
                  <a:pt x="560" y="70"/>
                  <a:pt x="563" y="71"/>
                </a:cubicBezTo>
                <a:cubicBezTo>
                  <a:pt x="563" y="71"/>
                  <a:pt x="562" y="72"/>
                  <a:pt x="562" y="72"/>
                </a:cubicBezTo>
                <a:cubicBezTo>
                  <a:pt x="565" y="74"/>
                  <a:pt x="569" y="70"/>
                  <a:pt x="572" y="72"/>
                </a:cubicBezTo>
                <a:cubicBezTo>
                  <a:pt x="570" y="72"/>
                  <a:pt x="569" y="73"/>
                  <a:pt x="568" y="74"/>
                </a:cubicBezTo>
                <a:cubicBezTo>
                  <a:pt x="569" y="74"/>
                  <a:pt x="570" y="75"/>
                  <a:pt x="571" y="76"/>
                </a:cubicBezTo>
                <a:cubicBezTo>
                  <a:pt x="569" y="76"/>
                  <a:pt x="568" y="75"/>
                  <a:pt x="567" y="75"/>
                </a:cubicBezTo>
                <a:cubicBezTo>
                  <a:pt x="562" y="75"/>
                  <a:pt x="558" y="74"/>
                  <a:pt x="553" y="74"/>
                </a:cubicBezTo>
                <a:close/>
                <a:moveTo>
                  <a:pt x="493" y="147"/>
                </a:moveTo>
                <a:cubicBezTo>
                  <a:pt x="496" y="150"/>
                  <a:pt x="509" y="151"/>
                  <a:pt x="507" y="144"/>
                </a:cubicBezTo>
                <a:cubicBezTo>
                  <a:pt x="504" y="144"/>
                  <a:pt x="496" y="144"/>
                  <a:pt x="493" y="147"/>
                </a:cubicBezTo>
                <a:close/>
                <a:moveTo>
                  <a:pt x="391" y="147"/>
                </a:moveTo>
                <a:cubicBezTo>
                  <a:pt x="389" y="148"/>
                  <a:pt x="377" y="153"/>
                  <a:pt x="378" y="156"/>
                </a:cubicBezTo>
                <a:cubicBezTo>
                  <a:pt x="379" y="159"/>
                  <a:pt x="385" y="158"/>
                  <a:pt x="386" y="156"/>
                </a:cubicBezTo>
                <a:cubicBezTo>
                  <a:pt x="388" y="154"/>
                  <a:pt x="392" y="151"/>
                  <a:pt x="391" y="147"/>
                </a:cubicBezTo>
                <a:close/>
                <a:moveTo>
                  <a:pt x="1255" y="424"/>
                </a:moveTo>
                <a:cubicBezTo>
                  <a:pt x="1254" y="424"/>
                  <a:pt x="1254" y="424"/>
                  <a:pt x="1254" y="424"/>
                </a:cubicBezTo>
                <a:cubicBezTo>
                  <a:pt x="1255" y="425"/>
                  <a:pt x="1255" y="425"/>
                  <a:pt x="1255" y="425"/>
                </a:cubicBezTo>
                <a:cubicBezTo>
                  <a:pt x="1255" y="425"/>
                  <a:pt x="1255" y="424"/>
                  <a:pt x="1255" y="424"/>
                </a:cubicBezTo>
                <a:close/>
                <a:moveTo>
                  <a:pt x="474" y="193"/>
                </a:moveTo>
                <a:cubicBezTo>
                  <a:pt x="478" y="194"/>
                  <a:pt x="478" y="195"/>
                  <a:pt x="481" y="197"/>
                </a:cubicBezTo>
                <a:cubicBezTo>
                  <a:pt x="484" y="200"/>
                  <a:pt x="485" y="202"/>
                  <a:pt x="488" y="201"/>
                </a:cubicBezTo>
                <a:cubicBezTo>
                  <a:pt x="491" y="200"/>
                  <a:pt x="493" y="196"/>
                  <a:pt x="493" y="193"/>
                </a:cubicBezTo>
                <a:cubicBezTo>
                  <a:pt x="493" y="190"/>
                  <a:pt x="490" y="189"/>
                  <a:pt x="487" y="187"/>
                </a:cubicBezTo>
                <a:cubicBezTo>
                  <a:pt x="482" y="188"/>
                  <a:pt x="476" y="186"/>
                  <a:pt x="474" y="193"/>
                </a:cubicBezTo>
                <a:close/>
                <a:moveTo>
                  <a:pt x="500" y="164"/>
                </a:moveTo>
                <a:cubicBezTo>
                  <a:pt x="498" y="159"/>
                  <a:pt x="496" y="159"/>
                  <a:pt x="491" y="161"/>
                </a:cubicBezTo>
                <a:cubicBezTo>
                  <a:pt x="486" y="168"/>
                  <a:pt x="498" y="165"/>
                  <a:pt x="500" y="164"/>
                </a:cubicBezTo>
                <a:close/>
                <a:moveTo>
                  <a:pt x="492" y="139"/>
                </a:moveTo>
                <a:cubicBezTo>
                  <a:pt x="493" y="141"/>
                  <a:pt x="493" y="141"/>
                  <a:pt x="494" y="144"/>
                </a:cubicBezTo>
                <a:cubicBezTo>
                  <a:pt x="497" y="144"/>
                  <a:pt x="502" y="145"/>
                  <a:pt x="505" y="142"/>
                </a:cubicBezTo>
                <a:cubicBezTo>
                  <a:pt x="503" y="141"/>
                  <a:pt x="501" y="140"/>
                  <a:pt x="500" y="139"/>
                </a:cubicBezTo>
                <a:cubicBezTo>
                  <a:pt x="497" y="137"/>
                  <a:pt x="494" y="138"/>
                  <a:pt x="492" y="139"/>
                </a:cubicBezTo>
                <a:close/>
                <a:moveTo>
                  <a:pt x="577" y="124"/>
                </a:moveTo>
                <a:cubicBezTo>
                  <a:pt x="579" y="122"/>
                  <a:pt x="580" y="120"/>
                  <a:pt x="581" y="119"/>
                </a:cubicBezTo>
                <a:cubicBezTo>
                  <a:pt x="573" y="116"/>
                  <a:pt x="564" y="116"/>
                  <a:pt x="557" y="120"/>
                </a:cubicBezTo>
                <a:cubicBezTo>
                  <a:pt x="558" y="126"/>
                  <a:pt x="573" y="124"/>
                  <a:pt x="577" y="124"/>
                </a:cubicBezTo>
                <a:close/>
                <a:moveTo>
                  <a:pt x="682" y="201"/>
                </a:moveTo>
                <a:cubicBezTo>
                  <a:pt x="683" y="203"/>
                  <a:pt x="685" y="204"/>
                  <a:pt x="687" y="204"/>
                </a:cubicBezTo>
                <a:cubicBezTo>
                  <a:pt x="690" y="206"/>
                  <a:pt x="698" y="202"/>
                  <a:pt x="701" y="202"/>
                </a:cubicBezTo>
                <a:cubicBezTo>
                  <a:pt x="705" y="201"/>
                  <a:pt x="710" y="202"/>
                  <a:pt x="713" y="202"/>
                </a:cubicBezTo>
                <a:cubicBezTo>
                  <a:pt x="708" y="195"/>
                  <a:pt x="705" y="193"/>
                  <a:pt x="697" y="189"/>
                </a:cubicBezTo>
                <a:cubicBezTo>
                  <a:pt x="695" y="188"/>
                  <a:pt x="692" y="190"/>
                  <a:pt x="689" y="189"/>
                </a:cubicBezTo>
                <a:cubicBezTo>
                  <a:pt x="686" y="188"/>
                  <a:pt x="683" y="187"/>
                  <a:pt x="680" y="186"/>
                </a:cubicBezTo>
                <a:cubicBezTo>
                  <a:pt x="675" y="187"/>
                  <a:pt x="674" y="193"/>
                  <a:pt x="679" y="196"/>
                </a:cubicBezTo>
                <a:cubicBezTo>
                  <a:pt x="683" y="197"/>
                  <a:pt x="680" y="198"/>
                  <a:pt x="682" y="201"/>
                </a:cubicBezTo>
                <a:close/>
                <a:moveTo>
                  <a:pt x="597" y="122"/>
                </a:moveTo>
                <a:cubicBezTo>
                  <a:pt x="594" y="124"/>
                  <a:pt x="600" y="127"/>
                  <a:pt x="601" y="127"/>
                </a:cubicBezTo>
                <a:cubicBezTo>
                  <a:pt x="604" y="129"/>
                  <a:pt x="606" y="127"/>
                  <a:pt x="609" y="126"/>
                </a:cubicBezTo>
                <a:cubicBezTo>
                  <a:pt x="608" y="120"/>
                  <a:pt x="600" y="119"/>
                  <a:pt x="597" y="122"/>
                </a:cubicBezTo>
                <a:close/>
                <a:moveTo>
                  <a:pt x="602" y="135"/>
                </a:moveTo>
                <a:cubicBezTo>
                  <a:pt x="599" y="137"/>
                  <a:pt x="606" y="142"/>
                  <a:pt x="608" y="141"/>
                </a:cubicBezTo>
                <a:cubicBezTo>
                  <a:pt x="607" y="140"/>
                  <a:pt x="607" y="138"/>
                  <a:pt x="607" y="138"/>
                </a:cubicBezTo>
                <a:cubicBezTo>
                  <a:pt x="610" y="135"/>
                  <a:pt x="604" y="134"/>
                  <a:pt x="602" y="135"/>
                </a:cubicBezTo>
                <a:close/>
                <a:moveTo>
                  <a:pt x="2449" y="172"/>
                </a:moveTo>
                <a:cubicBezTo>
                  <a:pt x="2458" y="173"/>
                  <a:pt x="2464" y="172"/>
                  <a:pt x="2473" y="169"/>
                </a:cubicBezTo>
                <a:cubicBezTo>
                  <a:pt x="2474" y="169"/>
                  <a:pt x="2474" y="164"/>
                  <a:pt x="2474" y="164"/>
                </a:cubicBezTo>
                <a:cubicBezTo>
                  <a:pt x="2473" y="163"/>
                  <a:pt x="2469" y="162"/>
                  <a:pt x="2468" y="162"/>
                </a:cubicBezTo>
                <a:cubicBezTo>
                  <a:pt x="2463" y="161"/>
                  <a:pt x="2461" y="161"/>
                  <a:pt x="2457" y="163"/>
                </a:cubicBezTo>
                <a:cubicBezTo>
                  <a:pt x="2457" y="162"/>
                  <a:pt x="2456" y="160"/>
                  <a:pt x="2457" y="159"/>
                </a:cubicBezTo>
                <a:cubicBezTo>
                  <a:pt x="2453" y="159"/>
                  <a:pt x="2449" y="158"/>
                  <a:pt x="2445" y="161"/>
                </a:cubicBezTo>
                <a:cubicBezTo>
                  <a:pt x="2445" y="153"/>
                  <a:pt x="2435" y="158"/>
                  <a:pt x="2436" y="163"/>
                </a:cubicBezTo>
                <a:cubicBezTo>
                  <a:pt x="2437" y="166"/>
                  <a:pt x="2447" y="171"/>
                  <a:pt x="2449" y="172"/>
                </a:cubicBezTo>
                <a:close/>
                <a:moveTo>
                  <a:pt x="1709" y="227"/>
                </a:moveTo>
                <a:cubicBezTo>
                  <a:pt x="1713" y="233"/>
                  <a:pt x="1719" y="236"/>
                  <a:pt x="1726" y="237"/>
                </a:cubicBezTo>
                <a:cubicBezTo>
                  <a:pt x="1732" y="237"/>
                  <a:pt x="1744" y="241"/>
                  <a:pt x="1750" y="236"/>
                </a:cubicBezTo>
                <a:cubicBezTo>
                  <a:pt x="1741" y="231"/>
                  <a:pt x="1735" y="226"/>
                  <a:pt x="1734" y="214"/>
                </a:cubicBezTo>
                <a:cubicBezTo>
                  <a:pt x="1734" y="205"/>
                  <a:pt x="1743" y="197"/>
                  <a:pt x="1748" y="191"/>
                </a:cubicBezTo>
                <a:cubicBezTo>
                  <a:pt x="1751" y="187"/>
                  <a:pt x="1754" y="183"/>
                  <a:pt x="1757" y="179"/>
                </a:cubicBezTo>
                <a:cubicBezTo>
                  <a:pt x="1759" y="176"/>
                  <a:pt x="1766" y="174"/>
                  <a:pt x="1769" y="172"/>
                </a:cubicBezTo>
                <a:cubicBezTo>
                  <a:pt x="1776" y="167"/>
                  <a:pt x="1781" y="162"/>
                  <a:pt x="1788" y="159"/>
                </a:cubicBezTo>
                <a:cubicBezTo>
                  <a:pt x="1797" y="157"/>
                  <a:pt x="1807" y="154"/>
                  <a:pt x="1816" y="151"/>
                </a:cubicBezTo>
                <a:cubicBezTo>
                  <a:pt x="1820" y="149"/>
                  <a:pt x="1839" y="146"/>
                  <a:pt x="1839" y="138"/>
                </a:cubicBezTo>
                <a:cubicBezTo>
                  <a:pt x="1840" y="128"/>
                  <a:pt x="1821" y="132"/>
                  <a:pt x="1818" y="135"/>
                </a:cubicBezTo>
                <a:cubicBezTo>
                  <a:pt x="1811" y="141"/>
                  <a:pt x="1802" y="142"/>
                  <a:pt x="1793" y="145"/>
                </a:cubicBezTo>
                <a:cubicBezTo>
                  <a:pt x="1785" y="145"/>
                  <a:pt x="1779" y="146"/>
                  <a:pt x="1771" y="149"/>
                </a:cubicBezTo>
                <a:cubicBezTo>
                  <a:pt x="1765" y="151"/>
                  <a:pt x="1755" y="153"/>
                  <a:pt x="1750" y="157"/>
                </a:cubicBezTo>
                <a:cubicBezTo>
                  <a:pt x="1745" y="162"/>
                  <a:pt x="1739" y="167"/>
                  <a:pt x="1734" y="173"/>
                </a:cubicBezTo>
                <a:cubicBezTo>
                  <a:pt x="1730" y="177"/>
                  <a:pt x="1727" y="181"/>
                  <a:pt x="1723" y="185"/>
                </a:cubicBezTo>
                <a:cubicBezTo>
                  <a:pt x="1720" y="188"/>
                  <a:pt x="1722" y="190"/>
                  <a:pt x="1723" y="194"/>
                </a:cubicBezTo>
                <a:cubicBezTo>
                  <a:pt x="1723" y="196"/>
                  <a:pt x="1716" y="200"/>
                  <a:pt x="1714" y="201"/>
                </a:cubicBezTo>
                <a:cubicBezTo>
                  <a:pt x="1709" y="205"/>
                  <a:pt x="1714" y="205"/>
                  <a:pt x="1711" y="210"/>
                </a:cubicBezTo>
                <a:cubicBezTo>
                  <a:pt x="1710" y="213"/>
                  <a:pt x="1704" y="212"/>
                  <a:pt x="1704" y="216"/>
                </a:cubicBezTo>
                <a:cubicBezTo>
                  <a:pt x="1704" y="223"/>
                  <a:pt x="1704" y="223"/>
                  <a:pt x="1709" y="227"/>
                </a:cubicBezTo>
                <a:close/>
                <a:moveTo>
                  <a:pt x="1725" y="69"/>
                </a:moveTo>
                <a:cubicBezTo>
                  <a:pt x="1717" y="66"/>
                  <a:pt x="1716" y="66"/>
                  <a:pt x="1709" y="72"/>
                </a:cubicBezTo>
                <a:cubicBezTo>
                  <a:pt x="1712" y="73"/>
                  <a:pt x="1716" y="73"/>
                  <a:pt x="1719" y="74"/>
                </a:cubicBezTo>
                <a:cubicBezTo>
                  <a:pt x="1721" y="72"/>
                  <a:pt x="1723" y="71"/>
                  <a:pt x="1725" y="69"/>
                </a:cubicBezTo>
                <a:close/>
                <a:moveTo>
                  <a:pt x="1758" y="49"/>
                </a:moveTo>
                <a:cubicBezTo>
                  <a:pt x="1756" y="47"/>
                  <a:pt x="1754" y="45"/>
                  <a:pt x="1752" y="43"/>
                </a:cubicBezTo>
                <a:cubicBezTo>
                  <a:pt x="1756" y="42"/>
                  <a:pt x="1760" y="41"/>
                  <a:pt x="1764" y="40"/>
                </a:cubicBezTo>
                <a:cubicBezTo>
                  <a:pt x="1757" y="39"/>
                  <a:pt x="1754" y="38"/>
                  <a:pt x="1749" y="42"/>
                </a:cubicBezTo>
                <a:cubicBezTo>
                  <a:pt x="1744" y="45"/>
                  <a:pt x="1740" y="48"/>
                  <a:pt x="1735" y="51"/>
                </a:cubicBezTo>
                <a:cubicBezTo>
                  <a:pt x="1739" y="52"/>
                  <a:pt x="1743" y="52"/>
                  <a:pt x="1748" y="53"/>
                </a:cubicBezTo>
                <a:cubicBezTo>
                  <a:pt x="1751" y="51"/>
                  <a:pt x="1754" y="50"/>
                  <a:pt x="1758" y="49"/>
                </a:cubicBezTo>
                <a:close/>
                <a:moveTo>
                  <a:pt x="1758" y="243"/>
                </a:moveTo>
                <a:cubicBezTo>
                  <a:pt x="1759" y="246"/>
                  <a:pt x="1769" y="255"/>
                  <a:pt x="1772" y="252"/>
                </a:cubicBezTo>
                <a:cubicBezTo>
                  <a:pt x="1776" y="248"/>
                  <a:pt x="1764" y="242"/>
                  <a:pt x="1762" y="241"/>
                </a:cubicBezTo>
                <a:cubicBezTo>
                  <a:pt x="1760" y="242"/>
                  <a:pt x="1759" y="242"/>
                  <a:pt x="1758" y="243"/>
                </a:cubicBezTo>
                <a:close/>
                <a:moveTo>
                  <a:pt x="1769" y="75"/>
                </a:moveTo>
                <a:cubicBezTo>
                  <a:pt x="1767" y="72"/>
                  <a:pt x="1763" y="74"/>
                  <a:pt x="1761" y="75"/>
                </a:cubicBezTo>
                <a:cubicBezTo>
                  <a:pt x="1762" y="76"/>
                  <a:pt x="1763" y="77"/>
                  <a:pt x="1764" y="78"/>
                </a:cubicBezTo>
                <a:cubicBezTo>
                  <a:pt x="1766" y="77"/>
                  <a:pt x="1767" y="76"/>
                  <a:pt x="1769" y="75"/>
                </a:cubicBezTo>
                <a:close/>
                <a:moveTo>
                  <a:pt x="1754" y="58"/>
                </a:moveTo>
                <a:cubicBezTo>
                  <a:pt x="1748" y="56"/>
                  <a:pt x="1743" y="54"/>
                  <a:pt x="1738" y="55"/>
                </a:cubicBezTo>
                <a:cubicBezTo>
                  <a:pt x="1730" y="55"/>
                  <a:pt x="1728" y="54"/>
                  <a:pt x="1722" y="60"/>
                </a:cubicBezTo>
                <a:cubicBezTo>
                  <a:pt x="1727" y="61"/>
                  <a:pt x="1732" y="63"/>
                  <a:pt x="1738" y="64"/>
                </a:cubicBezTo>
                <a:cubicBezTo>
                  <a:pt x="1744" y="63"/>
                  <a:pt x="1748" y="62"/>
                  <a:pt x="1754" y="58"/>
                </a:cubicBezTo>
                <a:close/>
                <a:moveTo>
                  <a:pt x="1677" y="63"/>
                </a:moveTo>
                <a:cubicBezTo>
                  <a:pt x="1674" y="65"/>
                  <a:pt x="1670" y="68"/>
                  <a:pt x="1666" y="70"/>
                </a:cubicBezTo>
                <a:cubicBezTo>
                  <a:pt x="1673" y="72"/>
                  <a:pt x="1677" y="73"/>
                  <a:pt x="1684" y="73"/>
                </a:cubicBezTo>
                <a:cubicBezTo>
                  <a:pt x="1684" y="71"/>
                  <a:pt x="1683" y="69"/>
                  <a:pt x="1683" y="67"/>
                </a:cubicBezTo>
                <a:cubicBezTo>
                  <a:pt x="1690" y="65"/>
                  <a:pt x="1697" y="63"/>
                  <a:pt x="1705" y="62"/>
                </a:cubicBezTo>
                <a:cubicBezTo>
                  <a:pt x="1701" y="59"/>
                  <a:pt x="1698" y="57"/>
                  <a:pt x="1693" y="58"/>
                </a:cubicBezTo>
                <a:cubicBezTo>
                  <a:pt x="1689" y="59"/>
                  <a:pt x="1684" y="61"/>
                  <a:pt x="1679" y="60"/>
                </a:cubicBezTo>
                <a:cubicBezTo>
                  <a:pt x="1670" y="58"/>
                  <a:pt x="1663" y="61"/>
                  <a:pt x="1653" y="64"/>
                </a:cubicBezTo>
                <a:cubicBezTo>
                  <a:pt x="1657" y="65"/>
                  <a:pt x="1660" y="65"/>
                  <a:pt x="1663" y="66"/>
                </a:cubicBezTo>
                <a:cubicBezTo>
                  <a:pt x="1668" y="65"/>
                  <a:pt x="1673" y="64"/>
                  <a:pt x="1677" y="63"/>
                </a:cubicBezTo>
                <a:close/>
                <a:moveTo>
                  <a:pt x="1681" y="266"/>
                </a:moveTo>
                <a:cubicBezTo>
                  <a:pt x="1684" y="268"/>
                  <a:pt x="1691" y="262"/>
                  <a:pt x="1693" y="260"/>
                </a:cubicBezTo>
                <a:cubicBezTo>
                  <a:pt x="1690" y="257"/>
                  <a:pt x="1688" y="256"/>
                  <a:pt x="1684" y="255"/>
                </a:cubicBezTo>
                <a:cubicBezTo>
                  <a:pt x="1678" y="258"/>
                  <a:pt x="1676" y="261"/>
                  <a:pt x="1681" y="266"/>
                </a:cubicBezTo>
                <a:close/>
                <a:moveTo>
                  <a:pt x="1471" y="245"/>
                </a:moveTo>
                <a:cubicBezTo>
                  <a:pt x="1479" y="244"/>
                  <a:pt x="1483" y="242"/>
                  <a:pt x="1489" y="236"/>
                </a:cubicBezTo>
                <a:cubicBezTo>
                  <a:pt x="1485" y="236"/>
                  <a:pt x="1485" y="239"/>
                  <a:pt x="1482" y="241"/>
                </a:cubicBezTo>
                <a:cubicBezTo>
                  <a:pt x="1480" y="242"/>
                  <a:pt x="1476" y="241"/>
                  <a:pt x="1473" y="241"/>
                </a:cubicBezTo>
                <a:cubicBezTo>
                  <a:pt x="1475" y="244"/>
                  <a:pt x="1473" y="245"/>
                  <a:pt x="1471" y="245"/>
                </a:cubicBezTo>
                <a:close/>
                <a:moveTo>
                  <a:pt x="435" y="107"/>
                </a:moveTo>
                <a:cubicBezTo>
                  <a:pt x="439" y="109"/>
                  <a:pt x="438" y="106"/>
                  <a:pt x="441" y="106"/>
                </a:cubicBezTo>
                <a:cubicBezTo>
                  <a:pt x="444" y="106"/>
                  <a:pt x="458" y="111"/>
                  <a:pt x="456" y="104"/>
                </a:cubicBezTo>
                <a:cubicBezTo>
                  <a:pt x="455" y="99"/>
                  <a:pt x="444" y="100"/>
                  <a:pt x="441" y="101"/>
                </a:cubicBezTo>
                <a:cubicBezTo>
                  <a:pt x="436" y="102"/>
                  <a:pt x="428" y="103"/>
                  <a:pt x="425" y="107"/>
                </a:cubicBezTo>
                <a:cubicBezTo>
                  <a:pt x="425" y="108"/>
                  <a:pt x="426" y="108"/>
                  <a:pt x="427" y="109"/>
                </a:cubicBezTo>
                <a:cubicBezTo>
                  <a:pt x="429" y="108"/>
                  <a:pt x="433" y="106"/>
                  <a:pt x="435" y="107"/>
                </a:cubicBezTo>
                <a:close/>
                <a:moveTo>
                  <a:pt x="1758" y="66"/>
                </a:moveTo>
                <a:cubicBezTo>
                  <a:pt x="1756" y="66"/>
                  <a:pt x="1736" y="67"/>
                  <a:pt x="1738" y="72"/>
                </a:cubicBezTo>
                <a:cubicBezTo>
                  <a:pt x="1739" y="78"/>
                  <a:pt x="1753" y="74"/>
                  <a:pt x="1758" y="73"/>
                </a:cubicBezTo>
                <a:cubicBezTo>
                  <a:pt x="1757" y="72"/>
                  <a:pt x="1757" y="71"/>
                  <a:pt x="1756" y="70"/>
                </a:cubicBezTo>
                <a:cubicBezTo>
                  <a:pt x="1758" y="70"/>
                  <a:pt x="1761" y="69"/>
                  <a:pt x="1763" y="69"/>
                </a:cubicBezTo>
                <a:cubicBezTo>
                  <a:pt x="1761" y="68"/>
                  <a:pt x="1759" y="67"/>
                  <a:pt x="1758" y="66"/>
                </a:cubicBezTo>
                <a:close/>
                <a:moveTo>
                  <a:pt x="2372" y="168"/>
                </a:moveTo>
                <a:cubicBezTo>
                  <a:pt x="2374" y="170"/>
                  <a:pt x="2377" y="173"/>
                  <a:pt x="2380" y="173"/>
                </a:cubicBezTo>
                <a:cubicBezTo>
                  <a:pt x="2386" y="172"/>
                  <a:pt x="2386" y="172"/>
                  <a:pt x="2388" y="167"/>
                </a:cubicBezTo>
                <a:cubicBezTo>
                  <a:pt x="2392" y="173"/>
                  <a:pt x="2398" y="168"/>
                  <a:pt x="2404" y="165"/>
                </a:cubicBezTo>
                <a:cubicBezTo>
                  <a:pt x="2406" y="165"/>
                  <a:pt x="2408" y="171"/>
                  <a:pt x="2410" y="170"/>
                </a:cubicBezTo>
                <a:cubicBezTo>
                  <a:pt x="2413" y="170"/>
                  <a:pt x="2415" y="169"/>
                  <a:pt x="2418" y="168"/>
                </a:cubicBezTo>
                <a:cubicBezTo>
                  <a:pt x="2417" y="167"/>
                  <a:pt x="2416" y="165"/>
                  <a:pt x="2415" y="163"/>
                </a:cubicBezTo>
                <a:cubicBezTo>
                  <a:pt x="2419" y="165"/>
                  <a:pt x="2420" y="166"/>
                  <a:pt x="2424" y="164"/>
                </a:cubicBezTo>
                <a:cubicBezTo>
                  <a:pt x="2427" y="162"/>
                  <a:pt x="2429" y="161"/>
                  <a:pt x="2431" y="158"/>
                </a:cubicBezTo>
                <a:cubicBezTo>
                  <a:pt x="2423" y="155"/>
                  <a:pt x="2415" y="152"/>
                  <a:pt x="2407" y="149"/>
                </a:cubicBezTo>
                <a:cubicBezTo>
                  <a:pt x="2405" y="148"/>
                  <a:pt x="2402" y="146"/>
                  <a:pt x="2399" y="147"/>
                </a:cubicBezTo>
                <a:cubicBezTo>
                  <a:pt x="2395" y="149"/>
                  <a:pt x="2397" y="151"/>
                  <a:pt x="2398" y="156"/>
                </a:cubicBezTo>
                <a:cubicBezTo>
                  <a:pt x="2392" y="153"/>
                  <a:pt x="2381" y="143"/>
                  <a:pt x="2376" y="147"/>
                </a:cubicBezTo>
                <a:cubicBezTo>
                  <a:pt x="2371" y="151"/>
                  <a:pt x="2368" y="152"/>
                  <a:pt x="2366" y="159"/>
                </a:cubicBezTo>
                <a:cubicBezTo>
                  <a:pt x="2365" y="163"/>
                  <a:pt x="2370" y="166"/>
                  <a:pt x="2372" y="168"/>
                </a:cubicBezTo>
                <a:close/>
                <a:moveTo>
                  <a:pt x="1255" y="442"/>
                </a:moveTo>
                <a:cubicBezTo>
                  <a:pt x="1257" y="441"/>
                  <a:pt x="1257" y="439"/>
                  <a:pt x="1256" y="437"/>
                </a:cubicBezTo>
                <a:cubicBezTo>
                  <a:pt x="1255" y="438"/>
                  <a:pt x="1254" y="438"/>
                  <a:pt x="1253" y="439"/>
                </a:cubicBezTo>
                <a:cubicBezTo>
                  <a:pt x="1256" y="440"/>
                  <a:pt x="1254" y="440"/>
                  <a:pt x="1255" y="442"/>
                </a:cubicBezTo>
                <a:close/>
                <a:moveTo>
                  <a:pt x="2402" y="194"/>
                </a:moveTo>
                <a:cubicBezTo>
                  <a:pt x="2408" y="198"/>
                  <a:pt x="2411" y="197"/>
                  <a:pt x="2418" y="197"/>
                </a:cubicBezTo>
                <a:cubicBezTo>
                  <a:pt x="2416" y="191"/>
                  <a:pt x="2416" y="191"/>
                  <a:pt x="2411" y="188"/>
                </a:cubicBezTo>
                <a:cubicBezTo>
                  <a:pt x="2410" y="187"/>
                  <a:pt x="2401" y="183"/>
                  <a:pt x="2401" y="183"/>
                </a:cubicBezTo>
                <a:cubicBezTo>
                  <a:pt x="2401" y="179"/>
                  <a:pt x="2398" y="175"/>
                  <a:pt x="2393" y="178"/>
                </a:cubicBezTo>
                <a:cubicBezTo>
                  <a:pt x="2387" y="182"/>
                  <a:pt x="2394" y="186"/>
                  <a:pt x="2396" y="187"/>
                </a:cubicBezTo>
                <a:cubicBezTo>
                  <a:pt x="2393" y="190"/>
                  <a:pt x="2390" y="192"/>
                  <a:pt x="2387" y="194"/>
                </a:cubicBezTo>
                <a:cubicBezTo>
                  <a:pt x="2391" y="194"/>
                  <a:pt x="2399" y="191"/>
                  <a:pt x="2402" y="194"/>
                </a:cubicBezTo>
                <a:close/>
                <a:moveTo>
                  <a:pt x="1808" y="59"/>
                </a:moveTo>
                <a:cubicBezTo>
                  <a:pt x="1813" y="58"/>
                  <a:pt x="1811" y="56"/>
                  <a:pt x="1811" y="51"/>
                </a:cubicBezTo>
                <a:cubicBezTo>
                  <a:pt x="1809" y="51"/>
                  <a:pt x="1805" y="50"/>
                  <a:pt x="1804" y="51"/>
                </a:cubicBezTo>
                <a:cubicBezTo>
                  <a:pt x="1802" y="52"/>
                  <a:pt x="1802" y="56"/>
                  <a:pt x="1801" y="57"/>
                </a:cubicBezTo>
                <a:cubicBezTo>
                  <a:pt x="1797" y="59"/>
                  <a:pt x="1793" y="53"/>
                  <a:pt x="1790" y="59"/>
                </a:cubicBezTo>
                <a:cubicBezTo>
                  <a:pt x="1791" y="60"/>
                  <a:pt x="1792" y="62"/>
                  <a:pt x="1793" y="62"/>
                </a:cubicBezTo>
                <a:cubicBezTo>
                  <a:pt x="1798" y="61"/>
                  <a:pt x="1803" y="60"/>
                  <a:pt x="1808" y="59"/>
                </a:cubicBezTo>
                <a:close/>
                <a:moveTo>
                  <a:pt x="1766" y="66"/>
                </a:moveTo>
                <a:cubicBezTo>
                  <a:pt x="1769" y="66"/>
                  <a:pt x="1770" y="65"/>
                  <a:pt x="1772" y="68"/>
                </a:cubicBezTo>
                <a:cubicBezTo>
                  <a:pt x="1775" y="72"/>
                  <a:pt x="1783" y="66"/>
                  <a:pt x="1786" y="63"/>
                </a:cubicBezTo>
                <a:cubicBezTo>
                  <a:pt x="1789" y="59"/>
                  <a:pt x="1782" y="54"/>
                  <a:pt x="1778" y="55"/>
                </a:cubicBezTo>
                <a:cubicBezTo>
                  <a:pt x="1773" y="56"/>
                  <a:pt x="1768" y="58"/>
                  <a:pt x="1762" y="61"/>
                </a:cubicBezTo>
                <a:cubicBezTo>
                  <a:pt x="1763" y="63"/>
                  <a:pt x="1763" y="66"/>
                  <a:pt x="1766" y="66"/>
                </a:cubicBezTo>
                <a:close/>
                <a:moveTo>
                  <a:pt x="2074" y="112"/>
                </a:moveTo>
                <a:cubicBezTo>
                  <a:pt x="2079" y="118"/>
                  <a:pt x="2089" y="111"/>
                  <a:pt x="2094" y="109"/>
                </a:cubicBezTo>
                <a:cubicBezTo>
                  <a:pt x="2096" y="108"/>
                  <a:pt x="2099" y="111"/>
                  <a:pt x="2101" y="111"/>
                </a:cubicBezTo>
                <a:cubicBezTo>
                  <a:pt x="2106" y="110"/>
                  <a:pt x="2110" y="109"/>
                  <a:pt x="2115" y="109"/>
                </a:cubicBezTo>
                <a:cubicBezTo>
                  <a:pt x="2118" y="108"/>
                  <a:pt x="2119" y="107"/>
                  <a:pt x="2122" y="105"/>
                </a:cubicBezTo>
                <a:cubicBezTo>
                  <a:pt x="2124" y="103"/>
                  <a:pt x="2120" y="98"/>
                  <a:pt x="2118" y="98"/>
                </a:cubicBezTo>
                <a:cubicBezTo>
                  <a:pt x="2114" y="97"/>
                  <a:pt x="2113" y="96"/>
                  <a:pt x="2110" y="92"/>
                </a:cubicBezTo>
                <a:cubicBezTo>
                  <a:pt x="2109" y="90"/>
                  <a:pt x="2103" y="92"/>
                  <a:pt x="2101" y="92"/>
                </a:cubicBezTo>
                <a:cubicBezTo>
                  <a:pt x="2102" y="91"/>
                  <a:pt x="2104" y="90"/>
                  <a:pt x="2105" y="89"/>
                </a:cubicBezTo>
                <a:cubicBezTo>
                  <a:pt x="2099" y="86"/>
                  <a:pt x="2094" y="86"/>
                  <a:pt x="2090" y="91"/>
                </a:cubicBezTo>
                <a:cubicBezTo>
                  <a:pt x="2085" y="96"/>
                  <a:pt x="2082" y="102"/>
                  <a:pt x="2078" y="108"/>
                </a:cubicBezTo>
                <a:cubicBezTo>
                  <a:pt x="2077" y="109"/>
                  <a:pt x="2076" y="111"/>
                  <a:pt x="2074" y="112"/>
                </a:cubicBezTo>
                <a:close/>
                <a:moveTo>
                  <a:pt x="2016" y="82"/>
                </a:moveTo>
                <a:cubicBezTo>
                  <a:pt x="2020" y="82"/>
                  <a:pt x="2029" y="79"/>
                  <a:pt x="2032" y="83"/>
                </a:cubicBezTo>
                <a:cubicBezTo>
                  <a:pt x="2036" y="88"/>
                  <a:pt x="2038" y="95"/>
                  <a:pt x="2044" y="94"/>
                </a:cubicBezTo>
                <a:cubicBezTo>
                  <a:pt x="2052" y="94"/>
                  <a:pt x="2056" y="93"/>
                  <a:pt x="2063" y="96"/>
                </a:cubicBezTo>
                <a:cubicBezTo>
                  <a:pt x="2069" y="98"/>
                  <a:pt x="2072" y="97"/>
                  <a:pt x="2078" y="95"/>
                </a:cubicBezTo>
                <a:cubicBezTo>
                  <a:pt x="2078" y="93"/>
                  <a:pt x="2076" y="89"/>
                  <a:pt x="2076" y="86"/>
                </a:cubicBezTo>
                <a:cubicBezTo>
                  <a:pt x="2077" y="84"/>
                  <a:pt x="2080" y="80"/>
                  <a:pt x="2077" y="79"/>
                </a:cubicBezTo>
                <a:cubicBezTo>
                  <a:pt x="2071" y="75"/>
                  <a:pt x="2068" y="78"/>
                  <a:pt x="2062" y="81"/>
                </a:cubicBezTo>
                <a:cubicBezTo>
                  <a:pt x="2064" y="78"/>
                  <a:pt x="2066" y="76"/>
                  <a:pt x="2068" y="74"/>
                </a:cubicBezTo>
                <a:cubicBezTo>
                  <a:pt x="2065" y="73"/>
                  <a:pt x="2058" y="73"/>
                  <a:pt x="2057" y="70"/>
                </a:cubicBezTo>
                <a:cubicBezTo>
                  <a:pt x="2056" y="62"/>
                  <a:pt x="2056" y="63"/>
                  <a:pt x="2062" y="61"/>
                </a:cubicBezTo>
                <a:cubicBezTo>
                  <a:pt x="2058" y="58"/>
                  <a:pt x="2050" y="49"/>
                  <a:pt x="2045" y="49"/>
                </a:cubicBezTo>
                <a:cubicBezTo>
                  <a:pt x="2039" y="49"/>
                  <a:pt x="2043" y="52"/>
                  <a:pt x="2040" y="54"/>
                </a:cubicBezTo>
                <a:cubicBezTo>
                  <a:pt x="2036" y="55"/>
                  <a:pt x="2032" y="56"/>
                  <a:pt x="2028" y="57"/>
                </a:cubicBezTo>
                <a:cubicBezTo>
                  <a:pt x="2023" y="59"/>
                  <a:pt x="2024" y="60"/>
                  <a:pt x="2023" y="65"/>
                </a:cubicBezTo>
                <a:cubicBezTo>
                  <a:pt x="2022" y="67"/>
                  <a:pt x="2015" y="67"/>
                  <a:pt x="2014" y="68"/>
                </a:cubicBezTo>
                <a:cubicBezTo>
                  <a:pt x="2012" y="68"/>
                  <a:pt x="2010" y="75"/>
                  <a:pt x="2009" y="77"/>
                </a:cubicBezTo>
                <a:cubicBezTo>
                  <a:pt x="2009" y="78"/>
                  <a:pt x="2015" y="82"/>
                  <a:pt x="2016" y="82"/>
                </a:cubicBezTo>
                <a:close/>
                <a:moveTo>
                  <a:pt x="2700" y="234"/>
                </a:moveTo>
                <a:cubicBezTo>
                  <a:pt x="2702" y="234"/>
                  <a:pt x="2703" y="235"/>
                  <a:pt x="2705" y="235"/>
                </a:cubicBezTo>
                <a:cubicBezTo>
                  <a:pt x="2712" y="233"/>
                  <a:pt x="2717" y="234"/>
                  <a:pt x="2722" y="228"/>
                </a:cubicBezTo>
                <a:cubicBezTo>
                  <a:pt x="2719" y="226"/>
                  <a:pt x="2717" y="223"/>
                  <a:pt x="2714" y="223"/>
                </a:cubicBezTo>
                <a:cubicBezTo>
                  <a:pt x="2709" y="222"/>
                  <a:pt x="2704" y="222"/>
                  <a:pt x="2699" y="222"/>
                </a:cubicBezTo>
                <a:cubicBezTo>
                  <a:pt x="2696" y="222"/>
                  <a:pt x="2691" y="225"/>
                  <a:pt x="2688" y="227"/>
                </a:cubicBezTo>
                <a:cubicBezTo>
                  <a:pt x="2687" y="227"/>
                  <a:pt x="2690" y="236"/>
                  <a:pt x="2690" y="237"/>
                </a:cubicBezTo>
                <a:cubicBezTo>
                  <a:pt x="2693" y="236"/>
                  <a:pt x="2696" y="235"/>
                  <a:pt x="2700" y="234"/>
                </a:cubicBezTo>
                <a:close/>
                <a:moveTo>
                  <a:pt x="1429" y="259"/>
                </a:moveTo>
                <a:cubicBezTo>
                  <a:pt x="1427" y="260"/>
                  <a:pt x="1423" y="260"/>
                  <a:pt x="1424" y="264"/>
                </a:cubicBezTo>
                <a:cubicBezTo>
                  <a:pt x="1426" y="263"/>
                  <a:pt x="1427" y="262"/>
                  <a:pt x="1429" y="260"/>
                </a:cubicBezTo>
                <a:cubicBezTo>
                  <a:pt x="1429" y="260"/>
                  <a:pt x="1429" y="259"/>
                  <a:pt x="1429" y="259"/>
                </a:cubicBezTo>
                <a:close/>
                <a:moveTo>
                  <a:pt x="1409" y="276"/>
                </a:moveTo>
                <a:cubicBezTo>
                  <a:pt x="1411" y="276"/>
                  <a:pt x="1413" y="275"/>
                  <a:pt x="1414" y="273"/>
                </a:cubicBezTo>
                <a:cubicBezTo>
                  <a:pt x="1412" y="272"/>
                  <a:pt x="1411" y="272"/>
                  <a:pt x="1409" y="274"/>
                </a:cubicBezTo>
                <a:cubicBezTo>
                  <a:pt x="1409" y="274"/>
                  <a:pt x="1409" y="275"/>
                  <a:pt x="1409" y="276"/>
                </a:cubicBezTo>
                <a:close/>
                <a:moveTo>
                  <a:pt x="1420" y="262"/>
                </a:moveTo>
                <a:cubicBezTo>
                  <a:pt x="1419" y="264"/>
                  <a:pt x="1417" y="266"/>
                  <a:pt x="1415" y="268"/>
                </a:cubicBezTo>
                <a:cubicBezTo>
                  <a:pt x="1417" y="268"/>
                  <a:pt x="1419" y="269"/>
                  <a:pt x="1420" y="269"/>
                </a:cubicBezTo>
                <a:cubicBezTo>
                  <a:pt x="1424" y="267"/>
                  <a:pt x="1423" y="265"/>
                  <a:pt x="1420" y="262"/>
                </a:cubicBezTo>
                <a:close/>
                <a:moveTo>
                  <a:pt x="1279" y="401"/>
                </a:moveTo>
                <a:cubicBezTo>
                  <a:pt x="1281" y="401"/>
                  <a:pt x="1281" y="401"/>
                  <a:pt x="1283" y="400"/>
                </a:cubicBezTo>
                <a:cubicBezTo>
                  <a:pt x="1281" y="400"/>
                  <a:pt x="1281" y="399"/>
                  <a:pt x="1279" y="400"/>
                </a:cubicBezTo>
                <a:cubicBezTo>
                  <a:pt x="1280" y="399"/>
                  <a:pt x="1280" y="399"/>
                  <a:pt x="1281" y="399"/>
                </a:cubicBezTo>
                <a:cubicBezTo>
                  <a:pt x="1278" y="397"/>
                  <a:pt x="1277" y="400"/>
                  <a:pt x="1277" y="401"/>
                </a:cubicBezTo>
                <a:cubicBezTo>
                  <a:pt x="1278" y="401"/>
                  <a:pt x="1278" y="402"/>
                  <a:pt x="1278" y="402"/>
                </a:cubicBezTo>
                <a:cubicBezTo>
                  <a:pt x="1279" y="402"/>
                  <a:pt x="1279" y="401"/>
                  <a:pt x="1279" y="401"/>
                </a:cubicBezTo>
                <a:close/>
                <a:moveTo>
                  <a:pt x="1482" y="240"/>
                </a:moveTo>
                <a:cubicBezTo>
                  <a:pt x="1483" y="238"/>
                  <a:pt x="1485" y="237"/>
                  <a:pt x="1486" y="235"/>
                </a:cubicBezTo>
                <a:cubicBezTo>
                  <a:pt x="1483" y="236"/>
                  <a:pt x="1483" y="238"/>
                  <a:pt x="1480" y="237"/>
                </a:cubicBezTo>
                <a:cubicBezTo>
                  <a:pt x="1478" y="236"/>
                  <a:pt x="1476" y="236"/>
                  <a:pt x="1474" y="236"/>
                </a:cubicBezTo>
                <a:cubicBezTo>
                  <a:pt x="1475" y="241"/>
                  <a:pt x="1478" y="240"/>
                  <a:pt x="1482" y="240"/>
                </a:cubicBezTo>
                <a:close/>
                <a:moveTo>
                  <a:pt x="1257" y="439"/>
                </a:moveTo>
                <a:cubicBezTo>
                  <a:pt x="1258" y="438"/>
                  <a:pt x="1259" y="437"/>
                  <a:pt x="1259" y="435"/>
                </a:cubicBezTo>
                <a:cubicBezTo>
                  <a:pt x="1258" y="435"/>
                  <a:pt x="1256" y="436"/>
                  <a:pt x="1257" y="439"/>
                </a:cubicBezTo>
                <a:close/>
                <a:moveTo>
                  <a:pt x="1421" y="270"/>
                </a:moveTo>
                <a:cubicBezTo>
                  <a:pt x="1418" y="270"/>
                  <a:pt x="1415" y="269"/>
                  <a:pt x="1415" y="274"/>
                </a:cubicBezTo>
                <a:cubicBezTo>
                  <a:pt x="1417" y="273"/>
                  <a:pt x="1419" y="272"/>
                  <a:pt x="1421" y="270"/>
                </a:cubicBezTo>
                <a:close/>
                <a:moveTo>
                  <a:pt x="1262" y="440"/>
                </a:moveTo>
                <a:cubicBezTo>
                  <a:pt x="1262" y="441"/>
                  <a:pt x="1263" y="442"/>
                  <a:pt x="1264" y="443"/>
                </a:cubicBezTo>
                <a:cubicBezTo>
                  <a:pt x="1265" y="442"/>
                  <a:pt x="1264" y="440"/>
                  <a:pt x="1262" y="440"/>
                </a:cubicBezTo>
                <a:close/>
                <a:moveTo>
                  <a:pt x="1260" y="420"/>
                </a:moveTo>
                <a:cubicBezTo>
                  <a:pt x="1260" y="420"/>
                  <a:pt x="1260" y="420"/>
                  <a:pt x="1259" y="420"/>
                </a:cubicBezTo>
                <a:cubicBezTo>
                  <a:pt x="1260" y="421"/>
                  <a:pt x="1260" y="421"/>
                  <a:pt x="1261" y="421"/>
                </a:cubicBezTo>
                <a:cubicBezTo>
                  <a:pt x="1259" y="422"/>
                  <a:pt x="1259" y="424"/>
                  <a:pt x="1258" y="426"/>
                </a:cubicBezTo>
                <a:cubicBezTo>
                  <a:pt x="1258" y="427"/>
                  <a:pt x="1255" y="428"/>
                  <a:pt x="1254" y="430"/>
                </a:cubicBezTo>
                <a:cubicBezTo>
                  <a:pt x="1258" y="430"/>
                  <a:pt x="1258" y="432"/>
                  <a:pt x="1255" y="432"/>
                </a:cubicBezTo>
                <a:cubicBezTo>
                  <a:pt x="1257" y="434"/>
                  <a:pt x="1262" y="432"/>
                  <a:pt x="1257" y="429"/>
                </a:cubicBezTo>
                <a:cubicBezTo>
                  <a:pt x="1260" y="431"/>
                  <a:pt x="1262" y="429"/>
                  <a:pt x="1264" y="427"/>
                </a:cubicBezTo>
                <a:cubicBezTo>
                  <a:pt x="1264" y="427"/>
                  <a:pt x="1264" y="427"/>
                  <a:pt x="1264" y="428"/>
                </a:cubicBezTo>
                <a:cubicBezTo>
                  <a:pt x="1261" y="429"/>
                  <a:pt x="1261" y="433"/>
                  <a:pt x="1260" y="436"/>
                </a:cubicBezTo>
                <a:cubicBezTo>
                  <a:pt x="1259" y="439"/>
                  <a:pt x="1261" y="439"/>
                  <a:pt x="1260" y="442"/>
                </a:cubicBezTo>
                <a:cubicBezTo>
                  <a:pt x="1259" y="443"/>
                  <a:pt x="1258" y="444"/>
                  <a:pt x="1259" y="445"/>
                </a:cubicBezTo>
                <a:cubicBezTo>
                  <a:pt x="1262" y="447"/>
                  <a:pt x="1261" y="442"/>
                  <a:pt x="1261" y="440"/>
                </a:cubicBezTo>
                <a:cubicBezTo>
                  <a:pt x="1262" y="438"/>
                  <a:pt x="1261" y="435"/>
                  <a:pt x="1265" y="433"/>
                </a:cubicBezTo>
                <a:cubicBezTo>
                  <a:pt x="1261" y="436"/>
                  <a:pt x="1264" y="440"/>
                  <a:pt x="1267" y="434"/>
                </a:cubicBezTo>
                <a:cubicBezTo>
                  <a:pt x="1267" y="435"/>
                  <a:pt x="1267" y="436"/>
                  <a:pt x="1268" y="437"/>
                </a:cubicBezTo>
                <a:cubicBezTo>
                  <a:pt x="1265" y="437"/>
                  <a:pt x="1266" y="438"/>
                  <a:pt x="1266" y="440"/>
                </a:cubicBezTo>
                <a:cubicBezTo>
                  <a:pt x="1267" y="443"/>
                  <a:pt x="1267" y="442"/>
                  <a:pt x="1266" y="446"/>
                </a:cubicBezTo>
                <a:cubicBezTo>
                  <a:pt x="1265" y="449"/>
                  <a:pt x="1262" y="450"/>
                  <a:pt x="1266" y="453"/>
                </a:cubicBezTo>
                <a:cubicBezTo>
                  <a:pt x="1266" y="452"/>
                  <a:pt x="1266" y="451"/>
                  <a:pt x="1266" y="450"/>
                </a:cubicBezTo>
                <a:cubicBezTo>
                  <a:pt x="1268" y="451"/>
                  <a:pt x="1271" y="453"/>
                  <a:pt x="1269" y="450"/>
                </a:cubicBezTo>
                <a:cubicBezTo>
                  <a:pt x="1272" y="452"/>
                  <a:pt x="1276" y="448"/>
                  <a:pt x="1280" y="449"/>
                </a:cubicBezTo>
                <a:cubicBezTo>
                  <a:pt x="1273" y="450"/>
                  <a:pt x="1277" y="461"/>
                  <a:pt x="1281" y="458"/>
                </a:cubicBezTo>
                <a:cubicBezTo>
                  <a:pt x="1279" y="461"/>
                  <a:pt x="1280" y="467"/>
                  <a:pt x="1282" y="468"/>
                </a:cubicBezTo>
                <a:cubicBezTo>
                  <a:pt x="1281" y="469"/>
                  <a:pt x="1281" y="469"/>
                  <a:pt x="1281" y="469"/>
                </a:cubicBezTo>
                <a:cubicBezTo>
                  <a:pt x="1280" y="467"/>
                  <a:pt x="1280" y="468"/>
                  <a:pt x="1279" y="467"/>
                </a:cubicBezTo>
                <a:cubicBezTo>
                  <a:pt x="1279" y="468"/>
                  <a:pt x="1279" y="468"/>
                  <a:pt x="1279" y="469"/>
                </a:cubicBezTo>
                <a:cubicBezTo>
                  <a:pt x="1277" y="469"/>
                  <a:pt x="1274" y="467"/>
                  <a:pt x="1272" y="469"/>
                </a:cubicBezTo>
                <a:cubicBezTo>
                  <a:pt x="1272" y="467"/>
                  <a:pt x="1270" y="467"/>
                  <a:pt x="1268" y="467"/>
                </a:cubicBezTo>
                <a:cubicBezTo>
                  <a:pt x="1271" y="470"/>
                  <a:pt x="1269" y="472"/>
                  <a:pt x="1267" y="474"/>
                </a:cubicBezTo>
                <a:cubicBezTo>
                  <a:pt x="1268" y="474"/>
                  <a:pt x="1270" y="473"/>
                  <a:pt x="1272" y="473"/>
                </a:cubicBezTo>
                <a:cubicBezTo>
                  <a:pt x="1271" y="476"/>
                  <a:pt x="1274" y="477"/>
                  <a:pt x="1271" y="481"/>
                </a:cubicBezTo>
                <a:cubicBezTo>
                  <a:pt x="1270" y="482"/>
                  <a:pt x="1265" y="483"/>
                  <a:pt x="1263" y="484"/>
                </a:cubicBezTo>
                <a:cubicBezTo>
                  <a:pt x="1263" y="485"/>
                  <a:pt x="1263" y="487"/>
                  <a:pt x="1263" y="486"/>
                </a:cubicBezTo>
                <a:cubicBezTo>
                  <a:pt x="1265" y="490"/>
                  <a:pt x="1268" y="485"/>
                  <a:pt x="1272" y="487"/>
                </a:cubicBezTo>
                <a:cubicBezTo>
                  <a:pt x="1271" y="487"/>
                  <a:pt x="1271" y="488"/>
                  <a:pt x="1270" y="488"/>
                </a:cubicBezTo>
                <a:cubicBezTo>
                  <a:pt x="1272" y="488"/>
                  <a:pt x="1276" y="490"/>
                  <a:pt x="1276" y="490"/>
                </a:cubicBezTo>
                <a:cubicBezTo>
                  <a:pt x="1279" y="489"/>
                  <a:pt x="1281" y="488"/>
                  <a:pt x="1284" y="487"/>
                </a:cubicBezTo>
                <a:cubicBezTo>
                  <a:pt x="1282" y="489"/>
                  <a:pt x="1281" y="491"/>
                  <a:pt x="1280" y="493"/>
                </a:cubicBezTo>
                <a:cubicBezTo>
                  <a:pt x="1275" y="492"/>
                  <a:pt x="1270" y="490"/>
                  <a:pt x="1269" y="496"/>
                </a:cubicBezTo>
                <a:cubicBezTo>
                  <a:pt x="1268" y="500"/>
                  <a:pt x="1262" y="502"/>
                  <a:pt x="1260" y="505"/>
                </a:cubicBezTo>
                <a:cubicBezTo>
                  <a:pt x="1264" y="508"/>
                  <a:pt x="1269" y="499"/>
                  <a:pt x="1275" y="504"/>
                </a:cubicBezTo>
                <a:cubicBezTo>
                  <a:pt x="1278" y="495"/>
                  <a:pt x="1280" y="502"/>
                  <a:pt x="1286" y="499"/>
                </a:cubicBezTo>
                <a:cubicBezTo>
                  <a:pt x="1288" y="498"/>
                  <a:pt x="1291" y="495"/>
                  <a:pt x="1293" y="495"/>
                </a:cubicBezTo>
                <a:cubicBezTo>
                  <a:pt x="1296" y="496"/>
                  <a:pt x="1297" y="498"/>
                  <a:pt x="1299" y="498"/>
                </a:cubicBezTo>
                <a:cubicBezTo>
                  <a:pt x="1305" y="496"/>
                  <a:pt x="1308" y="497"/>
                  <a:pt x="1313" y="494"/>
                </a:cubicBezTo>
                <a:cubicBezTo>
                  <a:pt x="1320" y="492"/>
                  <a:pt x="1310" y="489"/>
                  <a:pt x="1308" y="489"/>
                </a:cubicBezTo>
                <a:cubicBezTo>
                  <a:pt x="1313" y="485"/>
                  <a:pt x="1316" y="483"/>
                  <a:pt x="1317" y="476"/>
                </a:cubicBezTo>
                <a:cubicBezTo>
                  <a:pt x="1318" y="469"/>
                  <a:pt x="1306" y="474"/>
                  <a:pt x="1305" y="473"/>
                </a:cubicBezTo>
                <a:cubicBezTo>
                  <a:pt x="1309" y="469"/>
                  <a:pt x="1302" y="463"/>
                  <a:pt x="1299" y="463"/>
                </a:cubicBezTo>
                <a:cubicBezTo>
                  <a:pt x="1301" y="463"/>
                  <a:pt x="1303" y="463"/>
                  <a:pt x="1304" y="465"/>
                </a:cubicBezTo>
                <a:cubicBezTo>
                  <a:pt x="1303" y="456"/>
                  <a:pt x="1295" y="455"/>
                  <a:pt x="1293" y="448"/>
                </a:cubicBezTo>
                <a:cubicBezTo>
                  <a:pt x="1290" y="438"/>
                  <a:pt x="1286" y="437"/>
                  <a:pt x="1277" y="436"/>
                </a:cubicBezTo>
                <a:cubicBezTo>
                  <a:pt x="1279" y="434"/>
                  <a:pt x="1281" y="433"/>
                  <a:pt x="1283" y="434"/>
                </a:cubicBezTo>
                <a:cubicBezTo>
                  <a:pt x="1280" y="428"/>
                  <a:pt x="1292" y="422"/>
                  <a:pt x="1289" y="417"/>
                </a:cubicBezTo>
                <a:cubicBezTo>
                  <a:pt x="1287" y="414"/>
                  <a:pt x="1273" y="415"/>
                  <a:pt x="1271" y="419"/>
                </a:cubicBezTo>
                <a:cubicBezTo>
                  <a:pt x="1271" y="418"/>
                  <a:pt x="1271" y="418"/>
                  <a:pt x="1271" y="418"/>
                </a:cubicBezTo>
                <a:cubicBezTo>
                  <a:pt x="1272" y="417"/>
                  <a:pt x="1272" y="415"/>
                  <a:pt x="1273" y="415"/>
                </a:cubicBezTo>
                <a:cubicBezTo>
                  <a:pt x="1272" y="414"/>
                  <a:pt x="1271" y="414"/>
                  <a:pt x="1270" y="413"/>
                </a:cubicBezTo>
                <a:cubicBezTo>
                  <a:pt x="1271" y="414"/>
                  <a:pt x="1271" y="413"/>
                  <a:pt x="1272" y="414"/>
                </a:cubicBezTo>
                <a:cubicBezTo>
                  <a:pt x="1273" y="410"/>
                  <a:pt x="1279" y="409"/>
                  <a:pt x="1280" y="404"/>
                </a:cubicBezTo>
                <a:cubicBezTo>
                  <a:pt x="1277" y="403"/>
                  <a:pt x="1272" y="404"/>
                  <a:pt x="1269" y="406"/>
                </a:cubicBezTo>
                <a:cubicBezTo>
                  <a:pt x="1268" y="405"/>
                  <a:pt x="1269" y="405"/>
                  <a:pt x="1267" y="406"/>
                </a:cubicBezTo>
                <a:cubicBezTo>
                  <a:pt x="1266" y="403"/>
                  <a:pt x="1263" y="406"/>
                  <a:pt x="1265" y="409"/>
                </a:cubicBezTo>
                <a:cubicBezTo>
                  <a:pt x="1264" y="409"/>
                  <a:pt x="1263" y="409"/>
                  <a:pt x="1262" y="409"/>
                </a:cubicBezTo>
                <a:cubicBezTo>
                  <a:pt x="1262" y="410"/>
                  <a:pt x="1262" y="410"/>
                  <a:pt x="1261" y="411"/>
                </a:cubicBezTo>
                <a:cubicBezTo>
                  <a:pt x="1263" y="412"/>
                  <a:pt x="1263" y="413"/>
                  <a:pt x="1264" y="414"/>
                </a:cubicBezTo>
                <a:cubicBezTo>
                  <a:pt x="1263" y="413"/>
                  <a:pt x="1261" y="413"/>
                  <a:pt x="1259" y="414"/>
                </a:cubicBezTo>
                <a:cubicBezTo>
                  <a:pt x="1260" y="415"/>
                  <a:pt x="1260" y="417"/>
                  <a:pt x="1260" y="418"/>
                </a:cubicBezTo>
                <a:cubicBezTo>
                  <a:pt x="1260" y="418"/>
                  <a:pt x="1259" y="418"/>
                  <a:pt x="1258" y="417"/>
                </a:cubicBezTo>
                <a:cubicBezTo>
                  <a:pt x="1258" y="419"/>
                  <a:pt x="1259" y="419"/>
                  <a:pt x="1260" y="420"/>
                </a:cubicBezTo>
                <a:close/>
                <a:moveTo>
                  <a:pt x="1270" y="455"/>
                </a:moveTo>
                <a:cubicBezTo>
                  <a:pt x="1268" y="456"/>
                  <a:pt x="1267" y="457"/>
                  <a:pt x="1267" y="459"/>
                </a:cubicBezTo>
                <a:cubicBezTo>
                  <a:pt x="1267" y="459"/>
                  <a:pt x="1268" y="460"/>
                  <a:pt x="1268" y="460"/>
                </a:cubicBezTo>
                <a:cubicBezTo>
                  <a:pt x="1270" y="458"/>
                  <a:pt x="1271" y="457"/>
                  <a:pt x="1270" y="455"/>
                </a:cubicBezTo>
                <a:close/>
                <a:moveTo>
                  <a:pt x="1434" y="268"/>
                </a:moveTo>
                <a:cubicBezTo>
                  <a:pt x="1437" y="264"/>
                  <a:pt x="1440" y="261"/>
                  <a:pt x="1443" y="258"/>
                </a:cubicBezTo>
                <a:cubicBezTo>
                  <a:pt x="1440" y="260"/>
                  <a:pt x="1438" y="262"/>
                  <a:pt x="1436" y="263"/>
                </a:cubicBezTo>
                <a:cubicBezTo>
                  <a:pt x="1434" y="263"/>
                  <a:pt x="1433" y="265"/>
                  <a:pt x="1434" y="268"/>
                </a:cubicBezTo>
                <a:close/>
                <a:moveTo>
                  <a:pt x="1449" y="249"/>
                </a:moveTo>
                <a:cubicBezTo>
                  <a:pt x="1448" y="251"/>
                  <a:pt x="1446" y="252"/>
                  <a:pt x="1444" y="254"/>
                </a:cubicBezTo>
                <a:cubicBezTo>
                  <a:pt x="1446" y="254"/>
                  <a:pt x="1448" y="254"/>
                  <a:pt x="1449" y="254"/>
                </a:cubicBezTo>
                <a:cubicBezTo>
                  <a:pt x="1451" y="252"/>
                  <a:pt x="1453" y="250"/>
                  <a:pt x="1449" y="249"/>
                </a:cubicBezTo>
                <a:close/>
                <a:moveTo>
                  <a:pt x="1439" y="254"/>
                </a:moveTo>
                <a:cubicBezTo>
                  <a:pt x="1435" y="256"/>
                  <a:pt x="1435" y="255"/>
                  <a:pt x="1435" y="259"/>
                </a:cubicBezTo>
                <a:cubicBezTo>
                  <a:pt x="1434" y="265"/>
                  <a:pt x="1443" y="257"/>
                  <a:pt x="1445" y="256"/>
                </a:cubicBezTo>
                <a:cubicBezTo>
                  <a:pt x="1443" y="253"/>
                  <a:pt x="1441" y="254"/>
                  <a:pt x="1439" y="254"/>
                </a:cubicBezTo>
                <a:close/>
                <a:moveTo>
                  <a:pt x="1457" y="247"/>
                </a:moveTo>
                <a:cubicBezTo>
                  <a:pt x="1454" y="246"/>
                  <a:pt x="1451" y="246"/>
                  <a:pt x="1450" y="249"/>
                </a:cubicBezTo>
                <a:cubicBezTo>
                  <a:pt x="1451" y="249"/>
                  <a:pt x="1452" y="250"/>
                  <a:pt x="1453" y="250"/>
                </a:cubicBezTo>
                <a:cubicBezTo>
                  <a:pt x="1454" y="250"/>
                  <a:pt x="1456" y="249"/>
                  <a:pt x="1457" y="247"/>
                </a:cubicBezTo>
                <a:close/>
                <a:moveTo>
                  <a:pt x="1430" y="264"/>
                </a:moveTo>
                <a:cubicBezTo>
                  <a:pt x="1428" y="265"/>
                  <a:pt x="1429" y="268"/>
                  <a:pt x="1427" y="269"/>
                </a:cubicBezTo>
                <a:cubicBezTo>
                  <a:pt x="1427" y="267"/>
                  <a:pt x="1427" y="265"/>
                  <a:pt x="1428" y="263"/>
                </a:cubicBezTo>
                <a:cubicBezTo>
                  <a:pt x="1425" y="263"/>
                  <a:pt x="1424" y="265"/>
                  <a:pt x="1425" y="268"/>
                </a:cubicBezTo>
                <a:cubicBezTo>
                  <a:pt x="1424" y="268"/>
                  <a:pt x="1423" y="268"/>
                  <a:pt x="1423" y="268"/>
                </a:cubicBezTo>
                <a:cubicBezTo>
                  <a:pt x="1422" y="271"/>
                  <a:pt x="1423" y="270"/>
                  <a:pt x="1421" y="272"/>
                </a:cubicBezTo>
                <a:cubicBezTo>
                  <a:pt x="1424" y="272"/>
                  <a:pt x="1425" y="273"/>
                  <a:pt x="1427" y="271"/>
                </a:cubicBezTo>
                <a:cubicBezTo>
                  <a:pt x="1429" y="269"/>
                  <a:pt x="1430" y="268"/>
                  <a:pt x="1432" y="269"/>
                </a:cubicBezTo>
                <a:cubicBezTo>
                  <a:pt x="1433" y="267"/>
                  <a:pt x="1433" y="262"/>
                  <a:pt x="1430" y="264"/>
                </a:cubicBezTo>
                <a:close/>
                <a:moveTo>
                  <a:pt x="1423" y="275"/>
                </a:moveTo>
                <a:cubicBezTo>
                  <a:pt x="1423" y="279"/>
                  <a:pt x="1421" y="280"/>
                  <a:pt x="1418" y="280"/>
                </a:cubicBezTo>
                <a:cubicBezTo>
                  <a:pt x="1419" y="281"/>
                  <a:pt x="1419" y="281"/>
                  <a:pt x="1420" y="282"/>
                </a:cubicBezTo>
                <a:cubicBezTo>
                  <a:pt x="1420" y="283"/>
                  <a:pt x="1419" y="284"/>
                  <a:pt x="1419" y="285"/>
                </a:cubicBezTo>
                <a:cubicBezTo>
                  <a:pt x="1422" y="281"/>
                  <a:pt x="1424" y="280"/>
                  <a:pt x="1423" y="275"/>
                </a:cubicBezTo>
                <a:close/>
                <a:moveTo>
                  <a:pt x="1426" y="274"/>
                </a:moveTo>
                <a:cubicBezTo>
                  <a:pt x="1426" y="274"/>
                  <a:pt x="1425" y="274"/>
                  <a:pt x="1424" y="274"/>
                </a:cubicBezTo>
                <a:cubicBezTo>
                  <a:pt x="1424" y="275"/>
                  <a:pt x="1424" y="277"/>
                  <a:pt x="1424" y="278"/>
                </a:cubicBezTo>
                <a:cubicBezTo>
                  <a:pt x="1427" y="275"/>
                  <a:pt x="1429" y="273"/>
                  <a:pt x="1431" y="270"/>
                </a:cubicBezTo>
                <a:cubicBezTo>
                  <a:pt x="1429" y="270"/>
                  <a:pt x="1427" y="272"/>
                  <a:pt x="1426" y="274"/>
                </a:cubicBezTo>
                <a:close/>
                <a:moveTo>
                  <a:pt x="1462" y="249"/>
                </a:moveTo>
                <a:cubicBezTo>
                  <a:pt x="1459" y="246"/>
                  <a:pt x="1453" y="250"/>
                  <a:pt x="1451" y="253"/>
                </a:cubicBezTo>
                <a:cubicBezTo>
                  <a:pt x="1452" y="253"/>
                  <a:pt x="1454" y="252"/>
                  <a:pt x="1456" y="252"/>
                </a:cubicBezTo>
                <a:cubicBezTo>
                  <a:pt x="1458" y="251"/>
                  <a:pt x="1460" y="250"/>
                  <a:pt x="1462" y="249"/>
                </a:cubicBezTo>
                <a:close/>
                <a:moveTo>
                  <a:pt x="1465" y="244"/>
                </a:moveTo>
                <a:cubicBezTo>
                  <a:pt x="1464" y="244"/>
                  <a:pt x="1463" y="244"/>
                  <a:pt x="1462" y="244"/>
                </a:cubicBezTo>
                <a:cubicBezTo>
                  <a:pt x="1462" y="245"/>
                  <a:pt x="1462" y="246"/>
                  <a:pt x="1462" y="247"/>
                </a:cubicBezTo>
                <a:cubicBezTo>
                  <a:pt x="1465" y="248"/>
                  <a:pt x="1466" y="247"/>
                  <a:pt x="1465" y="244"/>
                </a:cubicBezTo>
                <a:close/>
                <a:moveTo>
                  <a:pt x="1850" y="192"/>
                </a:moveTo>
                <a:cubicBezTo>
                  <a:pt x="1845" y="193"/>
                  <a:pt x="1847" y="195"/>
                  <a:pt x="1846" y="200"/>
                </a:cubicBezTo>
                <a:cubicBezTo>
                  <a:pt x="1850" y="199"/>
                  <a:pt x="1855" y="198"/>
                  <a:pt x="1859" y="198"/>
                </a:cubicBezTo>
                <a:cubicBezTo>
                  <a:pt x="1858" y="193"/>
                  <a:pt x="1854" y="192"/>
                  <a:pt x="1850" y="192"/>
                </a:cubicBezTo>
                <a:close/>
                <a:moveTo>
                  <a:pt x="2309" y="678"/>
                </a:moveTo>
                <a:cubicBezTo>
                  <a:pt x="2309" y="680"/>
                  <a:pt x="2309" y="682"/>
                  <a:pt x="2310" y="684"/>
                </a:cubicBezTo>
                <a:cubicBezTo>
                  <a:pt x="2315" y="685"/>
                  <a:pt x="2311" y="679"/>
                  <a:pt x="2314" y="679"/>
                </a:cubicBezTo>
                <a:cubicBezTo>
                  <a:pt x="2319" y="680"/>
                  <a:pt x="2316" y="685"/>
                  <a:pt x="2315" y="687"/>
                </a:cubicBezTo>
                <a:cubicBezTo>
                  <a:pt x="2313" y="691"/>
                  <a:pt x="2313" y="702"/>
                  <a:pt x="2319" y="698"/>
                </a:cubicBezTo>
                <a:cubicBezTo>
                  <a:pt x="2324" y="694"/>
                  <a:pt x="2325" y="688"/>
                  <a:pt x="2328" y="682"/>
                </a:cubicBezTo>
                <a:cubicBezTo>
                  <a:pt x="2329" y="680"/>
                  <a:pt x="2326" y="677"/>
                  <a:pt x="2326" y="676"/>
                </a:cubicBezTo>
                <a:cubicBezTo>
                  <a:pt x="2324" y="673"/>
                  <a:pt x="2322" y="676"/>
                  <a:pt x="2320" y="673"/>
                </a:cubicBezTo>
                <a:cubicBezTo>
                  <a:pt x="2324" y="669"/>
                  <a:pt x="2328" y="675"/>
                  <a:pt x="2330" y="667"/>
                </a:cubicBezTo>
                <a:cubicBezTo>
                  <a:pt x="2332" y="671"/>
                  <a:pt x="2334" y="669"/>
                  <a:pt x="2336" y="668"/>
                </a:cubicBezTo>
                <a:cubicBezTo>
                  <a:pt x="2338" y="667"/>
                  <a:pt x="2342" y="666"/>
                  <a:pt x="2342" y="665"/>
                </a:cubicBezTo>
                <a:cubicBezTo>
                  <a:pt x="2345" y="662"/>
                  <a:pt x="2351" y="664"/>
                  <a:pt x="2355" y="665"/>
                </a:cubicBezTo>
                <a:cubicBezTo>
                  <a:pt x="2349" y="670"/>
                  <a:pt x="2352" y="673"/>
                  <a:pt x="2357" y="677"/>
                </a:cubicBezTo>
                <a:cubicBezTo>
                  <a:pt x="2359" y="674"/>
                  <a:pt x="2361" y="668"/>
                  <a:pt x="2366" y="669"/>
                </a:cubicBezTo>
                <a:cubicBezTo>
                  <a:pt x="2363" y="666"/>
                  <a:pt x="2362" y="664"/>
                  <a:pt x="2365" y="661"/>
                </a:cubicBezTo>
                <a:cubicBezTo>
                  <a:pt x="2369" y="667"/>
                  <a:pt x="2376" y="665"/>
                  <a:pt x="2380" y="660"/>
                </a:cubicBezTo>
                <a:cubicBezTo>
                  <a:pt x="2381" y="661"/>
                  <a:pt x="2382" y="663"/>
                  <a:pt x="2382" y="665"/>
                </a:cubicBezTo>
                <a:cubicBezTo>
                  <a:pt x="2384" y="662"/>
                  <a:pt x="2386" y="659"/>
                  <a:pt x="2389" y="656"/>
                </a:cubicBezTo>
                <a:cubicBezTo>
                  <a:pt x="2388" y="658"/>
                  <a:pt x="2388" y="660"/>
                  <a:pt x="2388" y="662"/>
                </a:cubicBezTo>
                <a:cubicBezTo>
                  <a:pt x="2391" y="660"/>
                  <a:pt x="2392" y="657"/>
                  <a:pt x="2395" y="655"/>
                </a:cubicBezTo>
                <a:cubicBezTo>
                  <a:pt x="2396" y="655"/>
                  <a:pt x="2395" y="647"/>
                  <a:pt x="2395" y="645"/>
                </a:cubicBezTo>
                <a:cubicBezTo>
                  <a:pt x="2396" y="641"/>
                  <a:pt x="2398" y="641"/>
                  <a:pt x="2398" y="636"/>
                </a:cubicBezTo>
                <a:cubicBezTo>
                  <a:pt x="2398" y="632"/>
                  <a:pt x="2397" y="627"/>
                  <a:pt x="2402" y="629"/>
                </a:cubicBezTo>
                <a:cubicBezTo>
                  <a:pt x="2402" y="626"/>
                  <a:pt x="2401" y="624"/>
                  <a:pt x="2403" y="622"/>
                </a:cubicBezTo>
                <a:cubicBezTo>
                  <a:pt x="2406" y="620"/>
                  <a:pt x="2405" y="616"/>
                  <a:pt x="2405" y="613"/>
                </a:cubicBezTo>
                <a:cubicBezTo>
                  <a:pt x="2405" y="610"/>
                  <a:pt x="2403" y="607"/>
                  <a:pt x="2402" y="605"/>
                </a:cubicBezTo>
                <a:cubicBezTo>
                  <a:pt x="2400" y="602"/>
                  <a:pt x="2402" y="600"/>
                  <a:pt x="2402" y="597"/>
                </a:cubicBezTo>
                <a:cubicBezTo>
                  <a:pt x="2398" y="595"/>
                  <a:pt x="2396" y="598"/>
                  <a:pt x="2397" y="603"/>
                </a:cubicBezTo>
                <a:cubicBezTo>
                  <a:pt x="2394" y="594"/>
                  <a:pt x="2389" y="606"/>
                  <a:pt x="2388" y="609"/>
                </a:cubicBezTo>
                <a:cubicBezTo>
                  <a:pt x="2387" y="612"/>
                  <a:pt x="2390" y="613"/>
                  <a:pt x="2390" y="615"/>
                </a:cubicBezTo>
                <a:cubicBezTo>
                  <a:pt x="2389" y="619"/>
                  <a:pt x="2388" y="622"/>
                  <a:pt x="2386" y="626"/>
                </a:cubicBezTo>
                <a:cubicBezTo>
                  <a:pt x="2385" y="631"/>
                  <a:pt x="2381" y="636"/>
                  <a:pt x="2377" y="639"/>
                </a:cubicBezTo>
                <a:cubicBezTo>
                  <a:pt x="2374" y="640"/>
                  <a:pt x="2372" y="642"/>
                  <a:pt x="2368" y="642"/>
                </a:cubicBezTo>
                <a:cubicBezTo>
                  <a:pt x="2366" y="642"/>
                  <a:pt x="2369" y="637"/>
                  <a:pt x="2370" y="636"/>
                </a:cubicBezTo>
                <a:cubicBezTo>
                  <a:pt x="2366" y="637"/>
                  <a:pt x="2364" y="637"/>
                  <a:pt x="2364" y="642"/>
                </a:cubicBezTo>
                <a:cubicBezTo>
                  <a:pt x="2364" y="644"/>
                  <a:pt x="2360" y="647"/>
                  <a:pt x="2359" y="649"/>
                </a:cubicBezTo>
                <a:cubicBezTo>
                  <a:pt x="2357" y="652"/>
                  <a:pt x="2360" y="654"/>
                  <a:pt x="2357" y="655"/>
                </a:cubicBezTo>
                <a:cubicBezTo>
                  <a:pt x="2352" y="657"/>
                  <a:pt x="2354" y="653"/>
                  <a:pt x="2351" y="654"/>
                </a:cubicBezTo>
                <a:cubicBezTo>
                  <a:pt x="2346" y="654"/>
                  <a:pt x="2336" y="653"/>
                  <a:pt x="2333" y="658"/>
                </a:cubicBezTo>
                <a:cubicBezTo>
                  <a:pt x="2330" y="663"/>
                  <a:pt x="2325" y="666"/>
                  <a:pt x="2319" y="666"/>
                </a:cubicBezTo>
                <a:cubicBezTo>
                  <a:pt x="2321" y="673"/>
                  <a:pt x="2313" y="675"/>
                  <a:pt x="2309" y="678"/>
                </a:cubicBezTo>
                <a:close/>
                <a:moveTo>
                  <a:pt x="2301" y="950"/>
                </a:moveTo>
                <a:cubicBezTo>
                  <a:pt x="2299" y="952"/>
                  <a:pt x="2295" y="955"/>
                  <a:pt x="2294" y="958"/>
                </a:cubicBezTo>
                <a:cubicBezTo>
                  <a:pt x="2291" y="962"/>
                  <a:pt x="2293" y="962"/>
                  <a:pt x="2293" y="966"/>
                </a:cubicBezTo>
                <a:cubicBezTo>
                  <a:pt x="2294" y="969"/>
                  <a:pt x="2294" y="972"/>
                  <a:pt x="2294" y="975"/>
                </a:cubicBezTo>
                <a:cubicBezTo>
                  <a:pt x="2294" y="977"/>
                  <a:pt x="2298" y="980"/>
                  <a:pt x="2300" y="981"/>
                </a:cubicBezTo>
                <a:cubicBezTo>
                  <a:pt x="2299" y="977"/>
                  <a:pt x="2298" y="969"/>
                  <a:pt x="2304" y="971"/>
                </a:cubicBezTo>
                <a:cubicBezTo>
                  <a:pt x="2303" y="971"/>
                  <a:pt x="2297" y="966"/>
                  <a:pt x="2300" y="965"/>
                </a:cubicBezTo>
                <a:cubicBezTo>
                  <a:pt x="2303" y="964"/>
                  <a:pt x="2304" y="960"/>
                  <a:pt x="2300" y="959"/>
                </a:cubicBezTo>
                <a:cubicBezTo>
                  <a:pt x="2300" y="958"/>
                  <a:pt x="2301" y="956"/>
                  <a:pt x="2302" y="955"/>
                </a:cubicBezTo>
                <a:cubicBezTo>
                  <a:pt x="2302" y="954"/>
                  <a:pt x="2301" y="952"/>
                  <a:pt x="2301" y="950"/>
                </a:cubicBezTo>
                <a:close/>
                <a:moveTo>
                  <a:pt x="2475" y="1179"/>
                </a:moveTo>
                <a:cubicBezTo>
                  <a:pt x="2470" y="1175"/>
                  <a:pt x="2476" y="1170"/>
                  <a:pt x="2469" y="1167"/>
                </a:cubicBezTo>
                <a:cubicBezTo>
                  <a:pt x="2468" y="1167"/>
                  <a:pt x="2465" y="1172"/>
                  <a:pt x="2464" y="1169"/>
                </a:cubicBezTo>
                <a:cubicBezTo>
                  <a:pt x="2463" y="1166"/>
                  <a:pt x="2462" y="1162"/>
                  <a:pt x="2461" y="1159"/>
                </a:cubicBezTo>
                <a:cubicBezTo>
                  <a:pt x="2459" y="1153"/>
                  <a:pt x="2459" y="1150"/>
                  <a:pt x="2454" y="1147"/>
                </a:cubicBezTo>
                <a:cubicBezTo>
                  <a:pt x="2452" y="1145"/>
                  <a:pt x="2438" y="1139"/>
                  <a:pt x="2438" y="1137"/>
                </a:cubicBezTo>
                <a:cubicBezTo>
                  <a:pt x="2438" y="1131"/>
                  <a:pt x="2439" y="1124"/>
                  <a:pt x="2436" y="1120"/>
                </a:cubicBezTo>
                <a:cubicBezTo>
                  <a:pt x="2430" y="1114"/>
                  <a:pt x="2431" y="1111"/>
                  <a:pt x="2430" y="1103"/>
                </a:cubicBezTo>
                <a:cubicBezTo>
                  <a:pt x="2430" y="1098"/>
                  <a:pt x="2423" y="1095"/>
                  <a:pt x="2420" y="1098"/>
                </a:cubicBezTo>
                <a:cubicBezTo>
                  <a:pt x="2418" y="1085"/>
                  <a:pt x="2414" y="1076"/>
                  <a:pt x="2410" y="1065"/>
                </a:cubicBezTo>
                <a:cubicBezTo>
                  <a:pt x="2404" y="1066"/>
                  <a:pt x="2403" y="1077"/>
                  <a:pt x="2402" y="1082"/>
                </a:cubicBezTo>
                <a:cubicBezTo>
                  <a:pt x="2400" y="1088"/>
                  <a:pt x="2402" y="1094"/>
                  <a:pt x="2402" y="1100"/>
                </a:cubicBezTo>
                <a:cubicBezTo>
                  <a:pt x="2402" y="1107"/>
                  <a:pt x="2398" y="1130"/>
                  <a:pt x="2388" y="1126"/>
                </a:cubicBezTo>
                <a:cubicBezTo>
                  <a:pt x="2385" y="1125"/>
                  <a:pt x="2382" y="1119"/>
                  <a:pt x="2378" y="1117"/>
                </a:cubicBezTo>
                <a:cubicBezTo>
                  <a:pt x="2372" y="1113"/>
                  <a:pt x="2365" y="1109"/>
                  <a:pt x="2359" y="1105"/>
                </a:cubicBezTo>
                <a:cubicBezTo>
                  <a:pt x="2353" y="1102"/>
                  <a:pt x="2356" y="1100"/>
                  <a:pt x="2357" y="1092"/>
                </a:cubicBezTo>
                <a:cubicBezTo>
                  <a:pt x="2359" y="1086"/>
                  <a:pt x="2362" y="1083"/>
                  <a:pt x="2366" y="1079"/>
                </a:cubicBezTo>
                <a:cubicBezTo>
                  <a:pt x="2360" y="1073"/>
                  <a:pt x="2358" y="1073"/>
                  <a:pt x="2350" y="1072"/>
                </a:cubicBezTo>
                <a:cubicBezTo>
                  <a:pt x="2344" y="1071"/>
                  <a:pt x="2337" y="1070"/>
                  <a:pt x="2331" y="1070"/>
                </a:cubicBezTo>
                <a:cubicBezTo>
                  <a:pt x="2331" y="1073"/>
                  <a:pt x="2332" y="1076"/>
                  <a:pt x="2332" y="1079"/>
                </a:cubicBezTo>
                <a:cubicBezTo>
                  <a:pt x="2325" y="1078"/>
                  <a:pt x="2319" y="1074"/>
                  <a:pt x="2314" y="1081"/>
                </a:cubicBezTo>
                <a:cubicBezTo>
                  <a:pt x="2310" y="1087"/>
                  <a:pt x="2309" y="1093"/>
                  <a:pt x="2307" y="1101"/>
                </a:cubicBezTo>
                <a:cubicBezTo>
                  <a:pt x="2301" y="1098"/>
                  <a:pt x="2295" y="1095"/>
                  <a:pt x="2289" y="1092"/>
                </a:cubicBezTo>
                <a:cubicBezTo>
                  <a:pt x="2287" y="1090"/>
                  <a:pt x="2279" y="1099"/>
                  <a:pt x="2277" y="1100"/>
                </a:cubicBezTo>
                <a:cubicBezTo>
                  <a:pt x="2268" y="1109"/>
                  <a:pt x="2254" y="1116"/>
                  <a:pt x="2250" y="1129"/>
                </a:cubicBezTo>
                <a:cubicBezTo>
                  <a:pt x="2247" y="1135"/>
                  <a:pt x="2247" y="1141"/>
                  <a:pt x="2241" y="1142"/>
                </a:cubicBezTo>
                <a:cubicBezTo>
                  <a:pt x="2232" y="1144"/>
                  <a:pt x="2224" y="1146"/>
                  <a:pt x="2216" y="1148"/>
                </a:cubicBezTo>
                <a:cubicBezTo>
                  <a:pt x="2210" y="1149"/>
                  <a:pt x="2207" y="1152"/>
                  <a:pt x="2202" y="1155"/>
                </a:cubicBezTo>
                <a:cubicBezTo>
                  <a:pt x="2196" y="1160"/>
                  <a:pt x="2194" y="1161"/>
                  <a:pt x="2192" y="1169"/>
                </a:cubicBezTo>
                <a:cubicBezTo>
                  <a:pt x="2190" y="1167"/>
                  <a:pt x="2189" y="1164"/>
                  <a:pt x="2188" y="1161"/>
                </a:cubicBezTo>
                <a:cubicBezTo>
                  <a:pt x="2184" y="1172"/>
                  <a:pt x="2182" y="1180"/>
                  <a:pt x="2186" y="1191"/>
                </a:cubicBezTo>
                <a:cubicBezTo>
                  <a:pt x="2188" y="1197"/>
                  <a:pt x="2188" y="1198"/>
                  <a:pt x="2185" y="1204"/>
                </a:cubicBezTo>
                <a:cubicBezTo>
                  <a:pt x="2184" y="1209"/>
                  <a:pt x="2187" y="1212"/>
                  <a:pt x="2189" y="1216"/>
                </a:cubicBezTo>
                <a:cubicBezTo>
                  <a:pt x="2194" y="1227"/>
                  <a:pt x="2197" y="1237"/>
                  <a:pt x="2199" y="1248"/>
                </a:cubicBezTo>
                <a:cubicBezTo>
                  <a:pt x="2199" y="1252"/>
                  <a:pt x="2203" y="1264"/>
                  <a:pt x="2201" y="1267"/>
                </a:cubicBezTo>
                <a:cubicBezTo>
                  <a:pt x="2201" y="1269"/>
                  <a:pt x="2191" y="1274"/>
                  <a:pt x="2196" y="1278"/>
                </a:cubicBezTo>
                <a:cubicBezTo>
                  <a:pt x="2200" y="1280"/>
                  <a:pt x="2204" y="1286"/>
                  <a:pt x="2209" y="1286"/>
                </a:cubicBezTo>
                <a:cubicBezTo>
                  <a:pt x="2213" y="1286"/>
                  <a:pt x="2219" y="1287"/>
                  <a:pt x="2223" y="1284"/>
                </a:cubicBezTo>
                <a:cubicBezTo>
                  <a:pt x="2228" y="1279"/>
                  <a:pt x="2230" y="1277"/>
                  <a:pt x="2236" y="1276"/>
                </a:cubicBezTo>
                <a:cubicBezTo>
                  <a:pt x="2241" y="1275"/>
                  <a:pt x="2246" y="1275"/>
                  <a:pt x="2251" y="1275"/>
                </a:cubicBezTo>
                <a:cubicBezTo>
                  <a:pt x="2255" y="1274"/>
                  <a:pt x="2258" y="1274"/>
                  <a:pt x="2262" y="1274"/>
                </a:cubicBezTo>
                <a:cubicBezTo>
                  <a:pt x="2263" y="1274"/>
                  <a:pt x="2265" y="1269"/>
                  <a:pt x="2266" y="1268"/>
                </a:cubicBezTo>
                <a:cubicBezTo>
                  <a:pt x="2268" y="1264"/>
                  <a:pt x="2275" y="1262"/>
                  <a:pt x="2279" y="1260"/>
                </a:cubicBezTo>
                <a:cubicBezTo>
                  <a:pt x="2283" y="1258"/>
                  <a:pt x="2289" y="1261"/>
                  <a:pt x="2292" y="1259"/>
                </a:cubicBezTo>
                <a:cubicBezTo>
                  <a:pt x="2295" y="1257"/>
                  <a:pt x="2301" y="1252"/>
                  <a:pt x="2304" y="1252"/>
                </a:cubicBezTo>
                <a:cubicBezTo>
                  <a:pt x="2316" y="1254"/>
                  <a:pt x="2326" y="1255"/>
                  <a:pt x="2337" y="1259"/>
                </a:cubicBezTo>
                <a:cubicBezTo>
                  <a:pt x="2344" y="1262"/>
                  <a:pt x="2345" y="1263"/>
                  <a:pt x="2349" y="1270"/>
                </a:cubicBezTo>
                <a:cubicBezTo>
                  <a:pt x="2351" y="1275"/>
                  <a:pt x="2354" y="1279"/>
                  <a:pt x="2357" y="1283"/>
                </a:cubicBezTo>
                <a:cubicBezTo>
                  <a:pt x="2363" y="1276"/>
                  <a:pt x="2368" y="1270"/>
                  <a:pt x="2373" y="1262"/>
                </a:cubicBezTo>
                <a:cubicBezTo>
                  <a:pt x="2376" y="1271"/>
                  <a:pt x="2370" y="1278"/>
                  <a:pt x="2366" y="1285"/>
                </a:cubicBezTo>
                <a:cubicBezTo>
                  <a:pt x="2373" y="1287"/>
                  <a:pt x="2373" y="1282"/>
                  <a:pt x="2376" y="1275"/>
                </a:cubicBezTo>
                <a:cubicBezTo>
                  <a:pt x="2377" y="1280"/>
                  <a:pt x="2375" y="1291"/>
                  <a:pt x="2380" y="1291"/>
                </a:cubicBezTo>
                <a:cubicBezTo>
                  <a:pt x="2384" y="1291"/>
                  <a:pt x="2387" y="1299"/>
                  <a:pt x="2388" y="1303"/>
                </a:cubicBezTo>
                <a:cubicBezTo>
                  <a:pt x="2390" y="1315"/>
                  <a:pt x="2399" y="1319"/>
                  <a:pt x="2410" y="1320"/>
                </a:cubicBezTo>
                <a:cubicBezTo>
                  <a:pt x="2417" y="1322"/>
                  <a:pt x="2418" y="1322"/>
                  <a:pt x="2423" y="1318"/>
                </a:cubicBezTo>
                <a:cubicBezTo>
                  <a:pt x="2429" y="1313"/>
                  <a:pt x="2429" y="1315"/>
                  <a:pt x="2434" y="1321"/>
                </a:cubicBezTo>
                <a:cubicBezTo>
                  <a:pt x="2436" y="1324"/>
                  <a:pt x="2443" y="1322"/>
                  <a:pt x="2445" y="1319"/>
                </a:cubicBezTo>
                <a:cubicBezTo>
                  <a:pt x="2450" y="1314"/>
                  <a:pt x="2451" y="1313"/>
                  <a:pt x="2459" y="1313"/>
                </a:cubicBezTo>
                <a:cubicBezTo>
                  <a:pt x="2471" y="1313"/>
                  <a:pt x="2470" y="1296"/>
                  <a:pt x="2472" y="1285"/>
                </a:cubicBezTo>
                <a:cubicBezTo>
                  <a:pt x="2473" y="1276"/>
                  <a:pt x="2483" y="1270"/>
                  <a:pt x="2486" y="1261"/>
                </a:cubicBezTo>
                <a:cubicBezTo>
                  <a:pt x="2488" y="1250"/>
                  <a:pt x="2494" y="1237"/>
                  <a:pt x="2494" y="1226"/>
                </a:cubicBezTo>
                <a:cubicBezTo>
                  <a:pt x="2494" y="1215"/>
                  <a:pt x="2491" y="1203"/>
                  <a:pt x="2489" y="1193"/>
                </a:cubicBezTo>
                <a:cubicBezTo>
                  <a:pt x="2484" y="1188"/>
                  <a:pt x="2479" y="1184"/>
                  <a:pt x="2475" y="1179"/>
                </a:cubicBezTo>
                <a:close/>
                <a:moveTo>
                  <a:pt x="2281" y="1001"/>
                </a:moveTo>
                <a:cubicBezTo>
                  <a:pt x="2278" y="1008"/>
                  <a:pt x="2290" y="1005"/>
                  <a:pt x="2291" y="1004"/>
                </a:cubicBezTo>
                <a:cubicBezTo>
                  <a:pt x="2291" y="1000"/>
                  <a:pt x="2282" y="996"/>
                  <a:pt x="2281" y="1001"/>
                </a:cubicBezTo>
                <a:close/>
                <a:moveTo>
                  <a:pt x="2321" y="1070"/>
                </a:moveTo>
                <a:cubicBezTo>
                  <a:pt x="2317" y="1072"/>
                  <a:pt x="2313" y="1067"/>
                  <a:pt x="2312" y="1074"/>
                </a:cubicBezTo>
                <a:cubicBezTo>
                  <a:pt x="2316" y="1074"/>
                  <a:pt x="2319" y="1076"/>
                  <a:pt x="2322" y="1074"/>
                </a:cubicBezTo>
                <a:cubicBezTo>
                  <a:pt x="2324" y="1073"/>
                  <a:pt x="2325" y="1069"/>
                  <a:pt x="2321" y="1070"/>
                </a:cubicBezTo>
                <a:close/>
                <a:moveTo>
                  <a:pt x="2490" y="1015"/>
                </a:moveTo>
                <a:cubicBezTo>
                  <a:pt x="2492" y="1010"/>
                  <a:pt x="2492" y="1010"/>
                  <a:pt x="2490" y="1006"/>
                </a:cubicBezTo>
                <a:cubicBezTo>
                  <a:pt x="2490" y="1006"/>
                  <a:pt x="2488" y="1007"/>
                  <a:pt x="2488" y="1006"/>
                </a:cubicBezTo>
                <a:cubicBezTo>
                  <a:pt x="2487" y="1005"/>
                  <a:pt x="2486" y="1003"/>
                  <a:pt x="2486" y="1003"/>
                </a:cubicBezTo>
                <a:cubicBezTo>
                  <a:pt x="2482" y="1000"/>
                  <a:pt x="2477" y="997"/>
                  <a:pt x="2473" y="995"/>
                </a:cubicBezTo>
                <a:cubicBezTo>
                  <a:pt x="2472" y="1000"/>
                  <a:pt x="2490" y="1002"/>
                  <a:pt x="2488" y="1011"/>
                </a:cubicBezTo>
                <a:cubicBezTo>
                  <a:pt x="2488" y="1012"/>
                  <a:pt x="2489" y="1013"/>
                  <a:pt x="2490" y="1015"/>
                </a:cubicBezTo>
                <a:close/>
                <a:moveTo>
                  <a:pt x="2451" y="1341"/>
                </a:moveTo>
                <a:cubicBezTo>
                  <a:pt x="2448" y="1342"/>
                  <a:pt x="2441" y="1347"/>
                  <a:pt x="2439" y="1346"/>
                </a:cubicBezTo>
                <a:cubicBezTo>
                  <a:pt x="2435" y="1344"/>
                  <a:pt x="2430" y="1342"/>
                  <a:pt x="2426" y="1340"/>
                </a:cubicBezTo>
                <a:cubicBezTo>
                  <a:pt x="2425" y="1347"/>
                  <a:pt x="2426" y="1355"/>
                  <a:pt x="2429" y="1361"/>
                </a:cubicBezTo>
                <a:cubicBezTo>
                  <a:pt x="2432" y="1368"/>
                  <a:pt x="2436" y="1370"/>
                  <a:pt x="2443" y="1371"/>
                </a:cubicBezTo>
                <a:cubicBezTo>
                  <a:pt x="2451" y="1373"/>
                  <a:pt x="2459" y="1344"/>
                  <a:pt x="2451" y="1341"/>
                </a:cubicBezTo>
                <a:close/>
                <a:moveTo>
                  <a:pt x="2463" y="1020"/>
                </a:moveTo>
                <a:cubicBezTo>
                  <a:pt x="2460" y="1021"/>
                  <a:pt x="2457" y="1020"/>
                  <a:pt x="2454" y="1021"/>
                </a:cubicBezTo>
                <a:cubicBezTo>
                  <a:pt x="2456" y="1026"/>
                  <a:pt x="2465" y="1028"/>
                  <a:pt x="2470" y="1027"/>
                </a:cubicBezTo>
                <a:cubicBezTo>
                  <a:pt x="2473" y="1026"/>
                  <a:pt x="2478" y="1025"/>
                  <a:pt x="2479" y="1021"/>
                </a:cubicBezTo>
                <a:cubicBezTo>
                  <a:pt x="2480" y="1020"/>
                  <a:pt x="2487" y="1021"/>
                  <a:pt x="2482" y="1016"/>
                </a:cubicBezTo>
                <a:cubicBezTo>
                  <a:pt x="2488" y="1015"/>
                  <a:pt x="2486" y="1010"/>
                  <a:pt x="2482" y="1008"/>
                </a:cubicBezTo>
                <a:cubicBezTo>
                  <a:pt x="2478" y="1005"/>
                  <a:pt x="2479" y="1013"/>
                  <a:pt x="2479" y="1015"/>
                </a:cubicBezTo>
                <a:cubicBezTo>
                  <a:pt x="2479" y="1015"/>
                  <a:pt x="2465" y="1025"/>
                  <a:pt x="2468" y="1017"/>
                </a:cubicBezTo>
                <a:cubicBezTo>
                  <a:pt x="2468" y="1016"/>
                  <a:pt x="2466" y="1020"/>
                  <a:pt x="2463" y="1020"/>
                </a:cubicBezTo>
                <a:close/>
                <a:moveTo>
                  <a:pt x="2434" y="1020"/>
                </a:moveTo>
                <a:cubicBezTo>
                  <a:pt x="2432" y="1017"/>
                  <a:pt x="2434" y="1013"/>
                  <a:pt x="2430" y="1010"/>
                </a:cubicBezTo>
                <a:cubicBezTo>
                  <a:pt x="2427" y="1008"/>
                  <a:pt x="2423" y="1006"/>
                  <a:pt x="2420" y="1004"/>
                </a:cubicBezTo>
                <a:cubicBezTo>
                  <a:pt x="2415" y="1001"/>
                  <a:pt x="2408" y="999"/>
                  <a:pt x="2402" y="997"/>
                </a:cubicBezTo>
                <a:cubicBezTo>
                  <a:pt x="2393" y="994"/>
                  <a:pt x="2384" y="990"/>
                  <a:pt x="2376" y="987"/>
                </a:cubicBezTo>
                <a:cubicBezTo>
                  <a:pt x="2371" y="985"/>
                  <a:pt x="2364" y="989"/>
                  <a:pt x="2361" y="992"/>
                </a:cubicBezTo>
                <a:cubicBezTo>
                  <a:pt x="2360" y="994"/>
                  <a:pt x="2356" y="1002"/>
                  <a:pt x="2354" y="1001"/>
                </a:cubicBezTo>
                <a:cubicBezTo>
                  <a:pt x="2351" y="999"/>
                  <a:pt x="2349" y="999"/>
                  <a:pt x="2347" y="995"/>
                </a:cubicBezTo>
                <a:cubicBezTo>
                  <a:pt x="2345" y="990"/>
                  <a:pt x="2344" y="987"/>
                  <a:pt x="2344" y="982"/>
                </a:cubicBezTo>
                <a:cubicBezTo>
                  <a:pt x="2343" y="977"/>
                  <a:pt x="2342" y="978"/>
                  <a:pt x="2337" y="977"/>
                </a:cubicBezTo>
                <a:cubicBezTo>
                  <a:pt x="2330" y="975"/>
                  <a:pt x="2323" y="977"/>
                  <a:pt x="2319" y="984"/>
                </a:cubicBezTo>
                <a:cubicBezTo>
                  <a:pt x="2322" y="985"/>
                  <a:pt x="2324" y="985"/>
                  <a:pt x="2327" y="986"/>
                </a:cubicBezTo>
                <a:cubicBezTo>
                  <a:pt x="2328" y="986"/>
                  <a:pt x="2327" y="990"/>
                  <a:pt x="2328" y="991"/>
                </a:cubicBezTo>
                <a:cubicBezTo>
                  <a:pt x="2332" y="993"/>
                  <a:pt x="2338" y="992"/>
                  <a:pt x="2342" y="991"/>
                </a:cubicBezTo>
                <a:cubicBezTo>
                  <a:pt x="2342" y="992"/>
                  <a:pt x="2342" y="994"/>
                  <a:pt x="2342" y="995"/>
                </a:cubicBezTo>
                <a:cubicBezTo>
                  <a:pt x="2336" y="993"/>
                  <a:pt x="2333" y="994"/>
                  <a:pt x="2327" y="996"/>
                </a:cubicBezTo>
                <a:cubicBezTo>
                  <a:pt x="2330" y="1000"/>
                  <a:pt x="2332" y="1004"/>
                  <a:pt x="2334" y="1008"/>
                </a:cubicBezTo>
                <a:cubicBezTo>
                  <a:pt x="2337" y="1005"/>
                  <a:pt x="2339" y="1003"/>
                  <a:pt x="2341" y="1000"/>
                </a:cubicBezTo>
                <a:cubicBezTo>
                  <a:pt x="2342" y="1006"/>
                  <a:pt x="2342" y="1006"/>
                  <a:pt x="2347" y="1008"/>
                </a:cubicBezTo>
                <a:cubicBezTo>
                  <a:pt x="2353" y="1011"/>
                  <a:pt x="2359" y="1014"/>
                  <a:pt x="2366" y="1016"/>
                </a:cubicBezTo>
                <a:cubicBezTo>
                  <a:pt x="2368" y="1017"/>
                  <a:pt x="2374" y="1018"/>
                  <a:pt x="2376" y="1021"/>
                </a:cubicBezTo>
                <a:cubicBezTo>
                  <a:pt x="2378" y="1026"/>
                  <a:pt x="2380" y="1031"/>
                  <a:pt x="2382" y="1036"/>
                </a:cubicBezTo>
                <a:cubicBezTo>
                  <a:pt x="2375" y="1038"/>
                  <a:pt x="2374" y="1037"/>
                  <a:pt x="2373" y="1045"/>
                </a:cubicBezTo>
                <a:cubicBezTo>
                  <a:pt x="2378" y="1045"/>
                  <a:pt x="2384" y="1044"/>
                  <a:pt x="2389" y="1044"/>
                </a:cubicBezTo>
                <a:cubicBezTo>
                  <a:pt x="2392" y="1044"/>
                  <a:pt x="2394" y="1052"/>
                  <a:pt x="2398" y="1052"/>
                </a:cubicBezTo>
                <a:cubicBezTo>
                  <a:pt x="2404" y="1053"/>
                  <a:pt x="2409" y="1054"/>
                  <a:pt x="2414" y="1051"/>
                </a:cubicBezTo>
                <a:cubicBezTo>
                  <a:pt x="2417" y="1049"/>
                  <a:pt x="2418" y="1040"/>
                  <a:pt x="2421" y="1041"/>
                </a:cubicBezTo>
                <a:cubicBezTo>
                  <a:pt x="2424" y="1041"/>
                  <a:pt x="2433" y="1041"/>
                  <a:pt x="2435" y="1043"/>
                </a:cubicBezTo>
                <a:cubicBezTo>
                  <a:pt x="2440" y="1048"/>
                  <a:pt x="2444" y="1052"/>
                  <a:pt x="2448" y="1057"/>
                </a:cubicBezTo>
                <a:cubicBezTo>
                  <a:pt x="2452" y="1060"/>
                  <a:pt x="2457" y="1060"/>
                  <a:pt x="2461" y="1061"/>
                </a:cubicBezTo>
                <a:cubicBezTo>
                  <a:pt x="2465" y="1061"/>
                  <a:pt x="2470" y="1065"/>
                  <a:pt x="2472" y="1064"/>
                </a:cubicBezTo>
                <a:cubicBezTo>
                  <a:pt x="2470" y="1062"/>
                  <a:pt x="2464" y="1058"/>
                  <a:pt x="2467" y="1055"/>
                </a:cubicBezTo>
                <a:cubicBezTo>
                  <a:pt x="2464" y="1055"/>
                  <a:pt x="2460" y="1055"/>
                  <a:pt x="2462" y="1051"/>
                </a:cubicBezTo>
                <a:cubicBezTo>
                  <a:pt x="2455" y="1050"/>
                  <a:pt x="2455" y="1049"/>
                  <a:pt x="2452" y="1042"/>
                </a:cubicBezTo>
                <a:cubicBezTo>
                  <a:pt x="2451" y="1040"/>
                  <a:pt x="2448" y="1039"/>
                  <a:pt x="2446" y="1038"/>
                </a:cubicBezTo>
                <a:cubicBezTo>
                  <a:pt x="2445" y="1037"/>
                  <a:pt x="2444" y="1033"/>
                  <a:pt x="2443" y="1031"/>
                </a:cubicBezTo>
                <a:cubicBezTo>
                  <a:pt x="2446" y="1031"/>
                  <a:pt x="2448" y="1031"/>
                  <a:pt x="2450" y="1030"/>
                </a:cubicBezTo>
                <a:cubicBezTo>
                  <a:pt x="2451" y="1021"/>
                  <a:pt x="2438" y="1024"/>
                  <a:pt x="2434" y="1020"/>
                </a:cubicBezTo>
                <a:close/>
                <a:moveTo>
                  <a:pt x="2406" y="496"/>
                </a:moveTo>
                <a:cubicBezTo>
                  <a:pt x="2406" y="501"/>
                  <a:pt x="2407" y="506"/>
                  <a:pt x="2405" y="511"/>
                </a:cubicBezTo>
                <a:cubicBezTo>
                  <a:pt x="2402" y="517"/>
                  <a:pt x="2404" y="518"/>
                  <a:pt x="2405" y="524"/>
                </a:cubicBezTo>
                <a:cubicBezTo>
                  <a:pt x="2406" y="528"/>
                  <a:pt x="2406" y="528"/>
                  <a:pt x="2404" y="531"/>
                </a:cubicBezTo>
                <a:cubicBezTo>
                  <a:pt x="2403" y="533"/>
                  <a:pt x="2404" y="536"/>
                  <a:pt x="2404" y="538"/>
                </a:cubicBezTo>
                <a:cubicBezTo>
                  <a:pt x="2404" y="544"/>
                  <a:pt x="2403" y="545"/>
                  <a:pt x="2406" y="551"/>
                </a:cubicBezTo>
                <a:cubicBezTo>
                  <a:pt x="2406" y="548"/>
                  <a:pt x="2406" y="543"/>
                  <a:pt x="2410" y="542"/>
                </a:cubicBezTo>
                <a:cubicBezTo>
                  <a:pt x="2414" y="541"/>
                  <a:pt x="2416" y="546"/>
                  <a:pt x="2416" y="550"/>
                </a:cubicBezTo>
                <a:cubicBezTo>
                  <a:pt x="2420" y="546"/>
                  <a:pt x="2415" y="540"/>
                  <a:pt x="2413" y="536"/>
                </a:cubicBezTo>
                <a:cubicBezTo>
                  <a:pt x="2410" y="531"/>
                  <a:pt x="2409" y="530"/>
                  <a:pt x="2410" y="525"/>
                </a:cubicBezTo>
                <a:cubicBezTo>
                  <a:pt x="2413" y="518"/>
                  <a:pt x="2412" y="516"/>
                  <a:pt x="2419" y="514"/>
                </a:cubicBezTo>
                <a:cubicBezTo>
                  <a:pt x="2423" y="513"/>
                  <a:pt x="2423" y="521"/>
                  <a:pt x="2427" y="521"/>
                </a:cubicBezTo>
                <a:cubicBezTo>
                  <a:pt x="2424" y="515"/>
                  <a:pt x="2422" y="509"/>
                  <a:pt x="2420" y="502"/>
                </a:cubicBezTo>
                <a:cubicBezTo>
                  <a:pt x="2419" y="498"/>
                  <a:pt x="2418" y="495"/>
                  <a:pt x="2418" y="491"/>
                </a:cubicBezTo>
                <a:cubicBezTo>
                  <a:pt x="2417" y="489"/>
                  <a:pt x="2414" y="487"/>
                  <a:pt x="2414" y="485"/>
                </a:cubicBezTo>
                <a:cubicBezTo>
                  <a:pt x="2413" y="477"/>
                  <a:pt x="2419" y="473"/>
                  <a:pt x="2415" y="466"/>
                </a:cubicBezTo>
                <a:cubicBezTo>
                  <a:pt x="2413" y="462"/>
                  <a:pt x="2415" y="451"/>
                  <a:pt x="2408" y="457"/>
                </a:cubicBezTo>
                <a:cubicBezTo>
                  <a:pt x="2411" y="459"/>
                  <a:pt x="2412" y="464"/>
                  <a:pt x="2409" y="466"/>
                </a:cubicBezTo>
                <a:cubicBezTo>
                  <a:pt x="2408" y="467"/>
                  <a:pt x="2408" y="465"/>
                  <a:pt x="2406" y="467"/>
                </a:cubicBezTo>
                <a:cubicBezTo>
                  <a:pt x="2403" y="469"/>
                  <a:pt x="2404" y="469"/>
                  <a:pt x="2405" y="472"/>
                </a:cubicBezTo>
                <a:cubicBezTo>
                  <a:pt x="2406" y="476"/>
                  <a:pt x="2404" y="482"/>
                  <a:pt x="2403" y="486"/>
                </a:cubicBezTo>
                <a:cubicBezTo>
                  <a:pt x="2402" y="489"/>
                  <a:pt x="2410" y="492"/>
                  <a:pt x="2406" y="496"/>
                </a:cubicBezTo>
                <a:close/>
                <a:moveTo>
                  <a:pt x="2266" y="891"/>
                </a:moveTo>
                <a:cubicBezTo>
                  <a:pt x="2270" y="892"/>
                  <a:pt x="2272" y="886"/>
                  <a:pt x="2267" y="886"/>
                </a:cubicBezTo>
                <a:cubicBezTo>
                  <a:pt x="2266" y="887"/>
                  <a:pt x="2262" y="890"/>
                  <a:pt x="2266" y="891"/>
                </a:cubicBezTo>
                <a:close/>
                <a:moveTo>
                  <a:pt x="2260" y="892"/>
                </a:moveTo>
                <a:cubicBezTo>
                  <a:pt x="2261" y="889"/>
                  <a:pt x="2263" y="886"/>
                  <a:pt x="2265" y="884"/>
                </a:cubicBezTo>
                <a:cubicBezTo>
                  <a:pt x="2267" y="883"/>
                  <a:pt x="2266" y="878"/>
                  <a:pt x="2267" y="876"/>
                </a:cubicBezTo>
                <a:cubicBezTo>
                  <a:pt x="2266" y="876"/>
                  <a:pt x="2266" y="876"/>
                  <a:pt x="2265" y="876"/>
                </a:cubicBezTo>
                <a:cubicBezTo>
                  <a:pt x="2264" y="881"/>
                  <a:pt x="2260" y="887"/>
                  <a:pt x="2260" y="892"/>
                </a:cubicBezTo>
                <a:close/>
                <a:moveTo>
                  <a:pt x="2273" y="875"/>
                </a:moveTo>
                <a:cubicBezTo>
                  <a:pt x="2271" y="876"/>
                  <a:pt x="2269" y="876"/>
                  <a:pt x="2268" y="874"/>
                </a:cubicBezTo>
                <a:cubicBezTo>
                  <a:pt x="2268" y="876"/>
                  <a:pt x="2268" y="878"/>
                  <a:pt x="2269" y="880"/>
                </a:cubicBezTo>
                <a:cubicBezTo>
                  <a:pt x="2272" y="877"/>
                  <a:pt x="2270" y="885"/>
                  <a:pt x="2273" y="887"/>
                </a:cubicBezTo>
                <a:cubicBezTo>
                  <a:pt x="2273" y="886"/>
                  <a:pt x="2273" y="885"/>
                  <a:pt x="2273" y="884"/>
                </a:cubicBezTo>
                <a:cubicBezTo>
                  <a:pt x="2274" y="885"/>
                  <a:pt x="2274" y="886"/>
                  <a:pt x="2275" y="887"/>
                </a:cubicBezTo>
                <a:cubicBezTo>
                  <a:pt x="2277" y="884"/>
                  <a:pt x="2273" y="879"/>
                  <a:pt x="2273" y="875"/>
                </a:cubicBezTo>
                <a:close/>
                <a:moveTo>
                  <a:pt x="2262" y="868"/>
                </a:moveTo>
                <a:cubicBezTo>
                  <a:pt x="2263" y="870"/>
                  <a:pt x="2264" y="872"/>
                  <a:pt x="2266" y="873"/>
                </a:cubicBezTo>
                <a:cubicBezTo>
                  <a:pt x="2266" y="872"/>
                  <a:pt x="2266" y="869"/>
                  <a:pt x="2266" y="868"/>
                </a:cubicBezTo>
                <a:cubicBezTo>
                  <a:pt x="2263" y="868"/>
                  <a:pt x="2264" y="864"/>
                  <a:pt x="2259" y="865"/>
                </a:cubicBezTo>
                <a:cubicBezTo>
                  <a:pt x="2261" y="867"/>
                  <a:pt x="2260" y="869"/>
                  <a:pt x="2258" y="871"/>
                </a:cubicBezTo>
                <a:cubicBezTo>
                  <a:pt x="2259" y="870"/>
                  <a:pt x="2261" y="869"/>
                  <a:pt x="2262" y="868"/>
                </a:cubicBezTo>
                <a:close/>
                <a:moveTo>
                  <a:pt x="2268" y="865"/>
                </a:moveTo>
                <a:cubicBezTo>
                  <a:pt x="2268" y="868"/>
                  <a:pt x="2270" y="869"/>
                  <a:pt x="2272" y="871"/>
                </a:cubicBezTo>
                <a:cubicBezTo>
                  <a:pt x="2274" y="873"/>
                  <a:pt x="2272" y="873"/>
                  <a:pt x="2273" y="875"/>
                </a:cubicBezTo>
                <a:cubicBezTo>
                  <a:pt x="2279" y="882"/>
                  <a:pt x="2278" y="873"/>
                  <a:pt x="2277" y="869"/>
                </a:cubicBezTo>
                <a:cubicBezTo>
                  <a:pt x="2276" y="864"/>
                  <a:pt x="2271" y="865"/>
                  <a:pt x="2268" y="865"/>
                </a:cubicBezTo>
                <a:close/>
                <a:moveTo>
                  <a:pt x="2249" y="872"/>
                </a:moveTo>
                <a:cubicBezTo>
                  <a:pt x="2250" y="881"/>
                  <a:pt x="2248" y="887"/>
                  <a:pt x="2258" y="883"/>
                </a:cubicBezTo>
                <a:cubicBezTo>
                  <a:pt x="2255" y="886"/>
                  <a:pt x="2250" y="891"/>
                  <a:pt x="2255" y="893"/>
                </a:cubicBezTo>
                <a:cubicBezTo>
                  <a:pt x="2257" y="894"/>
                  <a:pt x="2256" y="897"/>
                  <a:pt x="2259" y="896"/>
                </a:cubicBezTo>
                <a:cubicBezTo>
                  <a:pt x="2261" y="896"/>
                  <a:pt x="2260" y="892"/>
                  <a:pt x="2260" y="890"/>
                </a:cubicBezTo>
                <a:cubicBezTo>
                  <a:pt x="2260" y="887"/>
                  <a:pt x="2263" y="881"/>
                  <a:pt x="2262" y="879"/>
                </a:cubicBezTo>
                <a:cubicBezTo>
                  <a:pt x="2259" y="874"/>
                  <a:pt x="2258" y="874"/>
                  <a:pt x="2253" y="872"/>
                </a:cubicBezTo>
                <a:cubicBezTo>
                  <a:pt x="2252" y="871"/>
                  <a:pt x="2250" y="872"/>
                  <a:pt x="2249" y="872"/>
                </a:cubicBezTo>
                <a:close/>
                <a:moveTo>
                  <a:pt x="2229" y="984"/>
                </a:moveTo>
                <a:cubicBezTo>
                  <a:pt x="2228" y="987"/>
                  <a:pt x="2229" y="989"/>
                  <a:pt x="2227" y="993"/>
                </a:cubicBezTo>
                <a:cubicBezTo>
                  <a:pt x="2225" y="998"/>
                  <a:pt x="2223" y="998"/>
                  <a:pt x="2226" y="1003"/>
                </a:cubicBezTo>
                <a:cubicBezTo>
                  <a:pt x="2228" y="1005"/>
                  <a:pt x="2232" y="1002"/>
                  <a:pt x="2231" y="1008"/>
                </a:cubicBezTo>
                <a:cubicBezTo>
                  <a:pt x="2231" y="1010"/>
                  <a:pt x="2228" y="1019"/>
                  <a:pt x="2229" y="1021"/>
                </a:cubicBezTo>
                <a:cubicBezTo>
                  <a:pt x="2231" y="1023"/>
                  <a:pt x="2237" y="1023"/>
                  <a:pt x="2238" y="1021"/>
                </a:cubicBezTo>
                <a:cubicBezTo>
                  <a:pt x="2238" y="1020"/>
                  <a:pt x="2237" y="1017"/>
                  <a:pt x="2237" y="1016"/>
                </a:cubicBezTo>
                <a:cubicBezTo>
                  <a:pt x="2237" y="1015"/>
                  <a:pt x="2238" y="1013"/>
                  <a:pt x="2238" y="1012"/>
                </a:cubicBezTo>
                <a:cubicBezTo>
                  <a:pt x="2239" y="1009"/>
                  <a:pt x="2238" y="1005"/>
                  <a:pt x="2238" y="1002"/>
                </a:cubicBezTo>
                <a:cubicBezTo>
                  <a:pt x="2239" y="999"/>
                  <a:pt x="2234" y="997"/>
                  <a:pt x="2241" y="996"/>
                </a:cubicBezTo>
                <a:cubicBezTo>
                  <a:pt x="2244" y="995"/>
                  <a:pt x="2241" y="1002"/>
                  <a:pt x="2242" y="1004"/>
                </a:cubicBezTo>
                <a:cubicBezTo>
                  <a:pt x="2243" y="1007"/>
                  <a:pt x="2247" y="1007"/>
                  <a:pt x="2246" y="1010"/>
                </a:cubicBezTo>
                <a:cubicBezTo>
                  <a:pt x="2245" y="1014"/>
                  <a:pt x="2248" y="1015"/>
                  <a:pt x="2251" y="1014"/>
                </a:cubicBezTo>
                <a:cubicBezTo>
                  <a:pt x="2249" y="1015"/>
                  <a:pt x="2257" y="1008"/>
                  <a:pt x="2256" y="1010"/>
                </a:cubicBezTo>
                <a:cubicBezTo>
                  <a:pt x="2259" y="1005"/>
                  <a:pt x="2253" y="1008"/>
                  <a:pt x="2252" y="1004"/>
                </a:cubicBezTo>
                <a:cubicBezTo>
                  <a:pt x="2251" y="1003"/>
                  <a:pt x="2254" y="1001"/>
                  <a:pt x="2253" y="1000"/>
                </a:cubicBezTo>
                <a:cubicBezTo>
                  <a:pt x="2252" y="998"/>
                  <a:pt x="2251" y="996"/>
                  <a:pt x="2250" y="994"/>
                </a:cubicBezTo>
                <a:cubicBezTo>
                  <a:pt x="2249" y="991"/>
                  <a:pt x="2247" y="992"/>
                  <a:pt x="2245" y="989"/>
                </a:cubicBezTo>
                <a:cubicBezTo>
                  <a:pt x="2252" y="992"/>
                  <a:pt x="2255" y="978"/>
                  <a:pt x="2261" y="982"/>
                </a:cubicBezTo>
                <a:cubicBezTo>
                  <a:pt x="2263" y="976"/>
                  <a:pt x="2257" y="979"/>
                  <a:pt x="2255" y="979"/>
                </a:cubicBezTo>
                <a:cubicBezTo>
                  <a:pt x="2252" y="979"/>
                  <a:pt x="2252" y="981"/>
                  <a:pt x="2250" y="981"/>
                </a:cubicBezTo>
                <a:cubicBezTo>
                  <a:pt x="2247" y="982"/>
                  <a:pt x="2248" y="979"/>
                  <a:pt x="2246" y="982"/>
                </a:cubicBezTo>
                <a:cubicBezTo>
                  <a:pt x="2239" y="989"/>
                  <a:pt x="2232" y="976"/>
                  <a:pt x="2237" y="970"/>
                </a:cubicBezTo>
                <a:cubicBezTo>
                  <a:pt x="2240" y="967"/>
                  <a:pt x="2243" y="970"/>
                  <a:pt x="2246" y="970"/>
                </a:cubicBezTo>
                <a:cubicBezTo>
                  <a:pt x="2250" y="970"/>
                  <a:pt x="2255" y="968"/>
                  <a:pt x="2259" y="970"/>
                </a:cubicBezTo>
                <a:cubicBezTo>
                  <a:pt x="2267" y="975"/>
                  <a:pt x="2272" y="965"/>
                  <a:pt x="2275" y="958"/>
                </a:cubicBezTo>
                <a:cubicBezTo>
                  <a:pt x="2271" y="958"/>
                  <a:pt x="2268" y="964"/>
                  <a:pt x="2265" y="966"/>
                </a:cubicBezTo>
                <a:cubicBezTo>
                  <a:pt x="2263" y="967"/>
                  <a:pt x="2260" y="965"/>
                  <a:pt x="2258" y="965"/>
                </a:cubicBezTo>
                <a:cubicBezTo>
                  <a:pt x="2256" y="965"/>
                  <a:pt x="2257" y="966"/>
                  <a:pt x="2254" y="965"/>
                </a:cubicBezTo>
                <a:cubicBezTo>
                  <a:pt x="2250" y="964"/>
                  <a:pt x="2244" y="960"/>
                  <a:pt x="2240" y="962"/>
                </a:cubicBezTo>
                <a:cubicBezTo>
                  <a:pt x="2236" y="965"/>
                  <a:pt x="2235" y="968"/>
                  <a:pt x="2232" y="973"/>
                </a:cubicBezTo>
                <a:cubicBezTo>
                  <a:pt x="2235" y="978"/>
                  <a:pt x="2230" y="980"/>
                  <a:pt x="2229" y="984"/>
                </a:cubicBezTo>
                <a:close/>
                <a:moveTo>
                  <a:pt x="2237" y="857"/>
                </a:moveTo>
                <a:cubicBezTo>
                  <a:pt x="2239" y="861"/>
                  <a:pt x="2242" y="865"/>
                  <a:pt x="2244" y="869"/>
                </a:cubicBezTo>
                <a:cubicBezTo>
                  <a:pt x="2248" y="864"/>
                  <a:pt x="2248" y="861"/>
                  <a:pt x="2243" y="857"/>
                </a:cubicBezTo>
                <a:cubicBezTo>
                  <a:pt x="2241" y="857"/>
                  <a:pt x="2239" y="857"/>
                  <a:pt x="2237" y="857"/>
                </a:cubicBezTo>
                <a:close/>
                <a:moveTo>
                  <a:pt x="2194" y="1043"/>
                </a:moveTo>
                <a:cubicBezTo>
                  <a:pt x="2194" y="1047"/>
                  <a:pt x="2197" y="1051"/>
                  <a:pt x="2200" y="1047"/>
                </a:cubicBezTo>
                <a:cubicBezTo>
                  <a:pt x="2203" y="1043"/>
                  <a:pt x="2196" y="1042"/>
                  <a:pt x="2194" y="1043"/>
                </a:cubicBezTo>
                <a:close/>
                <a:moveTo>
                  <a:pt x="2393" y="576"/>
                </a:moveTo>
                <a:cubicBezTo>
                  <a:pt x="2393" y="578"/>
                  <a:pt x="2393" y="582"/>
                  <a:pt x="2392" y="582"/>
                </a:cubicBezTo>
                <a:cubicBezTo>
                  <a:pt x="2389" y="584"/>
                  <a:pt x="2388" y="584"/>
                  <a:pt x="2388" y="587"/>
                </a:cubicBezTo>
                <a:cubicBezTo>
                  <a:pt x="2387" y="588"/>
                  <a:pt x="2390" y="597"/>
                  <a:pt x="2391" y="597"/>
                </a:cubicBezTo>
                <a:cubicBezTo>
                  <a:pt x="2392" y="598"/>
                  <a:pt x="2394" y="594"/>
                  <a:pt x="2395" y="594"/>
                </a:cubicBezTo>
                <a:cubicBezTo>
                  <a:pt x="2396" y="594"/>
                  <a:pt x="2399" y="595"/>
                  <a:pt x="2398" y="592"/>
                </a:cubicBezTo>
                <a:cubicBezTo>
                  <a:pt x="2396" y="590"/>
                  <a:pt x="2391" y="591"/>
                  <a:pt x="2392" y="586"/>
                </a:cubicBezTo>
                <a:cubicBezTo>
                  <a:pt x="2394" y="586"/>
                  <a:pt x="2397" y="588"/>
                  <a:pt x="2398" y="587"/>
                </a:cubicBezTo>
                <a:cubicBezTo>
                  <a:pt x="2400" y="587"/>
                  <a:pt x="2403" y="585"/>
                  <a:pt x="2404" y="586"/>
                </a:cubicBezTo>
                <a:cubicBezTo>
                  <a:pt x="2406" y="588"/>
                  <a:pt x="2413" y="593"/>
                  <a:pt x="2415" y="592"/>
                </a:cubicBezTo>
                <a:cubicBezTo>
                  <a:pt x="2415" y="592"/>
                  <a:pt x="2417" y="586"/>
                  <a:pt x="2417" y="585"/>
                </a:cubicBezTo>
                <a:cubicBezTo>
                  <a:pt x="2418" y="584"/>
                  <a:pt x="2422" y="582"/>
                  <a:pt x="2423" y="582"/>
                </a:cubicBezTo>
                <a:cubicBezTo>
                  <a:pt x="2428" y="582"/>
                  <a:pt x="2431" y="581"/>
                  <a:pt x="2434" y="578"/>
                </a:cubicBezTo>
                <a:cubicBezTo>
                  <a:pt x="2426" y="578"/>
                  <a:pt x="2432" y="571"/>
                  <a:pt x="2431" y="567"/>
                </a:cubicBezTo>
                <a:cubicBezTo>
                  <a:pt x="2425" y="573"/>
                  <a:pt x="2425" y="572"/>
                  <a:pt x="2418" y="568"/>
                </a:cubicBezTo>
                <a:cubicBezTo>
                  <a:pt x="2412" y="565"/>
                  <a:pt x="2410" y="560"/>
                  <a:pt x="2406" y="555"/>
                </a:cubicBezTo>
                <a:cubicBezTo>
                  <a:pt x="2402" y="549"/>
                  <a:pt x="2404" y="563"/>
                  <a:pt x="2404" y="565"/>
                </a:cubicBezTo>
                <a:cubicBezTo>
                  <a:pt x="2405" y="567"/>
                  <a:pt x="2401" y="570"/>
                  <a:pt x="2401" y="572"/>
                </a:cubicBezTo>
                <a:cubicBezTo>
                  <a:pt x="2401" y="575"/>
                  <a:pt x="2402" y="576"/>
                  <a:pt x="2400" y="578"/>
                </a:cubicBezTo>
                <a:cubicBezTo>
                  <a:pt x="2398" y="578"/>
                  <a:pt x="2396" y="577"/>
                  <a:pt x="2393" y="576"/>
                </a:cubicBezTo>
                <a:close/>
                <a:moveTo>
                  <a:pt x="1380" y="442"/>
                </a:moveTo>
                <a:cubicBezTo>
                  <a:pt x="1380" y="444"/>
                  <a:pt x="1383" y="449"/>
                  <a:pt x="1385" y="448"/>
                </a:cubicBezTo>
                <a:cubicBezTo>
                  <a:pt x="1388" y="448"/>
                  <a:pt x="1388" y="444"/>
                  <a:pt x="1385" y="443"/>
                </a:cubicBezTo>
                <a:cubicBezTo>
                  <a:pt x="1384" y="440"/>
                  <a:pt x="1382" y="441"/>
                  <a:pt x="1380" y="442"/>
                </a:cubicBezTo>
                <a:close/>
                <a:moveTo>
                  <a:pt x="1572" y="654"/>
                </a:moveTo>
                <a:cubicBezTo>
                  <a:pt x="1570" y="656"/>
                  <a:pt x="1566" y="658"/>
                  <a:pt x="1563" y="658"/>
                </a:cubicBezTo>
                <a:cubicBezTo>
                  <a:pt x="1561" y="658"/>
                  <a:pt x="1555" y="657"/>
                  <a:pt x="1554" y="659"/>
                </a:cubicBezTo>
                <a:cubicBezTo>
                  <a:pt x="1550" y="667"/>
                  <a:pt x="1567" y="662"/>
                  <a:pt x="1568" y="662"/>
                </a:cubicBezTo>
                <a:cubicBezTo>
                  <a:pt x="1566" y="658"/>
                  <a:pt x="1570" y="657"/>
                  <a:pt x="1572" y="654"/>
                </a:cubicBezTo>
                <a:close/>
                <a:moveTo>
                  <a:pt x="1508" y="661"/>
                </a:moveTo>
                <a:cubicBezTo>
                  <a:pt x="1508" y="658"/>
                  <a:pt x="1502" y="657"/>
                  <a:pt x="1500" y="657"/>
                </a:cubicBezTo>
                <a:cubicBezTo>
                  <a:pt x="1494" y="658"/>
                  <a:pt x="1493" y="657"/>
                  <a:pt x="1488" y="654"/>
                </a:cubicBezTo>
                <a:cubicBezTo>
                  <a:pt x="1488" y="655"/>
                  <a:pt x="1487" y="657"/>
                  <a:pt x="1486" y="658"/>
                </a:cubicBezTo>
                <a:cubicBezTo>
                  <a:pt x="1494" y="661"/>
                  <a:pt x="1500" y="661"/>
                  <a:pt x="1508" y="661"/>
                </a:cubicBezTo>
                <a:close/>
                <a:moveTo>
                  <a:pt x="1390" y="441"/>
                </a:moveTo>
                <a:cubicBezTo>
                  <a:pt x="1389" y="443"/>
                  <a:pt x="1390" y="447"/>
                  <a:pt x="1393" y="447"/>
                </a:cubicBezTo>
                <a:cubicBezTo>
                  <a:pt x="1396" y="447"/>
                  <a:pt x="1395" y="449"/>
                  <a:pt x="1396" y="453"/>
                </a:cubicBezTo>
                <a:cubicBezTo>
                  <a:pt x="1397" y="449"/>
                  <a:pt x="1396" y="445"/>
                  <a:pt x="1401" y="445"/>
                </a:cubicBezTo>
                <a:cubicBezTo>
                  <a:pt x="1400" y="444"/>
                  <a:pt x="1399" y="443"/>
                  <a:pt x="1398" y="442"/>
                </a:cubicBezTo>
                <a:cubicBezTo>
                  <a:pt x="1409" y="440"/>
                  <a:pt x="1391" y="430"/>
                  <a:pt x="1397" y="440"/>
                </a:cubicBezTo>
                <a:cubicBezTo>
                  <a:pt x="1394" y="440"/>
                  <a:pt x="1393" y="439"/>
                  <a:pt x="1395" y="437"/>
                </a:cubicBezTo>
                <a:cubicBezTo>
                  <a:pt x="1394" y="437"/>
                  <a:pt x="1393" y="437"/>
                  <a:pt x="1392" y="437"/>
                </a:cubicBezTo>
                <a:cubicBezTo>
                  <a:pt x="1393" y="439"/>
                  <a:pt x="1392" y="440"/>
                  <a:pt x="1390" y="441"/>
                </a:cubicBezTo>
                <a:close/>
                <a:moveTo>
                  <a:pt x="1485" y="406"/>
                </a:moveTo>
                <a:cubicBezTo>
                  <a:pt x="1480" y="404"/>
                  <a:pt x="1478" y="405"/>
                  <a:pt x="1473" y="406"/>
                </a:cubicBezTo>
                <a:cubicBezTo>
                  <a:pt x="1474" y="408"/>
                  <a:pt x="1476" y="410"/>
                  <a:pt x="1474" y="413"/>
                </a:cubicBezTo>
                <a:cubicBezTo>
                  <a:pt x="1477" y="409"/>
                  <a:pt x="1482" y="408"/>
                  <a:pt x="1485" y="406"/>
                </a:cubicBezTo>
                <a:close/>
                <a:moveTo>
                  <a:pt x="1370" y="608"/>
                </a:moveTo>
                <a:cubicBezTo>
                  <a:pt x="1371" y="610"/>
                  <a:pt x="1369" y="612"/>
                  <a:pt x="1368" y="613"/>
                </a:cubicBezTo>
                <a:cubicBezTo>
                  <a:pt x="1368" y="614"/>
                  <a:pt x="1370" y="615"/>
                  <a:pt x="1370" y="615"/>
                </a:cubicBezTo>
                <a:cubicBezTo>
                  <a:pt x="1370" y="619"/>
                  <a:pt x="1366" y="619"/>
                  <a:pt x="1369" y="622"/>
                </a:cubicBezTo>
                <a:cubicBezTo>
                  <a:pt x="1372" y="624"/>
                  <a:pt x="1374" y="625"/>
                  <a:pt x="1374" y="621"/>
                </a:cubicBezTo>
                <a:cubicBezTo>
                  <a:pt x="1375" y="619"/>
                  <a:pt x="1378" y="621"/>
                  <a:pt x="1378" y="617"/>
                </a:cubicBezTo>
                <a:cubicBezTo>
                  <a:pt x="1379" y="613"/>
                  <a:pt x="1379" y="609"/>
                  <a:pt x="1380" y="605"/>
                </a:cubicBezTo>
                <a:cubicBezTo>
                  <a:pt x="1381" y="597"/>
                  <a:pt x="1372" y="602"/>
                  <a:pt x="1369" y="603"/>
                </a:cubicBezTo>
                <a:cubicBezTo>
                  <a:pt x="1369" y="603"/>
                  <a:pt x="1368" y="603"/>
                  <a:pt x="1367" y="602"/>
                </a:cubicBezTo>
                <a:cubicBezTo>
                  <a:pt x="1365" y="607"/>
                  <a:pt x="1370" y="605"/>
                  <a:pt x="1370" y="608"/>
                </a:cubicBezTo>
                <a:close/>
                <a:moveTo>
                  <a:pt x="2773" y="338"/>
                </a:moveTo>
                <a:cubicBezTo>
                  <a:pt x="2771" y="338"/>
                  <a:pt x="2764" y="336"/>
                  <a:pt x="2763" y="337"/>
                </a:cubicBezTo>
                <a:cubicBezTo>
                  <a:pt x="2761" y="339"/>
                  <a:pt x="2763" y="343"/>
                  <a:pt x="2764" y="344"/>
                </a:cubicBezTo>
                <a:cubicBezTo>
                  <a:pt x="2768" y="347"/>
                  <a:pt x="2774" y="342"/>
                  <a:pt x="2777" y="345"/>
                </a:cubicBezTo>
                <a:cubicBezTo>
                  <a:pt x="2780" y="350"/>
                  <a:pt x="2785" y="351"/>
                  <a:pt x="2788" y="344"/>
                </a:cubicBezTo>
                <a:cubicBezTo>
                  <a:pt x="2783" y="342"/>
                  <a:pt x="2778" y="338"/>
                  <a:pt x="2773" y="338"/>
                </a:cubicBezTo>
                <a:close/>
                <a:moveTo>
                  <a:pt x="1444" y="425"/>
                </a:moveTo>
                <a:cubicBezTo>
                  <a:pt x="1446" y="423"/>
                  <a:pt x="1448" y="421"/>
                  <a:pt x="1451" y="420"/>
                </a:cubicBezTo>
                <a:cubicBezTo>
                  <a:pt x="1448" y="417"/>
                  <a:pt x="1450" y="416"/>
                  <a:pt x="1452" y="413"/>
                </a:cubicBezTo>
                <a:cubicBezTo>
                  <a:pt x="1444" y="411"/>
                  <a:pt x="1444" y="419"/>
                  <a:pt x="1444" y="425"/>
                </a:cubicBezTo>
                <a:close/>
                <a:moveTo>
                  <a:pt x="1460" y="387"/>
                </a:moveTo>
                <a:cubicBezTo>
                  <a:pt x="1460" y="386"/>
                  <a:pt x="1460" y="385"/>
                  <a:pt x="1460" y="384"/>
                </a:cubicBezTo>
                <a:cubicBezTo>
                  <a:pt x="1460" y="384"/>
                  <a:pt x="1461" y="384"/>
                  <a:pt x="1461" y="384"/>
                </a:cubicBezTo>
                <a:cubicBezTo>
                  <a:pt x="1460" y="379"/>
                  <a:pt x="1454" y="383"/>
                  <a:pt x="1460" y="387"/>
                </a:cubicBezTo>
                <a:close/>
                <a:moveTo>
                  <a:pt x="1370" y="589"/>
                </a:moveTo>
                <a:cubicBezTo>
                  <a:pt x="1367" y="592"/>
                  <a:pt x="1372" y="597"/>
                  <a:pt x="1375" y="597"/>
                </a:cubicBezTo>
                <a:cubicBezTo>
                  <a:pt x="1377" y="590"/>
                  <a:pt x="1377" y="588"/>
                  <a:pt x="1377" y="581"/>
                </a:cubicBezTo>
                <a:cubicBezTo>
                  <a:pt x="1374" y="582"/>
                  <a:pt x="1376" y="583"/>
                  <a:pt x="1375" y="585"/>
                </a:cubicBezTo>
                <a:cubicBezTo>
                  <a:pt x="1374" y="587"/>
                  <a:pt x="1372" y="588"/>
                  <a:pt x="1370" y="589"/>
                </a:cubicBezTo>
                <a:close/>
                <a:moveTo>
                  <a:pt x="2508" y="1024"/>
                </a:moveTo>
                <a:cubicBezTo>
                  <a:pt x="2506" y="1023"/>
                  <a:pt x="2506" y="1020"/>
                  <a:pt x="2503" y="1019"/>
                </a:cubicBezTo>
                <a:cubicBezTo>
                  <a:pt x="2503" y="1021"/>
                  <a:pt x="2503" y="1023"/>
                  <a:pt x="2505" y="1025"/>
                </a:cubicBezTo>
                <a:cubicBezTo>
                  <a:pt x="2506" y="1026"/>
                  <a:pt x="2505" y="1028"/>
                  <a:pt x="2506" y="1029"/>
                </a:cubicBezTo>
                <a:cubicBezTo>
                  <a:pt x="2508" y="1031"/>
                  <a:pt x="2515" y="1034"/>
                  <a:pt x="2513" y="1028"/>
                </a:cubicBezTo>
                <a:cubicBezTo>
                  <a:pt x="2512" y="1027"/>
                  <a:pt x="2510" y="1025"/>
                  <a:pt x="2508" y="1024"/>
                </a:cubicBezTo>
                <a:close/>
                <a:moveTo>
                  <a:pt x="2341" y="676"/>
                </a:moveTo>
                <a:cubicBezTo>
                  <a:pt x="2342" y="675"/>
                  <a:pt x="2344" y="679"/>
                  <a:pt x="2345" y="678"/>
                </a:cubicBezTo>
                <a:cubicBezTo>
                  <a:pt x="2346" y="677"/>
                  <a:pt x="2349" y="674"/>
                  <a:pt x="2349" y="673"/>
                </a:cubicBezTo>
                <a:cubicBezTo>
                  <a:pt x="2349" y="663"/>
                  <a:pt x="2337" y="671"/>
                  <a:pt x="2335" y="670"/>
                </a:cubicBezTo>
                <a:cubicBezTo>
                  <a:pt x="2332" y="676"/>
                  <a:pt x="2330" y="675"/>
                  <a:pt x="2332" y="682"/>
                </a:cubicBezTo>
                <a:cubicBezTo>
                  <a:pt x="2337" y="685"/>
                  <a:pt x="2338" y="678"/>
                  <a:pt x="2341" y="676"/>
                </a:cubicBezTo>
                <a:close/>
                <a:moveTo>
                  <a:pt x="2296" y="1000"/>
                </a:moveTo>
                <a:cubicBezTo>
                  <a:pt x="2292" y="1005"/>
                  <a:pt x="2299" y="1005"/>
                  <a:pt x="2301" y="1005"/>
                </a:cubicBezTo>
                <a:cubicBezTo>
                  <a:pt x="2302" y="1004"/>
                  <a:pt x="2302" y="1001"/>
                  <a:pt x="2303" y="1002"/>
                </a:cubicBezTo>
                <a:cubicBezTo>
                  <a:pt x="2305" y="1002"/>
                  <a:pt x="2307" y="1004"/>
                  <a:pt x="2309" y="1003"/>
                </a:cubicBezTo>
                <a:cubicBezTo>
                  <a:pt x="2313" y="1002"/>
                  <a:pt x="2315" y="1004"/>
                  <a:pt x="2319" y="1007"/>
                </a:cubicBezTo>
                <a:cubicBezTo>
                  <a:pt x="2320" y="998"/>
                  <a:pt x="2312" y="998"/>
                  <a:pt x="2307" y="996"/>
                </a:cubicBezTo>
                <a:cubicBezTo>
                  <a:pt x="2302" y="997"/>
                  <a:pt x="2298" y="997"/>
                  <a:pt x="2296" y="1000"/>
                </a:cubicBezTo>
                <a:close/>
                <a:moveTo>
                  <a:pt x="2647" y="1348"/>
                </a:moveTo>
                <a:cubicBezTo>
                  <a:pt x="2647" y="1345"/>
                  <a:pt x="2646" y="1342"/>
                  <a:pt x="2645" y="1340"/>
                </a:cubicBezTo>
                <a:cubicBezTo>
                  <a:pt x="2641" y="1342"/>
                  <a:pt x="2640" y="1342"/>
                  <a:pt x="2639" y="1346"/>
                </a:cubicBezTo>
                <a:cubicBezTo>
                  <a:pt x="2638" y="1350"/>
                  <a:pt x="2636" y="1348"/>
                  <a:pt x="2634" y="1352"/>
                </a:cubicBezTo>
                <a:cubicBezTo>
                  <a:pt x="2632" y="1354"/>
                  <a:pt x="2633" y="1358"/>
                  <a:pt x="2631" y="1360"/>
                </a:cubicBezTo>
                <a:cubicBezTo>
                  <a:pt x="2629" y="1363"/>
                  <a:pt x="2626" y="1365"/>
                  <a:pt x="2624" y="1367"/>
                </a:cubicBezTo>
                <a:cubicBezTo>
                  <a:pt x="2622" y="1369"/>
                  <a:pt x="2620" y="1371"/>
                  <a:pt x="2617" y="1372"/>
                </a:cubicBezTo>
                <a:cubicBezTo>
                  <a:pt x="2615" y="1373"/>
                  <a:pt x="2610" y="1374"/>
                  <a:pt x="2609" y="1376"/>
                </a:cubicBezTo>
                <a:cubicBezTo>
                  <a:pt x="2605" y="1382"/>
                  <a:pt x="2600" y="1388"/>
                  <a:pt x="2596" y="1394"/>
                </a:cubicBezTo>
                <a:cubicBezTo>
                  <a:pt x="2591" y="1400"/>
                  <a:pt x="2605" y="1398"/>
                  <a:pt x="2606" y="1400"/>
                </a:cubicBezTo>
                <a:cubicBezTo>
                  <a:pt x="2609" y="1403"/>
                  <a:pt x="2618" y="1406"/>
                  <a:pt x="2621" y="1402"/>
                </a:cubicBezTo>
                <a:cubicBezTo>
                  <a:pt x="2624" y="1397"/>
                  <a:pt x="2630" y="1391"/>
                  <a:pt x="2631" y="1385"/>
                </a:cubicBezTo>
                <a:cubicBezTo>
                  <a:pt x="2633" y="1377"/>
                  <a:pt x="2636" y="1376"/>
                  <a:pt x="2642" y="1372"/>
                </a:cubicBezTo>
                <a:cubicBezTo>
                  <a:pt x="2643" y="1373"/>
                  <a:pt x="2644" y="1375"/>
                  <a:pt x="2646" y="1375"/>
                </a:cubicBezTo>
                <a:cubicBezTo>
                  <a:pt x="2643" y="1370"/>
                  <a:pt x="2643" y="1369"/>
                  <a:pt x="2646" y="1365"/>
                </a:cubicBezTo>
                <a:cubicBezTo>
                  <a:pt x="2649" y="1361"/>
                  <a:pt x="2653" y="1357"/>
                  <a:pt x="2656" y="1353"/>
                </a:cubicBezTo>
                <a:cubicBezTo>
                  <a:pt x="2655" y="1350"/>
                  <a:pt x="2654" y="1347"/>
                  <a:pt x="2653" y="1344"/>
                </a:cubicBezTo>
                <a:cubicBezTo>
                  <a:pt x="2651" y="1345"/>
                  <a:pt x="2649" y="1347"/>
                  <a:pt x="2647" y="1348"/>
                </a:cubicBezTo>
                <a:close/>
                <a:moveTo>
                  <a:pt x="2606" y="1403"/>
                </a:moveTo>
                <a:cubicBezTo>
                  <a:pt x="2604" y="1404"/>
                  <a:pt x="2605" y="1408"/>
                  <a:pt x="2603" y="1410"/>
                </a:cubicBezTo>
                <a:cubicBezTo>
                  <a:pt x="2606" y="1408"/>
                  <a:pt x="2613" y="1409"/>
                  <a:pt x="2606" y="1403"/>
                </a:cubicBezTo>
                <a:close/>
                <a:moveTo>
                  <a:pt x="2685" y="1310"/>
                </a:moveTo>
                <a:cubicBezTo>
                  <a:pt x="2679" y="1314"/>
                  <a:pt x="2678" y="1314"/>
                  <a:pt x="2671" y="1312"/>
                </a:cubicBezTo>
                <a:cubicBezTo>
                  <a:pt x="2667" y="1311"/>
                  <a:pt x="2669" y="1303"/>
                  <a:pt x="2665" y="1300"/>
                </a:cubicBezTo>
                <a:cubicBezTo>
                  <a:pt x="2665" y="1305"/>
                  <a:pt x="2662" y="1309"/>
                  <a:pt x="2660" y="1303"/>
                </a:cubicBezTo>
                <a:cubicBezTo>
                  <a:pt x="2659" y="1301"/>
                  <a:pt x="2660" y="1299"/>
                  <a:pt x="2659" y="1297"/>
                </a:cubicBezTo>
                <a:cubicBezTo>
                  <a:pt x="2658" y="1296"/>
                  <a:pt x="2657" y="1294"/>
                  <a:pt x="2656" y="1293"/>
                </a:cubicBezTo>
                <a:cubicBezTo>
                  <a:pt x="2654" y="1287"/>
                  <a:pt x="2658" y="1288"/>
                  <a:pt x="2651" y="1285"/>
                </a:cubicBezTo>
                <a:cubicBezTo>
                  <a:pt x="2648" y="1284"/>
                  <a:pt x="2646" y="1281"/>
                  <a:pt x="2643" y="1280"/>
                </a:cubicBezTo>
                <a:cubicBezTo>
                  <a:pt x="2645" y="1283"/>
                  <a:pt x="2646" y="1287"/>
                  <a:pt x="2648" y="1290"/>
                </a:cubicBezTo>
                <a:cubicBezTo>
                  <a:pt x="2649" y="1290"/>
                  <a:pt x="2649" y="1289"/>
                  <a:pt x="2650" y="1289"/>
                </a:cubicBezTo>
                <a:cubicBezTo>
                  <a:pt x="2652" y="1292"/>
                  <a:pt x="2655" y="1306"/>
                  <a:pt x="2659" y="1304"/>
                </a:cubicBezTo>
                <a:cubicBezTo>
                  <a:pt x="2658" y="1309"/>
                  <a:pt x="2661" y="1313"/>
                  <a:pt x="2659" y="1317"/>
                </a:cubicBezTo>
                <a:cubicBezTo>
                  <a:pt x="2657" y="1323"/>
                  <a:pt x="2656" y="1324"/>
                  <a:pt x="2652" y="1328"/>
                </a:cubicBezTo>
                <a:cubicBezTo>
                  <a:pt x="2654" y="1329"/>
                  <a:pt x="2655" y="1331"/>
                  <a:pt x="2657" y="1333"/>
                </a:cubicBezTo>
                <a:cubicBezTo>
                  <a:pt x="2659" y="1333"/>
                  <a:pt x="2663" y="1333"/>
                  <a:pt x="2663" y="1335"/>
                </a:cubicBezTo>
                <a:cubicBezTo>
                  <a:pt x="2666" y="1339"/>
                  <a:pt x="2660" y="1345"/>
                  <a:pt x="2658" y="1347"/>
                </a:cubicBezTo>
                <a:cubicBezTo>
                  <a:pt x="2662" y="1349"/>
                  <a:pt x="2667" y="1352"/>
                  <a:pt x="2670" y="1346"/>
                </a:cubicBezTo>
                <a:cubicBezTo>
                  <a:pt x="2672" y="1341"/>
                  <a:pt x="2677" y="1334"/>
                  <a:pt x="2677" y="1329"/>
                </a:cubicBezTo>
                <a:cubicBezTo>
                  <a:pt x="2676" y="1325"/>
                  <a:pt x="2681" y="1325"/>
                  <a:pt x="2683" y="1326"/>
                </a:cubicBezTo>
                <a:cubicBezTo>
                  <a:pt x="2685" y="1327"/>
                  <a:pt x="2683" y="1324"/>
                  <a:pt x="2684" y="1323"/>
                </a:cubicBezTo>
                <a:cubicBezTo>
                  <a:pt x="2687" y="1320"/>
                  <a:pt x="2692" y="1311"/>
                  <a:pt x="2685" y="1310"/>
                </a:cubicBezTo>
                <a:close/>
                <a:moveTo>
                  <a:pt x="1323" y="615"/>
                </a:moveTo>
                <a:cubicBezTo>
                  <a:pt x="1324" y="617"/>
                  <a:pt x="1326" y="618"/>
                  <a:pt x="1327" y="619"/>
                </a:cubicBezTo>
                <a:cubicBezTo>
                  <a:pt x="1329" y="618"/>
                  <a:pt x="1330" y="617"/>
                  <a:pt x="1331" y="616"/>
                </a:cubicBezTo>
                <a:cubicBezTo>
                  <a:pt x="1329" y="610"/>
                  <a:pt x="1327" y="613"/>
                  <a:pt x="1323" y="615"/>
                </a:cubicBezTo>
                <a:close/>
                <a:moveTo>
                  <a:pt x="2759" y="312"/>
                </a:moveTo>
                <a:cubicBezTo>
                  <a:pt x="2759" y="317"/>
                  <a:pt x="2760" y="319"/>
                  <a:pt x="2756" y="321"/>
                </a:cubicBezTo>
                <a:cubicBezTo>
                  <a:pt x="2753" y="322"/>
                  <a:pt x="2755" y="327"/>
                  <a:pt x="2756" y="330"/>
                </a:cubicBezTo>
                <a:cubicBezTo>
                  <a:pt x="2750" y="329"/>
                  <a:pt x="2748" y="329"/>
                  <a:pt x="2744" y="325"/>
                </a:cubicBezTo>
                <a:cubicBezTo>
                  <a:pt x="2741" y="323"/>
                  <a:pt x="2734" y="327"/>
                  <a:pt x="2733" y="323"/>
                </a:cubicBezTo>
                <a:cubicBezTo>
                  <a:pt x="2732" y="318"/>
                  <a:pt x="2733" y="313"/>
                  <a:pt x="2728" y="313"/>
                </a:cubicBezTo>
                <a:cubicBezTo>
                  <a:pt x="2722" y="312"/>
                  <a:pt x="2717" y="312"/>
                  <a:pt x="2711" y="312"/>
                </a:cubicBezTo>
                <a:cubicBezTo>
                  <a:pt x="2708" y="311"/>
                  <a:pt x="2714" y="301"/>
                  <a:pt x="2706" y="303"/>
                </a:cubicBezTo>
                <a:cubicBezTo>
                  <a:pt x="2703" y="303"/>
                  <a:pt x="2704" y="313"/>
                  <a:pt x="2704" y="316"/>
                </a:cubicBezTo>
                <a:cubicBezTo>
                  <a:pt x="2704" y="322"/>
                  <a:pt x="2685" y="324"/>
                  <a:pt x="2680" y="325"/>
                </a:cubicBezTo>
                <a:cubicBezTo>
                  <a:pt x="2685" y="328"/>
                  <a:pt x="2690" y="330"/>
                  <a:pt x="2690" y="335"/>
                </a:cubicBezTo>
                <a:cubicBezTo>
                  <a:pt x="2690" y="342"/>
                  <a:pt x="2693" y="345"/>
                  <a:pt x="2697" y="350"/>
                </a:cubicBezTo>
                <a:cubicBezTo>
                  <a:pt x="2697" y="351"/>
                  <a:pt x="2694" y="355"/>
                  <a:pt x="2693" y="355"/>
                </a:cubicBezTo>
                <a:cubicBezTo>
                  <a:pt x="2692" y="356"/>
                  <a:pt x="2688" y="354"/>
                  <a:pt x="2686" y="354"/>
                </a:cubicBezTo>
                <a:cubicBezTo>
                  <a:pt x="2684" y="353"/>
                  <a:pt x="2678" y="351"/>
                  <a:pt x="2675" y="352"/>
                </a:cubicBezTo>
                <a:cubicBezTo>
                  <a:pt x="2665" y="358"/>
                  <a:pt x="2655" y="365"/>
                  <a:pt x="2645" y="371"/>
                </a:cubicBezTo>
                <a:cubicBezTo>
                  <a:pt x="2637" y="376"/>
                  <a:pt x="2628" y="378"/>
                  <a:pt x="2625" y="387"/>
                </a:cubicBezTo>
                <a:cubicBezTo>
                  <a:pt x="2618" y="380"/>
                  <a:pt x="2617" y="379"/>
                  <a:pt x="2608" y="381"/>
                </a:cubicBezTo>
                <a:cubicBezTo>
                  <a:pt x="2599" y="382"/>
                  <a:pt x="2599" y="382"/>
                  <a:pt x="2593" y="390"/>
                </a:cubicBezTo>
                <a:cubicBezTo>
                  <a:pt x="2593" y="387"/>
                  <a:pt x="2593" y="385"/>
                  <a:pt x="2593" y="382"/>
                </a:cubicBezTo>
                <a:cubicBezTo>
                  <a:pt x="2590" y="383"/>
                  <a:pt x="2585" y="387"/>
                  <a:pt x="2582" y="387"/>
                </a:cubicBezTo>
                <a:cubicBezTo>
                  <a:pt x="2579" y="386"/>
                  <a:pt x="2575" y="384"/>
                  <a:pt x="2573" y="388"/>
                </a:cubicBezTo>
                <a:cubicBezTo>
                  <a:pt x="2568" y="396"/>
                  <a:pt x="2563" y="404"/>
                  <a:pt x="2558" y="412"/>
                </a:cubicBezTo>
                <a:cubicBezTo>
                  <a:pt x="2561" y="413"/>
                  <a:pt x="2570" y="414"/>
                  <a:pt x="2569" y="417"/>
                </a:cubicBezTo>
                <a:cubicBezTo>
                  <a:pt x="2567" y="425"/>
                  <a:pt x="2567" y="426"/>
                  <a:pt x="2571" y="432"/>
                </a:cubicBezTo>
                <a:cubicBezTo>
                  <a:pt x="2564" y="435"/>
                  <a:pt x="2556" y="439"/>
                  <a:pt x="2561" y="449"/>
                </a:cubicBezTo>
                <a:cubicBezTo>
                  <a:pt x="2561" y="451"/>
                  <a:pt x="2555" y="454"/>
                  <a:pt x="2553" y="454"/>
                </a:cubicBezTo>
                <a:cubicBezTo>
                  <a:pt x="2549" y="455"/>
                  <a:pt x="2546" y="455"/>
                  <a:pt x="2545" y="460"/>
                </a:cubicBezTo>
                <a:cubicBezTo>
                  <a:pt x="2545" y="465"/>
                  <a:pt x="2546" y="469"/>
                  <a:pt x="2541" y="471"/>
                </a:cubicBezTo>
                <a:cubicBezTo>
                  <a:pt x="2535" y="472"/>
                  <a:pt x="2535" y="472"/>
                  <a:pt x="2534" y="479"/>
                </a:cubicBezTo>
                <a:cubicBezTo>
                  <a:pt x="2533" y="486"/>
                  <a:pt x="2524" y="493"/>
                  <a:pt x="2520" y="498"/>
                </a:cubicBezTo>
                <a:cubicBezTo>
                  <a:pt x="2514" y="474"/>
                  <a:pt x="2497" y="427"/>
                  <a:pt x="2526" y="413"/>
                </a:cubicBezTo>
                <a:cubicBezTo>
                  <a:pt x="2534" y="409"/>
                  <a:pt x="2539" y="408"/>
                  <a:pt x="2544" y="400"/>
                </a:cubicBezTo>
                <a:cubicBezTo>
                  <a:pt x="2548" y="392"/>
                  <a:pt x="2554" y="388"/>
                  <a:pt x="2561" y="383"/>
                </a:cubicBezTo>
                <a:cubicBezTo>
                  <a:pt x="2566" y="379"/>
                  <a:pt x="2572" y="377"/>
                  <a:pt x="2574" y="371"/>
                </a:cubicBezTo>
                <a:cubicBezTo>
                  <a:pt x="2575" y="366"/>
                  <a:pt x="2576" y="361"/>
                  <a:pt x="2577" y="356"/>
                </a:cubicBezTo>
                <a:cubicBezTo>
                  <a:pt x="2578" y="355"/>
                  <a:pt x="2584" y="355"/>
                  <a:pt x="2586" y="354"/>
                </a:cubicBezTo>
                <a:cubicBezTo>
                  <a:pt x="2581" y="353"/>
                  <a:pt x="2578" y="353"/>
                  <a:pt x="2573" y="353"/>
                </a:cubicBezTo>
                <a:cubicBezTo>
                  <a:pt x="2570" y="354"/>
                  <a:pt x="2568" y="360"/>
                  <a:pt x="2566" y="363"/>
                </a:cubicBezTo>
                <a:cubicBezTo>
                  <a:pt x="2562" y="369"/>
                  <a:pt x="2553" y="374"/>
                  <a:pt x="2548" y="378"/>
                </a:cubicBezTo>
                <a:cubicBezTo>
                  <a:pt x="2545" y="371"/>
                  <a:pt x="2546" y="368"/>
                  <a:pt x="2547" y="361"/>
                </a:cubicBezTo>
                <a:cubicBezTo>
                  <a:pt x="2542" y="364"/>
                  <a:pt x="2540" y="365"/>
                  <a:pt x="2534" y="365"/>
                </a:cubicBezTo>
                <a:cubicBezTo>
                  <a:pt x="2528" y="365"/>
                  <a:pt x="2526" y="364"/>
                  <a:pt x="2521" y="368"/>
                </a:cubicBezTo>
                <a:cubicBezTo>
                  <a:pt x="2514" y="374"/>
                  <a:pt x="2507" y="381"/>
                  <a:pt x="2501" y="389"/>
                </a:cubicBezTo>
                <a:cubicBezTo>
                  <a:pt x="2503" y="391"/>
                  <a:pt x="2508" y="393"/>
                  <a:pt x="2506" y="396"/>
                </a:cubicBezTo>
                <a:cubicBezTo>
                  <a:pt x="2506" y="397"/>
                  <a:pt x="2499" y="398"/>
                  <a:pt x="2498" y="398"/>
                </a:cubicBezTo>
                <a:cubicBezTo>
                  <a:pt x="2490" y="399"/>
                  <a:pt x="2483" y="399"/>
                  <a:pt x="2476" y="400"/>
                </a:cubicBezTo>
                <a:cubicBezTo>
                  <a:pt x="2479" y="398"/>
                  <a:pt x="2481" y="397"/>
                  <a:pt x="2484" y="395"/>
                </a:cubicBezTo>
                <a:cubicBezTo>
                  <a:pt x="2477" y="393"/>
                  <a:pt x="2470" y="392"/>
                  <a:pt x="2464" y="391"/>
                </a:cubicBezTo>
                <a:cubicBezTo>
                  <a:pt x="2462" y="390"/>
                  <a:pt x="2457" y="395"/>
                  <a:pt x="2456" y="396"/>
                </a:cubicBezTo>
                <a:cubicBezTo>
                  <a:pt x="2453" y="397"/>
                  <a:pt x="2451" y="396"/>
                  <a:pt x="2448" y="395"/>
                </a:cubicBezTo>
                <a:cubicBezTo>
                  <a:pt x="2442" y="394"/>
                  <a:pt x="2437" y="394"/>
                  <a:pt x="2430" y="394"/>
                </a:cubicBezTo>
                <a:cubicBezTo>
                  <a:pt x="2427" y="395"/>
                  <a:pt x="2415" y="393"/>
                  <a:pt x="2412" y="396"/>
                </a:cubicBezTo>
                <a:cubicBezTo>
                  <a:pt x="2402" y="405"/>
                  <a:pt x="2392" y="415"/>
                  <a:pt x="2382" y="425"/>
                </a:cubicBezTo>
                <a:cubicBezTo>
                  <a:pt x="2372" y="435"/>
                  <a:pt x="2362" y="442"/>
                  <a:pt x="2351" y="450"/>
                </a:cubicBezTo>
                <a:cubicBezTo>
                  <a:pt x="2353" y="453"/>
                  <a:pt x="2355" y="453"/>
                  <a:pt x="2358" y="453"/>
                </a:cubicBezTo>
                <a:cubicBezTo>
                  <a:pt x="2362" y="453"/>
                  <a:pt x="2363" y="453"/>
                  <a:pt x="2364" y="457"/>
                </a:cubicBezTo>
                <a:cubicBezTo>
                  <a:pt x="2365" y="458"/>
                  <a:pt x="2366" y="464"/>
                  <a:pt x="2367" y="464"/>
                </a:cubicBezTo>
                <a:cubicBezTo>
                  <a:pt x="2375" y="465"/>
                  <a:pt x="2376" y="466"/>
                  <a:pt x="2380" y="458"/>
                </a:cubicBezTo>
                <a:cubicBezTo>
                  <a:pt x="2383" y="451"/>
                  <a:pt x="2402" y="467"/>
                  <a:pt x="2401" y="472"/>
                </a:cubicBezTo>
                <a:cubicBezTo>
                  <a:pt x="2399" y="485"/>
                  <a:pt x="2396" y="497"/>
                  <a:pt x="2393" y="510"/>
                </a:cubicBezTo>
                <a:cubicBezTo>
                  <a:pt x="2391" y="522"/>
                  <a:pt x="2387" y="528"/>
                  <a:pt x="2380" y="538"/>
                </a:cubicBezTo>
                <a:cubicBezTo>
                  <a:pt x="2374" y="548"/>
                  <a:pt x="2369" y="557"/>
                  <a:pt x="2361" y="564"/>
                </a:cubicBezTo>
                <a:cubicBezTo>
                  <a:pt x="2356" y="570"/>
                  <a:pt x="2351" y="575"/>
                  <a:pt x="2346" y="580"/>
                </a:cubicBezTo>
                <a:cubicBezTo>
                  <a:pt x="2343" y="583"/>
                  <a:pt x="2337" y="583"/>
                  <a:pt x="2333" y="584"/>
                </a:cubicBezTo>
                <a:cubicBezTo>
                  <a:pt x="2331" y="584"/>
                  <a:pt x="2329" y="579"/>
                  <a:pt x="2328" y="578"/>
                </a:cubicBezTo>
                <a:cubicBezTo>
                  <a:pt x="2326" y="578"/>
                  <a:pt x="2322" y="582"/>
                  <a:pt x="2321" y="583"/>
                </a:cubicBezTo>
                <a:cubicBezTo>
                  <a:pt x="2315" y="586"/>
                  <a:pt x="2315" y="588"/>
                  <a:pt x="2312" y="595"/>
                </a:cubicBezTo>
                <a:cubicBezTo>
                  <a:pt x="2309" y="606"/>
                  <a:pt x="2300" y="612"/>
                  <a:pt x="2292" y="620"/>
                </a:cubicBezTo>
                <a:cubicBezTo>
                  <a:pt x="2301" y="627"/>
                  <a:pt x="2309" y="636"/>
                  <a:pt x="2307" y="649"/>
                </a:cubicBezTo>
                <a:cubicBezTo>
                  <a:pt x="2306" y="658"/>
                  <a:pt x="2307" y="659"/>
                  <a:pt x="2299" y="663"/>
                </a:cubicBezTo>
                <a:cubicBezTo>
                  <a:pt x="2294" y="666"/>
                  <a:pt x="2290" y="666"/>
                  <a:pt x="2284" y="666"/>
                </a:cubicBezTo>
                <a:cubicBezTo>
                  <a:pt x="2284" y="661"/>
                  <a:pt x="2285" y="656"/>
                  <a:pt x="2286" y="651"/>
                </a:cubicBezTo>
                <a:cubicBezTo>
                  <a:pt x="2286" y="645"/>
                  <a:pt x="2281" y="646"/>
                  <a:pt x="2286" y="641"/>
                </a:cubicBezTo>
                <a:cubicBezTo>
                  <a:pt x="2288" y="637"/>
                  <a:pt x="2287" y="633"/>
                  <a:pt x="2283" y="633"/>
                </a:cubicBezTo>
                <a:cubicBezTo>
                  <a:pt x="2279" y="634"/>
                  <a:pt x="2273" y="636"/>
                  <a:pt x="2272" y="630"/>
                </a:cubicBezTo>
                <a:cubicBezTo>
                  <a:pt x="2271" y="627"/>
                  <a:pt x="2275" y="620"/>
                  <a:pt x="2276" y="617"/>
                </a:cubicBezTo>
                <a:cubicBezTo>
                  <a:pt x="2276" y="617"/>
                  <a:pt x="2268" y="611"/>
                  <a:pt x="2267" y="611"/>
                </a:cubicBezTo>
                <a:cubicBezTo>
                  <a:pt x="2264" y="611"/>
                  <a:pt x="2258" y="616"/>
                  <a:pt x="2256" y="618"/>
                </a:cubicBezTo>
                <a:cubicBezTo>
                  <a:pt x="2252" y="620"/>
                  <a:pt x="2248" y="623"/>
                  <a:pt x="2244" y="625"/>
                </a:cubicBezTo>
                <a:cubicBezTo>
                  <a:pt x="2241" y="617"/>
                  <a:pt x="2248" y="612"/>
                  <a:pt x="2253" y="607"/>
                </a:cubicBezTo>
                <a:cubicBezTo>
                  <a:pt x="2248" y="604"/>
                  <a:pt x="2248" y="603"/>
                  <a:pt x="2243" y="605"/>
                </a:cubicBezTo>
                <a:cubicBezTo>
                  <a:pt x="2239" y="607"/>
                  <a:pt x="2237" y="609"/>
                  <a:pt x="2234" y="612"/>
                </a:cubicBezTo>
                <a:cubicBezTo>
                  <a:pt x="2230" y="615"/>
                  <a:pt x="2228" y="617"/>
                  <a:pt x="2223" y="618"/>
                </a:cubicBezTo>
                <a:cubicBezTo>
                  <a:pt x="2222" y="619"/>
                  <a:pt x="2214" y="621"/>
                  <a:pt x="2216" y="624"/>
                </a:cubicBezTo>
                <a:cubicBezTo>
                  <a:pt x="2219" y="627"/>
                  <a:pt x="2222" y="630"/>
                  <a:pt x="2225" y="634"/>
                </a:cubicBezTo>
                <a:cubicBezTo>
                  <a:pt x="2228" y="640"/>
                  <a:pt x="2228" y="639"/>
                  <a:pt x="2233" y="636"/>
                </a:cubicBezTo>
                <a:cubicBezTo>
                  <a:pt x="2241" y="632"/>
                  <a:pt x="2247" y="636"/>
                  <a:pt x="2256" y="638"/>
                </a:cubicBezTo>
                <a:cubicBezTo>
                  <a:pt x="2247" y="645"/>
                  <a:pt x="2237" y="653"/>
                  <a:pt x="2228" y="661"/>
                </a:cubicBezTo>
                <a:cubicBezTo>
                  <a:pt x="2232" y="664"/>
                  <a:pt x="2237" y="667"/>
                  <a:pt x="2239" y="672"/>
                </a:cubicBezTo>
                <a:cubicBezTo>
                  <a:pt x="2242" y="678"/>
                  <a:pt x="2245" y="684"/>
                  <a:pt x="2248" y="691"/>
                </a:cubicBezTo>
                <a:cubicBezTo>
                  <a:pt x="2243" y="690"/>
                  <a:pt x="2239" y="689"/>
                  <a:pt x="2234" y="688"/>
                </a:cubicBezTo>
                <a:cubicBezTo>
                  <a:pt x="2239" y="692"/>
                  <a:pt x="2244" y="695"/>
                  <a:pt x="2249" y="699"/>
                </a:cubicBezTo>
                <a:cubicBezTo>
                  <a:pt x="2245" y="702"/>
                  <a:pt x="2241" y="704"/>
                  <a:pt x="2238" y="707"/>
                </a:cubicBezTo>
                <a:cubicBezTo>
                  <a:pt x="2242" y="708"/>
                  <a:pt x="2247" y="710"/>
                  <a:pt x="2251" y="711"/>
                </a:cubicBezTo>
                <a:cubicBezTo>
                  <a:pt x="2246" y="721"/>
                  <a:pt x="2241" y="734"/>
                  <a:pt x="2234" y="744"/>
                </a:cubicBezTo>
                <a:cubicBezTo>
                  <a:pt x="2226" y="753"/>
                  <a:pt x="2220" y="764"/>
                  <a:pt x="2209" y="769"/>
                </a:cubicBezTo>
                <a:cubicBezTo>
                  <a:pt x="2197" y="774"/>
                  <a:pt x="2185" y="779"/>
                  <a:pt x="2173" y="783"/>
                </a:cubicBezTo>
                <a:cubicBezTo>
                  <a:pt x="2170" y="784"/>
                  <a:pt x="2166" y="786"/>
                  <a:pt x="2162" y="787"/>
                </a:cubicBezTo>
                <a:cubicBezTo>
                  <a:pt x="2159" y="788"/>
                  <a:pt x="2160" y="788"/>
                  <a:pt x="2161" y="792"/>
                </a:cubicBezTo>
                <a:cubicBezTo>
                  <a:pt x="2161" y="794"/>
                  <a:pt x="2161" y="799"/>
                  <a:pt x="2157" y="797"/>
                </a:cubicBezTo>
                <a:cubicBezTo>
                  <a:pt x="2156" y="796"/>
                  <a:pt x="2155" y="791"/>
                  <a:pt x="2154" y="789"/>
                </a:cubicBezTo>
                <a:cubicBezTo>
                  <a:pt x="2155" y="789"/>
                  <a:pt x="2157" y="788"/>
                  <a:pt x="2158" y="788"/>
                </a:cubicBezTo>
                <a:cubicBezTo>
                  <a:pt x="2154" y="785"/>
                  <a:pt x="2146" y="782"/>
                  <a:pt x="2142" y="786"/>
                </a:cubicBezTo>
                <a:cubicBezTo>
                  <a:pt x="2138" y="789"/>
                  <a:pt x="2128" y="794"/>
                  <a:pt x="2126" y="799"/>
                </a:cubicBezTo>
                <a:cubicBezTo>
                  <a:pt x="2126" y="801"/>
                  <a:pt x="2123" y="807"/>
                  <a:pt x="2124" y="809"/>
                </a:cubicBezTo>
                <a:cubicBezTo>
                  <a:pt x="2126" y="813"/>
                  <a:pt x="2128" y="816"/>
                  <a:pt x="2131" y="820"/>
                </a:cubicBezTo>
                <a:cubicBezTo>
                  <a:pt x="2134" y="826"/>
                  <a:pt x="2138" y="830"/>
                  <a:pt x="2142" y="835"/>
                </a:cubicBezTo>
                <a:cubicBezTo>
                  <a:pt x="2147" y="842"/>
                  <a:pt x="2150" y="844"/>
                  <a:pt x="2150" y="852"/>
                </a:cubicBezTo>
                <a:cubicBezTo>
                  <a:pt x="2150" y="857"/>
                  <a:pt x="2153" y="868"/>
                  <a:pt x="2149" y="872"/>
                </a:cubicBezTo>
                <a:cubicBezTo>
                  <a:pt x="2139" y="881"/>
                  <a:pt x="2129" y="890"/>
                  <a:pt x="2118" y="899"/>
                </a:cubicBezTo>
                <a:cubicBezTo>
                  <a:pt x="2114" y="895"/>
                  <a:pt x="2119" y="889"/>
                  <a:pt x="2116" y="886"/>
                </a:cubicBezTo>
                <a:cubicBezTo>
                  <a:pt x="2113" y="882"/>
                  <a:pt x="2109" y="879"/>
                  <a:pt x="2106" y="875"/>
                </a:cubicBezTo>
                <a:cubicBezTo>
                  <a:pt x="2099" y="868"/>
                  <a:pt x="2094" y="864"/>
                  <a:pt x="2086" y="864"/>
                </a:cubicBezTo>
                <a:cubicBezTo>
                  <a:pt x="2086" y="862"/>
                  <a:pt x="2086" y="859"/>
                  <a:pt x="2087" y="857"/>
                </a:cubicBezTo>
                <a:cubicBezTo>
                  <a:pt x="2078" y="858"/>
                  <a:pt x="2080" y="859"/>
                  <a:pt x="2079" y="868"/>
                </a:cubicBezTo>
                <a:cubicBezTo>
                  <a:pt x="2079" y="874"/>
                  <a:pt x="2076" y="879"/>
                  <a:pt x="2074" y="884"/>
                </a:cubicBezTo>
                <a:cubicBezTo>
                  <a:pt x="2073" y="886"/>
                  <a:pt x="2074" y="888"/>
                  <a:pt x="2074" y="891"/>
                </a:cubicBezTo>
                <a:cubicBezTo>
                  <a:pt x="2074" y="895"/>
                  <a:pt x="2074" y="895"/>
                  <a:pt x="2078" y="894"/>
                </a:cubicBezTo>
                <a:cubicBezTo>
                  <a:pt x="2081" y="894"/>
                  <a:pt x="2083" y="908"/>
                  <a:pt x="2084" y="910"/>
                </a:cubicBezTo>
                <a:cubicBezTo>
                  <a:pt x="2085" y="914"/>
                  <a:pt x="2093" y="918"/>
                  <a:pt x="2096" y="920"/>
                </a:cubicBezTo>
                <a:cubicBezTo>
                  <a:pt x="2099" y="923"/>
                  <a:pt x="2104" y="927"/>
                  <a:pt x="2105" y="931"/>
                </a:cubicBezTo>
                <a:cubicBezTo>
                  <a:pt x="2107" y="936"/>
                  <a:pt x="2105" y="942"/>
                  <a:pt x="2106" y="948"/>
                </a:cubicBezTo>
                <a:cubicBezTo>
                  <a:pt x="2108" y="952"/>
                  <a:pt x="2110" y="957"/>
                  <a:pt x="2112" y="962"/>
                </a:cubicBezTo>
                <a:cubicBezTo>
                  <a:pt x="2105" y="961"/>
                  <a:pt x="2101" y="956"/>
                  <a:pt x="2095" y="952"/>
                </a:cubicBezTo>
                <a:cubicBezTo>
                  <a:pt x="2089" y="947"/>
                  <a:pt x="2089" y="945"/>
                  <a:pt x="2087" y="938"/>
                </a:cubicBezTo>
                <a:cubicBezTo>
                  <a:pt x="2085" y="933"/>
                  <a:pt x="2084" y="922"/>
                  <a:pt x="2080" y="918"/>
                </a:cubicBezTo>
                <a:cubicBezTo>
                  <a:pt x="2075" y="913"/>
                  <a:pt x="2070" y="907"/>
                  <a:pt x="2065" y="902"/>
                </a:cubicBezTo>
                <a:cubicBezTo>
                  <a:pt x="2063" y="899"/>
                  <a:pt x="2066" y="886"/>
                  <a:pt x="2066" y="882"/>
                </a:cubicBezTo>
                <a:cubicBezTo>
                  <a:pt x="2067" y="875"/>
                  <a:pt x="2065" y="867"/>
                  <a:pt x="2065" y="861"/>
                </a:cubicBezTo>
                <a:cubicBezTo>
                  <a:pt x="2064" y="847"/>
                  <a:pt x="2060" y="835"/>
                  <a:pt x="2056" y="822"/>
                </a:cubicBezTo>
                <a:cubicBezTo>
                  <a:pt x="2053" y="826"/>
                  <a:pt x="2050" y="829"/>
                  <a:pt x="2047" y="832"/>
                </a:cubicBezTo>
                <a:cubicBezTo>
                  <a:pt x="2044" y="837"/>
                  <a:pt x="2044" y="836"/>
                  <a:pt x="2039" y="835"/>
                </a:cubicBezTo>
                <a:cubicBezTo>
                  <a:pt x="2034" y="834"/>
                  <a:pt x="2034" y="834"/>
                  <a:pt x="2035" y="829"/>
                </a:cubicBezTo>
                <a:cubicBezTo>
                  <a:pt x="2035" y="826"/>
                  <a:pt x="2037" y="819"/>
                  <a:pt x="2036" y="817"/>
                </a:cubicBezTo>
                <a:cubicBezTo>
                  <a:pt x="2033" y="808"/>
                  <a:pt x="2031" y="801"/>
                  <a:pt x="2024" y="796"/>
                </a:cubicBezTo>
                <a:cubicBezTo>
                  <a:pt x="2018" y="791"/>
                  <a:pt x="2016" y="782"/>
                  <a:pt x="2013" y="775"/>
                </a:cubicBezTo>
                <a:cubicBezTo>
                  <a:pt x="2010" y="777"/>
                  <a:pt x="2005" y="782"/>
                  <a:pt x="2002" y="782"/>
                </a:cubicBezTo>
                <a:cubicBezTo>
                  <a:pt x="1995" y="783"/>
                  <a:pt x="1989" y="784"/>
                  <a:pt x="1983" y="785"/>
                </a:cubicBezTo>
                <a:cubicBezTo>
                  <a:pt x="1982" y="785"/>
                  <a:pt x="1978" y="785"/>
                  <a:pt x="1977" y="786"/>
                </a:cubicBezTo>
                <a:cubicBezTo>
                  <a:pt x="1976" y="787"/>
                  <a:pt x="1978" y="791"/>
                  <a:pt x="1977" y="792"/>
                </a:cubicBezTo>
                <a:cubicBezTo>
                  <a:pt x="1974" y="796"/>
                  <a:pt x="1971" y="799"/>
                  <a:pt x="1968" y="802"/>
                </a:cubicBezTo>
                <a:cubicBezTo>
                  <a:pt x="1959" y="811"/>
                  <a:pt x="1950" y="820"/>
                  <a:pt x="1941" y="829"/>
                </a:cubicBezTo>
                <a:cubicBezTo>
                  <a:pt x="1938" y="832"/>
                  <a:pt x="1932" y="834"/>
                  <a:pt x="1929" y="836"/>
                </a:cubicBezTo>
                <a:cubicBezTo>
                  <a:pt x="1924" y="838"/>
                  <a:pt x="1926" y="841"/>
                  <a:pt x="1926" y="847"/>
                </a:cubicBezTo>
                <a:cubicBezTo>
                  <a:pt x="1926" y="852"/>
                  <a:pt x="1927" y="859"/>
                  <a:pt x="1926" y="863"/>
                </a:cubicBezTo>
                <a:cubicBezTo>
                  <a:pt x="1925" y="868"/>
                  <a:pt x="1922" y="874"/>
                  <a:pt x="1923" y="879"/>
                </a:cubicBezTo>
                <a:cubicBezTo>
                  <a:pt x="1924" y="886"/>
                  <a:pt x="1925" y="889"/>
                  <a:pt x="1930" y="894"/>
                </a:cubicBezTo>
                <a:cubicBezTo>
                  <a:pt x="1934" y="898"/>
                  <a:pt x="1935" y="903"/>
                  <a:pt x="1938" y="909"/>
                </a:cubicBezTo>
                <a:cubicBezTo>
                  <a:pt x="1942" y="919"/>
                  <a:pt x="1925" y="928"/>
                  <a:pt x="1924" y="914"/>
                </a:cubicBezTo>
                <a:cubicBezTo>
                  <a:pt x="1923" y="908"/>
                  <a:pt x="1923" y="903"/>
                  <a:pt x="1923" y="897"/>
                </a:cubicBezTo>
                <a:cubicBezTo>
                  <a:pt x="1923" y="891"/>
                  <a:pt x="1921" y="890"/>
                  <a:pt x="1917" y="886"/>
                </a:cubicBezTo>
                <a:cubicBezTo>
                  <a:pt x="1917" y="890"/>
                  <a:pt x="1918" y="894"/>
                  <a:pt x="1914" y="896"/>
                </a:cubicBezTo>
                <a:cubicBezTo>
                  <a:pt x="1911" y="898"/>
                  <a:pt x="1907" y="901"/>
                  <a:pt x="1904" y="903"/>
                </a:cubicBezTo>
                <a:cubicBezTo>
                  <a:pt x="1894" y="884"/>
                  <a:pt x="1885" y="865"/>
                  <a:pt x="1877" y="845"/>
                </a:cubicBezTo>
                <a:cubicBezTo>
                  <a:pt x="1874" y="840"/>
                  <a:pt x="1871" y="834"/>
                  <a:pt x="1869" y="829"/>
                </a:cubicBezTo>
                <a:cubicBezTo>
                  <a:pt x="1868" y="825"/>
                  <a:pt x="1869" y="820"/>
                  <a:pt x="1869" y="816"/>
                </a:cubicBezTo>
                <a:cubicBezTo>
                  <a:pt x="1868" y="803"/>
                  <a:pt x="1868" y="791"/>
                  <a:pt x="1868" y="778"/>
                </a:cubicBezTo>
                <a:cubicBezTo>
                  <a:pt x="1865" y="782"/>
                  <a:pt x="1862" y="786"/>
                  <a:pt x="1860" y="789"/>
                </a:cubicBezTo>
                <a:cubicBezTo>
                  <a:pt x="1857" y="793"/>
                  <a:pt x="1857" y="792"/>
                  <a:pt x="1852" y="792"/>
                </a:cubicBezTo>
                <a:cubicBezTo>
                  <a:pt x="1848" y="792"/>
                  <a:pt x="1842" y="783"/>
                  <a:pt x="1838" y="779"/>
                </a:cubicBezTo>
                <a:cubicBezTo>
                  <a:pt x="1842" y="778"/>
                  <a:pt x="1849" y="779"/>
                  <a:pt x="1850" y="774"/>
                </a:cubicBezTo>
                <a:cubicBezTo>
                  <a:pt x="1848" y="774"/>
                  <a:pt x="1845" y="775"/>
                  <a:pt x="1844" y="774"/>
                </a:cubicBezTo>
                <a:cubicBezTo>
                  <a:pt x="1839" y="773"/>
                  <a:pt x="1833" y="768"/>
                  <a:pt x="1828" y="765"/>
                </a:cubicBezTo>
                <a:cubicBezTo>
                  <a:pt x="1825" y="764"/>
                  <a:pt x="1823" y="755"/>
                  <a:pt x="1821" y="752"/>
                </a:cubicBezTo>
                <a:cubicBezTo>
                  <a:pt x="1820" y="748"/>
                  <a:pt x="1793" y="754"/>
                  <a:pt x="1789" y="755"/>
                </a:cubicBezTo>
                <a:cubicBezTo>
                  <a:pt x="1779" y="756"/>
                  <a:pt x="1769" y="752"/>
                  <a:pt x="1759" y="750"/>
                </a:cubicBezTo>
                <a:cubicBezTo>
                  <a:pt x="1755" y="749"/>
                  <a:pt x="1750" y="749"/>
                  <a:pt x="1748" y="745"/>
                </a:cubicBezTo>
                <a:cubicBezTo>
                  <a:pt x="1744" y="737"/>
                  <a:pt x="1745" y="735"/>
                  <a:pt x="1737" y="738"/>
                </a:cubicBezTo>
                <a:cubicBezTo>
                  <a:pt x="1731" y="740"/>
                  <a:pt x="1727" y="739"/>
                  <a:pt x="1720" y="738"/>
                </a:cubicBezTo>
                <a:cubicBezTo>
                  <a:pt x="1716" y="737"/>
                  <a:pt x="1714" y="732"/>
                  <a:pt x="1710" y="731"/>
                </a:cubicBezTo>
                <a:cubicBezTo>
                  <a:pt x="1703" y="727"/>
                  <a:pt x="1702" y="726"/>
                  <a:pt x="1699" y="719"/>
                </a:cubicBezTo>
                <a:cubicBezTo>
                  <a:pt x="1697" y="714"/>
                  <a:pt x="1696" y="708"/>
                  <a:pt x="1690" y="707"/>
                </a:cubicBezTo>
                <a:cubicBezTo>
                  <a:pt x="1682" y="706"/>
                  <a:pt x="1682" y="706"/>
                  <a:pt x="1676" y="714"/>
                </a:cubicBezTo>
                <a:cubicBezTo>
                  <a:pt x="1674" y="716"/>
                  <a:pt x="1681" y="725"/>
                  <a:pt x="1682" y="728"/>
                </a:cubicBezTo>
                <a:cubicBezTo>
                  <a:pt x="1688" y="737"/>
                  <a:pt x="1693" y="747"/>
                  <a:pt x="1698" y="756"/>
                </a:cubicBezTo>
                <a:cubicBezTo>
                  <a:pt x="1698" y="752"/>
                  <a:pt x="1699" y="747"/>
                  <a:pt x="1700" y="743"/>
                </a:cubicBezTo>
                <a:cubicBezTo>
                  <a:pt x="1703" y="750"/>
                  <a:pt x="1703" y="756"/>
                  <a:pt x="1703" y="764"/>
                </a:cubicBezTo>
                <a:cubicBezTo>
                  <a:pt x="1709" y="763"/>
                  <a:pt x="1720" y="764"/>
                  <a:pt x="1726" y="761"/>
                </a:cubicBezTo>
                <a:cubicBezTo>
                  <a:pt x="1731" y="757"/>
                  <a:pt x="1737" y="748"/>
                  <a:pt x="1741" y="743"/>
                </a:cubicBezTo>
                <a:cubicBezTo>
                  <a:pt x="1742" y="748"/>
                  <a:pt x="1740" y="757"/>
                  <a:pt x="1745" y="760"/>
                </a:cubicBezTo>
                <a:cubicBezTo>
                  <a:pt x="1747" y="762"/>
                  <a:pt x="1750" y="765"/>
                  <a:pt x="1753" y="766"/>
                </a:cubicBezTo>
                <a:cubicBezTo>
                  <a:pt x="1756" y="767"/>
                  <a:pt x="1759" y="766"/>
                  <a:pt x="1760" y="769"/>
                </a:cubicBezTo>
                <a:cubicBezTo>
                  <a:pt x="1761" y="771"/>
                  <a:pt x="1763" y="776"/>
                  <a:pt x="1765" y="777"/>
                </a:cubicBezTo>
                <a:cubicBezTo>
                  <a:pt x="1769" y="777"/>
                  <a:pt x="1767" y="780"/>
                  <a:pt x="1767" y="784"/>
                </a:cubicBezTo>
                <a:cubicBezTo>
                  <a:pt x="1767" y="788"/>
                  <a:pt x="1759" y="795"/>
                  <a:pt x="1756" y="798"/>
                </a:cubicBezTo>
                <a:cubicBezTo>
                  <a:pt x="1756" y="797"/>
                  <a:pt x="1755" y="795"/>
                  <a:pt x="1755" y="794"/>
                </a:cubicBezTo>
                <a:cubicBezTo>
                  <a:pt x="1753" y="799"/>
                  <a:pt x="1751" y="801"/>
                  <a:pt x="1751" y="807"/>
                </a:cubicBezTo>
                <a:cubicBezTo>
                  <a:pt x="1751" y="812"/>
                  <a:pt x="1750" y="811"/>
                  <a:pt x="1746" y="813"/>
                </a:cubicBezTo>
                <a:cubicBezTo>
                  <a:pt x="1742" y="815"/>
                  <a:pt x="1738" y="817"/>
                  <a:pt x="1734" y="819"/>
                </a:cubicBezTo>
                <a:cubicBezTo>
                  <a:pt x="1731" y="820"/>
                  <a:pt x="1731" y="827"/>
                  <a:pt x="1729" y="828"/>
                </a:cubicBezTo>
                <a:cubicBezTo>
                  <a:pt x="1727" y="829"/>
                  <a:pt x="1724" y="826"/>
                  <a:pt x="1722" y="827"/>
                </a:cubicBezTo>
                <a:cubicBezTo>
                  <a:pt x="1719" y="828"/>
                  <a:pt x="1716" y="830"/>
                  <a:pt x="1713" y="831"/>
                </a:cubicBezTo>
                <a:cubicBezTo>
                  <a:pt x="1709" y="833"/>
                  <a:pt x="1710" y="838"/>
                  <a:pt x="1706" y="840"/>
                </a:cubicBezTo>
                <a:cubicBezTo>
                  <a:pt x="1699" y="842"/>
                  <a:pt x="1693" y="844"/>
                  <a:pt x="1686" y="847"/>
                </a:cubicBezTo>
                <a:cubicBezTo>
                  <a:pt x="1684" y="847"/>
                  <a:pt x="1684" y="849"/>
                  <a:pt x="1682" y="851"/>
                </a:cubicBezTo>
                <a:cubicBezTo>
                  <a:pt x="1681" y="853"/>
                  <a:pt x="1679" y="853"/>
                  <a:pt x="1676" y="853"/>
                </a:cubicBezTo>
                <a:cubicBezTo>
                  <a:pt x="1670" y="854"/>
                  <a:pt x="1664" y="856"/>
                  <a:pt x="1659" y="858"/>
                </a:cubicBezTo>
                <a:cubicBezTo>
                  <a:pt x="1654" y="859"/>
                  <a:pt x="1653" y="864"/>
                  <a:pt x="1649" y="864"/>
                </a:cubicBezTo>
                <a:cubicBezTo>
                  <a:pt x="1642" y="864"/>
                  <a:pt x="1641" y="865"/>
                  <a:pt x="1640" y="858"/>
                </a:cubicBezTo>
                <a:cubicBezTo>
                  <a:pt x="1638" y="850"/>
                  <a:pt x="1637" y="843"/>
                  <a:pt x="1635" y="835"/>
                </a:cubicBezTo>
                <a:cubicBezTo>
                  <a:pt x="1633" y="823"/>
                  <a:pt x="1628" y="816"/>
                  <a:pt x="1621" y="806"/>
                </a:cubicBezTo>
                <a:cubicBezTo>
                  <a:pt x="1618" y="800"/>
                  <a:pt x="1617" y="798"/>
                  <a:pt x="1611" y="796"/>
                </a:cubicBezTo>
                <a:cubicBezTo>
                  <a:pt x="1608" y="795"/>
                  <a:pt x="1608" y="784"/>
                  <a:pt x="1607" y="780"/>
                </a:cubicBezTo>
                <a:cubicBezTo>
                  <a:pt x="1606" y="774"/>
                  <a:pt x="1602" y="769"/>
                  <a:pt x="1600" y="764"/>
                </a:cubicBezTo>
                <a:cubicBezTo>
                  <a:pt x="1598" y="761"/>
                  <a:pt x="1595" y="760"/>
                  <a:pt x="1593" y="756"/>
                </a:cubicBezTo>
                <a:cubicBezTo>
                  <a:pt x="1589" y="749"/>
                  <a:pt x="1585" y="742"/>
                  <a:pt x="1581" y="735"/>
                </a:cubicBezTo>
                <a:cubicBezTo>
                  <a:pt x="1579" y="731"/>
                  <a:pt x="1577" y="725"/>
                  <a:pt x="1573" y="726"/>
                </a:cubicBezTo>
                <a:cubicBezTo>
                  <a:pt x="1573" y="722"/>
                  <a:pt x="1574" y="717"/>
                  <a:pt x="1574" y="713"/>
                </a:cubicBezTo>
                <a:cubicBezTo>
                  <a:pt x="1573" y="718"/>
                  <a:pt x="1571" y="723"/>
                  <a:pt x="1569" y="729"/>
                </a:cubicBezTo>
                <a:cubicBezTo>
                  <a:pt x="1563" y="722"/>
                  <a:pt x="1560" y="717"/>
                  <a:pt x="1556" y="709"/>
                </a:cubicBezTo>
                <a:cubicBezTo>
                  <a:pt x="1552" y="714"/>
                  <a:pt x="1559" y="723"/>
                  <a:pt x="1562" y="728"/>
                </a:cubicBezTo>
                <a:cubicBezTo>
                  <a:pt x="1567" y="738"/>
                  <a:pt x="1572" y="748"/>
                  <a:pt x="1576" y="758"/>
                </a:cubicBezTo>
                <a:cubicBezTo>
                  <a:pt x="1579" y="764"/>
                  <a:pt x="1578" y="771"/>
                  <a:pt x="1583" y="776"/>
                </a:cubicBezTo>
                <a:cubicBezTo>
                  <a:pt x="1585" y="778"/>
                  <a:pt x="1589" y="781"/>
                  <a:pt x="1590" y="784"/>
                </a:cubicBezTo>
                <a:cubicBezTo>
                  <a:pt x="1590" y="789"/>
                  <a:pt x="1591" y="794"/>
                  <a:pt x="1592" y="799"/>
                </a:cubicBezTo>
                <a:cubicBezTo>
                  <a:pt x="1592" y="802"/>
                  <a:pt x="1592" y="808"/>
                  <a:pt x="1594" y="810"/>
                </a:cubicBezTo>
                <a:cubicBezTo>
                  <a:pt x="1597" y="812"/>
                  <a:pt x="1601" y="815"/>
                  <a:pt x="1603" y="818"/>
                </a:cubicBezTo>
                <a:cubicBezTo>
                  <a:pt x="1608" y="825"/>
                  <a:pt x="1609" y="835"/>
                  <a:pt x="1612" y="842"/>
                </a:cubicBezTo>
                <a:cubicBezTo>
                  <a:pt x="1613" y="845"/>
                  <a:pt x="1620" y="844"/>
                  <a:pt x="1622" y="846"/>
                </a:cubicBezTo>
                <a:cubicBezTo>
                  <a:pt x="1625" y="849"/>
                  <a:pt x="1627" y="853"/>
                  <a:pt x="1630" y="856"/>
                </a:cubicBezTo>
                <a:cubicBezTo>
                  <a:pt x="1635" y="861"/>
                  <a:pt x="1644" y="867"/>
                  <a:pt x="1637" y="874"/>
                </a:cubicBezTo>
                <a:cubicBezTo>
                  <a:pt x="1642" y="875"/>
                  <a:pt x="1647" y="885"/>
                  <a:pt x="1651" y="884"/>
                </a:cubicBezTo>
                <a:cubicBezTo>
                  <a:pt x="1664" y="881"/>
                  <a:pt x="1677" y="877"/>
                  <a:pt x="1690" y="874"/>
                </a:cubicBezTo>
                <a:cubicBezTo>
                  <a:pt x="1692" y="873"/>
                  <a:pt x="1699" y="870"/>
                  <a:pt x="1701" y="874"/>
                </a:cubicBezTo>
                <a:cubicBezTo>
                  <a:pt x="1703" y="876"/>
                  <a:pt x="1698" y="888"/>
                  <a:pt x="1697" y="891"/>
                </a:cubicBezTo>
                <a:cubicBezTo>
                  <a:pt x="1695" y="901"/>
                  <a:pt x="1687" y="911"/>
                  <a:pt x="1682" y="921"/>
                </a:cubicBezTo>
                <a:cubicBezTo>
                  <a:pt x="1678" y="928"/>
                  <a:pt x="1675" y="937"/>
                  <a:pt x="1669" y="943"/>
                </a:cubicBezTo>
                <a:cubicBezTo>
                  <a:pt x="1653" y="960"/>
                  <a:pt x="1634" y="975"/>
                  <a:pt x="1622" y="996"/>
                </a:cubicBezTo>
                <a:cubicBezTo>
                  <a:pt x="1620" y="1000"/>
                  <a:pt x="1603" y="1023"/>
                  <a:pt x="1606" y="1027"/>
                </a:cubicBezTo>
                <a:cubicBezTo>
                  <a:pt x="1610" y="1035"/>
                  <a:pt x="1610" y="1036"/>
                  <a:pt x="1610" y="1045"/>
                </a:cubicBezTo>
                <a:cubicBezTo>
                  <a:pt x="1609" y="1053"/>
                  <a:pt x="1610" y="1053"/>
                  <a:pt x="1614" y="1059"/>
                </a:cubicBezTo>
                <a:cubicBezTo>
                  <a:pt x="1622" y="1069"/>
                  <a:pt x="1619" y="1084"/>
                  <a:pt x="1620" y="1096"/>
                </a:cubicBezTo>
                <a:cubicBezTo>
                  <a:pt x="1620" y="1105"/>
                  <a:pt x="1613" y="1116"/>
                  <a:pt x="1606" y="1119"/>
                </a:cubicBezTo>
                <a:cubicBezTo>
                  <a:pt x="1602" y="1121"/>
                  <a:pt x="1594" y="1123"/>
                  <a:pt x="1590" y="1126"/>
                </a:cubicBezTo>
                <a:cubicBezTo>
                  <a:pt x="1587" y="1131"/>
                  <a:pt x="1583" y="1136"/>
                  <a:pt x="1579" y="1140"/>
                </a:cubicBezTo>
                <a:cubicBezTo>
                  <a:pt x="1575" y="1144"/>
                  <a:pt x="1571" y="1146"/>
                  <a:pt x="1573" y="1151"/>
                </a:cubicBezTo>
                <a:cubicBezTo>
                  <a:pt x="1575" y="1155"/>
                  <a:pt x="1580" y="1163"/>
                  <a:pt x="1580" y="1167"/>
                </a:cubicBezTo>
                <a:cubicBezTo>
                  <a:pt x="1579" y="1171"/>
                  <a:pt x="1580" y="1182"/>
                  <a:pt x="1577" y="1186"/>
                </a:cubicBezTo>
                <a:cubicBezTo>
                  <a:pt x="1575" y="1189"/>
                  <a:pt x="1566" y="1191"/>
                  <a:pt x="1562" y="1193"/>
                </a:cubicBezTo>
                <a:cubicBezTo>
                  <a:pt x="1557" y="1196"/>
                  <a:pt x="1558" y="1198"/>
                  <a:pt x="1557" y="1205"/>
                </a:cubicBezTo>
                <a:cubicBezTo>
                  <a:pt x="1557" y="1209"/>
                  <a:pt x="1558" y="1218"/>
                  <a:pt x="1555" y="1221"/>
                </a:cubicBezTo>
                <a:cubicBezTo>
                  <a:pt x="1549" y="1231"/>
                  <a:pt x="1543" y="1242"/>
                  <a:pt x="1535" y="1250"/>
                </a:cubicBezTo>
                <a:cubicBezTo>
                  <a:pt x="1531" y="1254"/>
                  <a:pt x="1526" y="1258"/>
                  <a:pt x="1522" y="1262"/>
                </a:cubicBezTo>
                <a:cubicBezTo>
                  <a:pt x="1519" y="1264"/>
                  <a:pt x="1514" y="1270"/>
                  <a:pt x="1511" y="1271"/>
                </a:cubicBezTo>
                <a:cubicBezTo>
                  <a:pt x="1499" y="1273"/>
                  <a:pt x="1488" y="1276"/>
                  <a:pt x="1476" y="1278"/>
                </a:cubicBezTo>
                <a:cubicBezTo>
                  <a:pt x="1471" y="1279"/>
                  <a:pt x="1465" y="1280"/>
                  <a:pt x="1460" y="1282"/>
                </a:cubicBezTo>
                <a:cubicBezTo>
                  <a:pt x="1457" y="1282"/>
                  <a:pt x="1452" y="1275"/>
                  <a:pt x="1450" y="1274"/>
                </a:cubicBezTo>
                <a:cubicBezTo>
                  <a:pt x="1444" y="1268"/>
                  <a:pt x="1444" y="1268"/>
                  <a:pt x="1445" y="1259"/>
                </a:cubicBezTo>
                <a:cubicBezTo>
                  <a:pt x="1445" y="1255"/>
                  <a:pt x="1441" y="1249"/>
                  <a:pt x="1440" y="1246"/>
                </a:cubicBezTo>
                <a:cubicBezTo>
                  <a:pt x="1437" y="1239"/>
                  <a:pt x="1434" y="1232"/>
                  <a:pt x="1432" y="1225"/>
                </a:cubicBezTo>
                <a:cubicBezTo>
                  <a:pt x="1430" y="1221"/>
                  <a:pt x="1425" y="1218"/>
                  <a:pt x="1422" y="1215"/>
                </a:cubicBezTo>
                <a:cubicBezTo>
                  <a:pt x="1420" y="1213"/>
                  <a:pt x="1420" y="1204"/>
                  <a:pt x="1420" y="1201"/>
                </a:cubicBezTo>
                <a:cubicBezTo>
                  <a:pt x="1418" y="1193"/>
                  <a:pt x="1417" y="1185"/>
                  <a:pt x="1416" y="1178"/>
                </a:cubicBezTo>
                <a:cubicBezTo>
                  <a:pt x="1415" y="1167"/>
                  <a:pt x="1409" y="1159"/>
                  <a:pt x="1405" y="1150"/>
                </a:cubicBezTo>
                <a:cubicBezTo>
                  <a:pt x="1402" y="1143"/>
                  <a:pt x="1399" y="1137"/>
                  <a:pt x="1396" y="1131"/>
                </a:cubicBezTo>
                <a:cubicBezTo>
                  <a:pt x="1394" y="1129"/>
                  <a:pt x="1396" y="1124"/>
                  <a:pt x="1397" y="1121"/>
                </a:cubicBezTo>
                <a:cubicBezTo>
                  <a:pt x="1399" y="1107"/>
                  <a:pt x="1399" y="1095"/>
                  <a:pt x="1405" y="1083"/>
                </a:cubicBezTo>
                <a:cubicBezTo>
                  <a:pt x="1412" y="1072"/>
                  <a:pt x="1408" y="1063"/>
                  <a:pt x="1405" y="1052"/>
                </a:cubicBezTo>
                <a:cubicBezTo>
                  <a:pt x="1402" y="1039"/>
                  <a:pt x="1399" y="1027"/>
                  <a:pt x="1396" y="1015"/>
                </a:cubicBezTo>
                <a:cubicBezTo>
                  <a:pt x="1395" y="1011"/>
                  <a:pt x="1390" y="1006"/>
                  <a:pt x="1388" y="1003"/>
                </a:cubicBezTo>
                <a:cubicBezTo>
                  <a:pt x="1384" y="998"/>
                  <a:pt x="1380" y="992"/>
                  <a:pt x="1376" y="986"/>
                </a:cubicBezTo>
                <a:cubicBezTo>
                  <a:pt x="1373" y="983"/>
                  <a:pt x="1375" y="979"/>
                  <a:pt x="1375" y="976"/>
                </a:cubicBezTo>
                <a:cubicBezTo>
                  <a:pt x="1376" y="968"/>
                  <a:pt x="1377" y="960"/>
                  <a:pt x="1378" y="952"/>
                </a:cubicBezTo>
                <a:cubicBezTo>
                  <a:pt x="1379" y="946"/>
                  <a:pt x="1379" y="945"/>
                  <a:pt x="1375" y="940"/>
                </a:cubicBezTo>
                <a:cubicBezTo>
                  <a:pt x="1371" y="934"/>
                  <a:pt x="1371" y="933"/>
                  <a:pt x="1364" y="934"/>
                </a:cubicBezTo>
                <a:cubicBezTo>
                  <a:pt x="1360" y="934"/>
                  <a:pt x="1352" y="937"/>
                  <a:pt x="1350" y="933"/>
                </a:cubicBezTo>
                <a:cubicBezTo>
                  <a:pt x="1345" y="928"/>
                  <a:pt x="1341" y="923"/>
                  <a:pt x="1337" y="918"/>
                </a:cubicBezTo>
                <a:cubicBezTo>
                  <a:pt x="1336" y="916"/>
                  <a:pt x="1311" y="920"/>
                  <a:pt x="1308" y="921"/>
                </a:cubicBezTo>
                <a:cubicBezTo>
                  <a:pt x="1302" y="924"/>
                  <a:pt x="1296" y="927"/>
                  <a:pt x="1290" y="930"/>
                </a:cubicBezTo>
                <a:cubicBezTo>
                  <a:pt x="1286" y="933"/>
                  <a:pt x="1284" y="932"/>
                  <a:pt x="1279" y="930"/>
                </a:cubicBezTo>
                <a:cubicBezTo>
                  <a:pt x="1273" y="929"/>
                  <a:pt x="1270" y="927"/>
                  <a:pt x="1265" y="929"/>
                </a:cubicBezTo>
                <a:cubicBezTo>
                  <a:pt x="1259" y="931"/>
                  <a:pt x="1252" y="934"/>
                  <a:pt x="1246" y="936"/>
                </a:cubicBezTo>
                <a:cubicBezTo>
                  <a:pt x="1243" y="937"/>
                  <a:pt x="1239" y="933"/>
                  <a:pt x="1237" y="931"/>
                </a:cubicBezTo>
                <a:cubicBezTo>
                  <a:pt x="1231" y="926"/>
                  <a:pt x="1224" y="922"/>
                  <a:pt x="1218" y="918"/>
                </a:cubicBezTo>
                <a:cubicBezTo>
                  <a:pt x="1211" y="912"/>
                  <a:pt x="1207" y="909"/>
                  <a:pt x="1202" y="901"/>
                </a:cubicBezTo>
                <a:cubicBezTo>
                  <a:pt x="1194" y="887"/>
                  <a:pt x="1186" y="874"/>
                  <a:pt x="1178" y="860"/>
                </a:cubicBezTo>
                <a:cubicBezTo>
                  <a:pt x="1176" y="856"/>
                  <a:pt x="1173" y="851"/>
                  <a:pt x="1171" y="847"/>
                </a:cubicBezTo>
                <a:cubicBezTo>
                  <a:pt x="1170" y="845"/>
                  <a:pt x="1174" y="837"/>
                  <a:pt x="1175" y="835"/>
                </a:cubicBezTo>
                <a:cubicBezTo>
                  <a:pt x="1176" y="832"/>
                  <a:pt x="1180" y="825"/>
                  <a:pt x="1179" y="821"/>
                </a:cubicBezTo>
                <a:cubicBezTo>
                  <a:pt x="1178" y="815"/>
                  <a:pt x="1176" y="808"/>
                  <a:pt x="1175" y="802"/>
                </a:cubicBezTo>
                <a:cubicBezTo>
                  <a:pt x="1174" y="797"/>
                  <a:pt x="1171" y="789"/>
                  <a:pt x="1171" y="785"/>
                </a:cubicBezTo>
                <a:cubicBezTo>
                  <a:pt x="1171" y="782"/>
                  <a:pt x="1175" y="778"/>
                  <a:pt x="1176" y="776"/>
                </a:cubicBezTo>
                <a:cubicBezTo>
                  <a:pt x="1184" y="762"/>
                  <a:pt x="1191" y="749"/>
                  <a:pt x="1199" y="735"/>
                </a:cubicBezTo>
                <a:cubicBezTo>
                  <a:pt x="1204" y="725"/>
                  <a:pt x="1210" y="723"/>
                  <a:pt x="1219" y="717"/>
                </a:cubicBezTo>
                <a:cubicBezTo>
                  <a:pt x="1224" y="714"/>
                  <a:pt x="1226" y="714"/>
                  <a:pt x="1227" y="708"/>
                </a:cubicBezTo>
                <a:cubicBezTo>
                  <a:pt x="1228" y="701"/>
                  <a:pt x="1229" y="694"/>
                  <a:pt x="1230" y="686"/>
                </a:cubicBezTo>
                <a:cubicBezTo>
                  <a:pt x="1232" y="678"/>
                  <a:pt x="1249" y="676"/>
                  <a:pt x="1252" y="668"/>
                </a:cubicBezTo>
                <a:cubicBezTo>
                  <a:pt x="1254" y="662"/>
                  <a:pt x="1255" y="654"/>
                  <a:pt x="1261" y="653"/>
                </a:cubicBezTo>
                <a:cubicBezTo>
                  <a:pt x="1263" y="652"/>
                  <a:pt x="1267" y="660"/>
                  <a:pt x="1271" y="659"/>
                </a:cubicBezTo>
                <a:cubicBezTo>
                  <a:pt x="1274" y="659"/>
                  <a:pt x="1278" y="656"/>
                  <a:pt x="1280" y="657"/>
                </a:cubicBezTo>
                <a:cubicBezTo>
                  <a:pt x="1281" y="658"/>
                  <a:pt x="1286" y="661"/>
                  <a:pt x="1287" y="661"/>
                </a:cubicBezTo>
                <a:cubicBezTo>
                  <a:pt x="1291" y="658"/>
                  <a:pt x="1296" y="655"/>
                  <a:pt x="1301" y="652"/>
                </a:cubicBezTo>
                <a:cubicBezTo>
                  <a:pt x="1309" y="648"/>
                  <a:pt x="1320" y="645"/>
                  <a:pt x="1330" y="643"/>
                </a:cubicBezTo>
                <a:cubicBezTo>
                  <a:pt x="1332" y="643"/>
                  <a:pt x="1336" y="642"/>
                  <a:pt x="1339" y="642"/>
                </a:cubicBezTo>
                <a:cubicBezTo>
                  <a:pt x="1341" y="643"/>
                  <a:pt x="1344" y="645"/>
                  <a:pt x="1346" y="645"/>
                </a:cubicBezTo>
                <a:cubicBezTo>
                  <a:pt x="1348" y="645"/>
                  <a:pt x="1351" y="642"/>
                  <a:pt x="1353" y="642"/>
                </a:cubicBezTo>
                <a:cubicBezTo>
                  <a:pt x="1355" y="641"/>
                  <a:pt x="1357" y="642"/>
                  <a:pt x="1359" y="642"/>
                </a:cubicBezTo>
                <a:cubicBezTo>
                  <a:pt x="1366" y="642"/>
                  <a:pt x="1370" y="643"/>
                  <a:pt x="1376" y="640"/>
                </a:cubicBezTo>
                <a:cubicBezTo>
                  <a:pt x="1380" y="637"/>
                  <a:pt x="1384" y="641"/>
                  <a:pt x="1389" y="643"/>
                </a:cubicBezTo>
                <a:cubicBezTo>
                  <a:pt x="1386" y="650"/>
                  <a:pt x="1385" y="651"/>
                  <a:pt x="1389" y="658"/>
                </a:cubicBezTo>
                <a:cubicBezTo>
                  <a:pt x="1391" y="661"/>
                  <a:pt x="1384" y="666"/>
                  <a:pt x="1381" y="669"/>
                </a:cubicBezTo>
                <a:cubicBezTo>
                  <a:pt x="1385" y="672"/>
                  <a:pt x="1390" y="678"/>
                  <a:pt x="1394" y="679"/>
                </a:cubicBezTo>
                <a:cubicBezTo>
                  <a:pt x="1402" y="682"/>
                  <a:pt x="1410" y="684"/>
                  <a:pt x="1418" y="686"/>
                </a:cubicBezTo>
                <a:cubicBezTo>
                  <a:pt x="1425" y="687"/>
                  <a:pt x="1423" y="694"/>
                  <a:pt x="1429" y="697"/>
                </a:cubicBezTo>
                <a:cubicBezTo>
                  <a:pt x="1434" y="699"/>
                  <a:pt x="1439" y="698"/>
                  <a:pt x="1444" y="702"/>
                </a:cubicBezTo>
                <a:cubicBezTo>
                  <a:pt x="1451" y="707"/>
                  <a:pt x="1455" y="708"/>
                  <a:pt x="1460" y="699"/>
                </a:cubicBezTo>
                <a:cubicBezTo>
                  <a:pt x="1461" y="697"/>
                  <a:pt x="1457" y="694"/>
                  <a:pt x="1458" y="692"/>
                </a:cubicBezTo>
                <a:cubicBezTo>
                  <a:pt x="1459" y="690"/>
                  <a:pt x="1461" y="685"/>
                  <a:pt x="1463" y="685"/>
                </a:cubicBezTo>
                <a:cubicBezTo>
                  <a:pt x="1470" y="683"/>
                  <a:pt x="1474" y="681"/>
                  <a:pt x="1482" y="684"/>
                </a:cubicBezTo>
                <a:cubicBezTo>
                  <a:pt x="1484" y="684"/>
                  <a:pt x="1482" y="688"/>
                  <a:pt x="1484" y="688"/>
                </a:cubicBezTo>
                <a:cubicBezTo>
                  <a:pt x="1488" y="689"/>
                  <a:pt x="1492" y="690"/>
                  <a:pt x="1495" y="690"/>
                </a:cubicBezTo>
                <a:cubicBezTo>
                  <a:pt x="1498" y="691"/>
                  <a:pt x="1498" y="692"/>
                  <a:pt x="1500" y="695"/>
                </a:cubicBezTo>
                <a:cubicBezTo>
                  <a:pt x="1501" y="697"/>
                  <a:pt x="1503" y="693"/>
                  <a:pt x="1505" y="694"/>
                </a:cubicBezTo>
                <a:cubicBezTo>
                  <a:pt x="1510" y="696"/>
                  <a:pt x="1516" y="697"/>
                  <a:pt x="1522" y="699"/>
                </a:cubicBezTo>
                <a:cubicBezTo>
                  <a:pt x="1528" y="701"/>
                  <a:pt x="1529" y="701"/>
                  <a:pt x="1535" y="698"/>
                </a:cubicBezTo>
                <a:cubicBezTo>
                  <a:pt x="1542" y="695"/>
                  <a:pt x="1543" y="694"/>
                  <a:pt x="1549" y="697"/>
                </a:cubicBezTo>
                <a:cubicBezTo>
                  <a:pt x="1557" y="701"/>
                  <a:pt x="1569" y="699"/>
                  <a:pt x="1573" y="689"/>
                </a:cubicBezTo>
                <a:cubicBezTo>
                  <a:pt x="1575" y="683"/>
                  <a:pt x="1586" y="664"/>
                  <a:pt x="1582" y="658"/>
                </a:cubicBezTo>
                <a:cubicBezTo>
                  <a:pt x="1579" y="654"/>
                  <a:pt x="1585" y="645"/>
                  <a:pt x="1584" y="643"/>
                </a:cubicBezTo>
                <a:cubicBezTo>
                  <a:pt x="1582" y="642"/>
                  <a:pt x="1580" y="644"/>
                  <a:pt x="1579" y="645"/>
                </a:cubicBezTo>
                <a:cubicBezTo>
                  <a:pt x="1577" y="647"/>
                  <a:pt x="1575" y="643"/>
                  <a:pt x="1573" y="644"/>
                </a:cubicBezTo>
                <a:cubicBezTo>
                  <a:pt x="1571" y="644"/>
                  <a:pt x="1569" y="649"/>
                  <a:pt x="1567" y="650"/>
                </a:cubicBezTo>
                <a:cubicBezTo>
                  <a:pt x="1565" y="651"/>
                  <a:pt x="1561" y="650"/>
                  <a:pt x="1559" y="650"/>
                </a:cubicBezTo>
                <a:cubicBezTo>
                  <a:pt x="1554" y="650"/>
                  <a:pt x="1552" y="645"/>
                  <a:pt x="1547" y="644"/>
                </a:cubicBezTo>
                <a:cubicBezTo>
                  <a:pt x="1544" y="644"/>
                  <a:pt x="1541" y="642"/>
                  <a:pt x="1540" y="645"/>
                </a:cubicBezTo>
                <a:cubicBezTo>
                  <a:pt x="1539" y="649"/>
                  <a:pt x="1539" y="649"/>
                  <a:pt x="1535" y="650"/>
                </a:cubicBezTo>
                <a:cubicBezTo>
                  <a:pt x="1531" y="651"/>
                  <a:pt x="1525" y="645"/>
                  <a:pt x="1522" y="643"/>
                </a:cubicBezTo>
                <a:cubicBezTo>
                  <a:pt x="1516" y="640"/>
                  <a:pt x="1506" y="624"/>
                  <a:pt x="1512" y="617"/>
                </a:cubicBezTo>
                <a:cubicBezTo>
                  <a:pt x="1510" y="617"/>
                  <a:pt x="1508" y="617"/>
                  <a:pt x="1506" y="617"/>
                </a:cubicBezTo>
                <a:cubicBezTo>
                  <a:pt x="1505" y="610"/>
                  <a:pt x="1514" y="609"/>
                  <a:pt x="1518" y="609"/>
                </a:cubicBezTo>
                <a:cubicBezTo>
                  <a:pt x="1525" y="608"/>
                  <a:pt x="1529" y="608"/>
                  <a:pt x="1535" y="605"/>
                </a:cubicBezTo>
                <a:cubicBezTo>
                  <a:pt x="1533" y="604"/>
                  <a:pt x="1531" y="603"/>
                  <a:pt x="1529" y="602"/>
                </a:cubicBezTo>
                <a:cubicBezTo>
                  <a:pt x="1530" y="598"/>
                  <a:pt x="1537" y="600"/>
                  <a:pt x="1541" y="600"/>
                </a:cubicBezTo>
                <a:cubicBezTo>
                  <a:pt x="1547" y="601"/>
                  <a:pt x="1547" y="599"/>
                  <a:pt x="1552" y="596"/>
                </a:cubicBezTo>
                <a:cubicBezTo>
                  <a:pt x="1555" y="594"/>
                  <a:pt x="1559" y="591"/>
                  <a:pt x="1563" y="591"/>
                </a:cubicBezTo>
                <a:cubicBezTo>
                  <a:pt x="1568" y="592"/>
                  <a:pt x="1572" y="593"/>
                  <a:pt x="1577" y="591"/>
                </a:cubicBezTo>
                <a:cubicBezTo>
                  <a:pt x="1576" y="593"/>
                  <a:pt x="1578" y="595"/>
                  <a:pt x="1580" y="596"/>
                </a:cubicBezTo>
                <a:cubicBezTo>
                  <a:pt x="1583" y="597"/>
                  <a:pt x="1582" y="593"/>
                  <a:pt x="1585" y="598"/>
                </a:cubicBezTo>
                <a:cubicBezTo>
                  <a:pt x="1586" y="599"/>
                  <a:pt x="1595" y="601"/>
                  <a:pt x="1598" y="602"/>
                </a:cubicBezTo>
                <a:cubicBezTo>
                  <a:pt x="1603" y="604"/>
                  <a:pt x="1606" y="601"/>
                  <a:pt x="1611" y="601"/>
                </a:cubicBezTo>
                <a:cubicBezTo>
                  <a:pt x="1617" y="602"/>
                  <a:pt x="1621" y="600"/>
                  <a:pt x="1625" y="597"/>
                </a:cubicBezTo>
                <a:cubicBezTo>
                  <a:pt x="1629" y="595"/>
                  <a:pt x="1627" y="588"/>
                  <a:pt x="1625" y="585"/>
                </a:cubicBezTo>
                <a:cubicBezTo>
                  <a:pt x="1621" y="581"/>
                  <a:pt x="1617" y="580"/>
                  <a:pt x="1613" y="576"/>
                </a:cubicBezTo>
                <a:cubicBezTo>
                  <a:pt x="1609" y="573"/>
                  <a:pt x="1606" y="568"/>
                  <a:pt x="1600" y="567"/>
                </a:cubicBezTo>
                <a:cubicBezTo>
                  <a:pt x="1600" y="567"/>
                  <a:pt x="1595" y="564"/>
                  <a:pt x="1595" y="564"/>
                </a:cubicBezTo>
                <a:cubicBezTo>
                  <a:pt x="1592" y="562"/>
                  <a:pt x="1590" y="560"/>
                  <a:pt x="1588" y="559"/>
                </a:cubicBezTo>
                <a:cubicBezTo>
                  <a:pt x="1589" y="558"/>
                  <a:pt x="1590" y="556"/>
                  <a:pt x="1590" y="556"/>
                </a:cubicBezTo>
                <a:cubicBezTo>
                  <a:pt x="1592" y="557"/>
                  <a:pt x="1594" y="557"/>
                  <a:pt x="1596" y="558"/>
                </a:cubicBezTo>
                <a:cubicBezTo>
                  <a:pt x="1594" y="551"/>
                  <a:pt x="1598" y="549"/>
                  <a:pt x="1603" y="549"/>
                </a:cubicBezTo>
                <a:cubicBezTo>
                  <a:pt x="1601" y="547"/>
                  <a:pt x="1598" y="546"/>
                  <a:pt x="1597" y="543"/>
                </a:cubicBezTo>
                <a:cubicBezTo>
                  <a:pt x="1599" y="543"/>
                  <a:pt x="1601" y="543"/>
                  <a:pt x="1603" y="543"/>
                </a:cubicBezTo>
                <a:cubicBezTo>
                  <a:pt x="1601" y="538"/>
                  <a:pt x="1607" y="542"/>
                  <a:pt x="1608" y="539"/>
                </a:cubicBezTo>
                <a:cubicBezTo>
                  <a:pt x="1609" y="535"/>
                  <a:pt x="1604" y="537"/>
                  <a:pt x="1603" y="537"/>
                </a:cubicBezTo>
                <a:cubicBezTo>
                  <a:pt x="1598" y="538"/>
                  <a:pt x="1592" y="538"/>
                  <a:pt x="1589" y="543"/>
                </a:cubicBezTo>
                <a:cubicBezTo>
                  <a:pt x="1589" y="542"/>
                  <a:pt x="1589" y="542"/>
                  <a:pt x="1589" y="541"/>
                </a:cubicBezTo>
                <a:cubicBezTo>
                  <a:pt x="1583" y="542"/>
                  <a:pt x="1581" y="543"/>
                  <a:pt x="1577" y="547"/>
                </a:cubicBezTo>
                <a:cubicBezTo>
                  <a:pt x="1577" y="547"/>
                  <a:pt x="1577" y="546"/>
                  <a:pt x="1578" y="545"/>
                </a:cubicBezTo>
                <a:cubicBezTo>
                  <a:pt x="1572" y="545"/>
                  <a:pt x="1575" y="552"/>
                  <a:pt x="1577" y="555"/>
                </a:cubicBezTo>
                <a:cubicBezTo>
                  <a:pt x="1580" y="558"/>
                  <a:pt x="1584" y="556"/>
                  <a:pt x="1589" y="556"/>
                </a:cubicBezTo>
                <a:cubicBezTo>
                  <a:pt x="1586" y="562"/>
                  <a:pt x="1582" y="558"/>
                  <a:pt x="1578" y="560"/>
                </a:cubicBezTo>
                <a:cubicBezTo>
                  <a:pt x="1574" y="562"/>
                  <a:pt x="1567" y="569"/>
                  <a:pt x="1563" y="565"/>
                </a:cubicBezTo>
                <a:cubicBezTo>
                  <a:pt x="1565" y="558"/>
                  <a:pt x="1562" y="559"/>
                  <a:pt x="1556" y="556"/>
                </a:cubicBezTo>
                <a:cubicBezTo>
                  <a:pt x="1559" y="555"/>
                  <a:pt x="1570" y="551"/>
                  <a:pt x="1563" y="548"/>
                </a:cubicBezTo>
                <a:cubicBezTo>
                  <a:pt x="1560" y="547"/>
                  <a:pt x="1557" y="548"/>
                  <a:pt x="1555" y="548"/>
                </a:cubicBezTo>
                <a:cubicBezTo>
                  <a:pt x="1553" y="548"/>
                  <a:pt x="1551" y="545"/>
                  <a:pt x="1549" y="544"/>
                </a:cubicBezTo>
                <a:cubicBezTo>
                  <a:pt x="1552" y="544"/>
                  <a:pt x="1556" y="546"/>
                  <a:pt x="1558" y="543"/>
                </a:cubicBezTo>
                <a:cubicBezTo>
                  <a:pt x="1555" y="544"/>
                  <a:pt x="1546" y="540"/>
                  <a:pt x="1544" y="543"/>
                </a:cubicBezTo>
                <a:cubicBezTo>
                  <a:pt x="1542" y="545"/>
                  <a:pt x="1535" y="550"/>
                  <a:pt x="1535" y="554"/>
                </a:cubicBezTo>
                <a:cubicBezTo>
                  <a:pt x="1534" y="556"/>
                  <a:pt x="1534" y="560"/>
                  <a:pt x="1533" y="562"/>
                </a:cubicBezTo>
                <a:cubicBezTo>
                  <a:pt x="1532" y="563"/>
                  <a:pt x="1528" y="563"/>
                  <a:pt x="1528" y="565"/>
                </a:cubicBezTo>
                <a:cubicBezTo>
                  <a:pt x="1526" y="571"/>
                  <a:pt x="1527" y="576"/>
                  <a:pt x="1522" y="579"/>
                </a:cubicBezTo>
                <a:cubicBezTo>
                  <a:pt x="1517" y="582"/>
                  <a:pt x="1518" y="588"/>
                  <a:pt x="1520" y="593"/>
                </a:cubicBezTo>
                <a:cubicBezTo>
                  <a:pt x="1522" y="595"/>
                  <a:pt x="1530" y="599"/>
                  <a:pt x="1529" y="600"/>
                </a:cubicBezTo>
                <a:cubicBezTo>
                  <a:pt x="1528" y="604"/>
                  <a:pt x="1521" y="599"/>
                  <a:pt x="1518" y="602"/>
                </a:cubicBezTo>
                <a:cubicBezTo>
                  <a:pt x="1514" y="605"/>
                  <a:pt x="1510" y="609"/>
                  <a:pt x="1507" y="613"/>
                </a:cubicBezTo>
                <a:cubicBezTo>
                  <a:pt x="1506" y="608"/>
                  <a:pt x="1508" y="608"/>
                  <a:pt x="1511" y="606"/>
                </a:cubicBezTo>
                <a:cubicBezTo>
                  <a:pt x="1509" y="605"/>
                  <a:pt x="1507" y="605"/>
                  <a:pt x="1504" y="604"/>
                </a:cubicBezTo>
                <a:cubicBezTo>
                  <a:pt x="1500" y="602"/>
                  <a:pt x="1498" y="603"/>
                  <a:pt x="1494" y="602"/>
                </a:cubicBezTo>
                <a:cubicBezTo>
                  <a:pt x="1492" y="602"/>
                  <a:pt x="1490" y="603"/>
                  <a:pt x="1488" y="604"/>
                </a:cubicBezTo>
                <a:cubicBezTo>
                  <a:pt x="1487" y="605"/>
                  <a:pt x="1489" y="608"/>
                  <a:pt x="1488" y="608"/>
                </a:cubicBezTo>
                <a:cubicBezTo>
                  <a:pt x="1485" y="611"/>
                  <a:pt x="1483" y="609"/>
                  <a:pt x="1480" y="607"/>
                </a:cubicBezTo>
                <a:cubicBezTo>
                  <a:pt x="1477" y="610"/>
                  <a:pt x="1480" y="613"/>
                  <a:pt x="1482" y="616"/>
                </a:cubicBezTo>
                <a:cubicBezTo>
                  <a:pt x="1485" y="621"/>
                  <a:pt x="1485" y="620"/>
                  <a:pt x="1481" y="624"/>
                </a:cubicBezTo>
                <a:cubicBezTo>
                  <a:pt x="1486" y="627"/>
                  <a:pt x="1491" y="629"/>
                  <a:pt x="1490" y="636"/>
                </a:cubicBezTo>
                <a:cubicBezTo>
                  <a:pt x="1487" y="633"/>
                  <a:pt x="1485" y="631"/>
                  <a:pt x="1482" y="634"/>
                </a:cubicBezTo>
                <a:cubicBezTo>
                  <a:pt x="1486" y="635"/>
                  <a:pt x="1486" y="638"/>
                  <a:pt x="1484" y="640"/>
                </a:cubicBezTo>
                <a:cubicBezTo>
                  <a:pt x="1481" y="642"/>
                  <a:pt x="1482" y="643"/>
                  <a:pt x="1483" y="647"/>
                </a:cubicBezTo>
                <a:cubicBezTo>
                  <a:pt x="1480" y="646"/>
                  <a:pt x="1478" y="647"/>
                  <a:pt x="1476" y="643"/>
                </a:cubicBezTo>
                <a:cubicBezTo>
                  <a:pt x="1475" y="640"/>
                  <a:pt x="1473" y="641"/>
                  <a:pt x="1471" y="643"/>
                </a:cubicBezTo>
                <a:cubicBezTo>
                  <a:pt x="1469" y="635"/>
                  <a:pt x="1467" y="634"/>
                  <a:pt x="1473" y="629"/>
                </a:cubicBezTo>
                <a:cubicBezTo>
                  <a:pt x="1467" y="629"/>
                  <a:pt x="1467" y="628"/>
                  <a:pt x="1464" y="622"/>
                </a:cubicBezTo>
                <a:cubicBezTo>
                  <a:pt x="1461" y="619"/>
                  <a:pt x="1460" y="614"/>
                  <a:pt x="1457" y="612"/>
                </a:cubicBezTo>
                <a:cubicBezTo>
                  <a:pt x="1452" y="608"/>
                  <a:pt x="1454" y="605"/>
                  <a:pt x="1455" y="598"/>
                </a:cubicBezTo>
                <a:cubicBezTo>
                  <a:pt x="1455" y="592"/>
                  <a:pt x="1453" y="592"/>
                  <a:pt x="1449" y="588"/>
                </a:cubicBezTo>
                <a:cubicBezTo>
                  <a:pt x="1443" y="584"/>
                  <a:pt x="1436" y="577"/>
                  <a:pt x="1428" y="576"/>
                </a:cubicBezTo>
                <a:cubicBezTo>
                  <a:pt x="1426" y="576"/>
                  <a:pt x="1422" y="570"/>
                  <a:pt x="1421" y="568"/>
                </a:cubicBezTo>
                <a:cubicBezTo>
                  <a:pt x="1420" y="562"/>
                  <a:pt x="1419" y="560"/>
                  <a:pt x="1415" y="557"/>
                </a:cubicBezTo>
                <a:cubicBezTo>
                  <a:pt x="1412" y="563"/>
                  <a:pt x="1410" y="560"/>
                  <a:pt x="1409" y="555"/>
                </a:cubicBezTo>
                <a:cubicBezTo>
                  <a:pt x="1408" y="551"/>
                  <a:pt x="1409" y="552"/>
                  <a:pt x="1404" y="553"/>
                </a:cubicBezTo>
                <a:cubicBezTo>
                  <a:pt x="1400" y="555"/>
                  <a:pt x="1397" y="555"/>
                  <a:pt x="1400" y="561"/>
                </a:cubicBezTo>
                <a:cubicBezTo>
                  <a:pt x="1401" y="562"/>
                  <a:pt x="1397" y="567"/>
                  <a:pt x="1401" y="569"/>
                </a:cubicBezTo>
                <a:cubicBezTo>
                  <a:pt x="1403" y="572"/>
                  <a:pt x="1408" y="574"/>
                  <a:pt x="1410" y="577"/>
                </a:cubicBezTo>
                <a:cubicBezTo>
                  <a:pt x="1412" y="580"/>
                  <a:pt x="1412" y="584"/>
                  <a:pt x="1415" y="587"/>
                </a:cubicBezTo>
                <a:cubicBezTo>
                  <a:pt x="1418" y="590"/>
                  <a:pt x="1420" y="592"/>
                  <a:pt x="1424" y="592"/>
                </a:cubicBezTo>
                <a:cubicBezTo>
                  <a:pt x="1427" y="592"/>
                  <a:pt x="1432" y="592"/>
                  <a:pt x="1427" y="596"/>
                </a:cubicBezTo>
                <a:cubicBezTo>
                  <a:pt x="1431" y="599"/>
                  <a:pt x="1451" y="607"/>
                  <a:pt x="1446" y="614"/>
                </a:cubicBezTo>
                <a:cubicBezTo>
                  <a:pt x="1444" y="613"/>
                  <a:pt x="1438" y="605"/>
                  <a:pt x="1436" y="607"/>
                </a:cubicBezTo>
                <a:cubicBezTo>
                  <a:pt x="1433" y="609"/>
                  <a:pt x="1433" y="610"/>
                  <a:pt x="1432" y="613"/>
                </a:cubicBezTo>
                <a:cubicBezTo>
                  <a:pt x="1432" y="616"/>
                  <a:pt x="1434" y="616"/>
                  <a:pt x="1436" y="617"/>
                </a:cubicBezTo>
                <a:cubicBezTo>
                  <a:pt x="1441" y="622"/>
                  <a:pt x="1432" y="623"/>
                  <a:pt x="1432" y="626"/>
                </a:cubicBezTo>
                <a:cubicBezTo>
                  <a:pt x="1433" y="630"/>
                  <a:pt x="1425" y="636"/>
                  <a:pt x="1425" y="630"/>
                </a:cubicBezTo>
                <a:cubicBezTo>
                  <a:pt x="1421" y="632"/>
                  <a:pt x="1420" y="637"/>
                  <a:pt x="1422" y="641"/>
                </a:cubicBezTo>
                <a:cubicBezTo>
                  <a:pt x="1424" y="645"/>
                  <a:pt x="1416" y="646"/>
                  <a:pt x="1415" y="643"/>
                </a:cubicBezTo>
                <a:cubicBezTo>
                  <a:pt x="1414" y="637"/>
                  <a:pt x="1395" y="638"/>
                  <a:pt x="1402" y="630"/>
                </a:cubicBezTo>
                <a:cubicBezTo>
                  <a:pt x="1403" y="631"/>
                  <a:pt x="1414" y="632"/>
                  <a:pt x="1416" y="631"/>
                </a:cubicBezTo>
                <a:cubicBezTo>
                  <a:pt x="1419" y="631"/>
                  <a:pt x="1423" y="631"/>
                  <a:pt x="1426" y="629"/>
                </a:cubicBezTo>
                <a:cubicBezTo>
                  <a:pt x="1428" y="628"/>
                  <a:pt x="1426" y="626"/>
                  <a:pt x="1429" y="624"/>
                </a:cubicBezTo>
                <a:cubicBezTo>
                  <a:pt x="1430" y="624"/>
                  <a:pt x="1426" y="612"/>
                  <a:pt x="1425" y="612"/>
                </a:cubicBezTo>
                <a:cubicBezTo>
                  <a:pt x="1423" y="611"/>
                  <a:pt x="1419" y="611"/>
                  <a:pt x="1420" y="609"/>
                </a:cubicBezTo>
                <a:cubicBezTo>
                  <a:pt x="1420" y="606"/>
                  <a:pt x="1417" y="605"/>
                  <a:pt x="1415" y="606"/>
                </a:cubicBezTo>
                <a:cubicBezTo>
                  <a:pt x="1415" y="603"/>
                  <a:pt x="1410" y="599"/>
                  <a:pt x="1408" y="599"/>
                </a:cubicBezTo>
                <a:cubicBezTo>
                  <a:pt x="1404" y="600"/>
                  <a:pt x="1401" y="596"/>
                  <a:pt x="1398" y="593"/>
                </a:cubicBezTo>
                <a:cubicBezTo>
                  <a:pt x="1393" y="588"/>
                  <a:pt x="1386" y="585"/>
                  <a:pt x="1385" y="579"/>
                </a:cubicBezTo>
                <a:cubicBezTo>
                  <a:pt x="1383" y="572"/>
                  <a:pt x="1383" y="572"/>
                  <a:pt x="1378" y="569"/>
                </a:cubicBezTo>
                <a:cubicBezTo>
                  <a:pt x="1375" y="567"/>
                  <a:pt x="1371" y="566"/>
                  <a:pt x="1369" y="569"/>
                </a:cubicBezTo>
                <a:cubicBezTo>
                  <a:pt x="1368" y="570"/>
                  <a:pt x="1353" y="581"/>
                  <a:pt x="1351" y="581"/>
                </a:cubicBezTo>
                <a:cubicBezTo>
                  <a:pt x="1346" y="579"/>
                  <a:pt x="1341" y="578"/>
                  <a:pt x="1336" y="576"/>
                </a:cubicBezTo>
                <a:cubicBezTo>
                  <a:pt x="1334" y="575"/>
                  <a:pt x="1330" y="580"/>
                  <a:pt x="1328" y="582"/>
                </a:cubicBezTo>
                <a:cubicBezTo>
                  <a:pt x="1327" y="583"/>
                  <a:pt x="1330" y="591"/>
                  <a:pt x="1328" y="593"/>
                </a:cubicBezTo>
                <a:cubicBezTo>
                  <a:pt x="1326" y="596"/>
                  <a:pt x="1319" y="598"/>
                  <a:pt x="1317" y="599"/>
                </a:cubicBezTo>
                <a:cubicBezTo>
                  <a:pt x="1309" y="603"/>
                  <a:pt x="1306" y="610"/>
                  <a:pt x="1301" y="618"/>
                </a:cubicBezTo>
                <a:cubicBezTo>
                  <a:pt x="1300" y="620"/>
                  <a:pt x="1306" y="623"/>
                  <a:pt x="1303" y="627"/>
                </a:cubicBezTo>
                <a:cubicBezTo>
                  <a:pt x="1301" y="629"/>
                  <a:pt x="1296" y="633"/>
                  <a:pt x="1298" y="636"/>
                </a:cubicBezTo>
                <a:cubicBezTo>
                  <a:pt x="1296" y="636"/>
                  <a:pt x="1292" y="637"/>
                  <a:pt x="1291" y="638"/>
                </a:cubicBezTo>
                <a:cubicBezTo>
                  <a:pt x="1290" y="640"/>
                  <a:pt x="1288" y="644"/>
                  <a:pt x="1287" y="644"/>
                </a:cubicBezTo>
                <a:cubicBezTo>
                  <a:pt x="1281" y="645"/>
                  <a:pt x="1276" y="645"/>
                  <a:pt x="1271" y="644"/>
                </a:cubicBezTo>
                <a:cubicBezTo>
                  <a:pt x="1267" y="644"/>
                  <a:pt x="1264" y="650"/>
                  <a:pt x="1261" y="651"/>
                </a:cubicBezTo>
                <a:cubicBezTo>
                  <a:pt x="1257" y="652"/>
                  <a:pt x="1251" y="645"/>
                  <a:pt x="1255" y="642"/>
                </a:cubicBezTo>
                <a:cubicBezTo>
                  <a:pt x="1252" y="644"/>
                  <a:pt x="1250" y="637"/>
                  <a:pt x="1245" y="640"/>
                </a:cubicBezTo>
                <a:cubicBezTo>
                  <a:pt x="1241" y="642"/>
                  <a:pt x="1238" y="639"/>
                  <a:pt x="1234" y="642"/>
                </a:cubicBezTo>
                <a:cubicBezTo>
                  <a:pt x="1235" y="639"/>
                  <a:pt x="1236" y="636"/>
                  <a:pt x="1235" y="633"/>
                </a:cubicBezTo>
                <a:cubicBezTo>
                  <a:pt x="1235" y="631"/>
                  <a:pt x="1235" y="629"/>
                  <a:pt x="1235" y="628"/>
                </a:cubicBezTo>
                <a:cubicBezTo>
                  <a:pt x="1235" y="626"/>
                  <a:pt x="1233" y="628"/>
                  <a:pt x="1232" y="627"/>
                </a:cubicBezTo>
                <a:cubicBezTo>
                  <a:pt x="1229" y="623"/>
                  <a:pt x="1232" y="621"/>
                  <a:pt x="1233" y="616"/>
                </a:cubicBezTo>
                <a:cubicBezTo>
                  <a:pt x="1234" y="611"/>
                  <a:pt x="1238" y="603"/>
                  <a:pt x="1236" y="599"/>
                </a:cubicBezTo>
                <a:cubicBezTo>
                  <a:pt x="1234" y="594"/>
                  <a:pt x="1235" y="589"/>
                  <a:pt x="1236" y="584"/>
                </a:cubicBezTo>
                <a:cubicBezTo>
                  <a:pt x="1233" y="587"/>
                  <a:pt x="1231" y="582"/>
                  <a:pt x="1232" y="580"/>
                </a:cubicBezTo>
                <a:cubicBezTo>
                  <a:pt x="1233" y="577"/>
                  <a:pt x="1238" y="577"/>
                  <a:pt x="1240" y="577"/>
                </a:cubicBezTo>
                <a:cubicBezTo>
                  <a:pt x="1240" y="576"/>
                  <a:pt x="1240" y="576"/>
                  <a:pt x="1239" y="575"/>
                </a:cubicBezTo>
                <a:cubicBezTo>
                  <a:pt x="1244" y="571"/>
                  <a:pt x="1246" y="577"/>
                  <a:pt x="1250" y="576"/>
                </a:cubicBezTo>
                <a:cubicBezTo>
                  <a:pt x="1256" y="574"/>
                  <a:pt x="1259" y="574"/>
                  <a:pt x="1264" y="576"/>
                </a:cubicBezTo>
                <a:cubicBezTo>
                  <a:pt x="1269" y="577"/>
                  <a:pt x="1273" y="575"/>
                  <a:pt x="1277" y="576"/>
                </a:cubicBezTo>
                <a:cubicBezTo>
                  <a:pt x="1280" y="577"/>
                  <a:pt x="1285" y="578"/>
                  <a:pt x="1288" y="578"/>
                </a:cubicBezTo>
                <a:cubicBezTo>
                  <a:pt x="1296" y="576"/>
                  <a:pt x="1295" y="560"/>
                  <a:pt x="1295" y="554"/>
                </a:cubicBezTo>
                <a:cubicBezTo>
                  <a:pt x="1295" y="548"/>
                  <a:pt x="1296" y="546"/>
                  <a:pt x="1290" y="544"/>
                </a:cubicBezTo>
                <a:cubicBezTo>
                  <a:pt x="1287" y="543"/>
                  <a:pt x="1286" y="537"/>
                  <a:pt x="1287" y="536"/>
                </a:cubicBezTo>
                <a:cubicBezTo>
                  <a:pt x="1284" y="536"/>
                  <a:pt x="1285" y="534"/>
                  <a:pt x="1284" y="534"/>
                </a:cubicBezTo>
                <a:cubicBezTo>
                  <a:pt x="1283" y="533"/>
                  <a:pt x="1279" y="533"/>
                  <a:pt x="1279" y="533"/>
                </a:cubicBezTo>
                <a:cubicBezTo>
                  <a:pt x="1276" y="531"/>
                  <a:pt x="1275" y="529"/>
                  <a:pt x="1272" y="530"/>
                </a:cubicBezTo>
                <a:cubicBezTo>
                  <a:pt x="1270" y="530"/>
                  <a:pt x="1269" y="530"/>
                  <a:pt x="1267" y="527"/>
                </a:cubicBezTo>
                <a:cubicBezTo>
                  <a:pt x="1268" y="527"/>
                  <a:pt x="1269" y="527"/>
                  <a:pt x="1270" y="526"/>
                </a:cubicBezTo>
                <a:cubicBezTo>
                  <a:pt x="1268" y="525"/>
                  <a:pt x="1267" y="524"/>
                  <a:pt x="1267" y="522"/>
                </a:cubicBezTo>
                <a:cubicBezTo>
                  <a:pt x="1270" y="521"/>
                  <a:pt x="1274" y="522"/>
                  <a:pt x="1277" y="520"/>
                </a:cubicBezTo>
                <a:cubicBezTo>
                  <a:pt x="1283" y="516"/>
                  <a:pt x="1279" y="523"/>
                  <a:pt x="1283" y="522"/>
                </a:cubicBezTo>
                <a:cubicBezTo>
                  <a:pt x="1285" y="522"/>
                  <a:pt x="1292" y="521"/>
                  <a:pt x="1292" y="519"/>
                </a:cubicBezTo>
                <a:cubicBezTo>
                  <a:pt x="1291" y="515"/>
                  <a:pt x="1290" y="512"/>
                  <a:pt x="1289" y="509"/>
                </a:cubicBezTo>
                <a:cubicBezTo>
                  <a:pt x="1290" y="509"/>
                  <a:pt x="1293" y="509"/>
                  <a:pt x="1294" y="511"/>
                </a:cubicBezTo>
                <a:cubicBezTo>
                  <a:pt x="1295" y="513"/>
                  <a:pt x="1294" y="513"/>
                  <a:pt x="1297" y="513"/>
                </a:cubicBezTo>
                <a:cubicBezTo>
                  <a:pt x="1301" y="514"/>
                  <a:pt x="1303" y="514"/>
                  <a:pt x="1307" y="512"/>
                </a:cubicBezTo>
                <a:cubicBezTo>
                  <a:pt x="1306" y="512"/>
                  <a:pt x="1305" y="511"/>
                  <a:pt x="1304" y="511"/>
                </a:cubicBezTo>
                <a:cubicBezTo>
                  <a:pt x="1307" y="508"/>
                  <a:pt x="1311" y="507"/>
                  <a:pt x="1314" y="505"/>
                </a:cubicBezTo>
                <a:cubicBezTo>
                  <a:pt x="1319" y="503"/>
                  <a:pt x="1314" y="500"/>
                  <a:pt x="1316" y="496"/>
                </a:cubicBezTo>
                <a:cubicBezTo>
                  <a:pt x="1317" y="495"/>
                  <a:pt x="1324" y="493"/>
                  <a:pt x="1326" y="492"/>
                </a:cubicBezTo>
                <a:cubicBezTo>
                  <a:pt x="1330" y="490"/>
                  <a:pt x="1332" y="490"/>
                  <a:pt x="1336" y="491"/>
                </a:cubicBezTo>
                <a:cubicBezTo>
                  <a:pt x="1335" y="490"/>
                  <a:pt x="1331" y="490"/>
                  <a:pt x="1331" y="488"/>
                </a:cubicBezTo>
                <a:cubicBezTo>
                  <a:pt x="1331" y="488"/>
                  <a:pt x="1335" y="487"/>
                  <a:pt x="1335" y="487"/>
                </a:cubicBezTo>
                <a:cubicBezTo>
                  <a:pt x="1336" y="486"/>
                  <a:pt x="1335" y="485"/>
                  <a:pt x="1336" y="484"/>
                </a:cubicBezTo>
                <a:cubicBezTo>
                  <a:pt x="1338" y="480"/>
                  <a:pt x="1339" y="478"/>
                  <a:pt x="1340" y="474"/>
                </a:cubicBezTo>
                <a:cubicBezTo>
                  <a:pt x="1340" y="472"/>
                  <a:pt x="1343" y="473"/>
                  <a:pt x="1345" y="471"/>
                </a:cubicBezTo>
                <a:cubicBezTo>
                  <a:pt x="1349" y="466"/>
                  <a:pt x="1353" y="469"/>
                  <a:pt x="1358" y="468"/>
                </a:cubicBezTo>
                <a:cubicBezTo>
                  <a:pt x="1359" y="467"/>
                  <a:pt x="1358" y="465"/>
                  <a:pt x="1359" y="465"/>
                </a:cubicBezTo>
                <a:cubicBezTo>
                  <a:pt x="1361" y="465"/>
                  <a:pt x="1362" y="464"/>
                  <a:pt x="1363" y="464"/>
                </a:cubicBezTo>
                <a:cubicBezTo>
                  <a:pt x="1365" y="464"/>
                  <a:pt x="1368" y="465"/>
                  <a:pt x="1370" y="465"/>
                </a:cubicBezTo>
                <a:cubicBezTo>
                  <a:pt x="1369" y="461"/>
                  <a:pt x="1372" y="462"/>
                  <a:pt x="1375" y="462"/>
                </a:cubicBezTo>
                <a:cubicBezTo>
                  <a:pt x="1374" y="461"/>
                  <a:pt x="1369" y="457"/>
                  <a:pt x="1371" y="456"/>
                </a:cubicBezTo>
                <a:cubicBezTo>
                  <a:pt x="1375" y="453"/>
                  <a:pt x="1372" y="453"/>
                  <a:pt x="1371" y="450"/>
                </a:cubicBezTo>
                <a:cubicBezTo>
                  <a:pt x="1370" y="446"/>
                  <a:pt x="1372" y="444"/>
                  <a:pt x="1369" y="442"/>
                </a:cubicBezTo>
                <a:cubicBezTo>
                  <a:pt x="1366" y="440"/>
                  <a:pt x="1367" y="438"/>
                  <a:pt x="1367" y="435"/>
                </a:cubicBezTo>
                <a:cubicBezTo>
                  <a:pt x="1366" y="429"/>
                  <a:pt x="1368" y="423"/>
                  <a:pt x="1374" y="423"/>
                </a:cubicBezTo>
                <a:cubicBezTo>
                  <a:pt x="1378" y="422"/>
                  <a:pt x="1382" y="418"/>
                  <a:pt x="1386" y="415"/>
                </a:cubicBezTo>
                <a:cubicBezTo>
                  <a:pt x="1383" y="420"/>
                  <a:pt x="1382" y="429"/>
                  <a:pt x="1388" y="431"/>
                </a:cubicBezTo>
                <a:cubicBezTo>
                  <a:pt x="1384" y="437"/>
                  <a:pt x="1377" y="439"/>
                  <a:pt x="1378" y="447"/>
                </a:cubicBezTo>
                <a:cubicBezTo>
                  <a:pt x="1379" y="453"/>
                  <a:pt x="1385" y="458"/>
                  <a:pt x="1391" y="456"/>
                </a:cubicBezTo>
                <a:cubicBezTo>
                  <a:pt x="1390" y="457"/>
                  <a:pt x="1389" y="459"/>
                  <a:pt x="1388" y="461"/>
                </a:cubicBezTo>
                <a:cubicBezTo>
                  <a:pt x="1394" y="464"/>
                  <a:pt x="1398" y="456"/>
                  <a:pt x="1403" y="456"/>
                </a:cubicBezTo>
                <a:cubicBezTo>
                  <a:pt x="1405" y="455"/>
                  <a:pt x="1409" y="458"/>
                  <a:pt x="1410" y="460"/>
                </a:cubicBezTo>
                <a:cubicBezTo>
                  <a:pt x="1411" y="463"/>
                  <a:pt x="1414" y="464"/>
                  <a:pt x="1417" y="465"/>
                </a:cubicBezTo>
                <a:cubicBezTo>
                  <a:pt x="1417" y="465"/>
                  <a:pt x="1417" y="463"/>
                  <a:pt x="1417" y="462"/>
                </a:cubicBezTo>
                <a:cubicBezTo>
                  <a:pt x="1416" y="462"/>
                  <a:pt x="1414" y="462"/>
                  <a:pt x="1412" y="462"/>
                </a:cubicBezTo>
                <a:cubicBezTo>
                  <a:pt x="1416" y="460"/>
                  <a:pt x="1428" y="460"/>
                  <a:pt x="1430" y="457"/>
                </a:cubicBezTo>
                <a:cubicBezTo>
                  <a:pt x="1434" y="451"/>
                  <a:pt x="1445" y="448"/>
                  <a:pt x="1450" y="453"/>
                </a:cubicBezTo>
                <a:cubicBezTo>
                  <a:pt x="1449" y="452"/>
                  <a:pt x="1448" y="452"/>
                  <a:pt x="1447" y="451"/>
                </a:cubicBezTo>
                <a:cubicBezTo>
                  <a:pt x="1447" y="456"/>
                  <a:pt x="1454" y="457"/>
                  <a:pt x="1456" y="454"/>
                </a:cubicBezTo>
                <a:cubicBezTo>
                  <a:pt x="1457" y="453"/>
                  <a:pt x="1458" y="450"/>
                  <a:pt x="1459" y="449"/>
                </a:cubicBezTo>
                <a:cubicBezTo>
                  <a:pt x="1459" y="449"/>
                  <a:pt x="1461" y="449"/>
                  <a:pt x="1461" y="448"/>
                </a:cubicBezTo>
                <a:cubicBezTo>
                  <a:pt x="1463" y="447"/>
                  <a:pt x="1465" y="446"/>
                  <a:pt x="1467" y="444"/>
                </a:cubicBezTo>
                <a:cubicBezTo>
                  <a:pt x="1466" y="446"/>
                  <a:pt x="1465" y="447"/>
                  <a:pt x="1463" y="449"/>
                </a:cubicBezTo>
                <a:cubicBezTo>
                  <a:pt x="1472" y="453"/>
                  <a:pt x="1467" y="437"/>
                  <a:pt x="1466" y="433"/>
                </a:cubicBezTo>
                <a:cubicBezTo>
                  <a:pt x="1466" y="430"/>
                  <a:pt x="1467" y="427"/>
                  <a:pt x="1469" y="425"/>
                </a:cubicBezTo>
                <a:cubicBezTo>
                  <a:pt x="1471" y="423"/>
                  <a:pt x="1469" y="419"/>
                  <a:pt x="1472" y="417"/>
                </a:cubicBezTo>
                <a:cubicBezTo>
                  <a:pt x="1480" y="411"/>
                  <a:pt x="1482" y="424"/>
                  <a:pt x="1488" y="424"/>
                </a:cubicBezTo>
                <a:cubicBezTo>
                  <a:pt x="1491" y="425"/>
                  <a:pt x="1493" y="420"/>
                  <a:pt x="1493" y="417"/>
                </a:cubicBezTo>
                <a:cubicBezTo>
                  <a:pt x="1492" y="415"/>
                  <a:pt x="1494" y="408"/>
                  <a:pt x="1494" y="408"/>
                </a:cubicBezTo>
                <a:cubicBezTo>
                  <a:pt x="1493" y="407"/>
                  <a:pt x="1491" y="409"/>
                  <a:pt x="1490" y="409"/>
                </a:cubicBezTo>
                <a:cubicBezTo>
                  <a:pt x="1489" y="408"/>
                  <a:pt x="1488" y="406"/>
                  <a:pt x="1487" y="405"/>
                </a:cubicBezTo>
                <a:cubicBezTo>
                  <a:pt x="1486" y="404"/>
                  <a:pt x="1485" y="398"/>
                  <a:pt x="1485" y="397"/>
                </a:cubicBezTo>
                <a:cubicBezTo>
                  <a:pt x="1491" y="395"/>
                  <a:pt x="1497" y="391"/>
                  <a:pt x="1503" y="392"/>
                </a:cubicBezTo>
                <a:cubicBezTo>
                  <a:pt x="1508" y="393"/>
                  <a:pt x="1512" y="393"/>
                  <a:pt x="1517" y="394"/>
                </a:cubicBezTo>
                <a:cubicBezTo>
                  <a:pt x="1523" y="395"/>
                  <a:pt x="1518" y="392"/>
                  <a:pt x="1521" y="390"/>
                </a:cubicBezTo>
                <a:cubicBezTo>
                  <a:pt x="1524" y="389"/>
                  <a:pt x="1527" y="389"/>
                  <a:pt x="1530" y="388"/>
                </a:cubicBezTo>
                <a:cubicBezTo>
                  <a:pt x="1532" y="387"/>
                  <a:pt x="1536" y="388"/>
                  <a:pt x="1538" y="389"/>
                </a:cubicBezTo>
                <a:cubicBezTo>
                  <a:pt x="1537" y="384"/>
                  <a:pt x="1529" y="383"/>
                  <a:pt x="1525" y="382"/>
                </a:cubicBezTo>
                <a:cubicBezTo>
                  <a:pt x="1526" y="381"/>
                  <a:pt x="1526" y="379"/>
                  <a:pt x="1527" y="378"/>
                </a:cubicBezTo>
                <a:cubicBezTo>
                  <a:pt x="1514" y="381"/>
                  <a:pt x="1501" y="384"/>
                  <a:pt x="1489" y="386"/>
                </a:cubicBezTo>
                <a:cubicBezTo>
                  <a:pt x="1487" y="386"/>
                  <a:pt x="1482" y="388"/>
                  <a:pt x="1481" y="387"/>
                </a:cubicBezTo>
                <a:cubicBezTo>
                  <a:pt x="1479" y="383"/>
                  <a:pt x="1478" y="382"/>
                  <a:pt x="1474" y="380"/>
                </a:cubicBezTo>
                <a:cubicBezTo>
                  <a:pt x="1469" y="378"/>
                  <a:pt x="1470" y="379"/>
                  <a:pt x="1470" y="373"/>
                </a:cubicBezTo>
                <a:cubicBezTo>
                  <a:pt x="1471" y="369"/>
                  <a:pt x="1471" y="367"/>
                  <a:pt x="1470" y="364"/>
                </a:cubicBezTo>
                <a:cubicBezTo>
                  <a:pt x="1470" y="361"/>
                  <a:pt x="1467" y="355"/>
                  <a:pt x="1467" y="352"/>
                </a:cubicBezTo>
                <a:cubicBezTo>
                  <a:pt x="1468" y="350"/>
                  <a:pt x="1473" y="346"/>
                  <a:pt x="1475" y="344"/>
                </a:cubicBezTo>
                <a:cubicBezTo>
                  <a:pt x="1479" y="339"/>
                  <a:pt x="1484" y="336"/>
                  <a:pt x="1488" y="332"/>
                </a:cubicBezTo>
                <a:cubicBezTo>
                  <a:pt x="1490" y="329"/>
                  <a:pt x="1493" y="323"/>
                  <a:pt x="1496" y="322"/>
                </a:cubicBezTo>
                <a:cubicBezTo>
                  <a:pt x="1498" y="321"/>
                  <a:pt x="1502" y="323"/>
                  <a:pt x="1501" y="318"/>
                </a:cubicBezTo>
                <a:cubicBezTo>
                  <a:pt x="1499" y="312"/>
                  <a:pt x="1494" y="309"/>
                  <a:pt x="1488" y="309"/>
                </a:cubicBezTo>
                <a:cubicBezTo>
                  <a:pt x="1479" y="309"/>
                  <a:pt x="1479" y="308"/>
                  <a:pt x="1472" y="315"/>
                </a:cubicBezTo>
                <a:cubicBezTo>
                  <a:pt x="1469" y="319"/>
                  <a:pt x="1467" y="323"/>
                  <a:pt x="1470" y="328"/>
                </a:cubicBezTo>
                <a:cubicBezTo>
                  <a:pt x="1473" y="333"/>
                  <a:pt x="1449" y="345"/>
                  <a:pt x="1447" y="348"/>
                </a:cubicBezTo>
                <a:cubicBezTo>
                  <a:pt x="1441" y="355"/>
                  <a:pt x="1431" y="367"/>
                  <a:pt x="1438" y="378"/>
                </a:cubicBezTo>
                <a:cubicBezTo>
                  <a:pt x="1440" y="383"/>
                  <a:pt x="1448" y="382"/>
                  <a:pt x="1451" y="388"/>
                </a:cubicBezTo>
                <a:cubicBezTo>
                  <a:pt x="1452" y="392"/>
                  <a:pt x="1446" y="395"/>
                  <a:pt x="1443" y="397"/>
                </a:cubicBezTo>
                <a:cubicBezTo>
                  <a:pt x="1438" y="401"/>
                  <a:pt x="1435" y="403"/>
                  <a:pt x="1434" y="410"/>
                </a:cubicBezTo>
                <a:cubicBezTo>
                  <a:pt x="1433" y="415"/>
                  <a:pt x="1433" y="423"/>
                  <a:pt x="1431" y="428"/>
                </a:cubicBezTo>
                <a:cubicBezTo>
                  <a:pt x="1428" y="435"/>
                  <a:pt x="1423" y="435"/>
                  <a:pt x="1417" y="436"/>
                </a:cubicBezTo>
                <a:cubicBezTo>
                  <a:pt x="1415" y="436"/>
                  <a:pt x="1415" y="439"/>
                  <a:pt x="1414" y="441"/>
                </a:cubicBezTo>
                <a:cubicBezTo>
                  <a:pt x="1414" y="444"/>
                  <a:pt x="1412" y="443"/>
                  <a:pt x="1409" y="444"/>
                </a:cubicBezTo>
                <a:cubicBezTo>
                  <a:pt x="1405" y="444"/>
                  <a:pt x="1405" y="445"/>
                  <a:pt x="1404" y="440"/>
                </a:cubicBezTo>
                <a:cubicBezTo>
                  <a:pt x="1404" y="438"/>
                  <a:pt x="1402" y="434"/>
                  <a:pt x="1403" y="432"/>
                </a:cubicBezTo>
                <a:cubicBezTo>
                  <a:pt x="1405" y="427"/>
                  <a:pt x="1398" y="422"/>
                  <a:pt x="1396" y="418"/>
                </a:cubicBezTo>
                <a:cubicBezTo>
                  <a:pt x="1394" y="416"/>
                  <a:pt x="1395" y="413"/>
                  <a:pt x="1394" y="412"/>
                </a:cubicBezTo>
                <a:cubicBezTo>
                  <a:pt x="1393" y="409"/>
                  <a:pt x="1391" y="407"/>
                  <a:pt x="1391" y="404"/>
                </a:cubicBezTo>
                <a:cubicBezTo>
                  <a:pt x="1390" y="402"/>
                  <a:pt x="1392" y="398"/>
                  <a:pt x="1390" y="397"/>
                </a:cubicBezTo>
                <a:cubicBezTo>
                  <a:pt x="1387" y="396"/>
                  <a:pt x="1387" y="392"/>
                  <a:pt x="1386" y="390"/>
                </a:cubicBezTo>
                <a:cubicBezTo>
                  <a:pt x="1384" y="396"/>
                  <a:pt x="1383" y="397"/>
                  <a:pt x="1378" y="401"/>
                </a:cubicBezTo>
                <a:cubicBezTo>
                  <a:pt x="1375" y="403"/>
                  <a:pt x="1372" y="407"/>
                  <a:pt x="1368" y="409"/>
                </a:cubicBezTo>
                <a:cubicBezTo>
                  <a:pt x="1363" y="413"/>
                  <a:pt x="1348" y="411"/>
                  <a:pt x="1348" y="402"/>
                </a:cubicBezTo>
                <a:cubicBezTo>
                  <a:pt x="1348" y="392"/>
                  <a:pt x="1343" y="381"/>
                  <a:pt x="1344" y="371"/>
                </a:cubicBezTo>
                <a:cubicBezTo>
                  <a:pt x="1344" y="361"/>
                  <a:pt x="1345" y="361"/>
                  <a:pt x="1352" y="356"/>
                </a:cubicBezTo>
                <a:cubicBezTo>
                  <a:pt x="1355" y="353"/>
                  <a:pt x="1359" y="351"/>
                  <a:pt x="1364" y="349"/>
                </a:cubicBezTo>
                <a:cubicBezTo>
                  <a:pt x="1369" y="346"/>
                  <a:pt x="1373" y="344"/>
                  <a:pt x="1377" y="340"/>
                </a:cubicBezTo>
                <a:cubicBezTo>
                  <a:pt x="1381" y="336"/>
                  <a:pt x="1384" y="332"/>
                  <a:pt x="1388" y="329"/>
                </a:cubicBezTo>
                <a:cubicBezTo>
                  <a:pt x="1396" y="321"/>
                  <a:pt x="1400" y="311"/>
                  <a:pt x="1406" y="301"/>
                </a:cubicBezTo>
                <a:cubicBezTo>
                  <a:pt x="1412" y="292"/>
                  <a:pt x="1420" y="285"/>
                  <a:pt x="1427" y="276"/>
                </a:cubicBezTo>
                <a:cubicBezTo>
                  <a:pt x="1435" y="268"/>
                  <a:pt x="1441" y="259"/>
                  <a:pt x="1451" y="255"/>
                </a:cubicBezTo>
                <a:cubicBezTo>
                  <a:pt x="1461" y="250"/>
                  <a:pt x="1472" y="246"/>
                  <a:pt x="1483" y="243"/>
                </a:cubicBezTo>
                <a:cubicBezTo>
                  <a:pt x="1487" y="242"/>
                  <a:pt x="1490" y="235"/>
                  <a:pt x="1493" y="233"/>
                </a:cubicBezTo>
                <a:cubicBezTo>
                  <a:pt x="1497" y="230"/>
                  <a:pt x="1503" y="230"/>
                  <a:pt x="1507" y="230"/>
                </a:cubicBezTo>
                <a:cubicBezTo>
                  <a:pt x="1502" y="236"/>
                  <a:pt x="1499" y="239"/>
                  <a:pt x="1497" y="246"/>
                </a:cubicBezTo>
                <a:cubicBezTo>
                  <a:pt x="1502" y="245"/>
                  <a:pt x="1506" y="237"/>
                  <a:pt x="1509" y="233"/>
                </a:cubicBezTo>
                <a:cubicBezTo>
                  <a:pt x="1510" y="236"/>
                  <a:pt x="1510" y="238"/>
                  <a:pt x="1511" y="241"/>
                </a:cubicBezTo>
                <a:cubicBezTo>
                  <a:pt x="1513" y="238"/>
                  <a:pt x="1515" y="235"/>
                  <a:pt x="1517" y="232"/>
                </a:cubicBezTo>
                <a:cubicBezTo>
                  <a:pt x="1518" y="231"/>
                  <a:pt x="1524" y="232"/>
                  <a:pt x="1526" y="232"/>
                </a:cubicBezTo>
                <a:cubicBezTo>
                  <a:pt x="1524" y="234"/>
                  <a:pt x="1523" y="237"/>
                  <a:pt x="1521" y="239"/>
                </a:cubicBezTo>
                <a:cubicBezTo>
                  <a:pt x="1527" y="243"/>
                  <a:pt x="1524" y="233"/>
                  <a:pt x="1529" y="234"/>
                </a:cubicBezTo>
                <a:cubicBezTo>
                  <a:pt x="1534" y="236"/>
                  <a:pt x="1539" y="238"/>
                  <a:pt x="1544" y="240"/>
                </a:cubicBezTo>
                <a:cubicBezTo>
                  <a:pt x="1548" y="242"/>
                  <a:pt x="1540" y="246"/>
                  <a:pt x="1538" y="246"/>
                </a:cubicBezTo>
                <a:cubicBezTo>
                  <a:pt x="1535" y="247"/>
                  <a:pt x="1530" y="245"/>
                  <a:pt x="1526" y="245"/>
                </a:cubicBezTo>
                <a:cubicBezTo>
                  <a:pt x="1528" y="249"/>
                  <a:pt x="1532" y="247"/>
                  <a:pt x="1534" y="251"/>
                </a:cubicBezTo>
                <a:cubicBezTo>
                  <a:pt x="1534" y="252"/>
                  <a:pt x="1539" y="251"/>
                  <a:pt x="1541" y="251"/>
                </a:cubicBezTo>
                <a:cubicBezTo>
                  <a:pt x="1545" y="251"/>
                  <a:pt x="1549" y="253"/>
                  <a:pt x="1552" y="249"/>
                </a:cubicBezTo>
                <a:cubicBezTo>
                  <a:pt x="1553" y="247"/>
                  <a:pt x="1558" y="251"/>
                  <a:pt x="1560" y="252"/>
                </a:cubicBezTo>
                <a:cubicBezTo>
                  <a:pt x="1559" y="256"/>
                  <a:pt x="1556" y="254"/>
                  <a:pt x="1553" y="253"/>
                </a:cubicBezTo>
                <a:cubicBezTo>
                  <a:pt x="1551" y="261"/>
                  <a:pt x="1566" y="258"/>
                  <a:pt x="1569" y="258"/>
                </a:cubicBezTo>
                <a:cubicBezTo>
                  <a:pt x="1577" y="258"/>
                  <a:pt x="1581" y="260"/>
                  <a:pt x="1588" y="265"/>
                </a:cubicBezTo>
                <a:cubicBezTo>
                  <a:pt x="1595" y="268"/>
                  <a:pt x="1601" y="272"/>
                  <a:pt x="1608" y="274"/>
                </a:cubicBezTo>
                <a:cubicBezTo>
                  <a:pt x="1613" y="276"/>
                  <a:pt x="1620" y="279"/>
                  <a:pt x="1623" y="285"/>
                </a:cubicBezTo>
                <a:cubicBezTo>
                  <a:pt x="1625" y="292"/>
                  <a:pt x="1624" y="291"/>
                  <a:pt x="1621" y="297"/>
                </a:cubicBezTo>
                <a:cubicBezTo>
                  <a:pt x="1619" y="300"/>
                  <a:pt x="1618" y="302"/>
                  <a:pt x="1615" y="303"/>
                </a:cubicBezTo>
                <a:cubicBezTo>
                  <a:pt x="1607" y="306"/>
                  <a:pt x="1604" y="306"/>
                  <a:pt x="1596" y="304"/>
                </a:cubicBezTo>
                <a:cubicBezTo>
                  <a:pt x="1582" y="301"/>
                  <a:pt x="1570" y="298"/>
                  <a:pt x="1557" y="291"/>
                </a:cubicBezTo>
                <a:cubicBezTo>
                  <a:pt x="1561" y="295"/>
                  <a:pt x="1572" y="302"/>
                  <a:pt x="1572" y="308"/>
                </a:cubicBezTo>
                <a:cubicBezTo>
                  <a:pt x="1572" y="314"/>
                  <a:pt x="1571" y="326"/>
                  <a:pt x="1576" y="329"/>
                </a:cubicBezTo>
                <a:cubicBezTo>
                  <a:pt x="1582" y="331"/>
                  <a:pt x="1590" y="338"/>
                  <a:pt x="1596" y="336"/>
                </a:cubicBezTo>
                <a:cubicBezTo>
                  <a:pt x="1600" y="334"/>
                  <a:pt x="1598" y="329"/>
                  <a:pt x="1594" y="329"/>
                </a:cubicBezTo>
                <a:cubicBezTo>
                  <a:pt x="1591" y="329"/>
                  <a:pt x="1589" y="325"/>
                  <a:pt x="1587" y="322"/>
                </a:cubicBezTo>
                <a:cubicBezTo>
                  <a:pt x="1592" y="317"/>
                  <a:pt x="1593" y="318"/>
                  <a:pt x="1600" y="321"/>
                </a:cubicBezTo>
                <a:cubicBezTo>
                  <a:pt x="1605" y="323"/>
                  <a:pt x="1611" y="325"/>
                  <a:pt x="1616" y="327"/>
                </a:cubicBezTo>
                <a:cubicBezTo>
                  <a:pt x="1616" y="325"/>
                  <a:pt x="1612" y="314"/>
                  <a:pt x="1612" y="314"/>
                </a:cubicBezTo>
                <a:cubicBezTo>
                  <a:pt x="1616" y="311"/>
                  <a:pt x="1621" y="308"/>
                  <a:pt x="1625" y="305"/>
                </a:cubicBezTo>
                <a:cubicBezTo>
                  <a:pt x="1627" y="304"/>
                  <a:pt x="1631" y="300"/>
                  <a:pt x="1634" y="300"/>
                </a:cubicBezTo>
                <a:cubicBezTo>
                  <a:pt x="1638" y="302"/>
                  <a:pt x="1643" y="303"/>
                  <a:pt x="1647" y="304"/>
                </a:cubicBezTo>
                <a:cubicBezTo>
                  <a:pt x="1648" y="302"/>
                  <a:pt x="1650" y="297"/>
                  <a:pt x="1649" y="295"/>
                </a:cubicBezTo>
                <a:cubicBezTo>
                  <a:pt x="1649" y="294"/>
                  <a:pt x="1644" y="287"/>
                  <a:pt x="1644" y="288"/>
                </a:cubicBezTo>
                <a:cubicBezTo>
                  <a:pt x="1645" y="284"/>
                  <a:pt x="1646" y="280"/>
                  <a:pt x="1647" y="276"/>
                </a:cubicBezTo>
                <a:cubicBezTo>
                  <a:pt x="1647" y="274"/>
                  <a:pt x="1642" y="270"/>
                  <a:pt x="1642" y="269"/>
                </a:cubicBezTo>
                <a:cubicBezTo>
                  <a:pt x="1647" y="269"/>
                  <a:pt x="1652" y="270"/>
                  <a:pt x="1658" y="271"/>
                </a:cubicBezTo>
                <a:cubicBezTo>
                  <a:pt x="1662" y="271"/>
                  <a:pt x="1664" y="277"/>
                  <a:pt x="1667" y="281"/>
                </a:cubicBezTo>
                <a:cubicBezTo>
                  <a:pt x="1664" y="281"/>
                  <a:pt x="1656" y="280"/>
                  <a:pt x="1655" y="283"/>
                </a:cubicBezTo>
                <a:cubicBezTo>
                  <a:pt x="1653" y="287"/>
                  <a:pt x="1657" y="289"/>
                  <a:pt x="1659" y="293"/>
                </a:cubicBezTo>
                <a:cubicBezTo>
                  <a:pt x="1662" y="296"/>
                  <a:pt x="1666" y="294"/>
                  <a:pt x="1671" y="294"/>
                </a:cubicBezTo>
                <a:cubicBezTo>
                  <a:pt x="1676" y="293"/>
                  <a:pt x="1672" y="289"/>
                  <a:pt x="1675" y="285"/>
                </a:cubicBezTo>
                <a:cubicBezTo>
                  <a:pt x="1676" y="284"/>
                  <a:pt x="1681" y="283"/>
                  <a:pt x="1682" y="282"/>
                </a:cubicBezTo>
                <a:cubicBezTo>
                  <a:pt x="1687" y="280"/>
                  <a:pt x="1692" y="278"/>
                  <a:pt x="1697" y="275"/>
                </a:cubicBezTo>
                <a:cubicBezTo>
                  <a:pt x="1704" y="272"/>
                  <a:pt x="1712" y="269"/>
                  <a:pt x="1719" y="265"/>
                </a:cubicBezTo>
                <a:cubicBezTo>
                  <a:pt x="1721" y="272"/>
                  <a:pt x="1721" y="272"/>
                  <a:pt x="1728" y="274"/>
                </a:cubicBezTo>
                <a:cubicBezTo>
                  <a:pt x="1732" y="275"/>
                  <a:pt x="1734" y="267"/>
                  <a:pt x="1738" y="267"/>
                </a:cubicBezTo>
                <a:cubicBezTo>
                  <a:pt x="1743" y="268"/>
                  <a:pt x="1747" y="269"/>
                  <a:pt x="1752" y="266"/>
                </a:cubicBezTo>
                <a:cubicBezTo>
                  <a:pt x="1757" y="264"/>
                  <a:pt x="1759" y="264"/>
                  <a:pt x="1765" y="265"/>
                </a:cubicBezTo>
                <a:cubicBezTo>
                  <a:pt x="1764" y="267"/>
                  <a:pt x="1763" y="269"/>
                  <a:pt x="1762" y="270"/>
                </a:cubicBezTo>
                <a:cubicBezTo>
                  <a:pt x="1769" y="272"/>
                  <a:pt x="1769" y="273"/>
                  <a:pt x="1773" y="266"/>
                </a:cubicBezTo>
                <a:cubicBezTo>
                  <a:pt x="1777" y="261"/>
                  <a:pt x="1775" y="260"/>
                  <a:pt x="1771" y="255"/>
                </a:cubicBezTo>
                <a:cubicBezTo>
                  <a:pt x="1780" y="251"/>
                  <a:pt x="1794" y="252"/>
                  <a:pt x="1804" y="256"/>
                </a:cubicBezTo>
                <a:cubicBezTo>
                  <a:pt x="1810" y="259"/>
                  <a:pt x="1817" y="261"/>
                  <a:pt x="1824" y="264"/>
                </a:cubicBezTo>
                <a:cubicBezTo>
                  <a:pt x="1828" y="266"/>
                  <a:pt x="1833" y="271"/>
                  <a:pt x="1837" y="274"/>
                </a:cubicBezTo>
                <a:cubicBezTo>
                  <a:pt x="1838" y="272"/>
                  <a:pt x="1840" y="264"/>
                  <a:pt x="1838" y="262"/>
                </a:cubicBezTo>
                <a:cubicBezTo>
                  <a:pt x="1833" y="258"/>
                  <a:pt x="1828" y="255"/>
                  <a:pt x="1824" y="251"/>
                </a:cubicBezTo>
                <a:cubicBezTo>
                  <a:pt x="1820" y="249"/>
                  <a:pt x="1826" y="242"/>
                  <a:pt x="1827" y="239"/>
                </a:cubicBezTo>
                <a:cubicBezTo>
                  <a:pt x="1828" y="236"/>
                  <a:pt x="1821" y="233"/>
                  <a:pt x="1818" y="232"/>
                </a:cubicBezTo>
                <a:cubicBezTo>
                  <a:pt x="1823" y="228"/>
                  <a:pt x="1828" y="224"/>
                  <a:pt x="1833" y="220"/>
                </a:cubicBezTo>
                <a:cubicBezTo>
                  <a:pt x="1836" y="217"/>
                  <a:pt x="1837" y="208"/>
                  <a:pt x="1839" y="204"/>
                </a:cubicBezTo>
                <a:cubicBezTo>
                  <a:pt x="1841" y="199"/>
                  <a:pt x="1863" y="204"/>
                  <a:pt x="1869" y="205"/>
                </a:cubicBezTo>
                <a:cubicBezTo>
                  <a:pt x="1867" y="210"/>
                  <a:pt x="1865" y="216"/>
                  <a:pt x="1863" y="222"/>
                </a:cubicBezTo>
                <a:cubicBezTo>
                  <a:pt x="1862" y="225"/>
                  <a:pt x="1866" y="231"/>
                  <a:pt x="1868" y="234"/>
                </a:cubicBezTo>
                <a:cubicBezTo>
                  <a:pt x="1870" y="239"/>
                  <a:pt x="1862" y="261"/>
                  <a:pt x="1866" y="264"/>
                </a:cubicBezTo>
                <a:cubicBezTo>
                  <a:pt x="1871" y="267"/>
                  <a:pt x="1876" y="267"/>
                  <a:pt x="1874" y="273"/>
                </a:cubicBezTo>
                <a:cubicBezTo>
                  <a:pt x="1872" y="277"/>
                  <a:pt x="1871" y="285"/>
                  <a:pt x="1868" y="286"/>
                </a:cubicBezTo>
                <a:cubicBezTo>
                  <a:pt x="1863" y="290"/>
                  <a:pt x="1857" y="293"/>
                  <a:pt x="1852" y="296"/>
                </a:cubicBezTo>
                <a:cubicBezTo>
                  <a:pt x="1850" y="297"/>
                  <a:pt x="1843" y="295"/>
                  <a:pt x="1840" y="295"/>
                </a:cubicBezTo>
                <a:cubicBezTo>
                  <a:pt x="1847" y="300"/>
                  <a:pt x="1854" y="305"/>
                  <a:pt x="1863" y="302"/>
                </a:cubicBezTo>
                <a:cubicBezTo>
                  <a:pt x="1870" y="300"/>
                  <a:pt x="1878" y="290"/>
                  <a:pt x="1883" y="284"/>
                </a:cubicBezTo>
                <a:cubicBezTo>
                  <a:pt x="1889" y="278"/>
                  <a:pt x="1874" y="270"/>
                  <a:pt x="1887" y="266"/>
                </a:cubicBezTo>
                <a:cubicBezTo>
                  <a:pt x="1889" y="265"/>
                  <a:pt x="1896" y="261"/>
                  <a:pt x="1897" y="264"/>
                </a:cubicBezTo>
                <a:cubicBezTo>
                  <a:pt x="1901" y="267"/>
                  <a:pt x="1904" y="271"/>
                  <a:pt x="1907" y="274"/>
                </a:cubicBezTo>
                <a:cubicBezTo>
                  <a:pt x="1906" y="270"/>
                  <a:pt x="1907" y="265"/>
                  <a:pt x="1903" y="262"/>
                </a:cubicBezTo>
                <a:cubicBezTo>
                  <a:pt x="1898" y="259"/>
                  <a:pt x="1897" y="259"/>
                  <a:pt x="1891" y="260"/>
                </a:cubicBezTo>
                <a:cubicBezTo>
                  <a:pt x="1890" y="260"/>
                  <a:pt x="1878" y="263"/>
                  <a:pt x="1878" y="261"/>
                </a:cubicBezTo>
                <a:cubicBezTo>
                  <a:pt x="1877" y="258"/>
                  <a:pt x="1874" y="252"/>
                  <a:pt x="1875" y="249"/>
                </a:cubicBezTo>
                <a:cubicBezTo>
                  <a:pt x="1877" y="245"/>
                  <a:pt x="1881" y="240"/>
                  <a:pt x="1879" y="236"/>
                </a:cubicBezTo>
                <a:cubicBezTo>
                  <a:pt x="1877" y="233"/>
                  <a:pt x="1870" y="226"/>
                  <a:pt x="1872" y="223"/>
                </a:cubicBezTo>
                <a:cubicBezTo>
                  <a:pt x="1875" y="218"/>
                  <a:pt x="1880" y="218"/>
                  <a:pt x="1885" y="216"/>
                </a:cubicBezTo>
                <a:cubicBezTo>
                  <a:pt x="1888" y="214"/>
                  <a:pt x="1885" y="206"/>
                  <a:pt x="1884" y="204"/>
                </a:cubicBezTo>
                <a:cubicBezTo>
                  <a:pt x="1887" y="203"/>
                  <a:pt x="1892" y="210"/>
                  <a:pt x="1890" y="213"/>
                </a:cubicBezTo>
                <a:cubicBezTo>
                  <a:pt x="1887" y="220"/>
                  <a:pt x="1887" y="220"/>
                  <a:pt x="1891" y="227"/>
                </a:cubicBezTo>
                <a:cubicBezTo>
                  <a:pt x="1894" y="231"/>
                  <a:pt x="1913" y="231"/>
                  <a:pt x="1917" y="232"/>
                </a:cubicBezTo>
                <a:cubicBezTo>
                  <a:pt x="1910" y="229"/>
                  <a:pt x="1904" y="226"/>
                  <a:pt x="1897" y="223"/>
                </a:cubicBezTo>
                <a:cubicBezTo>
                  <a:pt x="1889" y="220"/>
                  <a:pt x="1903" y="214"/>
                  <a:pt x="1906" y="213"/>
                </a:cubicBezTo>
                <a:cubicBezTo>
                  <a:pt x="1915" y="210"/>
                  <a:pt x="1919" y="212"/>
                  <a:pt x="1928" y="216"/>
                </a:cubicBezTo>
                <a:cubicBezTo>
                  <a:pt x="1931" y="217"/>
                  <a:pt x="1934" y="219"/>
                  <a:pt x="1936" y="221"/>
                </a:cubicBezTo>
                <a:cubicBezTo>
                  <a:pt x="1939" y="222"/>
                  <a:pt x="1942" y="221"/>
                  <a:pt x="1945" y="220"/>
                </a:cubicBezTo>
                <a:cubicBezTo>
                  <a:pt x="1944" y="218"/>
                  <a:pt x="1943" y="212"/>
                  <a:pt x="1941" y="210"/>
                </a:cubicBezTo>
                <a:cubicBezTo>
                  <a:pt x="1940" y="209"/>
                  <a:pt x="1933" y="209"/>
                  <a:pt x="1931" y="208"/>
                </a:cubicBezTo>
                <a:cubicBezTo>
                  <a:pt x="1927" y="208"/>
                  <a:pt x="1927" y="194"/>
                  <a:pt x="1926" y="191"/>
                </a:cubicBezTo>
                <a:cubicBezTo>
                  <a:pt x="1937" y="190"/>
                  <a:pt x="1947" y="189"/>
                  <a:pt x="1957" y="188"/>
                </a:cubicBezTo>
                <a:cubicBezTo>
                  <a:pt x="1963" y="187"/>
                  <a:pt x="1969" y="186"/>
                  <a:pt x="1975" y="186"/>
                </a:cubicBezTo>
                <a:cubicBezTo>
                  <a:pt x="1979" y="185"/>
                  <a:pt x="1977" y="181"/>
                  <a:pt x="1977" y="177"/>
                </a:cubicBezTo>
                <a:cubicBezTo>
                  <a:pt x="1978" y="170"/>
                  <a:pt x="1977" y="170"/>
                  <a:pt x="1983" y="166"/>
                </a:cubicBezTo>
                <a:cubicBezTo>
                  <a:pt x="1987" y="163"/>
                  <a:pt x="1992" y="160"/>
                  <a:pt x="1996" y="158"/>
                </a:cubicBezTo>
                <a:cubicBezTo>
                  <a:pt x="2006" y="155"/>
                  <a:pt x="2018" y="154"/>
                  <a:pt x="2028" y="152"/>
                </a:cubicBezTo>
                <a:cubicBezTo>
                  <a:pt x="2047" y="149"/>
                  <a:pt x="2065" y="147"/>
                  <a:pt x="2083" y="140"/>
                </a:cubicBezTo>
                <a:cubicBezTo>
                  <a:pt x="2087" y="138"/>
                  <a:pt x="2085" y="131"/>
                  <a:pt x="2089" y="129"/>
                </a:cubicBezTo>
                <a:cubicBezTo>
                  <a:pt x="2094" y="127"/>
                  <a:pt x="2100" y="124"/>
                  <a:pt x="2105" y="121"/>
                </a:cubicBezTo>
                <a:cubicBezTo>
                  <a:pt x="2111" y="118"/>
                  <a:pt x="2123" y="118"/>
                  <a:pt x="2128" y="125"/>
                </a:cubicBezTo>
                <a:cubicBezTo>
                  <a:pt x="2123" y="126"/>
                  <a:pt x="2117" y="128"/>
                  <a:pt x="2112" y="129"/>
                </a:cubicBezTo>
                <a:cubicBezTo>
                  <a:pt x="2120" y="131"/>
                  <a:pt x="2128" y="132"/>
                  <a:pt x="2136" y="133"/>
                </a:cubicBezTo>
                <a:cubicBezTo>
                  <a:pt x="2133" y="136"/>
                  <a:pt x="2130" y="139"/>
                  <a:pt x="2127" y="141"/>
                </a:cubicBezTo>
                <a:cubicBezTo>
                  <a:pt x="2131" y="142"/>
                  <a:pt x="2135" y="142"/>
                  <a:pt x="2140" y="142"/>
                </a:cubicBezTo>
                <a:cubicBezTo>
                  <a:pt x="2140" y="141"/>
                  <a:pt x="2139" y="134"/>
                  <a:pt x="2141" y="134"/>
                </a:cubicBezTo>
                <a:cubicBezTo>
                  <a:pt x="2144" y="134"/>
                  <a:pt x="2148" y="134"/>
                  <a:pt x="2151" y="134"/>
                </a:cubicBezTo>
                <a:cubicBezTo>
                  <a:pt x="2156" y="135"/>
                  <a:pt x="2162" y="133"/>
                  <a:pt x="2167" y="137"/>
                </a:cubicBezTo>
                <a:cubicBezTo>
                  <a:pt x="2171" y="140"/>
                  <a:pt x="2179" y="143"/>
                  <a:pt x="2182" y="147"/>
                </a:cubicBezTo>
                <a:cubicBezTo>
                  <a:pt x="2183" y="148"/>
                  <a:pt x="2188" y="153"/>
                  <a:pt x="2187" y="154"/>
                </a:cubicBezTo>
                <a:cubicBezTo>
                  <a:pt x="2186" y="156"/>
                  <a:pt x="2185" y="161"/>
                  <a:pt x="2183" y="162"/>
                </a:cubicBezTo>
                <a:cubicBezTo>
                  <a:pt x="2162" y="175"/>
                  <a:pt x="2140" y="188"/>
                  <a:pt x="2119" y="202"/>
                </a:cubicBezTo>
                <a:cubicBezTo>
                  <a:pt x="2134" y="197"/>
                  <a:pt x="2149" y="193"/>
                  <a:pt x="2164" y="189"/>
                </a:cubicBezTo>
                <a:cubicBezTo>
                  <a:pt x="2160" y="188"/>
                  <a:pt x="2156" y="188"/>
                  <a:pt x="2152" y="187"/>
                </a:cubicBezTo>
                <a:cubicBezTo>
                  <a:pt x="2157" y="183"/>
                  <a:pt x="2164" y="180"/>
                  <a:pt x="2169" y="184"/>
                </a:cubicBezTo>
                <a:cubicBezTo>
                  <a:pt x="2177" y="190"/>
                  <a:pt x="2179" y="189"/>
                  <a:pt x="2189" y="188"/>
                </a:cubicBezTo>
                <a:cubicBezTo>
                  <a:pt x="2202" y="187"/>
                  <a:pt x="2215" y="190"/>
                  <a:pt x="2228" y="191"/>
                </a:cubicBezTo>
                <a:cubicBezTo>
                  <a:pt x="2225" y="193"/>
                  <a:pt x="2223" y="194"/>
                  <a:pt x="2220" y="196"/>
                </a:cubicBezTo>
                <a:cubicBezTo>
                  <a:pt x="2223" y="197"/>
                  <a:pt x="2229" y="202"/>
                  <a:pt x="2232" y="201"/>
                </a:cubicBezTo>
                <a:cubicBezTo>
                  <a:pt x="2238" y="201"/>
                  <a:pt x="2243" y="201"/>
                  <a:pt x="2248" y="201"/>
                </a:cubicBezTo>
                <a:cubicBezTo>
                  <a:pt x="2251" y="200"/>
                  <a:pt x="2259" y="202"/>
                  <a:pt x="2260" y="198"/>
                </a:cubicBezTo>
                <a:cubicBezTo>
                  <a:pt x="2261" y="190"/>
                  <a:pt x="2260" y="190"/>
                  <a:pt x="2267" y="190"/>
                </a:cubicBezTo>
                <a:cubicBezTo>
                  <a:pt x="2272" y="190"/>
                  <a:pt x="2277" y="191"/>
                  <a:pt x="2282" y="190"/>
                </a:cubicBezTo>
                <a:cubicBezTo>
                  <a:pt x="2285" y="189"/>
                  <a:pt x="2293" y="186"/>
                  <a:pt x="2296" y="187"/>
                </a:cubicBezTo>
                <a:cubicBezTo>
                  <a:pt x="2299" y="188"/>
                  <a:pt x="2304" y="196"/>
                  <a:pt x="2307" y="199"/>
                </a:cubicBezTo>
                <a:cubicBezTo>
                  <a:pt x="2308" y="201"/>
                  <a:pt x="2305" y="210"/>
                  <a:pt x="2305" y="213"/>
                </a:cubicBezTo>
                <a:cubicBezTo>
                  <a:pt x="2305" y="215"/>
                  <a:pt x="2305" y="227"/>
                  <a:pt x="2307" y="227"/>
                </a:cubicBezTo>
                <a:cubicBezTo>
                  <a:pt x="2311" y="230"/>
                  <a:pt x="2316" y="233"/>
                  <a:pt x="2321" y="235"/>
                </a:cubicBezTo>
                <a:cubicBezTo>
                  <a:pt x="2323" y="237"/>
                  <a:pt x="2329" y="226"/>
                  <a:pt x="2330" y="224"/>
                </a:cubicBezTo>
                <a:cubicBezTo>
                  <a:pt x="2334" y="219"/>
                  <a:pt x="2334" y="218"/>
                  <a:pt x="2339" y="222"/>
                </a:cubicBezTo>
                <a:cubicBezTo>
                  <a:pt x="2345" y="225"/>
                  <a:pt x="2346" y="227"/>
                  <a:pt x="2352" y="225"/>
                </a:cubicBezTo>
                <a:cubicBezTo>
                  <a:pt x="2356" y="224"/>
                  <a:pt x="2361" y="221"/>
                  <a:pt x="2364" y="223"/>
                </a:cubicBezTo>
                <a:cubicBezTo>
                  <a:pt x="2367" y="224"/>
                  <a:pt x="2373" y="229"/>
                  <a:pt x="2377" y="228"/>
                </a:cubicBezTo>
                <a:cubicBezTo>
                  <a:pt x="2381" y="226"/>
                  <a:pt x="2386" y="224"/>
                  <a:pt x="2391" y="222"/>
                </a:cubicBezTo>
                <a:cubicBezTo>
                  <a:pt x="2390" y="220"/>
                  <a:pt x="2385" y="214"/>
                  <a:pt x="2387" y="212"/>
                </a:cubicBezTo>
                <a:cubicBezTo>
                  <a:pt x="2388" y="210"/>
                  <a:pt x="2393" y="202"/>
                  <a:pt x="2395" y="202"/>
                </a:cubicBezTo>
                <a:cubicBezTo>
                  <a:pt x="2404" y="203"/>
                  <a:pt x="2413" y="205"/>
                  <a:pt x="2422" y="206"/>
                </a:cubicBezTo>
                <a:cubicBezTo>
                  <a:pt x="2429" y="207"/>
                  <a:pt x="2437" y="209"/>
                  <a:pt x="2443" y="211"/>
                </a:cubicBezTo>
                <a:cubicBezTo>
                  <a:pt x="2451" y="213"/>
                  <a:pt x="2461" y="214"/>
                  <a:pt x="2467" y="217"/>
                </a:cubicBezTo>
                <a:cubicBezTo>
                  <a:pt x="2471" y="220"/>
                  <a:pt x="2481" y="235"/>
                  <a:pt x="2485" y="234"/>
                </a:cubicBezTo>
                <a:cubicBezTo>
                  <a:pt x="2494" y="233"/>
                  <a:pt x="2503" y="231"/>
                  <a:pt x="2512" y="229"/>
                </a:cubicBezTo>
                <a:cubicBezTo>
                  <a:pt x="2520" y="228"/>
                  <a:pt x="2527" y="232"/>
                  <a:pt x="2535" y="234"/>
                </a:cubicBezTo>
                <a:cubicBezTo>
                  <a:pt x="2539" y="235"/>
                  <a:pt x="2541" y="235"/>
                  <a:pt x="2543" y="239"/>
                </a:cubicBezTo>
                <a:cubicBezTo>
                  <a:pt x="2544" y="244"/>
                  <a:pt x="2544" y="245"/>
                  <a:pt x="2542" y="251"/>
                </a:cubicBezTo>
                <a:cubicBezTo>
                  <a:pt x="2550" y="253"/>
                  <a:pt x="2556" y="256"/>
                  <a:pt x="2564" y="255"/>
                </a:cubicBezTo>
                <a:cubicBezTo>
                  <a:pt x="2573" y="253"/>
                  <a:pt x="2579" y="253"/>
                  <a:pt x="2589" y="254"/>
                </a:cubicBezTo>
                <a:cubicBezTo>
                  <a:pt x="2592" y="255"/>
                  <a:pt x="2597" y="257"/>
                  <a:pt x="2600" y="255"/>
                </a:cubicBezTo>
                <a:cubicBezTo>
                  <a:pt x="2604" y="251"/>
                  <a:pt x="2604" y="251"/>
                  <a:pt x="2607" y="255"/>
                </a:cubicBezTo>
                <a:cubicBezTo>
                  <a:pt x="2610" y="258"/>
                  <a:pt x="2615" y="264"/>
                  <a:pt x="2618" y="266"/>
                </a:cubicBezTo>
                <a:cubicBezTo>
                  <a:pt x="2621" y="267"/>
                  <a:pt x="2626" y="265"/>
                  <a:pt x="2629" y="264"/>
                </a:cubicBezTo>
                <a:cubicBezTo>
                  <a:pt x="2628" y="258"/>
                  <a:pt x="2627" y="252"/>
                  <a:pt x="2627" y="246"/>
                </a:cubicBezTo>
                <a:cubicBezTo>
                  <a:pt x="2640" y="247"/>
                  <a:pt x="2653" y="248"/>
                  <a:pt x="2666" y="249"/>
                </a:cubicBezTo>
                <a:cubicBezTo>
                  <a:pt x="2676" y="250"/>
                  <a:pt x="2686" y="257"/>
                  <a:pt x="2696" y="262"/>
                </a:cubicBezTo>
                <a:cubicBezTo>
                  <a:pt x="2707" y="267"/>
                  <a:pt x="2717" y="272"/>
                  <a:pt x="2727" y="278"/>
                </a:cubicBezTo>
                <a:cubicBezTo>
                  <a:pt x="2734" y="282"/>
                  <a:pt x="2735" y="283"/>
                  <a:pt x="2738" y="290"/>
                </a:cubicBezTo>
                <a:cubicBezTo>
                  <a:pt x="2741" y="298"/>
                  <a:pt x="2740" y="301"/>
                  <a:pt x="2748" y="301"/>
                </a:cubicBezTo>
                <a:cubicBezTo>
                  <a:pt x="2747" y="298"/>
                  <a:pt x="2746" y="294"/>
                  <a:pt x="2745" y="291"/>
                </a:cubicBezTo>
                <a:cubicBezTo>
                  <a:pt x="2753" y="291"/>
                  <a:pt x="2758" y="291"/>
                  <a:pt x="2765" y="294"/>
                </a:cubicBezTo>
                <a:cubicBezTo>
                  <a:pt x="2771" y="296"/>
                  <a:pt x="2776" y="302"/>
                  <a:pt x="2780" y="306"/>
                </a:cubicBezTo>
                <a:cubicBezTo>
                  <a:pt x="2777" y="308"/>
                  <a:pt x="2773" y="313"/>
                  <a:pt x="2770" y="314"/>
                </a:cubicBezTo>
                <a:cubicBezTo>
                  <a:pt x="2767" y="314"/>
                  <a:pt x="2762" y="312"/>
                  <a:pt x="2759" y="312"/>
                </a:cubicBezTo>
                <a:close/>
                <a:moveTo>
                  <a:pt x="1724" y="597"/>
                </a:moveTo>
                <a:cubicBezTo>
                  <a:pt x="1722" y="595"/>
                  <a:pt x="1722" y="591"/>
                  <a:pt x="1721" y="590"/>
                </a:cubicBezTo>
                <a:cubicBezTo>
                  <a:pt x="1714" y="587"/>
                  <a:pt x="1713" y="597"/>
                  <a:pt x="1713" y="600"/>
                </a:cubicBezTo>
                <a:cubicBezTo>
                  <a:pt x="1710" y="594"/>
                  <a:pt x="1709" y="591"/>
                  <a:pt x="1712" y="585"/>
                </a:cubicBezTo>
                <a:cubicBezTo>
                  <a:pt x="1709" y="583"/>
                  <a:pt x="1703" y="582"/>
                  <a:pt x="1701" y="580"/>
                </a:cubicBezTo>
                <a:cubicBezTo>
                  <a:pt x="1700" y="578"/>
                  <a:pt x="1700" y="571"/>
                  <a:pt x="1700" y="569"/>
                </a:cubicBezTo>
                <a:cubicBezTo>
                  <a:pt x="1700" y="569"/>
                  <a:pt x="1691" y="565"/>
                  <a:pt x="1695" y="564"/>
                </a:cubicBezTo>
                <a:cubicBezTo>
                  <a:pt x="1698" y="563"/>
                  <a:pt x="1700" y="568"/>
                  <a:pt x="1703" y="565"/>
                </a:cubicBezTo>
                <a:cubicBezTo>
                  <a:pt x="1701" y="562"/>
                  <a:pt x="1698" y="562"/>
                  <a:pt x="1700" y="559"/>
                </a:cubicBezTo>
                <a:cubicBezTo>
                  <a:pt x="1702" y="557"/>
                  <a:pt x="1705" y="556"/>
                  <a:pt x="1707" y="556"/>
                </a:cubicBezTo>
                <a:cubicBezTo>
                  <a:pt x="1711" y="557"/>
                  <a:pt x="1718" y="557"/>
                  <a:pt x="1722" y="559"/>
                </a:cubicBezTo>
                <a:cubicBezTo>
                  <a:pt x="1719" y="560"/>
                  <a:pt x="1716" y="563"/>
                  <a:pt x="1717" y="567"/>
                </a:cubicBezTo>
                <a:cubicBezTo>
                  <a:pt x="1719" y="563"/>
                  <a:pt x="1721" y="560"/>
                  <a:pt x="1725" y="560"/>
                </a:cubicBezTo>
                <a:cubicBezTo>
                  <a:pt x="1723" y="552"/>
                  <a:pt x="1721" y="557"/>
                  <a:pt x="1715" y="555"/>
                </a:cubicBezTo>
                <a:cubicBezTo>
                  <a:pt x="1716" y="552"/>
                  <a:pt x="1718" y="548"/>
                  <a:pt x="1716" y="545"/>
                </a:cubicBezTo>
                <a:cubicBezTo>
                  <a:pt x="1716" y="544"/>
                  <a:pt x="1713" y="537"/>
                  <a:pt x="1711" y="540"/>
                </a:cubicBezTo>
                <a:cubicBezTo>
                  <a:pt x="1708" y="543"/>
                  <a:pt x="1704" y="540"/>
                  <a:pt x="1701" y="538"/>
                </a:cubicBezTo>
                <a:cubicBezTo>
                  <a:pt x="1699" y="537"/>
                  <a:pt x="1695" y="541"/>
                  <a:pt x="1692" y="542"/>
                </a:cubicBezTo>
                <a:cubicBezTo>
                  <a:pt x="1686" y="543"/>
                  <a:pt x="1687" y="540"/>
                  <a:pt x="1685" y="547"/>
                </a:cubicBezTo>
                <a:cubicBezTo>
                  <a:pt x="1684" y="550"/>
                  <a:pt x="1677" y="551"/>
                  <a:pt x="1675" y="552"/>
                </a:cubicBezTo>
                <a:cubicBezTo>
                  <a:pt x="1671" y="554"/>
                  <a:pt x="1671" y="554"/>
                  <a:pt x="1670" y="559"/>
                </a:cubicBezTo>
                <a:cubicBezTo>
                  <a:pt x="1670" y="561"/>
                  <a:pt x="1666" y="564"/>
                  <a:pt x="1665" y="566"/>
                </a:cubicBezTo>
                <a:cubicBezTo>
                  <a:pt x="1668" y="566"/>
                  <a:pt x="1673" y="569"/>
                  <a:pt x="1673" y="574"/>
                </a:cubicBezTo>
                <a:cubicBezTo>
                  <a:pt x="1673" y="580"/>
                  <a:pt x="1674" y="583"/>
                  <a:pt x="1676" y="589"/>
                </a:cubicBezTo>
                <a:cubicBezTo>
                  <a:pt x="1678" y="593"/>
                  <a:pt x="1682" y="594"/>
                  <a:pt x="1684" y="598"/>
                </a:cubicBezTo>
                <a:cubicBezTo>
                  <a:pt x="1688" y="603"/>
                  <a:pt x="1689" y="605"/>
                  <a:pt x="1694" y="608"/>
                </a:cubicBezTo>
                <a:cubicBezTo>
                  <a:pt x="1690" y="609"/>
                  <a:pt x="1689" y="609"/>
                  <a:pt x="1687" y="614"/>
                </a:cubicBezTo>
                <a:cubicBezTo>
                  <a:pt x="1687" y="617"/>
                  <a:pt x="1685" y="620"/>
                  <a:pt x="1684" y="623"/>
                </a:cubicBezTo>
                <a:cubicBezTo>
                  <a:pt x="1683" y="627"/>
                  <a:pt x="1683" y="629"/>
                  <a:pt x="1684" y="633"/>
                </a:cubicBezTo>
                <a:cubicBezTo>
                  <a:pt x="1684" y="637"/>
                  <a:pt x="1685" y="637"/>
                  <a:pt x="1689" y="638"/>
                </a:cubicBezTo>
                <a:cubicBezTo>
                  <a:pt x="1693" y="638"/>
                  <a:pt x="1693" y="641"/>
                  <a:pt x="1696" y="642"/>
                </a:cubicBezTo>
                <a:cubicBezTo>
                  <a:pt x="1699" y="643"/>
                  <a:pt x="1702" y="644"/>
                  <a:pt x="1706" y="645"/>
                </a:cubicBezTo>
                <a:cubicBezTo>
                  <a:pt x="1710" y="646"/>
                  <a:pt x="1717" y="644"/>
                  <a:pt x="1722" y="643"/>
                </a:cubicBezTo>
                <a:cubicBezTo>
                  <a:pt x="1721" y="638"/>
                  <a:pt x="1720" y="632"/>
                  <a:pt x="1721" y="627"/>
                </a:cubicBezTo>
                <a:cubicBezTo>
                  <a:pt x="1723" y="619"/>
                  <a:pt x="1719" y="622"/>
                  <a:pt x="1716" y="617"/>
                </a:cubicBezTo>
                <a:cubicBezTo>
                  <a:pt x="1717" y="617"/>
                  <a:pt x="1718" y="617"/>
                  <a:pt x="1719" y="617"/>
                </a:cubicBezTo>
                <a:cubicBezTo>
                  <a:pt x="1719" y="615"/>
                  <a:pt x="1718" y="613"/>
                  <a:pt x="1717" y="612"/>
                </a:cubicBezTo>
                <a:cubicBezTo>
                  <a:pt x="1717" y="611"/>
                  <a:pt x="1714" y="612"/>
                  <a:pt x="1713" y="611"/>
                </a:cubicBezTo>
                <a:cubicBezTo>
                  <a:pt x="1711" y="608"/>
                  <a:pt x="1712" y="605"/>
                  <a:pt x="1713" y="603"/>
                </a:cubicBezTo>
                <a:cubicBezTo>
                  <a:pt x="1713" y="603"/>
                  <a:pt x="1726" y="605"/>
                  <a:pt x="1728" y="604"/>
                </a:cubicBezTo>
                <a:cubicBezTo>
                  <a:pt x="1729" y="600"/>
                  <a:pt x="1726" y="599"/>
                  <a:pt x="1724" y="597"/>
                </a:cubicBezTo>
                <a:close/>
                <a:moveTo>
                  <a:pt x="413" y="136"/>
                </a:moveTo>
                <a:cubicBezTo>
                  <a:pt x="416" y="136"/>
                  <a:pt x="420" y="138"/>
                  <a:pt x="423" y="136"/>
                </a:cubicBezTo>
                <a:cubicBezTo>
                  <a:pt x="423" y="135"/>
                  <a:pt x="422" y="134"/>
                  <a:pt x="421" y="134"/>
                </a:cubicBezTo>
                <a:cubicBezTo>
                  <a:pt x="418" y="134"/>
                  <a:pt x="415" y="133"/>
                  <a:pt x="413" y="136"/>
                </a:cubicBezTo>
                <a:close/>
                <a:moveTo>
                  <a:pt x="696" y="815"/>
                </a:moveTo>
                <a:cubicBezTo>
                  <a:pt x="699" y="817"/>
                  <a:pt x="702" y="819"/>
                  <a:pt x="705" y="820"/>
                </a:cubicBezTo>
                <a:cubicBezTo>
                  <a:pt x="707" y="820"/>
                  <a:pt x="709" y="817"/>
                  <a:pt x="712" y="819"/>
                </a:cubicBezTo>
                <a:cubicBezTo>
                  <a:pt x="712" y="818"/>
                  <a:pt x="711" y="817"/>
                  <a:pt x="711" y="816"/>
                </a:cubicBezTo>
                <a:cubicBezTo>
                  <a:pt x="707" y="814"/>
                  <a:pt x="700" y="810"/>
                  <a:pt x="696" y="815"/>
                </a:cubicBezTo>
                <a:close/>
                <a:moveTo>
                  <a:pt x="669" y="553"/>
                </a:moveTo>
                <a:cubicBezTo>
                  <a:pt x="669" y="554"/>
                  <a:pt x="668" y="554"/>
                  <a:pt x="668" y="554"/>
                </a:cubicBezTo>
                <a:cubicBezTo>
                  <a:pt x="669" y="555"/>
                  <a:pt x="669" y="555"/>
                  <a:pt x="669" y="555"/>
                </a:cubicBezTo>
                <a:cubicBezTo>
                  <a:pt x="670" y="553"/>
                  <a:pt x="671" y="553"/>
                  <a:pt x="670" y="551"/>
                </a:cubicBezTo>
                <a:cubicBezTo>
                  <a:pt x="670" y="551"/>
                  <a:pt x="669" y="552"/>
                  <a:pt x="669" y="552"/>
                </a:cubicBezTo>
                <a:cubicBezTo>
                  <a:pt x="668" y="550"/>
                  <a:pt x="666" y="549"/>
                  <a:pt x="664" y="550"/>
                </a:cubicBezTo>
                <a:cubicBezTo>
                  <a:pt x="662" y="551"/>
                  <a:pt x="661" y="549"/>
                  <a:pt x="658" y="551"/>
                </a:cubicBezTo>
                <a:cubicBezTo>
                  <a:pt x="659" y="551"/>
                  <a:pt x="659" y="551"/>
                  <a:pt x="660" y="551"/>
                </a:cubicBezTo>
                <a:cubicBezTo>
                  <a:pt x="663" y="552"/>
                  <a:pt x="667" y="555"/>
                  <a:pt x="669" y="553"/>
                </a:cubicBezTo>
                <a:close/>
                <a:moveTo>
                  <a:pt x="654" y="547"/>
                </a:moveTo>
                <a:cubicBezTo>
                  <a:pt x="652" y="546"/>
                  <a:pt x="652" y="547"/>
                  <a:pt x="651" y="547"/>
                </a:cubicBezTo>
                <a:cubicBezTo>
                  <a:pt x="652" y="548"/>
                  <a:pt x="652" y="548"/>
                  <a:pt x="653" y="549"/>
                </a:cubicBezTo>
                <a:cubicBezTo>
                  <a:pt x="653" y="548"/>
                  <a:pt x="653" y="548"/>
                  <a:pt x="654" y="547"/>
                </a:cubicBezTo>
                <a:close/>
                <a:moveTo>
                  <a:pt x="657" y="551"/>
                </a:moveTo>
                <a:cubicBezTo>
                  <a:pt x="657" y="551"/>
                  <a:pt x="657" y="550"/>
                  <a:pt x="657" y="550"/>
                </a:cubicBezTo>
                <a:cubicBezTo>
                  <a:pt x="656" y="549"/>
                  <a:pt x="656" y="549"/>
                  <a:pt x="655" y="549"/>
                </a:cubicBezTo>
                <a:cubicBezTo>
                  <a:pt x="654" y="549"/>
                  <a:pt x="654" y="550"/>
                  <a:pt x="653" y="550"/>
                </a:cubicBezTo>
                <a:cubicBezTo>
                  <a:pt x="655" y="551"/>
                  <a:pt x="656" y="551"/>
                  <a:pt x="657" y="551"/>
                </a:cubicBezTo>
                <a:close/>
                <a:moveTo>
                  <a:pt x="871" y="495"/>
                </a:moveTo>
                <a:cubicBezTo>
                  <a:pt x="872" y="493"/>
                  <a:pt x="873" y="490"/>
                  <a:pt x="874" y="488"/>
                </a:cubicBezTo>
                <a:cubicBezTo>
                  <a:pt x="867" y="485"/>
                  <a:pt x="861" y="494"/>
                  <a:pt x="858" y="500"/>
                </a:cubicBezTo>
                <a:cubicBezTo>
                  <a:pt x="854" y="510"/>
                  <a:pt x="851" y="514"/>
                  <a:pt x="844" y="521"/>
                </a:cubicBezTo>
                <a:cubicBezTo>
                  <a:pt x="842" y="523"/>
                  <a:pt x="842" y="530"/>
                  <a:pt x="843" y="531"/>
                </a:cubicBezTo>
                <a:cubicBezTo>
                  <a:pt x="844" y="534"/>
                  <a:pt x="850" y="533"/>
                  <a:pt x="852" y="533"/>
                </a:cubicBezTo>
                <a:cubicBezTo>
                  <a:pt x="860" y="532"/>
                  <a:pt x="867" y="532"/>
                  <a:pt x="874" y="536"/>
                </a:cubicBezTo>
                <a:cubicBezTo>
                  <a:pt x="871" y="536"/>
                  <a:pt x="870" y="538"/>
                  <a:pt x="870" y="541"/>
                </a:cubicBezTo>
                <a:cubicBezTo>
                  <a:pt x="877" y="540"/>
                  <a:pt x="878" y="535"/>
                  <a:pt x="885" y="535"/>
                </a:cubicBezTo>
                <a:cubicBezTo>
                  <a:pt x="884" y="540"/>
                  <a:pt x="883" y="540"/>
                  <a:pt x="887" y="541"/>
                </a:cubicBezTo>
                <a:cubicBezTo>
                  <a:pt x="891" y="543"/>
                  <a:pt x="892" y="543"/>
                  <a:pt x="894" y="540"/>
                </a:cubicBezTo>
                <a:cubicBezTo>
                  <a:pt x="896" y="536"/>
                  <a:pt x="893" y="527"/>
                  <a:pt x="893" y="523"/>
                </a:cubicBezTo>
                <a:cubicBezTo>
                  <a:pt x="892" y="521"/>
                  <a:pt x="887" y="520"/>
                  <a:pt x="888" y="518"/>
                </a:cubicBezTo>
                <a:cubicBezTo>
                  <a:pt x="888" y="514"/>
                  <a:pt x="888" y="514"/>
                  <a:pt x="885" y="511"/>
                </a:cubicBezTo>
                <a:cubicBezTo>
                  <a:pt x="883" y="508"/>
                  <a:pt x="874" y="511"/>
                  <a:pt x="871" y="512"/>
                </a:cubicBezTo>
                <a:cubicBezTo>
                  <a:pt x="871" y="510"/>
                  <a:pt x="871" y="507"/>
                  <a:pt x="870" y="506"/>
                </a:cubicBezTo>
                <a:cubicBezTo>
                  <a:pt x="869" y="506"/>
                  <a:pt x="866" y="505"/>
                  <a:pt x="866" y="504"/>
                </a:cubicBezTo>
                <a:cubicBezTo>
                  <a:pt x="866" y="499"/>
                  <a:pt x="867" y="498"/>
                  <a:pt x="871" y="495"/>
                </a:cubicBezTo>
                <a:close/>
                <a:moveTo>
                  <a:pt x="783" y="817"/>
                </a:moveTo>
                <a:cubicBezTo>
                  <a:pt x="785" y="821"/>
                  <a:pt x="793" y="818"/>
                  <a:pt x="794" y="815"/>
                </a:cubicBezTo>
                <a:cubicBezTo>
                  <a:pt x="794" y="815"/>
                  <a:pt x="794" y="814"/>
                  <a:pt x="793" y="814"/>
                </a:cubicBezTo>
                <a:cubicBezTo>
                  <a:pt x="790" y="813"/>
                  <a:pt x="780" y="810"/>
                  <a:pt x="783" y="817"/>
                </a:cubicBezTo>
                <a:close/>
                <a:moveTo>
                  <a:pt x="719" y="801"/>
                </a:moveTo>
                <a:cubicBezTo>
                  <a:pt x="722" y="800"/>
                  <a:pt x="725" y="799"/>
                  <a:pt x="728" y="798"/>
                </a:cubicBezTo>
                <a:cubicBezTo>
                  <a:pt x="726" y="796"/>
                  <a:pt x="724" y="794"/>
                  <a:pt x="721" y="794"/>
                </a:cubicBezTo>
                <a:cubicBezTo>
                  <a:pt x="718" y="793"/>
                  <a:pt x="717" y="790"/>
                  <a:pt x="716" y="790"/>
                </a:cubicBezTo>
                <a:cubicBezTo>
                  <a:pt x="712" y="790"/>
                  <a:pt x="706" y="788"/>
                  <a:pt x="703" y="784"/>
                </a:cubicBezTo>
                <a:cubicBezTo>
                  <a:pt x="703" y="784"/>
                  <a:pt x="703" y="785"/>
                  <a:pt x="703" y="785"/>
                </a:cubicBezTo>
                <a:cubicBezTo>
                  <a:pt x="694" y="779"/>
                  <a:pt x="684" y="773"/>
                  <a:pt x="673" y="772"/>
                </a:cubicBezTo>
                <a:cubicBezTo>
                  <a:pt x="667" y="772"/>
                  <a:pt x="662" y="773"/>
                  <a:pt x="655" y="775"/>
                </a:cubicBezTo>
                <a:cubicBezTo>
                  <a:pt x="650" y="776"/>
                  <a:pt x="649" y="781"/>
                  <a:pt x="645" y="783"/>
                </a:cubicBezTo>
                <a:cubicBezTo>
                  <a:pt x="653" y="787"/>
                  <a:pt x="662" y="769"/>
                  <a:pt x="670" y="777"/>
                </a:cubicBezTo>
                <a:cubicBezTo>
                  <a:pt x="669" y="778"/>
                  <a:pt x="668" y="779"/>
                  <a:pt x="666" y="778"/>
                </a:cubicBezTo>
                <a:cubicBezTo>
                  <a:pt x="667" y="780"/>
                  <a:pt x="670" y="781"/>
                  <a:pt x="672" y="780"/>
                </a:cubicBezTo>
                <a:cubicBezTo>
                  <a:pt x="674" y="779"/>
                  <a:pt x="675" y="781"/>
                  <a:pt x="677" y="782"/>
                </a:cubicBezTo>
                <a:cubicBezTo>
                  <a:pt x="682" y="782"/>
                  <a:pt x="686" y="785"/>
                  <a:pt x="690" y="785"/>
                </a:cubicBezTo>
                <a:cubicBezTo>
                  <a:pt x="695" y="786"/>
                  <a:pt x="695" y="791"/>
                  <a:pt x="700" y="793"/>
                </a:cubicBezTo>
                <a:cubicBezTo>
                  <a:pt x="701" y="794"/>
                  <a:pt x="706" y="793"/>
                  <a:pt x="706" y="796"/>
                </a:cubicBezTo>
                <a:cubicBezTo>
                  <a:pt x="706" y="797"/>
                  <a:pt x="702" y="800"/>
                  <a:pt x="701" y="801"/>
                </a:cubicBezTo>
                <a:cubicBezTo>
                  <a:pt x="707" y="802"/>
                  <a:pt x="713" y="800"/>
                  <a:pt x="719" y="801"/>
                </a:cubicBezTo>
                <a:close/>
                <a:moveTo>
                  <a:pt x="807" y="538"/>
                </a:moveTo>
                <a:cubicBezTo>
                  <a:pt x="803" y="545"/>
                  <a:pt x="809" y="547"/>
                  <a:pt x="814" y="549"/>
                </a:cubicBezTo>
                <a:cubicBezTo>
                  <a:pt x="819" y="551"/>
                  <a:pt x="820" y="548"/>
                  <a:pt x="823" y="545"/>
                </a:cubicBezTo>
                <a:cubicBezTo>
                  <a:pt x="818" y="544"/>
                  <a:pt x="814" y="544"/>
                  <a:pt x="809" y="543"/>
                </a:cubicBezTo>
                <a:cubicBezTo>
                  <a:pt x="808" y="542"/>
                  <a:pt x="807" y="540"/>
                  <a:pt x="807" y="538"/>
                </a:cubicBezTo>
                <a:close/>
                <a:moveTo>
                  <a:pt x="804" y="508"/>
                </a:moveTo>
                <a:cubicBezTo>
                  <a:pt x="808" y="511"/>
                  <a:pt x="819" y="521"/>
                  <a:pt x="826" y="516"/>
                </a:cubicBezTo>
                <a:cubicBezTo>
                  <a:pt x="820" y="509"/>
                  <a:pt x="811" y="507"/>
                  <a:pt x="804" y="508"/>
                </a:cubicBezTo>
                <a:close/>
                <a:moveTo>
                  <a:pt x="1031" y="1031"/>
                </a:moveTo>
                <a:cubicBezTo>
                  <a:pt x="1033" y="1042"/>
                  <a:pt x="1033" y="1041"/>
                  <a:pt x="1028" y="1050"/>
                </a:cubicBezTo>
                <a:cubicBezTo>
                  <a:pt x="1021" y="1060"/>
                  <a:pt x="1014" y="1069"/>
                  <a:pt x="1007" y="1079"/>
                </a:cubicBezTo>
                <a:cubicBezTo>
                  <a:pt x="1004" y="1084"/>
                  <a:pt x="1000" y="1088"/>
                  <a:pt x="999" y="1094"/>
                </a:cubicBezTo>
                <a:cubicBezTo>
                  <a:pt x="998" y="1108"/>
                  <a:pt x="997" y="1123"/>
                  <a:pt x="996" y="1138"/>
                </a:cubicBezTo>
                <a:cubicBezTo>
                  <a:pt x="996" y="1147"/>
                  <a:pt x="986" y="1157"/>
                  <a:pt x="981" y="1165"/>
                </a:cubicBezTo>
                <a:cubicBezTo>
                  <a:pt x="978" y="1168"/>
                  <a:pt x="977" y="1174"/>
                  <a:pt x="973" y="1174"/>
                </a:cubicBezTo>
                <a:cubicBezTo>
                  <a:pt x="969" y="1174"/>
                  <a:pt x="960" y="1173"/>
                  <a:pt x="957" y="1175"/>
                </a:cubicBezTo>
                <a:cubicBezTo>
                  <a:pt x="947" y="1182"/>
                  <a:pt x="937" y="1189"/>
                  <a:pt x="928" y="1195"/>
                </a:cubicBezTo>
                <a:cubicBezTo>
                  <a:pt x="926" y="1197"/>
                  <a:pt x="926" y="1211"/>
                  <a:pt x="926" y="1214"/>
                </a:cubicBezTo>
                <a:cubicBezTo>
                  <a:pt x="925" y="1217"/>
                  <a:pt x="926" y="1222"/>
                  <a:pt x="924" y="1224"/>
                </a:cubicBezTo>
                <a:cubicBezTo>
                  <a:pt x="916" y="1235"/>
                  <a:pt x="908" y="1245"/>
                  <a:pt x="900" y="1255"/>
                </a:cubicBezTo>
                <a:cubicBezTo>
                  <a:pt x="892" y="1265"/>
                  <a:pt x="885" y="1274"/>
                  <a:pt x="878" y="1284"/>
                </a:cubicBezTo>
                <a:cubicBezTo>
                  <a:pt x="876" y="1286"/>
                  <a:pt x="853" y="1276"/>
                  <a:pt x="849" y="1275"/>
                </a:cubicBezTo>
                <a:cubicBezTo>
                  <a:pt x="847" y="1283"/>
                  <a:pt x="860" y="1284"/>
                  <a:pt x="862" y="1291"/>
                </a:cubicBezTo>
                <a:cubicBezTo>
                  <a:pt x="862" y="1294"/>
                  <a:pt x="865" y="1300"/>
                  <a:pt x="864" y="1304"/>
                </a:cubicBezTo>
                <a:cubicBezTo>
                  <a:pt x="864" y="1307"/>
                  <a:pt x="859" y="1311"/>
                  <a:pt x="858" y="1313"/>
                </a:cubicBezTo>
                <a:cubicBezTo>
                  <a:pt x="853" y="1321"/>
                  <a:pt x="846" y="1320"/>
                  <a:pt x="839" y="1323"/>
                </a:cubicBezTo>
                <a:cubicBezTo>
                  <a:pt x="831" y="1325"/>
                  <a:pt x="827" y="1324"/>
                  <a:pt x="820" y="1323"/>
                </a:cubicBezTo>
                <a:cubicBezTo>
                  <a:pt x="821" y="1328"/>
                  <a:pt x="822" y="1330"/>
                  <a:pt x="821" y="1334"/>
                </a:cubicBezTo>
                <a:cubicBezTo>
                  <a:pt x="820" y="1337"/>
                  <a:pt x="821" y="1342"/>
                  <a:pt x="819" y="1343"/>
                </a:cubicBezTo>
                <a:cubicBezTo>
                  <a:pt x="812" y="1349"/>
                  <a:pt x="807" y="1346"/>
                  <a:pt x="799" y="1342"/>
                </a:cubicBezTo>
                <a:cubicBezTo>
                  <a:pt x="799" y="1346"/>
                  <a:pt x="798" y="1352"/>
                  <a:pt x="799" y="1355"/>
                </a:cubicBezTo>
                <a:cubicBezTo>
                  <a:pt x="799" y="1358"/>
                  <a:pt x="804" y="1363"/>
                  <a:pt x="803" y="1366"/>
                </a:cubicBezTo>
                <a:cubicBezTo>
                  <a:pt x="800" y="1371"/>
                  <a:pt x="798" y="1376"/>
                  <a:pt x="796" y="1382"/>
                </a:cubicBezTo>
                <a:cubicBezTo>
                  <a:pt x="793" y="1387"/>
                  <a:pt x="792" y="1386"/>
                  <a:pt x="787" y="1388"/>
                </a:cubicBezTo>
                <a:cubicBezTo>
                  <a:pt x="782" y="1389"/>
                  <a:pt x="782" y="1393"/>
                  <a:pt x="779" y="1397"/>
                </a:cubicBezTo>
                <a:cubicBezTo>
                  <a:pt x="778" y="1400"/>
                  <a:pt x="783" y="1405"/>
                  <a:pt x="785" y="1408"/>
                </a:cubicBezTo>
                <a:cubicBezTo>
                  <a:pt x="787" y="1411"/>
                  <a:pt x="794" y="1408"/>
                  <a:pt x="793" y="1413"/>
                </a:cubicBezTo>
                <a:cubicBezTo>
                  <a:pt x="791" y="1418"/>
                  <a:pt x="790" y="1419"/>
                  <a:pt x="787" y="1423"/>
                </a:cubicBezTo>
                <a:cubicBezTo>
                  <a:pt x="785" y="1426"/>
                  <a:pt x="781" y="1430"/>
                  <a:pt x="779" y="1434"/>
                </a:cubicBezTo>
                <a:cubicBezTo>
                  <a:pt x="777" y="1440"/>
                  <a:pt x="776" y="1441"/>
                  <a:pt x="770" y="1444"/>
                </a:cubicBezTo>
                <a:cubicBezTo>
                  <a:pt x="765" y="1447"/>
                  <a:pt x="771" y="1464"/>
                  <a:pt x="772" y="1470"/>
                </a:cubicBezTo>
                <a:cubicBezTo>
                  <a:pt x="772" y="1472"/>
                  <a:pt x="772" y="1477"/>
                  <a:pt x="774" y="1479"/>
                </a:cubicBezTo>
                <a:cubicBezTo>
                  <a:pt x="778" y="1482"/>
                  <a:pt x="782" y="1486"/>
                  <a:pt x="786" y="1489"/>
                </a:cubicBezTo>
                <a:cubicBezTo>
                  <a:pt x="793" y="1495"/>
                  <a:pt x="798" y="1494"/>
                  <a:pt x="807" y="1494"/>
                </a:cubicBezTo>
                <a:cubicBezTo>
                  <a:pt x="799" y="1498"/>
                  <a:pt x="791" y="1502"/>
                  <a:pt x="783" y="1506"/>
                </a:cubicBezTo>
                <a:cubicBezTo>
                  <a:pt x="776" y="1509"/>
                  <a:pt x="775" y="1507"/>
                  <a:pt x="768" y="1504"/>
                </a:cubicBezTo>
                <a:cubicBezTo>
                  <a:pt x="758" y="1499"/>
                  <a:pt x="748" y="1494"/>
                  <a:pt x="738" y="1489"/>
                </a:cubicBezTo>
                <a:cubicBezTo>
                  <a:pt x="733" y="1487"/>
                  <a:pt x="733" y="1481"/>
                  <a:pt x="730" y="1476"/>
                </a:cubicBezTo>
                <a:cubicBezTo>
                  <a:pt x="725" y="1463"/>
                  <a:pt x="716" y="1450"/>
                  <a:pt x="717" y="1436"/>
                </a:cubicBezTo>
                <a:cubicBezTo>
                  <a:pt x="720" y="1414"/>
                  <a:pt x="722" y="1393"/>
                  <a:pt x="725" y="1371"/>
                </a:cubicBezTo>
                <a:cubicBezTo>
                  <a:pt x="727" y="1350"/>
                  <a:pt x="728" y="1329"/>
                  <a:pt x="732" y="1308"/>
                </a:cubicBezTo>
                <a:cubicBezTo>
                  <a:pt x="737" y="1283"/>
                  <a:pt x="742" y="1257"/>
                  <a:pt x="747" y="1231"/>
                </a:cubicBezTo>
                <a:cubicBezTo>
                  <a:pt x="750" y="1215"/>
                  <a:pt x="753" y="1200"/>
                  <a:pt x="755" y="1184"/>
                </a:cubicBezTo>
                <a:cubicBezTo>
                  <a:pt x="757" y="1177"/>
                  <a:pt x="759" y="1170"/>
                  <a:pt x="759" y="1163"/>
                </a:cubicBezTo>
                <a:cubicBezTo>
                  <a:pt x="760" y="1157"/>
                  <a:pt x="758" y="1151"/>
                  <a:pt x="757" y="1145"/>
                </a:cubicBezTo>
                <a:cubicBezTo>
                  <a:pt x="757" y="1141"/>
                  <a:pt x="757" y="1132"/>
                  <a:pt x="755" y="1129"/>
                </a:cubicBezTo>
                <a:cubicBezTo>
                  <a:pt x="753" y="1126"/>
                  <a:pt x="746" y="1123"/>
                  <a:pt x="743" y="1121"/>
                </a:cubicBezTo>
                <a:cubicBezTo>
                  <a:pt x="737" y="1116"/>
                  <a:pt x="731" y="1112"/>
                  <a:pt x="725" y="1108"/>
                </a:cubicBezTo>
                <a:cubicBezTo>
                  <a:pt x="719" y="1104"/>
                  <a:pt x="717" y="1100"/>
                  <a:pt x="713" y="1093"/>
                </a:cubicBezTo>
                <a:cubicBezTo>
                  <a:pt x="706" y="1079"/>
                  <a:pt x="698" y="1065"/>
                  <a:pt x="691" y="1051"/>
                </a:cubicBezTo>
                <a:cubicBezTo>
                  <a:pt x="685" y="1039"/>
                  <a:pt x="679" y="1028"/>
                  <a:pt x="673" y="1016"/>
                </a:cubicBezTo>
                <a:cubicBezTo>
                  <a:pt x="669" y="1009"/>
                  <a:pt x="675" y="996"/>
                  <a:pt x="677" y="989"/>
                </a:cubicBezTo>
                <a:cubicBezTo>
                  <a:pt x="678" y="985"/>
                  <a:pt x="678" y="977"/>
                  <a:pt x="681" y="974"/>
                </a:cubicBezTo>
                <a:cubicBezTo>
                  <a:pt x="684" y="970"/>
                  <a:pt x="688" y="965"/>
                  <a:pt x="691" y="961"/>
                </a:cubicBezTo>
                <a:cubicBezTo>
                  <a:pt x="699" y="951"/>
                  <a:pt x="706" y="945"/>
                  <a:pt x="704" y="931"/>
                </a:cubicBezTo>
                <a:cubicBezTo>
                  <a:pt x="703" y="928"/>
                  <a:pt x="701" y="926"/>
                  <a:pt x="704" y="924"/>
                </a:cubicBezTo>
                <a:cubicBezTo>
                  <a:pt x="704" y="923"/>
                  <a:pt x="703" y="919"/>
                  <a:pt x="703" y="917"/>
                </a:cubicBezTo>
                <a:cubicBezTo>
                  <a:pt x="704" y="913"/>
                  <a:pt x="695" y="909"/>
                  <a:pt x="696" y="905"/>
                </a:cubicBezTo>
                <a:cubicBezTo>
                  <a:pt x="697" y="900"/>
                  <a:pt x="697" y="900"/>
                  <a:pt x="692" y="898"/>
                </a:cubicBezTo>
                <a:cubicBezTo>
                  <a:pt x="689" y="896"/>
                  <a:pt x="689" y="896"/>
                  <a:pt x="686" y="898"/>
                </a:cubicBezTo>
                <a:cubicBezTo>
                  <a:pt x="684" y="899"/>
                  <a:pt x="682" y="901"/>
                  <a:pt x="680" y="903"/>
                </a:cubicBezTo>
                <a:cubicBezTo>
                  <a:pt x="679" y="904"/>
                  <a:pt x="682" y="908"/>
                  <a:pt x="683" y="909"/>
                </a:cubicBezTo>
                <a:cubicBezTo>
                  <a:pt x="677" y="911"/>
                  <a:pt x="677" y="912"/>
                  <a:pt x="674" y="905"/>
                </a:cubicBezTo>
                <a:cubicBezTo>
                  <a:pt x="673" y="909"/>
                  <a:pt x="667" y="903"/>
                  <a:pt x="664" y="902"/>
                </a:cubicBezTo>
                <a:cubicBezTo>
                  <a:pt x="662" y="902"/>
                  <a:pt x="661" y="904"/>
                  <a:pt x="660" y="903"/>
                </a:cubicBezTo>
                <a:cubicBezTo>
                  <a:pt x="658" y="902"/>
                  <a:pt x="656" y="900"/>
                  <a:pt x="654" y="899"/>
                </a:cubicBezTo>
                <a:cubicBezTo>
                  <a:pt x="650" y="896"/>
                  <a:pt x="643" y="893"/>
                  <a:pt x="640" y="889"/>
                </a:cubicBezTo>
                <a:cubicBezTo>
                  <a:pt x="638" y="885"/>
                  <a:pt x="639" y="880"/>
                  <a:pt x="636" y="876"/>
                </a:cubicBezTo>
                <a:cubicBezTo>
                  <a:pt x="629" y="868"/>
                  <a:pt x="625" y="861"/>
                  <a:pt x="615" y="858"/>
                </a:cubicBezTo>
                <a:cubicBezTo>
                  <a:pt x="607" y="856"/>
                  <a:pt x="594" y="855"/>
                  <a:pt x="588" y="849"/>
                </a:cubicBezTo>
                <a:cubicBezTo>
                  <a:pt x="583" y="844"/>
                  <a:pt x="578" y="839"/>
                  <a:pt x="572" y="834"/>
                </a:cubicBezTo>
                <a:cubicBezTo>
                  <a:pt x="569" y="830"/>
                  <a:pt x="564" y="834"/>
                  <a:pt x="560" y="835"/>
                </a:cubicBezTo>
                <a:cubicBezTo>
                  <a:pt x="550" y="838"/>
                  <a:pt x="540" y="831"/>
                  <a:pt x="531" y="827"/>
                </a:cubicBezTo>
                <a:cubicBezTo>
                  <a:pt x="524" y="824"/>
                  <a:pt x="517" y="822"/>
                  <a:pt x="509" y="819"/>
                </a:cubicBezTo>
                <a:cubicBezTo>
                  <a:pt x="507" y="818"/>
                  <a:pt x="503" y="817"/>
                  <a:pt x="501" y="815"/>
                </a:cubicBezTo>
                <a:cubicBezTo>
                  <a:pt x="496" y="810"/>
                  <a:pt x="491" y="805"/>
                  <a:pt x="487" y="801"/>
                </a:cubicBezTo>
                <a:cubicBezTo>
                  <a:pt x="482" y="796"/>
                  <a:pt x="485" y="793"/>
                  <a:pt x="487" y="787"/>
                </a:cubicBezTo>
                <a:cubicBezTo>
                  <a:pt x="488" y="783"/>
                  <a:pt x="480" y="775"/>
                  <a:pt x="478" y="772"/>
                </a:cubicBezTo>
                <a:cubicBezTo>
                  <a:pt x="476" y="768"/>
                  <a:pt x="474" y="766"/>
                  <a:pt x="471" y="763"/>
                </a:cubicBezTo>
                <a:cubicBezTo>
                  <a:pt x="465" y="758"/>
                  <a:pt x="460" y="753"/>
                  <a:pt x="455" y="748"/>
                </a:cubicBezTo>
                <a:cubicBezTo>
                  <a:pt x="454" y="747"/>
                  <a:pt x="455" y="744"/>
                  <a:pt x="456" y="743"/>
                </a:cubicBezTo>
                <a:cubicBezTo>
                  <a:pt x="456" y="741"/>
                  <a:pt x="453" y="739"/>
                  <a:pt x="452" y="737"/>
                </a:cubicBezTo>
                <a:cubicBezTo>
                  <a:pt x="449" y="733"/>
                  <a:pt x="446" y="729"/>
                  <a:pt x="441" y="725"/>
                </a:cubicBezTo>
                <a:cubicBezTo>
                  <a:pt x="437" y="722"/>
                  <a:pt x="433" y="720"/>
                  <a:pt x="432" y="715"/>
                </a:cubicBezTo>
                <a:cubicBezTo>
                  <a:pt x="431" y="712"/>
                  <a:pt x="429" y="699"/>
                  <a:pt x="426" y="698"/>
                </a:cubicBezTo>
                <a:cubicBezTo>
                  <a:pt x="422" y="696"/>
                  <a:pt x="417" y="694"/>
                  <a:pt x="412" y="691"/>
                </a:cubicBezTo>
                <a:cubicBezTo>
                  <a:pt x="414" y="697"/>
                  <a:pt x="415" y="707"/>
                  <a:pt x="418" y="711"/>
                </a:cubicBezTo>
                <a:cubicBezTo>
                  <a:pt x="423" y="718"/>
                  <a:pt x="428" y="722"/>
                  <a:pt x="431" y="730"/>
                </a:cubicBezTo>
                <a:cubicBezTo>
                  <a:pt x="433" y="734"/>
                  <a:pt x="434" y="736"/>
                  <a:pt x="437" y="739"/>
                </a:cubicBezTo>
                <a:cubicBezTo>
                  <a:pt x="440" y="741"/>
                  <a:pt x="441" y="744"/>
                  <a:pt x="442" y="748"/>
                </a:cubicBezTo>
                <a:cubicBezTo>
                  <a:pt x="443" y="751"/>
                  <a:pt x="445" y="754"/>
                  <a:pt x="445" y="758"/>
                </a:cubicBezTo>
                <a:cubicBezTo>
                  <a:pt x="445" y="764"/>
                  <a:pt x="448" y="760"/>
                  <a:pt x="449" y="761"/>
                </a:cubicBezTo>
                <a:cubicBezTo>
                  <a:pt x="451" y="763"/>
                  <a:pt x="455" y="766"/>
                  <a:pt x="455" y="769"/>
                </a:cubicBezTo>
                <a:cubicBezTo>
                  <a:pt x="454" y="773"/>
                  <a:pt x="451" y="774"/>
                  <a:pt x="449" y="771"/>
                </a:cubicBezTo>
                <a:cubicBezTo>
                  <a:pt x="446" y="765"/>
                  <a:pt x="440" y="761"/>
                  <a:pt x="434" y="757"/>
                </a:cubicBezTo>
                <a:cubicBezTo>
                  <a:pt x="432" y="756"/>
                  <a:pt x="433" y="749"/>
                  <a:pt x="433" y="747"/>
                </a:cubicBezTo>
                <a:cubicBezTo>
                  <a:pt x="433" y="743"/>
                  <a:pt x="428" y="741"/>
                  <a:pt x="426" y="740"/>
                </a:cubicBezTo>
                <a:cubicBezTo>
                  <a:pt x="424" y="738"/>
                  <a:pt x="422" y="739"/>
                  <a:pt x="420" y="737"/>
                </a:cubicBezTo>
                <a:cubicBezTo>
                  <a:pt x="417" y="734"/>
                  <a:pt x="414" y="732"/>
                  <a:pt x="412" y="730"/>
                </a:cubicBezTo>
                <a:cubicBezTo>
                  <a:pt x="415" y="729"/>
                  <a:pt x="422" y="729"/>
                  <a:pt x="418" y="722"/>
                </a:cubicBezTo>
                <a:cubicBezTo>
                  <a:pt x="414" y="717"/>
                  <a:pt x="413" y="714"/>
                  <a:pt x="407" y="712"/>
                </a:cubicBezTo>
                <a:cubicBezTo>
                  <a:pt x="404" y="710"/>
                  <a:pt x="403" y="704"/>
                  <a:pt x="401" y="700"/>
                </a:cubicBezTo>
                <a:cubicBezTo>
                  <a:pt x="399" y="694"/>
                  <a:pt x="396" y="687"/>
                  <a:pt x="394" y="681"/>
                </a:cubicBezTo>
                <a:cubicBezTo>
                  <a:pt x="391" y="674"/>
                  <a:pt x="382" y="667"/>
                  <a:pt x="375" y="666"/>
                </a:cubicBezTo>
                <a:cubicBezTo>
                  <a:pt x="369" y="664"/>
                  <a:pt x="368" y="665"/>
                  <a:pt x="365" y="659"/>
                </a:cubicBezTo>
                <a:cubicBezTo>
                  <a:pt x="362" y="653"/>
                  <a:pt x="360" y="647"/>
                  <a:pt x="357" y="641"/>
                </a:cubicBezTo>
                <a:cubicBezTo>
                  <a:pt x="353" y="633"/>
                  <a:pt x="345" y="627"/>
                  <a:pt x="342" y="618"/>
                </a:cubicBezTo>
                <a:cubicBezTo>
                  <a:pt x="339" y="606"/>
                  <a:pt x="339" y="598"/>
                  <a:pt x="340" y="584"/>
                </a:cubicBezTo>
                <a:cubicBezTo>
                  <a:pt x="340" y="574"/>
                  <a:pt x="341" y="563"/>
                  <a:pt x="341" y="552"/>
                </a:cubicBezTo>
                <a:cubicBezTo>
                  <a:pt x="342" y="541"/>
                  <a:pt x="339" y="535"/>
                  <a:pt x="336" y="525"/>
                </a:cubicBezTo>
                <a:cubicBezTo>
                  <a:pt x="342" y="526"/>
                  <a:pt x="348" y="528"/>
                  <a:pt x="354" y="530"/>
                </a:cubicBezTo>
                <a:cubicBezTo>
                  <a:pt x="354" y="521"/>
                  <a:pt x="354" y="520"/>
                  <a:pt x="349" y="514"/>
                </a:cubicBezTo>
                <a:cubicBezTo>
                  <a:pt x="344" y="509"/>
                  <a:pt x="340" y="506"/>
                  <a:pt x="335" y="503"/>
                </a:cubicBezTo>
                <a:cubicBezTo>
                  <a:pt x="331" y="499"/>
                  <a:pt x="326" y="499"/>
                  <a:pt x="321" y="497"/>
                </a:cubicBezTo>
                <a:cubicBezTo>
                  <a:pt x="313" y="494"/>
                  <a:pt x="312" y="494"/>
                  <a:pt x="309" y="485"/>
                </a:cubicBezTo>
                <a:cubicBezTo>
                  <a:pt x="305" y="476"/>
                  <a:pt x="290" y="471"/>
                  <a:pt x="291" y="460"/>
                </a:cubicBezTo>
                <a:cubicBezTo>
                  <a:pt x="292" y="450"/>
                  <a:pt x="291" y="451"/>
                  <a:pt x="283" y="446"/>
                </a:cubicBezTo>
                <a:cubicBezTo>
                  <a:pt x="282" y="445"/>
                  <a:pt x="278" y="455"/>
                  <a:pt x="274" y="450"/>
                </a:cubicBezTo>
                <a:cubicBezTo>
                  <a:pt x="272" y="447"/>
                  <a:pt x="268" y="437"/>
                  <a:pt x="264" y="435"/>
                </a:cubicBezTo>
                <a:cubicBezTo>
                  <a:pt x="258" y="432"/>
                  <a:pt x="257" y="431"/>
                  <a:pt x="254" y="426"/>
                </a:cubicBezTo>
                <a:cubicBezTo>
                  <a:pt x="250" y="420"/>
                  <a:pt x="247" y="413"/>
                  <a:pt x="243" y="409"/>
                </a:cubicBezTo>
                <a:cubicBezTo>
                  <a:pt x="239" y="406"/>
                  <a:pt x="234" y="403"/>
                  <a:pt x="230" y="400"/>
                </a:cubicBezTo>
                <a:cubicBezTo>
                  <a:pt x="220" y="393"/>
                  <a:pt x="211" y="390"/>
                  <a:pt x="200" y="386"/>
                </a:cubicBezTo>
                <a:cubicBezTo>
                  <a:pt x="196" y="384"/>
                  <a:pt x="191" y="388"/>
                  <a:pt x="186" y="387"/>
                </a:cubicBezTo>
                <a:cubicBezTo>
                  <a:pt x="182" y="386"/>
                  <a:pt x="176" y="381"/>
                  <a:pt x="172" y="378"/>
                </a:cubicBezTo>
                <a:cubicBezTo>
                  <a:pt x="166" y="375"/>
                  <a:pt x="165" y="373"/>
                  <a:pt x="159" y="374"/>
                </a:cubicBezTo>
                <a:cubicBezTo>
                  <a:pt x="153" y="375"/>
                  <a:pt x="150" y="376"/>
                  <a:pt x="152" y="383"/>
                </a:cubicBezTo>
                <a:cubicBezTo>
                  <a:pt x="154" y="389"/>
                  <a:pt x="131" y="396"/>
                  <a:pt x="126" y="397"/>
                </a:cubicBezTo>
                <a:cubicBezTo>
                  <a:pt x="125" y="395"/>
                  <a:pt x="126" y="393"/>
                  <a:pt x="129" y="392"/>
                </a:cubicBezTo>
                <a:cubicBezTo>
                  <a:pt x="125" y="391"/>
                  <a:pt x="128" y="380"/>
                  <a:pt x="130" y="378"/>
                </a:cubicBezTo>
                <a:cubicBezTo>
                  <a:pt x="136" y="375"/>
                  <a:pt x="139" y="375"/>
                  <a:pt x="145" y="375"/>
                </a:cubicBezTo>
                <a:cubicBezTo>
                  <a:pt x="144" y="374"/>
                  <a:pt x="142" y="372"/>
                  <a:pt x="141" y="371"/>
                </a:cubicBezTo>
                <a:cubicBezTo>
                  <a:pt x="142" y="370"/>
                  <a:pt x="144" y="369"/>
                  <a:pt x="146" y="367"/>
                </a:cubicBezTo>
                <a:cubicBezTo>
                  <a:pt x="136" y="369"/>
                  <a:pt x="131" y="371"/>
                  <a:pt x="123" y="378"/>
                </a:cubicBezTo>
                <a:cubicBezTo>
                  <a:pt x="115" y="384"/>
                  <a:pt x="112" y="390"/>
                  <a:pt x="107" y="398"/>
                </a:cubicBezTo>
                <a:cubicBezTo>
                  <a:pt x="110" y="399"/>
                  <a:pt x="112" y="400"/>
                  <a:pt x="115" y="400"/>
                </a:cubicBezTo>
                <a:cubicBezTo>
                  <a:pt x="107" y="410"/>
                  <a:pt x="100" y="415"/>
                  <a:pt x="91" y="422"/>
                </a:cubicBezTo>
                <a:cubicBezTo>
                  <a:pt x="86" y="425"/>
                  <a:pt x="72" y="429"/>
                  <a:pt x="71" y="436"/>
                </a:cubicBezTo>
                <a:cubicBezTo>
                  <a:pt x="71" y="442"/>
                  <a:pt x="52" y="446"/>
                  <a:pt x="46" y="447"/>
                </a:cubicBezTo>
                <a:cubicBezTo>
                  <a:pt x="44" y="448"/>
                  <a:pt x="42" y="448"/>
                  <a:pt x="39" y="448"/>
                </a:cubicBezTo>
                <a:cubicBezTo>
                  <a:pt x="37" y="448"/>
                  <a:pt x="38" y="450"/>
                  <a:pt x="36" y="451"/>
                </a:cubicBezTo>
                <a:cubicBezTo>
                  <a:pt x="31" y="454"/>
                  <a:pt x="28" y="455"/>
                  <a:pt x="23" y="454"/>
                </a:cubicBezTo>
                <a:cubicBezTo>
                  <a:pt x="28" y="450"/>
                  <a:pt x="32" y="449"/>
                  <a:pt x="38" y="445"/>
                </a:cubicBezTo>
                <a:cubicBezTo>
                  <a:pt x="41" y="443"/>
                  <a:pt x="53" y="432"/>
                  <a:pt x="56" y="438"/>
                </a:cubicBezTo>
                <a:cubicBezTo>
                  <a:pt x="59" y="434"/>
                  <a:pt x="68" y="423"/>
                  <a:pt x="73" y="427"/>
                </a:cubicBezTo>
                <a:cubicBezTo>
                  <a:pt x="71" y="422"/>
                  <a:pt x="80" y="419"/>
                  <a:pt x="81" y="414"/>
                </a:cubicBezTo>
                <a:cubicBezTo>
                  <a:pt x="82" y="410"/>
                  <a:pt x="82" y="409"/>
                  <a:pt x="85" y="406"/>
                </a:cubicBezTo>
                <a:cubicBezTo>
                  <a:pt x="86" y="404"/>
                  <a:pt x="88" y="403"/>
                  <a:pt x="86" y="400"/>
                </a:cubicBezTo>
                <a:cubicBezTo>
                  <a:pt x="80" y="403"/>
                  <a:pt x="74" y="409"/>
                  <a:pt x="67" y="404"/>
                </a:cubicBezTo>
                <a:cubicBezTo>
                  <a:pt x="65" y="403"/>
                  <a:pt x="61" y="398"/>
                  <a:pt x="58" y="399"/>
                </a:cubicBezTo>
                <a:cubicBezTo>
                  <a:pt x="55" y="400"/>
                  <a:pt x="52" y="402"/>
                  <a:pt x="48" y="403"/>
                </a:cubicBezTo>
                <a:cubicBezTo>
                  <a:pt x="47" y="397"/>
                  <a:pt x="46" y="390"/>
                  <a:pt x="45" y="383"/>
                </a:cubicBezTo>
                <a:cubicBezTo>
                  <a:pt x="43" y="384"/>
                  <a:pt x="35" y="390"/>
                  <a:pt x="34" y="390"/>
                </a:cubicBezTo>
                <a:cubicBezTo>
                  <a:pt x="31" y="387"/>
                  <a:pt x="25" y="384"/>
                  <a:pt x="22" y="380"/>
                </a:cubicBezTo>
                <a:cubicBezTo>
                  <a:pt x="20" y="376"/>
                  <a:pt x="20" y="369"/>
                  <a:pt x="19" y="364"/>
                </a:cubicBezTo>
                <a:cubicBezTo>
                  <a:pt x="18" y="360"/>
                  <a:pt x="21" y="357"/>
                  <a:pt x="23" y="354"/>
                </a:cubicBezTo>
                <a:cubicBezTo>
                  <a:pt x="27" y="348"/>
                  <a:pt x="26" y="346"/>
                  <a:pt x="33" y="347"/>
                </a:cubicBezTo>
                <a:cubicBezTo>
                  <a:pt x="39" y="348"/>
                  <a:pt x="39" y="343"/>
                  <a:pt x="44" y="341"/>
                </a:cubicBezTo>
                <a:cubicBezTo>
                  <a:pt x="49" y="339"/>
                  <a:pt x="53" y="343"/>
                  <a:pt x="55" y="337"/>
                </a:cubicBezTo>
                <a:cubicBezTo>
                  <a:pt x="57" y="332"/>
                  <a:pt x="55" y="331"/>
                  <a:pt x="51" y="327"/>
                </a:cubicBezTo>
                <a:cubicBezTo>
                  <a:pt x="53" y="327"/>
                  <a:pt x="54" y="326"/>
                  <a:pt x="56" y="325"/>
                </a:cubicBezTo>
                <a:cubicBezTo>
                  <a:pt x="54" y="319"/>
                  <a:pt x="49" y="324"/>
                  <a:pt x="45" y="326"/>
                </a:cubicBezTo>
                <a:cubicBezTo>
                  <a:pt x="40" y="329"/>
                  <a:pt x="40" y="326"/>
                  <a:pt x="35" y="326"/>
                </a:cubicBezTo>
                <a:cubicBezTo>
                  <a:pt x="26" y="328"/>
                  <a:pt x="16" y="329"/>
                  <a:pt x="11" y="319"/>
                </a:cubicBezTo>
                <a:cubicBezTo>
                  <a:pt x="12" y="319"/>
                  <a:pt x="13" y="318"/>
                  <a:pt x="14" y="318"/>
                </a:cubicBezTo>
                <a:cubicBezTo>
                  <a:pt x="9" y="316"/>
                  <a:pt x="3" y="315"/>
                  <a:pt x="0" y="311"/>
                </a:cubicBezTo>
                <a:cubicBezTo>
                  <a:pt x="7" y="308"/>
                  <a:pt x="12" y="304"/>
                  <a:pt x="19" y="304"/>
                </a:cubicBezTo>
                <a:cubicBezTo>
                  <a:pt x="18" y="304"/>
                  <a:pt x="18" y="303"/>
                  <a:pt x="17" y="302"/>
                </a:cubicBezTo>
                <a:cubicBezTo>
                  <a:pt x="23" y="299"/>
                  <a:pt x="26" y="298"/>
                  <a:pt x="32" y="298"/>
                </a:cubicBezTo>
                <a:cubicBezTo>
                  <a:pt x="32" y="305"/>
                  <a:pt x="38" y="304"/>
                  <a:pt x="43" y="306"/>
                </a:cubicBezTo>
                <a:cubicBezTo>
                  <a:pt x="48" y="307"/>
                  <a:pt x="50" y="305"/>
                  <a:pt x="54" y="302"/>
                </a:cubicBezTo>
                <a:cubicBezTo>
                  <a:pt x="52" y="301"/>
                  <a:pt x="50" y="300"/>
                  <a:pt x="48" y="299"/>
                </a:cubicBezTo>
                <a:cubicBezTo>
                  <a:pt x="49" y="299"/>
                  <a:pt x="50" y="299"/>
                  <a:pt x="51" y="298"/>
                </a:cubicBezTo>
                <a:cubicBezTo>
                  <a:pt x="48" y="297"/>
                  <a:pt x="48" y="295"/>
                  <a:pt x="50" y="293"/>
                </a:cubicBezTo>
                <a:cubicBezTo>
                  <a:pt x="45" y="292"/>
                  <a:pt x="40" y="292"/>
                  <a:pt x="35" y="290"/>
                </a:cubicBezTo>
                <a:cubicBezTo>
                  <a:pt x="31" y="289"/>
                  <a:pt x="31" y="282"/>
                  <a:pt x="27" y="280"/>
                </a:cubicBezTo>
                <a:cubicBezTo>
                  <a:pt x="25" y="279"/>
                  <a:pt x="13" y="276"/>
                  <a:pt x="12" y="273"/>
                </a:cubicBezTo>
                <a:cubicBezTo>
                  <a:pt x="11" y="272"/>
                  <a:pt x="14" y="266"/>
                  <a:pt x="14" y="265"/>
                </a:cubicBezTo>
                <a:cubicBezTo>
                  <a:pt x="15" y="264"/>
                  <a:pt x="17" y="264"/>
                  <a:pt x="18" y="264"/>
                </a:cubicBezTo>
                <a:cubicBezTo>
                  <a:pt x="22" y="264"/>
                  <a:pt x="29" y="265"/>
                  <a:pt x="32" y="261"/>
                </a:cubicBezTo>
                <a:cubicBezTo>
                  <a:pt x="35" y="257"/>
                  <a:pt x="38" y="252"/>
                  <a:pt x="42" y="248"/>
                </a:cubicBezTo>
                <a:cubicBezTo>
                  <a:pt x="49" y="242"/>
                  <a:pt x="58" y="238"/>
                  <a:pt x="67" y="236"/>
                </a:cubicBezTo>
                <a:cubicBezTo>
                  <a:pt x="73" y="235"/>
                  <a:pt x="78" y="235"/>
                  <a:pt x="82" y="232"/>
                </a:cubicBezTo>
                <a:cubicBezTo>
                  <a:pt x="89" y="226"/>
                  <a:pt x="89" y="226"/>
                  <a:pt x="96" y="230"/>
                </a:cubicBezTo>
                <a:cubicBezTo>
                  <a:pt x="102" y="234"/>
                  <a:pt x="120" y="229"/>
                  <a:pt x="123" y="237"/>
                </a:cubicBezTo>
                <a:cubicBezTo>
                  <a:pt x="125" y="242"/>
                  <a:pt x="144" y="242"/>
                  <a:pt x="150" y="243"/>
                </a:cubicBezTo>
                <a:cubicBezTo>
                  <a:pt x="159" y="244"/>
                  <a:pt x="169" y="245"/>
                  <a:pt x="178" y="247"/>
                </a:cubicBezTo>
                <a:cubicBezTo>
                  <a:pt x="192" y="249"/>
                  <a:pt x="206" y="252"/>
                  <a:pt x="220" y="254"/>
                </a:cubicBezTo>
                <a:cubicBezTo>
                  <a:pt x="229" y="256"/>
                  <a:pt x="237" y="261"/>
                  <a:pt x="246" y="265"/>
                </a:cubicBezTo>
                <a:cubicBezTo>
                  <a:pt x="247" y="265"/>
                  <a:pt x="257" y="254"/>
                  <a:pt x="258" y="252"/>
                </a:cubicBezTo>
                <a:cubicBezTo>
                  <a:pt x="261" y="249"/>
                  <a:pt x="266" y="257"/>
                  <a:pt x="269" y="256"/>
                </a:cubicBezTo>
                <a:cubicBezTo>
                  <a:pt x="274" y="254"/>
                  <a:pt x="296" y="240"/>
                  <a:pt x="299" y="246"/>
                </a:cubicBezTo>
                <a:cubicBezTo>
                  <a:pt x="291" y="250"/>
                  <a:pt x="283" y="254"/>
                  <a:pt x="275" y="258"/>
                </a:cubicBezTo>
                <a:cubicBezTo>
                  <a:pt x="281" y="263"/>
                  <a:pt x="302" y="245"/>
                  <a:pt x="303" y="252"/>
                </a:cubicBezTo>
                <a:cubicBezTo>
                  <a:pt x="306" y="249"/>
                  <a:pt x="308" y="247"/>
                  <a:pt x="311" y="244"/>
                </a:cubicBezTo>
                <a:cubicBezTo>
                  <a:pt x="312" y="242"/>
                  <a:pt x="308" y="241"/>
                  <a:pt x="311" y="238"/>
                </a:cubicBezTo>
                <a:cubicBezTo>
                  <a:pt x="317" y="245"/>
                  <a:pt x="323" y="252"/>
                  <a:pt x="330" y="258"/>
                </a:cubicBezTo>
                <a:cubicBezTo>
                  <a:pt x="332" y="251"/>
                  <a:pt x="333" y="249"/>
                  <a:pt x="338" y="245"/>
                </a:cubicBezTo>
                <a:cubicBezTo>
                  <a:pt x="341" y="248"/>
                  <a:pt x="336" y="249"/>
                  <a:pt x="340" y="252"/>
                </a:cubicBezTo>
                <a:cubicBezTo>
                  <a:pt x="342" y="253"/>
                  <a:pt x="339" y="256"/>
                  <a:pt x="338" y="257"/>
                </a:cubicBezTo>
                <a:cubicBezTo>
                  <a:pt x="341" y="257"/>
                  <a:pt x="346" y="257"/>
                  <a:pt x="348" y="255"/>
                </a:cubicBezTo>
                <a:cubicBezTo>
                  <a:pt x="349" y="254"/>
                  <a:pt x="347" y="251"/>
                  <a:pt x="349" y="251"/>
                </a:cubicBezTo>
                <a:cubicBezTo>
                  <a:pt x="350" y="250"/>
                  <a:pt x="352" y="250"/>
                  <a:pt x="353" y="250"/>
                </a:cubicBezTo>
                <a:cubicBezTo>
                  <a:pt x="358" y="249"/>
                  <a:pt x="366" y="254"/>
                  <a:pt x="371" y="257"/>
                </a:cubicBezTo>
                <a:cubicBezTo>
                  <a:pt x="381" y="261"/>
                  <a:pt x="392" y="263"/>
                  <a:pt x="403" y="265"/>
                </a:cubicBezTo>
                <a:cubicBezTo>
                  <a:pt x="403" y="265"/>
                  <a:pt x="402" y="264"/>
                  <a:pt x="402" y="263"/>
                </a:cubicBezTo>
                <a:cubicBezTo>
                  <a:pt x="409" y="263"/>
                  <a:pt x="413" y="267"/>
                  <a:pt x="419" y="270"/>
                </a:cubicBezTo>
                <a:cubicBezTo>
                  <a:pt x="423" y="274"/>
                  <a:pt x="410" y="278"/>
                  <a:pt x="409" y="279"/>
                </a:cubicBezTo>
                <a:cubicBezTo>
                  <a:pt x="413" y="280"/>
                  <a:pt x="418" y="282"/>
                  <a:pt x="423" y="282"/>
                </a:cubicBezTo>
                <a:cubicBezTo>
                  <a:pt x="430" y="281"/>
                  <a:pt x="438" y="281"/>
                  <a:pt x="446" y="280"/>
                </a:cubicBezTo>
                <a:cubicBezTo>
                  <a:pt x="449" y="280"/>
                  <a:pt x="456" y="279"/>
                  <a:pt x="458" y="283"/>
                </a:cubicBezTo>
                <a:cubicBezTo>
                  <a:pt x="462" y="288"/>
                  <a:pt x="465" y="293"/>
                  <a:pt x="469" y="299"/>
                </a:cubicBezTo>
                <a:cubicBezTo>
                  <a:pt x="468" y="296"/>
                  <a:pt x="468" y="294"/>
                  <a:pt x="467" y="292"/>
                </a:cubicBezTo>
                <a:cubicBezTo>
                  <a:pt x="467" y="290"/>
                  <a:pt x="468" y="289"/>
                  <a:pt x="468" y="288"/>
                </a:cubicBezTo>
                <a:cubicBezTo>
                  <a:pt x="467" y="282"/>
                  <a:pt x="465" y="283"/>
                  <a:pt x="468" y="278"/>
                </a:cubicBezTo>
                <a:cubicBezTo>
                  <a:pt x="470" y="275"/>
                  <a:pt x="486" y="274"/>
                  <a:pt x="482" y="269"/>
                </a:cubicBezTo>
                <a:cubicBezTo>
                  <a:pt x="475" y="272"/>
                  <a:pt x="469" y="274"/>
                  <a:pt x="461" y="274"/>
                </a:cubicBezTo>
                <a:cubicBezTo>
                  <a:pt x="463" y="267"/>
                  <a:pt x="465" y="268"/>
                  <a:pt x="472" y="266"/>
                </a:cubicBezTo>
                <a:cubicBezTo>
                  <a:pt x="478" y="263"/>
                  <a:pt x="479" y="263"/>
                  <a:pt x="485" y="266"/>
                </a:cubicBezTo>
                <a:cubicBezTo>
                  <a:pt x="487" y="267"/>
                  <a:pt x="488" y="271"/>
                  <a:pt x="489" y="273"/>
                </a:cubicBezTo>
                <a:cubicBezTo>
                  <a:pt x="490" y="275"/>
                  <a:pt x="492" y="275"/>
                  <a:pt x="494" y="276"/>
                </a:cubicBezTo>
                <a:cubicBezTo>
                  <a:pt x="499" y="277"/>
                  <a:pt x="504" y="278"/>
                  <a:pt x="509" y="280"/>
                </a:cubicBezTo>
                <a:cubicBezTo>
                  <a:pt x="513" y="282"/>
                  <a:pt x="535" y="284"/>
                  <a:pt x="536" y="281"/>
                </a:cubicBezTo>
                <a:cubicBezTo>
                  <a:pt x="537" y="275"/>
                  <a:pt x="538" y="272"/>
                  <a:pt x="545" y="272"/>
                </a:cubicBezTo>
                <a:cubicBezTo>
                  <a:pt x="549" y="272"/>
                  <a:pt x="554" y="274"/>
                  <a:pt x="558" y="275"/>
                </a:cubicBezTo>
                <a:cubicBezTo>
                  <a:pt x="558" y="277"/>
                  <a:pt x="555" y="284"/>
                  <a:pt x="556" y="285"/>
                </a:cubicBezTo>
                <a:cubicBezTo>
                  <a:pt x="556" y="287"/>
                  <a:pt x="562" y="290"/>
                  <a:pt x="564" y="291"/>
                </a:cubicBezTo>
                <a:cubicBezTo>
                  <a:pt x="562" y="284"/>
                  <a:pt x="559" y="278"/>
                  <a:pt x="568" y="276"/>
                </a:cubicBezTo>
                <a:cubicBezTo>
                  <a:pt x="572" y="276"/>
                  <a:pt x="574" y="273"/>
                  <a:pt x="576" y="270"/>
                </a:cubicBezTo>
                <a:cubicBezTo>
                  <a:pt x="578" y="268"/>
                  <a:pt x="577" y="266"/>
                  <a:pt x="577" y="263"/>
                </a:cubicBezTo>
                <a:cubicBezTo>
                  <a:pt x="574" y="264"/>
                  <a:pt x="572" y="265"/>
                  <a:pt x="570" y="266"/>
                </a:cubicBezTo>
                <a:cubicBezTo>
                  <a:pt x="569" y="259"/>
                  <a:pt x="574" y="258"/>
                  <a:pt x="579" y="258"/>
                </a:cubicBezTo>
                <a:cubicBezTo>
                  <a:pt x="579" y="252"/>
                  <a:pt x="574" y="256"/>
                  <a:pt x="570" y="255"/>
                </a:cubicBezTo>
                <a:cubicBezTo>
                  <a:pt x="568" y="254"/>
                  <a:pt x="558" y="252"/>
                  <a:pt x="557" y="249"/>
                </a:cubicBezTo>
                <a:cubicBezTo>
                  <a:pt x="555" y="243"/>
                  <a:pt x="555" y="239"/>
                  <a:pt x="555" y="233"/>
                </a:cubicBezTo>
                <a:cubicBezTo>
                  <a:pt x="555" y="226"/>
                  <a:pt x="558" y="225"/>
                  <a:pt x="563" y="227"/>
                </a:cubicBezTo>
                <a:cubicBezTo>
                  <a:pt x="564" y="224"/>
                  <a:pt x="562" y="223"/>
                  <a:pt x="559" y="223"/>
                </a:cubicBezTo>
                <a:cubicBezTo>
                  <a:pt x="564" y="220"/>
                  <a:pt x="564" y="221"/>
                  <a:pt x="564" y="215"/>
                </a:cubicBezTo>
                <a:cubicBezTo>
                  <a:pt x="564" y="209"/>
                  <a:pt x="564" y="207"/>
                  <a:pt x="562" y="203"/>
                </a:cubicBezTo>
                <a:cubicBezTo>
                  <a:pt x="560" y="199"/>
                  <a:pt x="561" y="194"/>
                  <a:pt x="561" y="191"/>
                </a:cubicBezTo>
                <a:cubicBezTo>
                  <a:pt x="562" y="187"/>
                  <a:pt x="567" y="189"/>
                  <a:pt x="569" y="189"/>
                </a:cubicBezTo>
                <a:cubicBezTo>
                  <a:pt x="560" y="180"/>
                  <a:pt x="575" y="182"/>
                  <a:pt x="581" y="182"/>
                </a:cubicBezTo>
                <a:cubicBezTo>
                  <a:pt x="590" y="182"/>
                  <a:pt x="595" y="183"/>
                  <a:pt x="603" y="185"/>
                </a:cubicBezTo>
                <a:cubicBezTo>
                  <a:pt x="600" y="190"/>
                  <a:pt x="595" y="201"/>
                  <a:pt x="591" y="204"/>
                </a:cubicBezTo>
                <a:cubicBezTo>
                  <a:pt x="586" y="206"/>
                  <a:pt x="576" y="204"/>
                  <a:pt x="572" y="204"/>
                </a:cubicBezTo>
                <a:cubicBezTo>
                  <a:pt x="586" y="206"/>
                  <a:pt x="570" y="215"/>
                  <a:pt x="570" y="220"/>
                </a:cubicBezTo>
                <a:cubicBezTo>
                  <a:pt x="578" y="219"/>
                  <a:pt x="582" y="225"/>
                  <a:pt x="583" y="232"/>
                </a:cubicBezTo>
                <a:cubicBezTo>
                  <a:pt x="584" y="236"/>
                  <a:pt x="591" y="242"/>
                  <a:pt x="594" y="245"/>
                </a:cubicBezTo>
                <a:cubicBezTo>
                  <a:pt x="590" y="247"/>
                  <a:pt x="587" y="250"/>
                  <a:pt x="583" y="252"/>
                </a:cubicBezTo>
                <a:cubicBezTo>
                  <a:pt x="587" y="253"/>
                  <a:pt x="590" y="256"/>
                  <a:pt x="593" y="254"/>
                </a:cubicBezTo>
                <a:cubicBezTo>
                  <a:pt x="596" y="251"/>
                  <a:pt x="599" y="254"/>
                  <a:pt x="603" y="256"/>
                </a:cubicBezTo>
                <a:cubicBezTo>
                  <a:pt x="601" y="257"/>
                  <a:pt x="599" y="258"/>
                  <a:pt x="597" y="259"/>
                </a:cubicBezTo>
                <a:cubicBezTo>
                  <a:pt x="601" y="262"/>
                  <a:pt x="603" y="262"/>
                  <a:pt x="602" y="267"/>
                </a:cubicBezTo>
                <a:cubicBezTo>
                  <a:pt x="600" y="271"/>
                  <a:pt x="600" y="272"/>
                  <a:pt x="604" y="275"/>
                </a:cubicBezTo>
                <a:cubicBezTo>
                  <a:pt x="606" y="271"/>
                  <a:pt x="608" y="270"/>
                  <a:pt x="608" y="265"/>
                </a:cubicBezTo>
                <a:cubicBezTo>
                  <a:pt x="608" y="264"/>
                  <a:pt x="609" y="257"/>
                  <a:pt x="612" y="259"/>
                </a:cubicBezTo>
                <a:cubicBezTo>
                  <a:pt x="614" y="260"/>
                  <a:pt x="621" y="262"/>
                  <a:pt x="621" y="265"/>
                </a:cubicBezTo>
                <a:cubicBezTo>
                  <a:pt x="622" y="269"/>
                  <a:pt x="625" y="273"/>
                  <a:pt x="620" y="275"/>
                </a:cubicBezTo>
                <a:cubicBezTo>
                  <a:pt x="620" y="274"/>
                  <a:pt x="619" y="273"/>
                  <a:pt x="619" y="272"/>
                </a:cubicBezTo>
                <a:cubicBezTo>
                  <a:pt x="609" y="277"/>
                  <a:pt x="631" y="297"/>
                  <a:pt x="632" y="286"/>
                </a:cubicBezTo>
                <a:cubicBezTo>
                  <a:pt x="633" y="283"/>
                  <a:pt x="632" y="282"/>
                  <a:pt x="634" y="280"/>
                </a:cubicBezTo>
                <a:cubicBezTo>
                  <a:pt x="635" y="279"/>
                  <a:pt x="639" y="277"/>
                  <a:pt x="639" y="275"/>
                </a:cubicBezTo>
                <a:cubicBezTo>
                  <a:pt x="639" y="267"/>
                  <a:pt x="639" y="268"/>
                  <a:pt x="646" y="265"/>
                </a:cubicBezTo>
                <a:cubicBezTo>
                  <a:pt x="643" y="260"/>
                  <a:pt x="640" y="258"/>
                  <a:pt x="641" y="253"/>
                </a:cubicBezTo>
                <a:cubicBezTo>
                  <a:pt x="642" y="248"/>
                  <a:pt x="645" y="250"/>
                  <a:pt x="650" y="250"/>
                </a:cubicBezTo>
                <a:cubicBezTo>
                  <a:pt x="652" y="251"/>
                  <a:pt x="660" y="251"/>
                  <a:pt x="662" y="253"/>
                </a:cubicBezTo>
                <a:cubicBezTo>
                  <a:pt x="666" y="257"/>
                  <a:pt x="667" y="258"/>
                  <a:pt x="673" y="259"/>
                </a:cubicBezTo>
                <a:cubicBezTo>
                  <a:pt x="671" y="263"/>
                  <a:pt x="674" y="266"/>
                  <a:pt x="672" y="269"/>
                </a:cubicBezTo>
                <a:cubicBezTo>
                  <a:pt x="670" y="271"/>
                  <a:pt x="665" y="270"/>
                  <a:pt x="663" y="270"/>
                </a:cubicBezTo>
                <a:cubicBezTo>
                  <a:pt x="665" y="275"/>
                  <a:pt x="666" y="279"/>
                  <a:pt x="669" y="282"/>
                </a:cubicBezTo>
                <a:cubicBezTo>
                  <a:pt x="673" y="285"/>
                  <a:pt x="675" y="288"/>
                  <a:pt x="671" y="293"/>
                </a:cubicBezTo>
                <a:cubicBezTo>
                  <a:pt x="668" y="296"/>
                  <a:pt x="662" y="298"/>
                  <a:pt x="659" y="300"/>
                </a:cubicBezTo>
                <a:cubicBezTo>
                  <a:pt x="655" y="302"/>
                  <a:pt x="653" y="298"/>
                  <a:pt x="650" y="295"/>
                </a:cubicBezTo>
                <a:cubicBezTo>
                  <a:pt x="652" y="298"/>
                  <a:pt x="653" y="301"/>
                  <a:pt x="654" y="304"/>
                </a:cubicBezTo>
                <a:cubicBezTo>
                  <a:pt x="652" y="303"/>
                  <a:pt x="650" y="302"/>
                  <a:pt x="648" y="301"/>
                </a:cubicBezTo>
                <a:cubicBezTo>
                  <a:pt x="648" y="302"/>
                  <a:pt x="648" y="303"/>
                  <a:pt x="649" y="304"/>
                </a:cubicBezTo>
                <a:cubicBezTo>
                  <a:pt x="646" y="303"/>
                  <a:pt x="644" y="303"/>
                  <a:pt x="642" y="302"/>
                </a:cubicBezTo>
                <a:cubicBezTo>
                  <a:pt x="641" y="302"/>
                  <a:pt x="642" y="298"/>
                  <a:pt x="640" y="298"/>
                </a:cubicBezTo>
                <a:cubicBezTo>
                  <a:pt x="637" y="298"/>
                  <a:pt x="633" y="297"/>
                  <a:pt x="631" y="301"/>
                </a:cubicBezTo>
                <a:cubicBezTo>
                  <a:pt x="633" y="302"/>
                  <a:pt x="635" y="303"/>
                  <a:pt x="637" y="304"/>
                </a:cubicBezTo>
                <a:cubicBezTo>
                  <a:pt x="635" y="308"/>
                  <a:pt x="633" y="312"/>
                  <a:pt x="630" y="313"/>
                </a:cubicBezTo>
                <a:cubicBezTo>
                  <a:pt x="625" y="316"/>
                  <a:pt x="623" y="314"/>
                  <a:pt x="618" y="311"/>
                </a:cubicBezTo>
                <a:cubicBezTo>
                  <a:pt x="610" y="307"/>
                  <a:pt x="604" y="308"/>
                  <a:pt x="595" y="307"/>
                </a:cubicBezTo>
                <a:cubicBezTo>
                  <a:pt x="601" y="310"/>
                  <a:pt x="607" y="313"/>
                  <a:pt x="613" y="316"/>
                </a:cubicBezTo>
                <a:cubicBezTo>
                  <a:pt x="617" y="318"/>
                  <a:pt x="624" y="318"/>
                  <a:pt x="629" y="318"/>
                </a:cubicBezTo>
                <a:cubicBezTo>
                  <a:pt x="627" y="321"/>
                  <a:pt x="624" y="330"/>
                  <a:pt x="621" y="332"/>
                </a:cubicBezTo>
                <a:cubicBezTo>
                  <a:pt x="619" y="333"/>
                  <a:pt x="617" y="335"/>
                  <a:pt x="615" y="334"/>
                </a:cubicBezTo>
                <a:cubicBezTo>
                  <a:pt x="612" y="334"/>
                  <a:pt x="610" y="333"/>
                  <a:pt x="608" y="335"/>
                </a:cubicBezTo>
                <a:cubicBezTo>
                  <a:pt x="601" y="339"/>
                  <a:pt x="600" y="340"/>
                  <a:pt x="593" y="337"/>
                </a:cubicBezTo>
                <a:cubicBezTo>
                  <a:pt x="588" y="336"/>
                  <a:pt x="584" y="335"/>
                  <a:pt x="579" y="334"/>
                </a:cubicBezTo>
                <a:cubicBezTo>
                  <a:pt x="582" y="335"/>
                  <a:pt x="585" y="336"/>
                  <a:pt x="588" y="338"/>
                </a:cubicBezTo>
                <a:cubicBezTo>
                  <a:pt x="588" y="339"/>
                  <a:pt x="587" y="339"/>
                  <a:pt x="586" y="340"/>
                </a:cubicBezTo>
                <a:cubicBezTo>
                  <a:pt x="591" y="339"/>
                  <a:pt x="592" y="339"/>
                  <a:pt x="597" y="341"/>
                </a:cubicBezTo>
                <a:cubicBezTo>
                  <a:pt x="599" y="343"/>
                  <a:pt x="603" y="346"/>
                  <a:pt x="599" y="348"/>
                </a:cubicBezTo>
                <a:cubicBezTo>
                  <a:pt x="595" y="350"/>
                  <a:pt x="593" y="350"/>
                  <a:pt x="588" y="350"/>
                </a:cubicBezTo>
                <a:cubicBezTo>
                  <a:pt x="586" y="350"/>
                  <a:pt x="584" y="355"/>
                  <a:pt x="583" y="356"/>
                </a:cubicBezTo>
                <a:cubicBezTo>
                  <a:pt x="579" y="362"/>
                  <a:pt x="573" y="369"/>
                  <a:pt x="572" y="376"/>
                </a:cubicBezTo>
                <a:cubicBezTo>
                  <a:pt x="570" y="384"/>
                  <a:pt x="569" y="392"/>
                  <a:pt x="567" y="400"/>
                </a:cubicBezTo>
                <a:cubicBezTo>
                  <a:pt x="570" y="401"/>
                  <a:pt x="577" y="401"/>
                  <a:pt x="580" y="403"/>
                </a:cubicBezTo>
                <a:cubicBezTo>
                  <a:pt x="582" y="406"/>
                  <a:pt x="584" y="415"/>
                  <a:pt x="585" y="419"/>
                </a:cubicBezTo>
                <a:cubicBezTo>
                  <a:pt x="588" y="426"/>
                  <a:pt x="589" y="423"/>
                  <a:pt x="596" y="422"/>
                </a:cubicBezTo>
                <a:cubicBezTo>
                  <a:pt x="599" y="421"/>
                  <a:pt x="603" y="423"/>
                  <a:pt x="606" y="424"/>
                </a:cubicBezTo>
                <a:cubicBezTo>
                  <a:pt x="615" y="428"/>
                  <a:pt x="622" y="431"/>
                  <a:pt x="631" y="437"/>
                </a:cubicBezTo>
                <a:cubicBezTo>
                  <a:pt x="633" y="439"/>
                  <a:pt x="638" y="444"/>
                  <a:pt x="642" y="445"/>
                </a:cubicBezTo>
                <a:cubicBezTo>
                  <a:pt x="646" y="445"/>
                  <a:pt x="651" y="446"/>
                  <a:pt x="656" y="446"/>
                </a:cubicBezTo>
                <a:cubicBezTo>
                  <a:pt x="657" y="447"/>
                  <a:pt x="666" y="446"/>
                  <a:pt x="666" y="448"/>
                </a:cubicBezTo>
                <a:cubicBezTo>
                  <a:pt x="666" y="455"/>
                  <a:pt x="666" y="461"/>
                  <a:pt x="666" y="468"/>
                </a:cubicBezTo>
                <a:cubicBezTo>
                  <a:pt x="665" y="477"/>
                  <a:pt x="674" y="484"/>
                  <a:pt x="680" y="491"/>
                </a:cubicBezTo>
                <a:cubicBezTo>
                  <a:pt x="685" y="497"/>
                  <a:pt x="696" y="485"/>
                  <a:pt x="695" y="480"/>
                </a:cubicBezTo>
                <a:cubicBezTo>
                  <a:pt x="694" y="474"/>
                  <a:pt x="693" y="468"/>
                  <a:pt x="692" y="462"/>
                </a:cubicBezTo>
                <a:cubicBezTo>
                  <a:pt x="692" y="459"/>
                  <a:pt x="687" y="455"/>
                  <a:pt x="686" y="452"/>
                </a:cubicBezTo>
                <a:cubicBezTo>
                  <a:pt x="692" y="448"/>
                  <a:pt x="703" y="444"/>
                  <a:pt x="707" y="439"/>
                </a:cubicBezTo>
                <a:cubicBezTo>
                  <a:pt x="710" y="433"/>
                  <a:pt x="711" y="419"/>
                  <a:pt x="707" y="415"/>
                </a:cubicBezTo>
                <a:cubicBezTo>
                  <a:pt x="703" y="412"/>
                  <a:pt x="700" y="409"/>
                  <a:pt x="698" y="405"/>
                </a:cubicBezTo>
                <a:cubicBezTo>
                  <a:pt x="694" y="400"/>
                  <a:pt x="693" y="401"/>
                  <a:pt x="697" y="397"/>
                </a:cubicBezTo>
                <a:cubicBezTo>
                  <a:pt x="702" y="392"/>
                  <a:pt x="703" y="393"/>
                  <a:pt x="701" y="386"/>
                </a:cubicBezTo>
                <a:cubicBezTo>
                  <a:pt x="700" y="382"/>
                  <a:pt x="698" y="378"/>
                  <a:pt x="699" y="374"/>
                </a:cubicBezTo>
                <a:cubicBezTo>
                  <a:pt x="701" y="368"/>
                  <a:pt x="701" y="366"/>
                  <a:pt x="699" y="360"/>
                </a:cubicBezTo>
                <a:cubicBezTo>
                  <a:pt x="698" y="356"/>
                  <a:pt x="700" y="354"/>
                  <a:pt x="705" y="354"/>
                </a:cubicBezTo>
                <a:cubicBezTo>
                  <a:pt x="713" y="353"/>
                  <a:pt x="720" y="359"/>
                  <a:pt x="727" y="356"/>
                </a:cubicBezTo>
                <a:cubicBezTo>
                  <a:pt x="732" y="354"/>
                  <a:pt x="734" y="356"/>
                  <a:pt x="738" y="359"/>
                </a:cubicBezTo>
                <a:cubicBezTo>
                  <a:pt x="740" y="361"/>
                  <a:pt x="746" y="364"/>
                  <a:pt x="747" y="366"/>
                </a:cubicBezTo>
                <a:cubicBezTo>
                  <a:pt x="748" y="371"/>
                  <a:pt x="750" y="374"/>
                  <a:pt x="755" y="373"/>
                </a:cubicBezTo>
                <a:cubicBezTo>
                  <a:pt x="759" y="373"/>
                  <a:pt x="762" y="375"/>
                  <a:pt x="765" y="376"/>
                </a:cubicBezTo>
                <a:cubicBezTo>
                  <a:pt x="763" y="380"/>
                  <a:pt x="762" y="381"/>
                  <a:pt x="763" y="385"/>
                </a:cubicBezTo>
                <a:cubicBezTo>
                  <a:pt x="763" y="388"/>
                  <a:pt x="764" y="392"/>
                  <a:pt x="763" y="395"/>
                </a:cubicBezTo>
                <a:cubicBezTo>
                  <a:pt x="764" y="395"/>
                  <a:pt x="765" y="396"/>
                  <a:pt x="766" y="395"/>
                </a:cubicBezTo>
                <a:cubicBezTo>
                  <a:pt x="764" y="398"/>
                  <a:pt x="759" y="402"/>
                  <a:pt x="762" y="404"/>
                </a:cubicBezTo>
                <a:cubicBezTo>
                  <a:pt x="767" y="389"/>
                  <a:pt x="785" y="422"/>
                  <a:pt x="788" y="402"/>
                </a:cubicBezTo>
                <a:cubicBezTo>
                  <a:pt x="789" y="403"/>
                  <a:pt x="791" y="403"/>
                  <a:pt x="791" y="404"/>
                </a:cubicBezTo>
                <a:cubicBezTo>
                  <a:pt x="793" y="399"/>
                  <a:pt x="797" y="395"/>
                  <a:pt x="796" y="391"/>
                </a:cubicBezTo>
                <a:cubicBezTo>
                  <a:pt x="795" y="387"/>
                  <a:pt x="800" y="381"/>
                  <a:pt x="803" y="381"/>
                </a:cubicBezTo>
                <a:cubicBezTo>
                  <a:pt x="803" y="383"/>
                  <a:pt x="803" y="385"/>
                  <a:pt x="802" y="387"/>
                </a:cubicBezTo>
                <a:cubicBezTo>
                  <a:pt x="810" y="387"/>
                  <a:pt x="815" y="403"/>
                  <a:pt x="819" y="409"/>
                </a:cubicBezTo>
                <a:cubicBezTo>
                  <a:pt x="821" y="413"/>
                  <a:pt x="827" y="420"/>
                  <a:pt x="828" y="424"/>
                </a:cubicBezTo>
                <a:cubicBezTo>
                  <a:pt x="828" y="426"/>
                  <a:pt x="824" y="429"/>
                  <a:pt x="824" y="432"/>
                </a:cubicBezTo>
                <a:cubicBezTo>
                  <a:pt x="824" y="433"/>
                  <a:pt x="828" y="435"/>
                  <a:pt x="829" y="435"/>
                </a:cubicBezTo>
                <a:cubicBezTo>
                  <a:pt x="831" y="437"/>
                  <a:pt x="834" y="439"/>
                  <a:pt x="835" y="441"/>
                </a:cubicBezTo>
                <a:cubicBezTo>
                  <a:pt x="837" y="443"/>
                  <a:pt x="834" y="445"/>
                  <a:pt x="838" y="446"/>
                </a:cubicBezTo>
                <a:cubicBezTo>
                  <a:pt x="844" y="446"/>
                  <a:pt x="846" y="446"/>
                  <a:pt x="851" y="449"/>
                </a:cubicBezTo>
                <a:cubicBezTo>
                  <a:pt x="854" y="452"/>
                  <a:pt x="861" y="455"/>
                  <a:pt x="854" y="456"/>
                </a:cubicBezTo>
                <a:cubicBezTo>
                  <a:pt x="850" y="457"/>
                  <a:pt x="846" y="458"/>
                  <a:pt x="842" y="460"/>
                </a:cubicBezTo>
                <a:cubicBezTo>
                  <a:pt x="844" y="461"/>
                  <a:pt x="847" y="459"/>
                  <a:pt x="850" y="458"/>
                </a:cubicBezTo>
                <a:cubicBezTo>
                  <a:pt x="848" y="461"/>
                  <a:pt x="842" y="462"/>
                  <a:pt x="839" y="463"/>
                </a:cubicBezTo>
                <a:cubicBezTo>
                  <a:pt x="836" y="464"/>
                  <a:pt x="837" y="470"/>
                  <a:pt x="839" y="468"/>
                </a:cubicBezTo>
                <a:cubicBezTo>
                  <a:pt x="840" y="466"/>
                  <a:pt x="841" y="466"/>
                  <a:pt x="843" y="465"/>
                </a:cubicBezTo>
                <a:cubicBezTo>
                  <a:pt x="845" y="464"/>
                  <a:pt x="845" y="463"/>
                  <a:pt x="846" y="462"/>
                </a:cubicBezTo>
                <a:cubicBezTo>
                  <a:pt x="849" y="461"/>
                  <a:pt x="852" y="460"/>
                  <a:pt x="855" y="460"/>
                </a:cubicBezTo>
                <a:cubicBezTo>
                  <a:pt x="853" y="459"/>
                  <a:pt x="853" y="459"/>
                  <a:pt x="852" y="458"/>
                </a:cubicBezTo>
                <a:cubicBezTo>
                  <a:pt x="854" y="458"/>
                  <a:pt x="859" y="458"/>
                  <a:pt x="860" y="461"/>
                </a:cubicBezTo>
                <a:cubicBezTo>
                  <a:pt x="861" y="464"/>
                  <a:pt x="857" y="464"/>
                  <a:pt x="859" y="467"/>
                </a:cubicBezTo>
                <a:cubicBezTo>
                  <a:pt x="862" y="462"/>
                  <a:pt x="865" y="464"/>
                  <a:pt x="869" y="466"/>
                </a:cubicBezTo>
                <a:cubicBezTo>
                  <a:pt x="873" y="467"/>
                  <a:pt x="870" y="473"/>
                  <a:pt x="869" y="475"/>
                </a:cubicBezTo>
                <a:cubicBezTo>
                  <a:pt x="868" y="479"/>
                  <a:pt x="872" y="480"/>
                  <a:pt x="869" y="485"/>
                </a:cubicBezTo>
                <a:cubicBezTo>
                  <a:pt x="868" y="486"/>
                  <a:pt x="862" y="490"/>
                  <a:pt x="860" y="490"/>
                </a:cubicBezTo>
                <a:cubicBezTo>
                  <a:pt x="857" y="491"/>
                  <a:pt x="854" y="490"/>
                  <a:pt x="850" y="492"/>
                </a:cubicBezTo>
                <a:cubicBezTo>
                  <a:pt x="846" y="493"/>
                  <a:pt x="845" y="495"/>
                  <a:pt x="842" y="498"/>
                </a:cubicBezTo>
                <a:cubicBezTo>
                  <a:pt x="837" y="504"/>
                  <a:pt x="832" y="505"/>
                  <a:pt x="824" y="504"/>
                </a:cubicBezTo>
                <a:cubicBezTo>
                  <a:pt x="815" y="503"/>
                  <a:pt x="808" y="503"/>
                  <a:pt x="799" y="504"/>
                </a:cubicBezTo>
                <a:cubicBezTo>
                  <a:pt x="792" y="504"/>
                  <a:pt x="784" y="502"/>
                  <a:pt x="782" y="511"/>
                </a:cubicBezTo>
                <a:cubicBezTo>
                  <a:pt x="782" y="514"/>
                  <a:pt x="775" y="515"/>
                  <a:pt x="773" y="516"/>
                </a:cubicBezTo>
                <a:cubicBezTo>
                  <a:pt x="769" y="518"/>
                  <a:pt x="767" y="523"/>
                  <a:pt x="764" y="525"/>
                </a:cubicBezTo>
                <a:cubicBezTo>
                  <a:pt x="759" y="531"/>
                  <a:pt x="756" y="537"/>
                  <a:pt x="751" y="541"/>
                </a:cubicBezTo>
                <a:cubicBezTo>
                  <a:pt x="761" y="537"/>
                  <a:pt x="766" y="526"/>
                  <a:pt x="776" y="521"/>
                </a:cubicBezTo>
                <a:cubicBezTo>
                  <a:pt x="783" y="518"/>
                  <a:pt x="801" y="508"/>
                  <a:pt x="806" y="520"/>
                </a:cubicBezTo>
                <a:cubicBezTo>
                  <a:pt x="805" y="519"/>
                  <a:pt x="804" y="519"/>
                  <a:pt x="803" y="519"/>
                </a:cubicBezTo>
                <a:cubicBezTo>
                  <a:pt x="808" y="522"/>
                  <a:pt x="802" y="525"/>
                  <a:pt x="799" y="527"/>
                </a:cubicBezTo>
                <a:cubicBezTo>
                  <a:pt x="796" y="530"/>
                  <a:pt x="793" y="525"/>
                  <a:pt x="789" y="527"/>
                </a:cubicBezTo>
                <a:cubicBezTo>
                  <a:pt x="791" y="528"/>
                  <a:pt x="795" y="532"/>
                  <a:pt x="795" y="532"/>
                </a:cubicBezTo>
                <a:cubicBezTo>
                  <a:pt x="797" y="531"/>
                  <a:pt x="799" y="530"/>
                  <a:pt x="802" y="531"/>
                </a:cubicBezTo>
                <a:cubicBezTo>
                  <a:pt x="801" y="534"/>
                  <a:pt x="799" y="537"/>
                  <a:pt x="797" y="538"/>
                </a:cubicBezTo>
                <a:cubicBezTo>
                  <a:pt x="798" y="538"/>
                  <a:pt x="800" y="538"/>
                  <a:pt x="801" y="538"/>
                </a:cubicBezTo>
                <a:cubicBezTo>
                  <a:pt x="799" y="543"/>
                  <a:pt x="804" y="547"/>
                  <a:pt x="808" y="548"/>
                </a:cubicBezTo>
                <a:cubicBezTo>
                  <a:pt x="808" y="549"/>
                  <a:pt x="808" y="549"/>
                  <a:pt x="807" y="549"/>
                </a:cubicBezTo>
                <a:cubicBezTo>
                  <a:pt x="813" y="552"/>
                  <a:pt x="818" y="555"/>
                  <a:pt x="823" y="551"/>
                </a:cubicBezTo>
                <a:cubicBezTo>
                  <a:pt x="824" y="552"/>
                  <a:pt x="824" y="553"/>
                  <a:pt x="824" y="554"/>
                </a:cubicBezTo>
                <a:cubicBezTo>
                  <a:pt x="825" y="554"/>
                  <a:pt x="827" y="553"/>
                  <a:pt x="827" y="553"/>
                </a:cubicBezTo>
                <a:cubicBezTo>
                  <a:pt x="824" y="548"/>
                  <a:pt x="831" y="542"/>
                  <a:pt x="833" y="538"/>
                </a:cubicBezTo>
                <a:cubicBezTo>
                  <a:pt x="838" y="540"/>
                  <a:pt x="835" y="544"/>
                  <a:pt x="834" y="547"/>
                </a:cubicBezTo>
                <a:cubicBezTo>
                  <a:pt x="837" y="545"/>
                  <a:pt x="842" y="550"/>
                  <a:pt x="839" y="551"/>
                </a:cubicBezTo>
                <a:cubicBezTo>
                  <a:pt x="836" y="553"/>
                  <a:pt x="832" y="555"/>
                  <a:pt x="828" y="554"/>
                </a:cubicBezTo>
                <a:cubicBezTo>
                  <a:pt x="829" y="555"/>
                  <a:pt x="829" y="556"/>
                  <a:pt x="830" y="557"/>
                </a:cubicBezTo>
                <a:cubicBezTo>
                  <a:pt x="826" y="559"/>
                  <a:pt x="821" y="561"/>
                  <a:pt x="816" y="563"/>
                </a:cubicBezTo>
                <a:cubicBezTo>
                  <a:pt x="814" y="564"/>
                  <a:pt x="812" y="564"/>
                  <a:pt x="811" y="565"/>
                </a:cubicBezTo>
                <a:cubicBezTo>
                  <a:pt x="809" y="567"/>
                  <a:pt x="808" y="563"/>
                  <a:pt x="807" y="564"/>
                </a:cubicBezTo>
                <a:cubicBezTo>
                  <a:pt x="804" y="567"/>
                  <a:pt x="801" y="572"/>
                  <a:pt x="797" y="575"/>
                </a:cubicBezTo>
                <a:cubicBezTo>
                  <a:pt x="795" y="577"/>
                  <a:pt x="793" y="574"/>
                  <a:pt x="791" y="574"/>
                </a:cubicBezTo>
                <a:cubicBezTo>
                  <a:pt x="786" y="567"/>
                  <a:pt x="798" y="561"/>
                  <a:pt x="802" y="558"/>
                </a:cubicBezTo>
                <a:cubicBezTo>
                  <a:pt x="805" y="556"/>
                  <a:pt x="804" y="558"/>
                  <a:pt x="805" y="559"/>
                </a:cubicBezTo>
                <a:cubicBezTo>
                  <a:pt x="808" y="562"/>
                  <a:pt x="809" y="558"/>
                  <a:pt x="812" y="556"/>
                </a:cubicBezTo>
                <a:cubicBezTo>
                  <a:pt x="809" y="556"/>
                  <a:pt x="805" y="555"/>
                  <a:pt x="802" y="557"/>
                </a:cubicBezTo>
                <a:cubicBezTo>
                  <a:pt x="802" y="555"/>
                  <a:pt x="803" y="553"/>
                  <a:pt x="804" y="552"/>
                </a:cubicBezTo>
                <a:cubicBezTo>
                  <a:pt x="801" y="551"/>
                  <a:pt x="796" y="556"/>
                  <a:pt x="793" y="558"/>
                </a:cubicBezTo>
                <a:cubicBezTo>
                  <a:pt x="791" y="559"/>
                  <a:pt x="791" y="556"/>
                  <a:pt x="789" y="559"/>
                </a:cubicBezTo>
                <a:cubicBezTo>
                  <a:pt x="788" y="560"/>
                  <a:pt x="785" y="559"/>
                  <a:pt x="783" y="559"/>
                </a:cubicBezTo>
                <a:cubicBezTo>
                  <a:pt x="786" y="567"/>
                  <a:pt x="773" y="564"/>
                  <a:pt x="771" y="568"/>
                </a:cubicBezTo>
                <a:cubicBezTo>
                  <a:pt x="771" y="567"/>
                  <a:pt x="770" y="566"/>
                  <a:pt x="770" y="566"/>
                </a:cubicBezTo>
                <a:cubicBezTo>
                  <a:pt x="768" y="570"/>
                  <a:pt x="766" y="570"/>
                  <a:pt x="762" y="572"/>
                </a:cubicBezTo>
                <a:cubicBezTo>
                  <a:pt x="759" y="573"/>
                  <a:pt x="759" y="575"/>
                  <a:pt x="758" y="577"/>
                </a:cubicBezTo>
                <a:cubicBezTo>
                  <a:pt x="757" y="582"/>
                  <a:pt x="749" y="595"/>
                  <a:pt x="759" y="594"/>
                </a:cubicBezTo>
                <a:cubicBezTo>
                  <a:pt x="759" y="593"/>
                  <a:pt x="759" y="593"/>
                  <a:pt x="759" y="592"/>
                </a:cubicBezTo>
                <a:cubicBezTo>
                  <a:pt x="759" y="593"/>
                  <a:pt x="760" y="594"/>
                  <a:pt x="761" y="594"/>
                </a:cubicBezTo>
                <a:cubicBezTo>
                  <a:pt x="758" y="597"/>
                  <a:pt x="754" y="595"/>
                  <a:pt x="751" y="594"/>
                </a:cubicBezTo>
                <a:cubicBezTo>
                  <a:pt x="750" y="594"/>
                  <a:pt x="750" y="598"/>
                  <a:pt x="748" y="598"/>
                </a:cubicBezTo>
                <a:cubicBezTo>
                  <a:pt x="740" y="599"/>
                  <a:pt x="737" y="599"/>
                  <a:pt x="731" y="604"/>
                </a:cubicBezTo>
                <a:cubicBezTo>
                  <a:pt x="735" y="603"/>
                  <a:pt x="739" y="601"/>
                  <a:pt x="743" y="600"/>
                </a:cubicBezTo>
                <a:cubicBezTo>
                  <a:pt x="743" y="601"/>
                  <a:pt x="742" y="601"/>
                  <a:pt x="742" y="601"/>
                </a:cubicBezTo>
                <a:cubicBezTo>
                  <a:pt x="743" y="601"/>
                  <a:pt x="744" y="602"/>
                  <a:pt x="746" y="601"/>
                </a:cubicBezTo>
                <a:cubicBezTo>
                  <a:pt x="743" y="603"/>
                  <a:pt x="740" y="605"/>
                  <a:pt x="737" y="605"/>
                </a:cubicBezTo>
                <a:cubicBezTo>
                  <a:pt x="734" y="605"/>
                  <a:pt x="729" y="604"/>
                  <a:pt x="728" y="607"/>
                </a:cubicBezTo>
                <a:cubicBezTo>
                  <a:pt x="734" y="608"/>
                  <a:pt x="725" y="621"/>
                  <a:pt x="722" y="623"/>
                </a:cubicBezTo>
                <a:cubicBezTo>
                  <a:pt x="724" y="620"/>
                  <a:pt x="719" y="618"/>
                  <a:pt x="718" y="615"/>
                </a:cubicBezTo>
                <a:cubicBezTo>
                  <a:pt x="718" y="619"/>
                  <a:pt x="723" y="624"/>
                  <a:pt x="721" y="628"/>
                </a:cubicBezTo>
                <a:cubicBezTo>
                  <a:pt x="719" y="632"/>
                  <a:pt x="716" y="636"/>
                  <a:pt x="715" y="640"/>
                </a:cubicBezTo>
                <a:cubicBezTo>
                  <a:pt x="714" y="640"/>
                  <a:pt x="714" y="640"/>
                  <a:pt x="714" y="640"/>
                </a:cubicBezTo>
                <a:cubicBezTo>
                  <a:pt x="714" y="637"/>
                  <a:pt x="716" y="635"/>
                  <a:pt x="717" y="632"/>
                </a:cubicBezTo>
                <a:cubicBezTo>
                  <a:pt x="715" y="631"/>
                  <a:pt x="716" y="627"/>
                  <a:pt x="712" y="628"/>
                </a:cubicBezTo>
                <a:cubicBezTo>
                  <a:pt x="713" y="626"/>
                  <a:pt x="713" y="623"/>
                  <a:pt x="714" y="620"/>
                </a:cubicBezTo>
                <a:cubicBezTo>
                  <a:pt x="714" y="620"/>
                  <a:pt x="716" y="615"/>
                  <a:pt x="714" y="617"/>
                </a:cubicBezTo>
                <a:cubicBezTo>
                  <a:pt x="708" y="621"/>
                  <a:pt x="710" y="624"/>
                  <a:pt x="711" y="631"/>
                </a:cubicBezTo>
                <a:cubicBezTo>
                  <a:pt x="710" y="629"/>
                  <a:pt x="708" y="628"/>
                  <a:pt x="706" y="628"/>
                </a:cubicBezTo>
                <a:cubicBezTo>
                  <a:pt x="707" y="630"/>
                  <a:pt x="711" y="631"/>
                  <a:pt x="712" y="633"/>
                </a:cubicBezTo>
                <a:cubicBezTo>
                  <a:pt x="713" y="634"/>
                  <a:pt x="711" y="639"/>
                  <a:pt x="711" y="641"/>
                </a:cubicBezTo>
                <a:cubicBezTo>
                  <a:pt x="712" y="644"/>
                  <a:pt x="716" y="642"/>
                  <a:pt x="715" y="647"/>
                </a:cubicBezTo>
                <a:cubicBezTo>
                  <a:pt x="714" y="651"/>
                  <a:pt x="712" y="650"/>
                  <a:pt x="708" y="652"/>
                </a:cubicBezTo>
                <a:cubicBezTo>
                  <a:pt x="711" y="652"/>
                  <a:pt x="716" y="651"/>
                  <a:pt x="716" y="655"/>
                </a:cubicBezTo>
                <a:cubicBezTo>
                  <a:pt x="715" y="657"/>
                  <a:pt x="709" y="657"/>
                  <a:pt x="708" y="657"/>
                </a:cubicBezTo>
                <a:cubicBezTo>
                  <a:pt x="709" y="658"/>
                  <a:pt x="709" y="658"/>
                  <a:pt x="710" y="659"/>
                </a:cubicBezTo>
                <a:cubicBezTo>
                  <a:pt x="709" y="659"/>
                  <a:pt x="708" y="660"/>
                  <a:pt x="707" y="660"/>
                </a:cubicBezTo>
                <a:cubicBezTo>
                  <a:pt x="708" y="664"/>
                  <a:pt x="710" y="661"/>
                  <a:pt x="712" y="662"/>
                </a:cubicBezTo>
                <a:cubicBezTo>
                  <a:pt x="711" y="663"/>
                  <a:pt x="709" y="664"/>
                  <a:pt x="707" y="665"/>
                </a:cubicBezTo>
                <a:cubicBezTo>
                  <a:pt x="706" y="665"/>
                  <a:pt x="704" y="663"/>
                  <a:pt x="703" y="664"/>
                </a:cubicBezTo>
                <a:cubicBezTo>
                  <a:pt x="701" y="665"/>
                  <a:pt x="699" y="670"/>
                  <a:pt x="698" y="672"/>
                </a:cubicBezTo>
                <a:cubicBezTo>
                  <a:pt x="697" y="673"/>
                  <a:pt x="693" y="673"/>
                  <a:pt x="692" y="675"/>
                </a:cubicBezTo>
                <a:cubicBezTo>
                  <a:pt x="690" y="677"/>
                  <a:pt x="688" y="680"/>
                  <a:pt x="686" y="681"/>
                </a:cubicBezTo>
                <a:cubicBezTo>
                  <a:pt x="678" y="686"/>
                  <a:pt x="677" y="688"/>
                  <a:pt x="673" y="696"/>
                </a:cubicBezTo>
                <a:cubicBezTo>
                  <a:pt x="671" y="701"/>
                  <a:pt x="672" y="708"/>
                  <a:pt x="674" y="712"/>
                </a:cubicBezTo>
                <a:cubicBezTo>
                  <a:pt x="677" y="719"/>
                  <a:pt x="679" y="725"/>
                  <a:pt x="682" y="733"/>
                </a:cubicBezTo>
                <a:cubicBezTo>
                  <a:pt x="683" y="737"/>
                  <a:pt x="684" y="747"/>
                  <a:pt x="681" y="750"/>
                </a:cubicBezTo>
                <a:cubicBezTo>
                  <a:pt x="679" y="752"/>
                  <a:pt x="677" y="755"/>
                  <a:pt x="675" y="752"/>
                </a:cubicBezTo>
                <a:cubicBezTo>
                  <a:pt x="674" y="750"/>
                  <a:pt x="669" y="746"/>
                  <a:pt x="669" y="746"/>
                </a:cubicBezTo>
                <a:cubicBezTo>
                  <a:pt x="668" y="742"/>
                  <a:pt x="667" y="740"/>
                  <a:pt x="666" y="737"/>
                </a:cubicBezTo>
                <a:cubicBezTo>
                  <a:pt x="664" y="734"/>
                  <a:pt x="663" y="733"/>
                  <a:pt x="664" y="729"/>
                </a:cubicBezTo>
                <a:cubicBezTo>
                  <a:pt x="663" y="729"/>
                  <a:pt x="662" y="730"/>
                  <a:pt x="662" y="730"/>
                </a:cubicBezTo>
                <a:cubicBezTo>
                  <a:pt x="661" y="726"/>
                  <a:pt x="665" y="719"/>
                  <a:pt x="660" y="716"/>
                </a:cubicBezTo>
                <a:cubicBezTo>
                  <a:pt x="656" y="713"/>
                  <a:pt x="654" y="707"/>
                  <a:pt x="649" y="709"/>
                </a:cubicBezTo>
                <a:cubicBezTo>
                  <a:pt x="646" y="710"/>
                  <a:pt x="644" y="712"/>
                  <a:pt x="641" y="710"/>
                </a:cubicBezTo>
                <a:cubicBezTo>
                  <a:pt x="639" y="709"/>
                  <a:pt x="636" y="706"/>
                  <a:pt x="634" y="705"/>
                </a:cubicBezTo>
                <a:cubicBezTo>
                  <a:pt x="629" y="704"/>
                  <a:pt x="622" y="710"/>
                  <a:pt x="621" y="702"/>
                </a:cubicBezTo>
                <a:cubicBezTo>
                  <a:pt x="620" y="709"/>
                  <a:pt x="606" y="704"/>
                  <a:pt x="602" y="707"/>
                </a:cubicBezTo>
                <a:cubicBezTo>
                  <a:pt x="605" y="708"/>
                  <a:pt x="616" y="709"/>
                  <a:pt x="608" y="713"/>
                </a:cubicBezTo>
                <a:cubicBezTo>
                  <a:pt x="608" y="713"/>
                  <a:pt x="613" y="715"/>
                  <a:pt x="613" y="716"/>
                </a:cubicBezTo>
                <a:cubicBezTo>
                  <a:pt x="614" y="718"/>
                  <a:pt x="612" y="719"/>
                  <a:pt x="610" y="718"/>
                </a:cubicBezTo>
                <a:cubicBezTo>
                  <a:pt x="611" y="716"/>
                  <a:pt x="607" y="714"/>
                  <a:pt x="605" y="713"/>
                </a:cubicBezTo>
                <a:cubicBezTo>
                  <a:pt x="605" y="715"/>
                  <a:pt x="604" y="716"/>
                  <a:pt x="604" y="718"/>
                </a:cubicBezTo>
                <a:cubicBezTo>
                  <a:pt x="602" y="713"/>
                  <a:pt x="601" y="718"/>
                  <a:pt x="598" y="716"/>
                </a:cubicBezTo>
                <a:cubicBezTo>
                  <a:pt x="595" y="713"/>
                  <a:pt x="593" y="711"/>
                  <a:pt x="589" y="712"/>
                </a:cubicBezTo>
                <a:cubicBezTo>
                  <a:pt x="587" y="713"/>
                  <a:pt x="584" y="711"/>
                  <a:pt x="582" y="710"/>
                </a:cubicBezTo>
                <a:cubicBezTo>
                  <a:pt x="578" y="709"/>
                  <a:pt x="572" y="713"/>
                  <a:pt x="568" y="715"/>
                </a:cubicBezTo>
                <a:cubicBezTo>
                  <a:pt x="562" y="717"/>
                  <a:pt x="547" y="728"/>
                  <a:pt x="547" y="737"/>
                </a:cubicBezTo>
                <a:cubicBezTo>
                  <a:pt x="547" y="740"/>
                  <a:pt x="550" y="743"/>
                  <a:pt x="551" y="746"/>
                </a:cubicBezTo>
                <a:cubicBezTo>
                  <a:pt x="551" y="747"/>
                  <a:pt x="549" y="750"/>
                  <a:pt x="549" y="752"/>
                </a:cubicBezTo>
                <a:cubicBezTo>
                  <a:pt x="547" y="757"/>
                  <a:pt x="545" y="762"/>
                  <a:pt x="545" y="767"/>
                </a:cubicBezTo>
                <a:cubicBezTo>
                  <a:pt x="545" y="780"/>
                  <a:pt x="547" y="789"/>
                  <a:pt x="554" y="800"/>
                </a:cubicBezTo>
                <a:cubicBezTo>
                  <a:pt x="558" y="807"/>
                  <a:pt x="560" y="811"/>
                  <a:pt x="567" y="813"/>
                </a:cubicBezTo>
                <a:cubicBezTo>
                  <a:pt x="568" y="813"/>
                  <a:pt x="570" y="817"/>
                  <a:pt x="572" y="817"/>
                </a:cubicBezTo>
                <a:cubicBezTo>
                  <a:pt x="574" y="815"/>
                  <a:pt x="577" y="814"/>
                  <a:pt x="580" y="813"/>
                </a:cubicBezTo>
                <a:cubicBezTo>
                  <a:pt x="583" y="812"/>
                  <a:pt x="585" y="812"/>
                  <a:pt x="588" y="812"/>
                </a:cubicBezTo>
                <a:cubicBezTo>
                  <a:pt x="590" y="811"/>
                  <a:pt x="591" y="814"/>
                  <a:pt x="592" y="814"/>
                </a:cubicBezTo>
                <a:cubicBezTo>
                  <a:pt x="593" y="813"/>
                  <a:pt x="595" y="813"/>
                  <a:pt x="596" y="812"/>
                </a:cubicBezTo>
                <a:cubicBezTo>
                  <a:pt x="597" y="811"/>
                  <a:pt x="595" y="810"/>
                  <a:pt x="596" y="809"/>
                </a:cubicBezTo>
                <a:cubicBezTo>
                  <a:pt x="598" y="807"/>
                  <a:pt x="600" y="806"/>
                  <a:pt x="600" y="802"/>
                </a:cubicBezTo>
                <a:cubicBezTo>
                  <a:pt x="602" y="797"/>
                  <a:pt x="602" y="791"/>
                  <a:pt x="607" y="788"/>
                </a:cubicBezTo>
                <a:cubicBezTo>
                  <a:pt x="610" y="787"/>
                  <a:pt x="618" y="785"/>
                  <a:pt x="620" y="786"/>
                </a:cubicBezTo>
                <a:cubicBezTo>
                  <a:pt x="623" y="786"/>
                  <a:pt x="633" y="784"/>
                  <a:pt x="630" y="791"/>
                </a:cubicBezTo>
                <a:cubicBezTo>
                  <a:pt x="629" y="794"/>
                  <a:pt x="625" y="802"/>
                  <a:pt x="623" y="803"/>
                </a:cubicBezTo>
                <a:cubicBezTo>
                  <a:pt x="624" y="803"/>
                  <a:pt x="623" y="804"/>
                  <a:pt x="626" y="804"/>
                </a:cubicBezTo>
                <a:cubicBezTo>
                  <a:pt x="625" y="805"/>
                  <a:pt x="624" y="806"/>
                  <a:pt x="623" y="806"/>
                </a:cubicBezTo>
                <a:cubicBezTo>
                  <a:pt x="624" y="807"/>
                  <a:pt x="624" y="807"/>
                  <a:pt x="624" y="807"/>
                </a:cubicBezTo>
                <a:cubicBezTo>
                  <a:pt x="624" y="807"/>
                  <a:pt x="624" y="806"/>
                  <a:pt x="625" y="806"/>
                </a:cubicBezTo>
                <a:cubicBezTo>
                  <a:pt x="624" y="809"/>
                  <a:pt x="623" y="813"/>
                  <a:pt x="622" y="816"/>
                </a:cubicBezTo>
                <a:cubicBezTo>
                  <a:pt x="621" y="815"/>
                  <a:pt x="620" y="813"/>
                  <a:pt x="621" y="810"/>
                </a:cubicBezTo>
                <a:cubicBezTo>
                  <a:pt x="620" y="811"/>
                  <a:pt x="619" y="813"/>
                  <a:pt x="618" y="814"/>
                </a:cubicBezTo>
                <a:cubicBezTo>
                  <a:pt x="623" y="814"/>
                  <a:pt x="618" y="823"/>
                  <a:pt x="619" y="826"/>
                </a:cubicBezTo>
                <a:cubicBezTo>
                  <a:pt x="620" y="829"/>
                  <a:pt x="616" y="834"/>
                  <a:pt x="614" y="836"/>
                </a:cubicBezTo>
                <a:cubicBezTo>
                  <a:pt x="620" y="838"/>
                  <a:pt x="626" y="836"/>
                  <a:pt x="633" y="837"/>
                </a:cubicBezTo>
                <a:cubicBezTo>
                  <a:pt x="635" y="838"/>
                  <a:pt x="637" y="835"/>
                  <a:pt x="640" y="836"/>
                </a:cubicBezTo>
                <a:cubicBezTo>
                  <a:pt x="643" y="836"/>
                  <a:pt x="647" y="836"/>
                  <a:pt x="650" y="837"/>
                </a:cubicBezTo>
                <a:cubicBezTo>
                  <a:pt x="655" y="840"/>
                  <a:pt x="659" y="844"/>
                  <a:pt x="658" y="850"/>
                </a:cubicBezTo>
                <a:cubicBezTo>
                  <a:pt x="657" y="855"/>
                  <a:pt x="657" y="859"/>
                  <a:pt x="656" y="863"/>
                </a:cubicBezTo>
                <a:cubicBezTo>
                  <a:pt x="656" y="866"/>
                  <a:pt x="654" y="868"/>
                  <a:pt x="653" y="870"/>
                </a:cubicBezTo>
                <a:cubicBezTo>
                  <a:pt x="652" y="882"/>
                  <a:pt x="666" y="901"/>
                  <a:pt x="676" y="897"/>
                </a:cubicBezTo>
                <a:cubicBezTo>
                  <a:pt x="683" y="894"/>
                  <a:pt x="686" y="891"/>
                  <a:pt x="693" y="893"/>
                </a:cubicBezTo>
                <a:cubicBezTo>
                  <a:pt x="700" y="895"/>
                  <a:pt x="702" y="899"/>
                  <a:pt x="707" y="904"/>
                </a:cubicBezTo>
                <a:cubicBezTo>
                  <a:pt x="707" y="896"/>
                  <a:pt x="717" y="885"/>
                  <a:pt x="721" y="878"/>
                </a:cubicBezTo>
                <a:cubicBezTo>
                  <a:pt x="722" y="876"/>
                  <a:pt x="730" y="875"/>
                  <a:pt x="732" y="874"/>
                </a:cubicBezTo>
                <a:cubicBezTo>
                  <a:pt x="738" y="872"/>
                  <a:pt x="743" y="870"/>
                  <a:pt x="749" y="868"/>
                </a:cubicBezTo>
                <a:cubicBezTo>
                  <a:pt x="754" y="866"/>
                  <a:pt x="763" y="871"/>
                  <a:pt x="768" y="872"/>
                </a:cubicBezTo>
                <a:cubicBezTo>
                  <a:pt x="781" y="875"/>
                  <a:pt x="794" y="878"/>
                  <a:pt x="808" y="881"/>
                </a:cubicBezTo>
                <a:cubicBezTo>
                  <a:pt x="815" y="883"/>
                  <a:pt x="822" y="883"/>
                  <a:pt x="828" y="888"/>
                </a:cubicBezTo>
                <a:cubicBezTo>
                  <a:pt x="838" y="898"/>
                  <a:pt x="848" y="908"/>
                  <a:pt x="858" y="918"/>
                </a:cubicBezTo>
                <a:cubicBezTo>
                  <a:pt x="865" y="924"/>
                  <a:pt x="879" y="924"/>
                  <a:pt x="887" y="926"/>
                </a:cubicBezTo>
                <a:cubicBezTo>
                  <a:pt x="895" y="928"/>
                  <a:pt x="901" y="941"/>
                  <a:pt x="906" y="947"/>
                </a:cubicBezTo>
                <a:cubicBezTo>
                  <a:pt x="911" y="954"/>
                  <a:pt x="916" y="960"/>
                  <a:pt x="921" y="967"/>
                </a:cubicBezTo>
                <a:cubicBezTo>
                  <a:pt x="922" y="968"/>
                  <a:pt x="925" y="974"/>
                  <a:pt x="927" y="974"/>
                </a:cubicBezTo>
                <a:cubicBezTo>
                  <a:pt x="937" y="978"/>
                  <a:pt x="948" y="982"/>
                  <a:pt x="958" y="986"/>
                </a:cubicBezTo>
                <a:cubicBezTo>
                  <a:pt x="969" y="990"/>
                  <a:pt x="980" y="993"/>
                  <a:pt x="990" y="997"/>
                </a:cubicBezTo>
                <a:cubicBezTo>
                  <a:pt x="999" y="1000"/>
                  <a:pt x="1008" y="1010"/>
                  <a:pt x="1016" y="1016"/>
                </a:cubicBezTo>
                <a:cubicBezTo>
                  <a:pt x="1017" y="1016"/>
                  <a:pt x="1027" y="1016"/>
                  <a:pt x="1027" y="1017"/>
                </a:cubicBezTo>
                <a:cubicBezTo>
                  <a:pt x="1029" y="1022"/>
                  <a:pt x="1030" y="1027"/>
                  <a:pt x="1031" y="1031"/>
                </a:cubicBezTo>
                <a:close/>
                <a:moveTo>
                  <a:pt x="690" y="580"/>
                </a:moveTo>
                <a:cubicBezTo>
                  <a:pt x="690" y="583"/>
                  <a:pt x="680" y="586"/>
                  <a:pt x="677" y="585"/>
                </a:cubicBezTo>
                <a:cubicBezTo>
                  <a:pt x="672" y="585"/>
                  <a:pt x="671" y="585"/>
                  <a:pt x="668" y="589"/>
                </a:cubicBezTo>
                <a:cubicBezTo>
                  <a:pt x="665" y="591"/>
                  <a:pt x="664" y="593"/>
                  <a:pt x="660" y="592"/>
                </a:cubicBezTo>
                <a:cubicBezTo>
                  <a:pt x="661" y="589"/>
                  <a:pt x="663" y="588"/>
                  <a:pt x="665" y="587"/>
                </a:cubicBezTo>
                <a:cubicBezTo>
                  <a:pt x="664" y="585"/>
                  <a:pt x="663" y="587"/>
                  <a:pt x="663" y="584"/>
                </a:cubicBezTo>
                <a:cubicBezTo>
                  <a:pt x="660" y="588"/>
                  <a:pt x="658" y="590"/>
                  <a:pt x="656" y="594"/>
                </a:cubicBezTo>
                <a:cubicBezTo>
                  <a:pt x="658" y="595"/>
                  <a:pt x="660" y="595"/>
                  <a:pt x="661" y="596"/>
                </a:cubicBezTo>
                <a:cubicBezTo>
                  <a:pt x="661" y="596"/>
                  <a:pt x="661" y="597"/>
                  <a:pt x="660" y="597"/>
                </a:cubicBezTo>
                <a:cubicBezTo>
                  <a:pt x="667" y="598"/>
                  <a:pt x="670" y="595"/>
                  <a:pt x="676" y="592"/>
                </a:cubicBezTo>
                <a:cubicBezTo>
                  <a:pt x="682" y="590"/>
                  <a:pt x="686" y="587"/>
                  <a:pt x="692" y="583"/>
                </a:cubicBezTo>
                <a:cubicBezTo>
                  <a:pt x="692" y="582"/>
                  <a:pt x="692" y="581"/>
                  <a:pt x="690" y="580"/>
                </a:cubicBezTo>
                <a:close/>
                <a:moveTo>
                  <a:pt x="700" y="577"/>
                </a:moveTo>
                <a:cubicBezTo>
                  <a:pt x="705" y="583"/>
                  <a:pt x="717" y="573"/>
                  <a:pt x="711" y="570"/>
                </a:cubicBezTo>
                <a:cubicBezTo>
                  <a:pt x="712" y="569"/>
                  <a:pt x="714" y="567"/>
                  <a:pt x="716" y="566"/>
                </a:cubicBezTo>
                <a:cubicBezTo>
                  <a:pt x="712" y="567"/>
                  <a:pt x="705" y="573"/>
                  <a:pt x="703" y="571"/>
                </a:cubicBezTo>
                <a:cubicBezTo>
                  <a:pt x="699" y="570"/>
                  <a:pt x="693" y="572"/>
                  <a:pt x="689" y="573"/>
                </a:cubicBezTo>
                <a:cubicBezTo>
                  <a:pt x="679" y="585"/>
                  <a:pt x="696" y="574"/>
                  <a:pt x="700" y="577"/>
                </a:cubicBezTo>
                <a:close/>
                <a:moveTo>
                  <a:pt x="590" y="541"/>
                </a:moveTo>
                <a:cubicBezTo>
                  <a:pt x="593" y="543"/>
                  <a:pt x="596" y="541"/>
                  <a:pt x="599" y="540"/>
                </a:cubicBezTo>
                <a:cubicBezTo>
                  <a:pt x="599" y="540"/>
                  <a:pt x="599" y="541"/>
                  <a:pt x="599" y="542"/>
                </a:cubicBezTo>
                <a:cubicBezTo>
                  <a:pt x="606" y="546"/>
                  <a:pt x="617" y="530"/>
                  <a:pt x="623" y="535"/>
                </a:cubicBezTo>
                <a:cubicBezTo>
                  <a:pt x="620" y="535"/>
                  <a:pt x="618" y="538"/>
                  <a:pt x="617" y="541"/>
                </a:cubicBezTo>
                <a:cubicBezTo>
                  <a:pt x="620" y="540"/>
                  <a:pt x="622" y="539"/>
                  <a:pt x="624" y="542"/>
                </a:cubicBezTo>
                <a:cubicBezTo>
                  <a:pt x="626" y="545"/>
                  <a:pt x="628" y="543"/>
                  <a:pt x="630" y="545"/>
                </a:cubicBezTo>
                <a:cubicBezTo>
                  <a:pt x="631" y="545"/>
                  <a:pt x="643" y="541"/>
                  <a:pt x="644" y="541"/>
                </a:cubicBezTo>
                <a:cubicBezTo>
                  <a:pt x="643" y="545"/>
                  <a:pt x="647" y="544"/>
                  <a:pt x="649" y="545"/>
                </a:cubicBezTo>
                <a:cubicBezTo>
                  <a:pt x="650" y="545"/>
                  <a:pt x="651" y="548"/>
                  <a:pt x="653" y="550"/>
                </a:cubicBezTo>
                <a:cubicBezTo>
                  <a:pt x="650" y="549"/>
                  <a:pt x="647" y="548"/>
                  <a:pt x="646" y="551"/>
                </a:cubicBezTo>
                <a:cubicBezTo>
                  <a:pt x="642" y="547"/>
                  <a:pt x="634" y="549"/>
                  <a:pt x="632" y="554"/>
                </a:cubicBezTo>
                <a:cubicBezTo>
                  <a:pt x="631" y="553"/>
                  <a:pt x="631" y="553"/>
                  <a:pt x="631" y="553"/>
                </a:cubicBezTo>
                <a:cubicBezTo>
                  <a:pt x="631" y="552"/>
                  <a:pt x="632" y="552"/>
                  <a:pt x="632" y="551"/>
                </a:cubicBezTo>
                <a:cubicBezTo>
                  <a:pt x="631" y="552"/>
                  <a:pt x="630" y="552"/>
                  <a:pt x="629" y="553"/>
                </a:cubicBezTo>
                <a:cubicBezTo>
                  <a:pt x="629" y="552"/>
                  <a:pt x="629" y="551"/>
                  <a:pt x="629" y="551"/>
                </a:cubicBezTo>
                <a:cubicBezTo>
                  <a:pt x="626" y="553"/>
                  <a:pt x="622" y="561"/>
                  <a:pt x="621" y="564"/>
                </a:cubicBezTo>
                <a:cubicBezTo>
                  <a:pt x="624" y="565"/>
                  <a:pt x="625" y="559"/>
                  <a:pt x="628" y="557"/>
                </a:cubicBezTo>
                <a:cubicBezTo>
                  <a:pt x="628" y="560"/>
                  <a:pt x="626" y="565"/>
                  <a:pt x="625" y="568"/>
                </a:cubicBezTo>
                <a:cubicBezTo>
                  <a:pt x="624" y="572"/>
                  <a:pt x="622" y="576"/>
                  <a:pt x="622" y="580"/>
                </a:cubicBezTo>
                <a:cubicBezTo>
                  <a:pt x="622" y="587"/>
                  <a:pt x="626" y="604"/>
                  <a:pt x="632" y="590"/>
                </a:cubicBezTo>
                <a:cubicBezTo>
                  <a:pt x="636" y="584"/>
                  <a:pt x="634" y="579"/>
                  <a:pt x="633" y="572"/>
                </a:cubicBezTo>
                <a:cubicBezTo>
                  <a:pt x="632" y="564"/>
                  <a:pt x="637" y="563"/>
                  <a:pt x="640" y="558"/>
                </a:cubicBezTo>
                <a:cubicBezTo>
                  <a:pt x="639" y="560"/>
                  <a:pt x="640" y="561"/>
                  <a:pt x="639" y="562"/>
                </a:cubicBezTo>
                <a:cubicBezTo>
                  <a:pt x="642" y="560"/>
                  <a:pt x="641" y="556"/>
                  <a:pt x="645" y="556"/>
                </a:cubicBezTo>
                <a:cubicBezTo>
                  <a:pt x="641" y="551"/>
                  <a:pt x="649" y="552"/>
                  <a:pt x="651" y="554"/>
                </a:cubicBezTo>
                <a:cubicBezTo>
                  <a:pt x="653" y="557"/>
                  <a:pt x="657" y="556"/>
                  <a:pt x="658" y="560"/>
                </a:cubicBezTo>
                <a:cubicBezTo>
                  <a:pt x="657" y="560"/>
                  <a:pt x="657" y="560"/>
                  <a:pt x="656" y="560"/>
                </a:cubicBezTo>
                <a:cubicBezTo>
                  <a:pt x="658" y="562"/>
                  <a:pt x="658" y="566"/>
                  <a:pt x="656" y="568"/>
                </a:cubicBezTo>
                <a:cubicBezTo>
                  <a:pt x="655" y="568"/>
                  <a:pt x="652" y="572"/>
                  <a:pt x="652" y="573"/>
                </a:cubicBezTo>
                <a:cubicBezTo>
                  <a:pt x="653" y="576"/>
                  <a:pt x="659" y="570"/>
                  <a:pt x="660" y="570"/>
                </a:cubicBezTo>
                <a:cubicBezTo>
                  <a:pt x="664" y="571"/>
                  <a:pt x="664" y="579"/>
                  <a:pt x="664" y="581"/>
                </a:cubicBezTo>
                <a:cubicBezTo>
                  <a:pt x="666" y="579"/>
                  <a:pt x="668" y="577"/>
                  <a:pt x="670" y="575"/>
                </a:cubicBezTo>
                <a:cubicBezTo>
                  <a:pt x="671" y="574"/>
                  <a:pt x="670" y="571"/>
                  <a:pt x="670" y="569"/>
                </a:cubicBezTo>
                <a:cubicBezTo>
                  <a:pt x="671" y="565"/>
                  <a:pt x="675" y="561"/>
                  <a:pt x="670" y="558"/>
                </a:cubicBezTo>
                <a:cubicBezTo>
                  <a:pt x="674" y="556"/>
                  <a:pt x="672" y="561"/>
                  <a:pt x="675" y="561"/>
                </a:cubicBezTo>
                <a:cubicBezTo>
                  <a:pt x="675" y="562"/>
                  <a:pt x="675" y="562"/>
                  <a:pt x="674" y="563"/>
                </a:cubicBezTo>
                <a:cubicBezTo>
                  <a:pt x="675" y="564"/>
                  <a:pt x="675" y="563"/>
                  <a:pt x="676" y="564"/>
                </a:cubicBezTo>
                <a:cubicBezTo>
                  <a:pt x="677" y="563"/>
                  <a:pt x="681" y="565"/>
                  <a:pt x="683" y="565"/>
                </a:cubicBezTo>
                <a:cubicBezTo>
                  <a:pt x="683" y="564"/>
                  <a:pt x="682" y="561"/>
                  <a:pt x="686" y="563"/>
                </a:cubicBezTo>
                <a:cubicBezTo>
                  <a:pt x="682" y="559"/>
                  <a:pt x="682" y="551"/>
                  <a:pt x="676" y="550"/>
                </a:cubicBezTo>
                <a:cubicBezTo>
                  <a:pt x="671" y="549"/>
                  <a:pt x="665" y="549"/>
                  <a:pt x="660" y="548"/>
                </a:cubicBezTo>
                <a:cubicBezTo>
                  <a:pt x="658" y="547"/>
                  <a:pt x="647" y="544"/>
                  <a:pt x="648" y="543"/>
                </a:cubicBezTo>
                <a:cubicBezTo>
                  <a:pt x="649" y="541"/>
                  <a:pt x="648" y="540"/>
                  <a:pt x="647" y="539"/>
                </a:cubicBezTo>
                <a:cubicBezTo>
                  <a:pt x="646" y="538"/>
                  <a:pt x="648" y="537"/>
                  <a:pt x="647" y="536"/>
                </a:cubicBezTo>
                <a:cubicBezTo>
                  <a:pt x="646" y="532"/>
                  <a:pt x="643" y="534"/>
                  <a:pt x="645" y="528"/>
                </a:cubicBezTo>
                <a:cubicBezTo>
                  <a:pt x="637" y="530"/>
                  <a:pt x="637" y="526"/>
                  <a:pt x="634" y="520"/>
                </a:cubicBezTo>
                <a:cubicBezTo>
                  <a:pt x="631" y="517"/>
                  <a:pt x="629" y="521"/>
                  <a:pt x="627" y="520"/>
                </a:cubicBezTo>
                <a:cubicBezTo>
                  <a:pt x="624" y="519"/>
                  <a:pt x="622" y="517"/>
                  <a:pt x="619" y="517"/>
                </a:cubicBezTo>
                <a:cubicBezTo>
                  <a:pt x="622" y="520"/>
                  <a:pt x="619" y="521"/>
                  <a:pt x="617" y="523"/>
                </a:cubicBezTo>
                <a:cubicBezTo>
                  <a:pt x="618" y="522"/>
                  <a:pt x="618" y="521"/>
                  <a:pt x="618" y="519"/>
                </a:cubicBezTo>
                <a:cubicBezTo>
                  <a:pt x="616" y="520"/>
                  <a:pt x="616" y="523"/>
                  <a:pt x="614" y="524"/>
                </a:cubicBezTo>
                <a:cubicBezTo>
                  <a:pt x="614" y="523"/>
                  <a:pt x="614" y="522"/>
                  <a:pt x="615" y="521"/>
                </a:cubicBezTo>
                <a:cubicBezTo>
                  <a:pt x="611" y="522"/>
                  <a:pt x="612" y="526"/>
                  <a:pt x="610" y="527"/>
                </a:cubicBezTo>
                <a:cubicBezTo>
                  <a:pt x="606" y="529"/>
                  <a:pt x="603" y="530"/>
                  <a:pt x="599" y="532"/>
                </a:cubicBezTo>
                <a:cubicBezTo>
                  <a:pt x="596" y="535"/>
                  <a:pt x="593" y="538"/>
                  <a:pt x="590" y="541"/>
                </a:cubicBezTo>
                <a:close/>
                <a:moveTo>
                  <a:pt x="392" y="300"/>
                </a:moveTo>
                <a:cubicBezTo>
                  <a:pt x="391" y="300"/>
                  <a:pt x="390" y="299"/>
                  <a:pt x="389" y="299"/>
                </a:cubicBezTo>
                <a:cubicBezTo>
                  <a:pt x="390" y="299"/>
                  <a:pt x="390" y="298"/>
                  <a:pt x="391" y="297"/>
                </a:cubicBezTo>
                <a:cubicBezTo>
                  <a:pt x="388" y="296"/>
                  <a:pt x="385" y="301"/>
                  <a:pt x="382" y="301"/>
                </a:cubicBezTo>
                <a:cubicBezTo>
                  <a:pt x="377" y="302"/>
                  <a:pt x="375" y="303"/>
                  <a:pt x="370" y="301"/>
                </a:cubicBezTo>
                <a:cubicBezTo>
                  <a:pt x="372" y="297"/>
                  <a:pt x="377" y="296"/>
                  <a:pt x="381" y="294"/>
                </a:cubicBezTo>
                <a:cubicBezTo>
                  <a:pt x="374" y="292"/>
                  <a:pt x="372" y="291"/>
                  <a:pt x="366" y="294"/>
                </a:cubicBezTo>
                <a:cubicBezTo>
                  <a:pt x="362" y="295"/>
                  <a:pt x="358" y="297"/>
                  <a:pt x="354" y="298"/>
                </a:cubicBezTo>
                <a:cubicBezTo>
                  <a:pt x="349" y="299"/>
                  <a:pt x="345" y="300"/>
                  <a:pt x="340" y="301"/>
                </a:cubicBezTo>
                <a:cubicBezTo>
                  <a:pt x="338" y="302"/>
                  <a:pt x="328" y="303"/>
                  <a:pt x="335" y="307"/>
                </a:cubicBezTo>
                <a:cubicBezTo>
                  <a:pt x="336" y="307"/>
                  <a:pt x="337" y="306"/>
                  <a:pt x="337" y="306"/>
                </a:cubicBezTo>
                <a:cubicBezTo>
                  <a:pt x="337" y="305"/>
                  <a:pt x="337" y="305"/>
                  <a:pt x="337" y="304"/>
                </a:cubicBezTo>
                <a:cubicBezTo>
                  <a:pt x="339" y="303"/>
                  <a:pt x="347" y="303"/>
                  <a:pt x="350" y="304"/>
                </a:cubicBezTo>
                <a:cubicBezTo>
                  <a:pt x="350" y="303"/>
                  <a:pt x="350" y="303"/>
                  <a:pt x="349" y="303"/>
                </a:cubicBezTo>
                <a:cubicBezTo>
                  <a:pt x="354" y="302"/>
                  <a:pt x="359" y="303"/>
                  <a:pt x="363" y="305"/>
                </a:cubicBezTo>
                <a:cubicBezTo>
                  <a:pt x="361" y="309"/>
                  <a:pt x="355" y="306"/>
                  <a:pt x="351" y="307"/>
                </a:cubicBezTo>
                <a:cubicBezTo>
                  <a:pt x="353" y="308"/>
                  <a:pt x="354" y="309"/>
                  <a:pt x="355" y="311"/>
                </a:cubicBezTo>
                <a:cubicBezTo>
                  <a:pt x="353" y="311"/>
                  <a:pt x="352" y="312"/>
                  <a:pt x="350" y="313"/>
                </a:cubicBezTo>
                <a:cubicBezTo>
                  <a:pt x="353" y="317"/>
                  <a:pt x="348" y="317"/>
                  <a:pt x="346" y="318"/>
                </a:cubicBezTo>
                <a:cubicBezTo>
                  <a:pt x="349" y="320"/>
                  <a:pt x="353" y="319"/>
                  <a:pt x="356" y="320"/>
                </a:cubicBezTo>
                <a:cubicBezTo>
                  <a:pt x="358" y="321"/>
                  <a:pt x="361" y="315"/>
                  <a:pt x="363" y="314"/>
                </a:cubicBezTo>
                <a:cubicBezTo>
                  <a:pt x="367" y="312"/>
                  <a:pt x="373" y="313"/>
                  <a:pt x="368" y="317"/>
                </a:cubicBezTo>
                <a:cubicBezTo>
                  <a:pt x="366" y="318"/>
                  <a:pt x="366" y="320"/>
                  <a:pt x="365" y="320"/>
                </a:cubicBezTo>
                <a:cubicBezTo>
                  <a:pt x="364" y="321"/>
                  <a:pt x="362" y="321"/>
                  <a:pt x="361" y="322"/>
                </a:cubicBezTo>
                <a:cubicBezTo>
                  <a:pt x="366" y="326"/>
                  <a:pt x="371" y="314"/>
                  <a:pt x="377" y="316"/>
                </a:cubicBezTo>
                <a:cubicBezTo>
                  <a:pt x="376" y="314"/>
                  <a:pt x="375" y="312"/>
                  <a:pt x="373" y="312"/>
                </a:cubicBezTo>
                <a:cubicBezTo>
                  <a:pt x="378" y="307"/>
                  <a:pt x="387" y="314"/>
                  <a:pt x="390" y="309"/>
                </a:cubicBezTo>
                <a:cubicBezTo>
                  <a:pt x="389" y="309"/>
                  <a:pt x="388" y="309"/>
                  <a:pt x="387" y="309"/>
                </a:cubicBezTo>
                <a:cubicBezTo>
                  <a:pt x="387" y="305"/>
                  <a:pt x="389" y="307"/>
                  <a:pt x="390" y="305"/>
                </a:cubicBezTo>
                <a:cubicBezTo>
                  <a:pt x="391" y="304"/>
                  <a:pt x="391" y="302"/>
                  <a:pt x="392" y="300"/>
                </a:cubicBezTo>
                <a:close/>
                <a:moveTo>
                  <a:pt x="459" y="350"/>
                </a:moveTo>
                <a:cubicBezTo>
                  <a:pt x="453" y="348"/>
                  <a:pt x="445" y="347"/>
                  <a:pt x="440" y="351"/>
                </a:cubicBezTo>
                <a:cubicBezTo>
                  <a:pt x="438" y="352"/>
                  <a:pt x="437" y="355"/>
                  <a:pt x="436" y="356"/>
                </a:cubicBezTo>
                <a:cubicBezTo>
                  <a:pt x="433" y="359"/>
                  <a:pt x="432" y="360"/>
                  <a:pt x="428" y="360"/>
                </a:cubicBezTo>
                <a:cubicBezTo>
                  <a:pt x="425" y="361"/>
                  <a:pt x="419" y="360"/>
                  <a:pt x="418" y="356"/>
                </a:cubicBezTo>
                <a:cubicBezTo>
                  <a:pt x="417" y="355"/>
                  <a:pt x="411" y="356"/>
                  <a:pt x="410" y="353"/>
                </a:cubicBezTo>
                <a:cubicBezTo>
                  <a:pt x="409" y="353"/>
                  <a:pt x="404" y="350"/>
                  <a:pt x="403" y="351"/>
                </a:cubicBezTo>
                <a:cubicBezTo>
                  <a:pt x="402" y="352"/>
                  <a:pt x="409" y="355"/>
                  <a:pt x="410" y="355"/>
                </a:cubicBezTo>
                <a:cubicBezTo>
                  <a:pt x="408" y="359"/>
                  <a:pt x="418" y="363"/>
                  <a:pt x="412" y="364"/>
                </a:cubicBezTo>
                <a:cubicBezTo>
                  <a:pt x="410" y="365"/>
                  <a:pt x="408" y="363"/>
                  <a:pt x="407" y="365"/>
                </a:cubicBezTo>
                <a:cubicBezTo>
                  <a:pt x="405" y="367"/>
                  <a:pt x="406" y="368"/>
                  <a:pt x="404" y="369"/>
                </a:cubicBezTo>
                <a:cubicBezTo>
                  <a:pt x="404" y="369"/>
                  <a:pt x="404" y="370"/>
                  <a:pt x="405" y="370"/>
                </a:cubicBezTo>
                <a:cubicBezTo>
                  <a:pt x="403" y="372"/>
                  <a:pt x="400" y="370"/>
                  <a:pt x="398" y="370"/>
                </a:cubicBezTo>
                <a:cubicBezTo>
                  <a:pt x="398" y="370"/>
                  <a:pt x="398" y="371"/>
                  <a:pt x="398" y="371"/>
                </a:cubicBezTo>
                <a:cubicBezTo>
                  <a:pt x="396" y="371"/>
                  <a:pt x="394" y="370"/>
                  <a:pt x="391" y="370"/>
                </a:cubicBezTo>
                <a:cubicBezTo>
                  <a:pt x="394" y="374"/>
                  <a:pt x="403" y="375"/>
                  <a:pt x="408" y="376"/>
                </a:cubicBezTo>
                <a:cubicBezTo>
                  <a:pt x="411" y="377"/>
                  <a:pt x="423" y="375"/>
                  <a:pt x="421" y="371"/>
                </a:cubicBezTo>
                <a:cubicBezTo>
                  <a:pt x="425" y="367"/>
                  <a:pt x="428" y="369"/>
                  <a:pt x="432" y="367"/>
                </a:cubicBezTo>
                <a:cubicBezTo>
                  <a:pt x="434" y="365"/>
                  <a:pt x="437" y="362"/>
                  <a:pt x="439" y="360"/>
                </a:cubicBezTo>
                <a:cubicBezTo>
                  <a:pt x="438" y="360"/>
                  <a:pt x="438" y="360"/>
                  <a:pt x="437" y="360"/>
                </a:cubicBezTo>
                <a:cubicBezTo>
                  <a:pt x="440" y="358"/>
                  <a:pt x="441" y="356"/>
                  <a:pt x="445" y="356"/>
                </a:cubicBezTo>
                <a:cubicBezTo>
                  <a:pt x="447" y="355"/>
                  <a:pt x="449" y="356"/>
                  <a:pt x="451" y="353"/>
                </a:cubicBezTo>
                <a:cubicBezTo>
                  <a:pt x="449" y="354"/>
                  <a:pt x="449" y="354"/>
                  <a:pt x="447" y="354"/>
                </a:cubicBezTo>
                <a:cubicBezTo>
                  <a:pt x="449" y="353"/>
                  <a:pt x="451" y="353"/>
                  <a:pt x="453" y="352"/>
                </a:cubicBezTo>
                <a:cubicBezTo>
                  <a:pt x="451" y="352"/>
                  <a:pt x="449" y="352"/>
                  <a:pt x="448" y="351"/>
                </a:cubicBezTo>
                <a:cubicBezTo>
                  <a:pt x="449" y="351"/>
                  <a:pt x="450" y="351"/>
                  <a:pt x="452" y="351"/>
                </a:cubicBezTo>
                <a:cubicBezTo>
                  <a:pt x="447" y="349"/>
                  <a:pt x="442" y="353"/>
                  <a:pt x="437" y="356"/>
                </a:cubicBezTo>
                <a:cubicBezTo>
                  <a:pt x="439" y="350"/>
                  <a:pt x="455" y="346"/>
                  <a:pt x="456" y="353"/>
                </a:cubicBezTo>
                <a:cubicBezTo>
                  <a:pt x="457" y="353"/>
                  <a:pt x="458" y="351"/>
                  <a:pt x="459" y="350"/>
                </a:cubicBezTo>
                <a:close/>
                <a:moveTo>
                  <a:pt x="545" y="485"/>
                </a:moveTo>
                <a:cubicBezTo>
                  <a:pt x="546" y="482"/>
                  <a:pt x="545" y="483"/>
                  <a:pt x="547" y="482"/>
                </a:cubicBezTo>
                <a:cubicBezTo>
                  <a:pt x="547" y="483"/>
                  <a:pt x="547" y="484"/>
                  <a:pt x="547" y="484"/>
                </a:cubicBezTo>
                <a:cubicBezTo>
                  <a:pt x="547" y="484"/>
                  <a:pt x="547" y="484"/>
                  <a:pt x="548" y="483"/>
                </a:cubicBezTo>
                <a:cubicBezTo>
                  <a:pt x="550" y="484"/>
                  <a:pt x="549" y="487"/>
                  <a:pt x="549" y="490"/>
                </a:cubicBezTo>
                <a:cubicBezTo>
                  <a:pt x="550" y="488"/>
                  <a:pt x="551" y="487"/>
                  <a:pt x="553" y="487"/>
                </a:cubicBezTo>
                <a:cubicBezTo>
                  <a:pt x="554" y="488"/>
                  <a:pt x="552" y="491"/>
                  <a:pt x="551" y="493"/>
                </a:cubicBezTo>
                <a:cubicBezTo>
                  <a:pt x="553" y="492"/>
                  <a:pt x="553" y="492"/>
                  <a:pt x="554" y="491"/>
                </a:cubicBezTo>
                <a:cubicBezTo>
                  <a:pt x="551" y="493"/>
                  <a:pt x="551" y="497"/>
                  <a:pt x="552" y="501"/>
                </a:cubicBezTo>
                <a:cubicBezTo>
                  <a:pt x="553" y="504"/>
                  <a:pt x="555" y="500"/>
                  <a:pt x="555" y="498"/>
                </a:cubicBezTo>
                <a:cubicBezTo>
                  <a:pt x="555" y="499"/>
                  <a:pt x="556" y="499"/>
                  <a:pt x="557" y="499"/>
                </a:cubicBezTo>
                <a:cubicBezTo>
                  <a:pt x="555" y="496"/>
                  <a:pt x="558" y="493"/>
                  <a:pt x="556" y="491"/>
                </a:cubicBezTo>
                <a:cubicBezTo>
                  <a:pt x="554" y="489"/>
                  <a:pt x="552" y="484"/>
                  <a:pt x="551" y="482"/>
                </a:cubicBezTo>
                <a:cubicBezTo>
                  <a:pt x="550" y="478"/>
                  <a:pt x="542" y="461"/>
                  <a:pt x="546" y="459"/>
                </a:cubicBezTo>
                <a:cubicBezTo>
                  <a:pt x="545" y="459"/>
                  <a:pt x="545" y="459"/>
                  <a:pt x="545" y="459"/>
                </a:cubicBezTo>
                <a:cubicBezTo>
                  <a:pt x="544" y="460"/>
                  <a:pt x="543" y="460"/>
                  <a:pt x="542" y="460"/>
                </a:cubicBezTo>
                <a:cubicBezTo>
                  <a:pt x="542" y="458"/>
                  <a:pt x="543" y="457"/>
                  <a:pt x="545" y="457"/>
                </a:cubicBezTo>
                <a:cubicBezTo>
                  <a:pt x="545" y="456"/>
                  <a:pt x="544" y="455"/>
                  <a:pt x="543" y="455"/>
                </a:cubicBezTo>
                <a:cubicBezTo>
                  <a:pt x="541" y="460"/>
                  <a:pt x="541" y="461"/>
                  <a:pt x="544" y="464"/>
                </a:cubicBezTo>
                <a:cubicBezTo>
                  <a:pt x="542" y="462"/>
                  <a:pt x="536" y="460"/>
                  <a:pt x="535" y="464"/>
                </a:cubicBezTo>
                <a:cubicBezTo>
                  <a:pt x="533" y="472"/>
                  <a:pt x="534" y="470"/>
                  <a:pt x="540" y="472"/>
                </a:cubicBezTo>
                <a:cubicBezTo>
                  <a:pt x="534" y="473"/>
                  <a:pt x="541" y="480"/>
                  <a:pt x="543" y="484"/>
                </a:cubicBezTo>
                <a:cubicBezTo>
                  <a:pt x="544" y="484"/>
                  <a:pt x="544" y="484"/>
                  <a:pt x="545" y="485"/>
                </a:cubicBezTo>
                <a:close/>
                <a:moveTo>
                  <a:pt x="18" y="383"/>
                </a:moveTo>
                <a:cubicBezTo>
                  <a:pt x="13" y="381"/>
                  <a:pt x="10" y="385"/>
                  <a:pt x="5" y="384"/>
                </a:cubicBezTo>
                <a:cubicBezTo>
                  <a:pt x="7" y="388"/>
                  <a:pt x="11" y="388"/>
                  <a:pt x="14" y="390"/>
                </a:cubicBezTo>
                <a:cubicBezTo>
                  <a:pt x="15" y="388"/>
                  <a:pt x="17" y="388"/>
                  <a:pt x="19" y="388"/>
                </a:cubicBezTo>
                <a:cubicBezTo>
                  <a:pt x="19" y="388"/>
                  <a:pt x="19" y="387"/>
                  <a:pt x="19" y="387"/>
                </a:cubicBezTo>
                <a:cubicBezTo>
                  <a:pt x="19" y="385"/>
                  <a:pt x="17" y="385"/>
                  <a:pt x="18" y="383"/>
                </a:cubicBezTo>
                <a:close/>
                <a:moveTo>
                  <a:pt x="332" y="216"/>
                </a:moveTo>
                <a:cubicBezTo>
                  <a:pt x="337" y="219"/>
                  <a:pt x="341" y="220"/>
                  <a:pt x="344" y="225"/>
                </a:cubicBezTo>
                <a:cubicBezTo>
                  <a:pt x="350" y="231"/>
                  <a:pt x="349" y="231"/>
                  <a:pt x="357" y="227"/>
                </a:cubicBezTo>
                <a:cubicBezTo>
                  <a:pt x="358" y="226"/>
                  <a:pt x="359" y="226"/>
                  <a:pt x="360" y="225"/>
                </a:cubicBezTo>
                <a:cubicBezTo>
                  <a:pt x="361" y="224"/>
                  <a:pt x="361" y="227"/>
                  <a:pt x="362" y="226"/>
                </a:cubicBezTo>
                <a:cubicBezTo>
                  <a:pt x="364" y="226"/>
                  <a:pt x="367" y="224"/>
                  <a:pt x="369" y="223"/>
                </a:cubicBezTo>
                <a:cubicBezTo>
                  <a:pt x="371" y="213"/>
                  <a:pt x="371" y="213"/>
                  <a:pt x="371" y="213"/>
                </a:cubicBezTo>
                <a:cubicBezTo>
                  <a:pt x="374" y="215"/>
                  <a:pt x="378" y="212"/>
                  <a:pt x="379" y="208"/>
                </a:cubicBezTo>
                <a:cubicBezTo>
                  <a:pt x="380" y="205"/>
                  <a:pt x="381" y="205"/>
                  <a:pt x="384" y="204"/>
                </a:cubicBezTo>
                <a:cubicBezTo>
                  <a:pt x="391" y="201"/>
                  <a:pt x="400" y="199"/>
                  <a:pt x="406" y="195"/>
                </a:cubicBezTo>
                <a:cubicBezTo>
                  <a:pt x="409" y="192"/>
                  <a:pt x="409" y="190"/>
                  <a:pt x="405" y="187"/>
                </a:cubicBezTo>
                <a:cubicBezTo>
                  <a:pt x="402" y="185"/>
                  <a:pt x="400" y="183"/>
                  <a:pt x="397" y="182"/>
                </a:cubicBezTo>
                <a:cubicBezTo>
                  <a:pt x="391" y="179"/>
                  <a:pt x="384" y="177"/>
                  <a:pt x="379" y="183"/>
                </a:cubicBezTo>
                <a:cubicBezTo>
                  <a:pt x="379" y="182"/>
                  <a:pt x="379" y="181"/>
                  <a:pt x="379" y="180"/>
                </a:cubicBezTo>
                <a:cubicBezTo>
                  <a:pt x="372" y="182"/>
                  <a:pt x="366" y="174"/>
                  <a:pt x="360" y="174"/>
                </a:cubicBezTo>
                <a:cubicBezTo>
                  <a:pt x="352" y="176"/>
                  <a:pt x="344" y="177"/>
                  <a:pt x="336" y="178"/>
                </a:cubicBezTo>
                <a:cubicBezTo>
                  <a:pt x="338" y="180"/>
                  <a:pt x="343" y="188"/>
                  <a:pt x="342" y="189"/>
                </a:cubicBezTo>
                <a:cubicBezTo>
                  <a:pt x="340" y="192"/>
                  <a:pt x="333" y="198"/>
                  <a:pt x="337" y="201"/>
                </a:cubicBezTo>
                <a:cubicBezTo>
                  <a:pt x="330" y="202"/>
                  <a:pt x="335" y="204"/>
                  <a:pt x="333" y="207"/>
                </a:cubicBezTo>
                <a:cubicBezTo>
                  <a:pt x="331" y="210"/>
                  <a:pt x="327" y="213"/>
                  <a:pt x="328" y="217"/>
                </a:cubicBezTo>
                <a:cubicBezTo>
                  <a:pt x="329" y="217"/>
                  <a:pt x="331" y="217"/>
                  <a:pt x="332" y="216"/>
                </a:cubicBezTo>
                <a:close/>
                <a:moveTo>
                  <a:pt x="362" y="152"/>
                </a:moveTo>
                <a:cubicBezTo>
                  <a:pt x="366" y="152"/>
                  <a:pt x="364" y="149"/>
                  <a:pt x="365" y="148"/>
                </a:cubicBezTo>
                <a:cubicBezTo>
                  <a:pt x="367" y="146"/>
                  <a:pt x="370" y="149"/>
                  <a:pt x="370" y="153"/>
                </a:cubicBezTo>
                <a:cubicBezTo>
                  <a:pt x="372" y="152"/>
                  <a:pt x="375" y="152"/>
                  <a:pt x="376" y="150"/>
                </a:cubicBezTo>
                <a:cubicBezTo>
                  <a:pt x="378" y="148"/>
                  <a:pt x="374" y="145"/>
                  <a:pt x="376" y="143"/>
                </a:cubicBezTo>
                <a:cubicBezTo>
                  <a:pt x="378" y="143"/>
                  <a:pt x="379" y="149"/>
                  <a:pt x="382" y="145"/>
                </a:cubicBezTo>
                <a:cubicBezTo>
                  <a:pt x="384" y="143"/>
                  <a:pt x="383" y="141"/>
                  <a:pt x="381" y="141"/>
                </a:cubicBezTo>
                <a:cubicBezTo>
                  <a:pt x="383" y="139"/>
                  <a:pt x="386" y="141"/>
                  <a:pt x="386" y="137"/>
                </a:cubicBezTo>
                <a:cubicBezTo>
                  <a:pt x="386" y="135"/>
                  <a:pt x="389" y="135"/>
                  <a:pt x="390" y="136"/>
                </a:cubicBezTo>
                <a:cubicBezTo>
                  <a:pt x="385" y="140"/>
                  <a:pt x="390" y="146"/>
                  <a:pt x="395" y="144"/>
                </a:cubicBezTo>
                <a:cubicBezTo>
                  <a:pt x="399" y="143"/>
                  <a:pt x="408" y="137"/>
                  <a:pt x="402" y="133"/>
                </a:cubicBezTo>
                <a:cubicBezTo>
                  <a:pt x="402" y="133"/>
                  <a:pt x="404" y="133"/>
                  <a:pt x="406" y="133"/>
                </a:cubicBezTo>
                <a:cubicBezTo>
                  <a:pt x="397" y="131"/>
                  <a:pt x="405" y="127"/>
                  <a:pt x="408" y="126"/>
                </a:cubicBezTo>
                <a:cubicBezTo>
                  <a:pt x="403" y="123"/>
                  <a:pt x="401" y="121"/>
                  <a:pt x="395" y="123"/>
                </a:cubicBezTo>
                <a:cubicBezTo>
                  <a:pt x="396" y="124"/>
                  <a:pt x="397" y="124"/>
                  <a:pt x="398" y="125"/>
                </a:cubicBezTo>
                <a:cubicBezTo>
                  <a:pt x="395" y="127"/>
                  <a:pt x="393" y="126"/>
                  <a:pt x="390" y="125"/>
                </a:cubicBezTo>
                <a:cubicBezTo>
                  <a:pt x="388" y="124"/>
                  <a:pt x="385" y="125"/>
                  <a:pt x="383" y="125"/>
                </a:cubicBezTo>
                <a:cubicBezTo>
                  <a:pt x="378" y="126"/>
                  <a:pt x="376" y="128"/>
                  <a:pt x="372" y="132"/>
                </a:cubicBezTo>
                <a:cubicBezTo>
                  <a:pt x="369" y="134"/>
                  <a:pt x="363" y="141"/>
                  <a:pt x="359" y="142"/>
                </a:cubicBezTo>
                <a:cubicBezTo>
                  <a:pt x="353" y="143"/>
                  <a:pt x="349" y="144"/>
                  <a:pt x="354" y="151"/>
                </a:cubicBezTo>
                <a:cubicBezTo>
                  <a:pt x="357" y="151"/>
                  <a:pt x="359" y="151"/>
                  <a:pt x="362" y="152"/>
                </a:cubicBezTo>
                <a:close/>
                <a:moveTo>
                  <a:pt x="422" y="117"/>
                </a:moveTo>
                <a:cubicBezTo>
                  <a:pt x="417" y="112"/>
                  <a:pt x="417" y="112"/>
                  <a:pt x="411" y="114"/>
                </a:cubicBezTo>
                <a:cubicBezTo>
                  <a:pt x="413" y="116"/>
                  <a:pt x="415" y="117"/>
                  <a:pt x="418" y="119"/>
                </a:cubicBezTo>
                <a:cubicBezTo>
                  <a:pt x="419" y="118"/>
                  <a:pt x="421" y="118"/>
                  <a:pt x="422" y="117"/>
                </a:cubicBezTo>
                <a:close/>
                <a:moveTo>
                  <a:pt x="115" y="411"/>
                </a:moveTo>
                <a:cubicBezTo>
                  <a:pt x="118" y="413"/>
                  <a:pt x="121" y="410"/>
                  <a:pt x="122" y="409"/>
                </a:cubicBezTo>
                <a:cubicBezTo>
                  <a:pt x="123" y="409"/>
                  <a:pt x="123" y="409"/>
                  <a:pt x="124" y="410"/>
                </a:cubicBezTo>
                <a:cubicBezTo>
                  <a:pt x="124" y="409"/>
                  <a:pt x="124" y="409"/>
                  <a:pt x="125" y="408"/>
                </a:cubicBezTo>
                <a:cubicBezTo>
                  <a:pt x="123" y="407"/>
                  <a:pt x="121" y="407"/>
                  <a:pt x="120" y="406"/>
                </a:cubicBezTo>
                <a:cubicBezTo>
                  <a:pt x="118" y="407"/>
                  <a:pt x="116" y="409"/>
                  <a:pt x="115" y="411"/>
                </a:cubicBezTo>
                <a:close/>
                <a:moveTo>
                  <a:pt x="282" y="461"/>
                </a:moveTo>
                <a:cubicBezTo>
                  <a:pt x="282" y="457"/>
                  <a:pt x="271" y="458"/>
                  <a:pt x="271" y="459"/>
                </a:cubicBezTo>
                <a:cubicBezTo>
                  <a:pt x="271" y="465"/>
                  <a:pt x="283" y="486"/>
                  <a:pt x="287" y="481"/>
                </a:cubicBezTo>
                <a:cubicBezTo>
                  <a:pt x="286" y="480"/>
                  <a:pt x="285" y="479"/>
                  <a:pt x="283" y="477"/>
                </a:cubicBezTo>
                <a:cubicBezTo>
                  <a:pt x="282" y="472"/>
                  <a:pt x="281" y="467"/>
                  <a:pt x="282" y="461"/>
                </a:cubicBezTo>
                <a:close/>
                <a:moveTo>
                  <a:pt x="110" y="417"/>
                </a:moveTo>
                <a:cubicBezTo>
                  <a:pt x="103" y="413"/>
                  <a:pt x="102" y="428"/>
                  <a:pt x="109" y="427"/>
                </a:cubicBezTo>
                <a:cubicBezTo>
                  <a:pt x="111" y="427"/>
                  <a:pt x="113" y="423"/>
                  <a:pt x="115" y="423"/>
                </a:cubicBezTo>
                <a:cubicBezTo>
                  <a:pt x="118" y="423"/>
                  <a:pt x="120" y="421"/>
                  <a:pt x="119" y="418"/>
                </a:cubicBezTo>
                <a:cubicBezTo>
                  <a:pt x="121" y="419"/>
                  <a:pt x="123" y="419"/>
                  <a:pt x="123" y="417"/>
                </a:cubicBezTo>
                <a:cubicBezTo>
                  <a:pt x="123" y="417"/>
                  <a:pt x="122" y="416"/>
                  <a:pt x="121" y="416"/>
                </a:cubicBezTo>
                <a:cubicBezTo>
                  <a:pt x="123" y="412"/>
                  <a:pt x="109" y="411"/>
                  <a:pt x="110" y="417"/>
                </a:cubicBezTo>
                <a:close/>
                <a:moveTo>
                  <a:pt x="343" y="516"/>
                </a:moveTo>
                <a:cubicBezTo>
                  <a:pt x="342" y="514"/>
                  <a:pt x="339" y="514"/>
                  <a:pt x="338" y="513"/>
                </a:cubicBezTo>
                <a:cubicBezTo>
                  <a:pt x="335" y="512"/>
                  <a:pt x="335" y="511"/>
                  <a:pt x="333" y="508"/>
                </a:cubicBezTo>
                <a:cubicBezTo>
                  <a:pt x="329" y="501"/>
                  <a:pt x="328" y="503"/>
                  <a:pt x="321" y="500"/>
                </a:cubicBezTo>
                <a:cubicBezTo>
                  <a:pt x="315" y="498"/>
                  <a:pt x="313" y="496"/>
                  <a:pt x="307" y="497"/>
                </a:cubicBezTo>
                <a:cubicBezTo>
                  <a:pt x="317" y="509"/>
                  <a:pt x="327" y="516"/>
                  <a:pt x="340" y="523"/>
                </a:cubicBezTo>
                <a:cubicBezTo>
                  <a:pt x="348" y="526"/>
                  <a:pt x="347" y="523"/>
                  <a:pt x="343" y="516"/>
                </a:cubicBezTo>
                <a:close/>
                <a:moveTo>
                  <a:pt x="1691" y="1085"/>
                </a:moveTo>
                <a:cubicBezTo>
                  <a:pt x="1689" y="1083"/>
                  <a:pt x="1683" y="1073"/>
                  <a:pt x="1682" y="1082"/>
                </a:cubicBezTo>
                <a:cubicBezTo>
                  <a:pt x="1682" y="1090"/>
                  <a:pt x="1680" y="1090"/>
                  <a:pt x="1675" y="1095"/>
                </a:cubicBezTo>
                <a:cubicBezTo>
                  <a:pt x="1671" y="1100"/>
                  <a:pt x="1669" y="1104"/>
                  <a:pt x="1664" y="1106"/>
                </a:cubicBezTo>
                <a:cubicBezTo>
                  <a:pt x="1659" y="1109"/>
                  <a:pt x="1655" y="1111"/>
                  <a:pt x="1649" y="1112"/>
                </a:cubicBezTo>
                <a:cubicBezTo>
                  <a:pt x="1647" y="1113"/>
                  <a:pt x="1644" y="1123"/>
                  <a:pt x="1645" y="1125"/>
                </a:cubicBezTo>
                <a:cubicBezTo>
                  <a:pt x="1646" y="1130"/>
                  <a:pt x="1649" y="1138"/>
                  <a:pt x="1649" y="1143"/>
                </a:cubicBezTo>
                <a:cubicBezTo>
                  <a:pt x="1648" y="1148"/>
                  <a:pt x="1642" y="1153"/>
                  <a:pt x="1641" y="1158"/>
                </a:cubicBezTo>
                <a:cubicBezTo>
                  <a:pt x="1639" y="1164"/>
                  <a:pt x="1640" y="1169"/>
                  <a:pt x="1642" y="1175"/>
                </a:cubicBezTo>
                <a:cubicBezTo>
                  <a:pt x="1643" y="1180"/>
                  <a:pt x="1644" y="1186"/>
                  <a:pt x="1645" y="1191"/>
                </a:cubicBezTo>
                <a:cubicBezTo>
                  <a:pt x="1645" y="1193"/>
                  <a:pt x="1654" y="1197"/>
                  <a:pt x="1656" y="1196"/>
                </a:cubicBezTo>
                <a:cubicBezTo>
                  <a:pt x="1658" y="1195"/>
                  <a:pt x="1668" y="1192"/>
                  <a:pt x="1668" y="1192"/>
                </a:cubicBezTo>
                <a:cubicBezTo>
                  <a:pt x="1669" y="1188"/>
                  <a:pt x="1670" y="1183"/>
                  <a:pt x="1672" y="1179"/>
                </a:cubicBezTo>
                <a:cubicBezTo>
                  <a:pt x="1676" y="1164"/>
                  <a:pt x="1681" y="1148"/>
                  <a:pt x="1686" y="1133"/>
                </a:cubicBezTo>
                <a:cubicBezTo>
                  <a:pt x="1689" y="1122"/>
                  <a:pt x="1689" y="1117"/>
                  <a:pt x="1689" y="1106"/>
                </a:cubicBezTo>
                <a:cubicBezTo>
                  <a:pt x="1690" y="1108"/>
                  <a:pt x="1691" y="1109"/>
                  <a:pt x="1693" y="1110"/>
                </a:cubicBezTo>
                <a:cubicBezTo>
                  <a:pt x="1696" y="1102"/>
                  <a:pt x="1693" y="1095"/>
                  <a:pt x="1691" y="1086"/>
                </a:cubicBezTo>
                <a:lnTo>
                  <a:pt x="1691" y="1085"/>
                </a:lnTo>
                <a:close/>
                <a:moveTo>
                  <a:pt x="2234" y="832"/>
                </a:moveTo>
                <a:cubicBezTo>
                  <a:pt x="2232" y="835"/>
                  <a:pt x="2234" y="840"/>
                  <a:pt x="2235" y="844"/>
                </a:cubicBezTo>
                <a:cubicBezTo>
                  <a:pt x="2235" y="847"/>
                  <a:pt x="2239" y="847"/>
                  <a:pt x="2241" y="848"/>
                </a:cubicBezTo>
                <a:cubicBezTo>
                  <a:pt x="2237" y="851"/>
                  <a:pt x="2240" y="855"/>
                  <a:pt x="2244" y="856"/>
                </a:cubicBezTo>
                <a:cubicBezTo>
                  <a:pt x="2247" y="856"/>
                  <a:pt x="2246" y="853"/>
                  <a:pt x="2250" y="856"/>
                </a:cubicBezTo>
                <a:cubicBezTo>
                  <a:pt x="2252" y="857"/>
                  <a:pt x="2253" y="859"/>
                  <a:pt x="2254" y="860"/>
                </a:cubicBezTo>
                <a:cubicBezTo>
                  <a:pt x="2255" y="858"/>
                  <a:pt x="2255" y="856"/>
                  <a:pt x="2255" y="854"/>
                </a:cubicBezTo>
                <a:cubicBezTo>
                  <a:pt x="2259" y="856"/>
                  <a:pt x="2260" y="855"/>
                  <a:pt x="2260" y="860"/>
                </a:cubicBezTo>
                <a:cubicBezTo>
                  <a:pt x="2260" y="862"/>
                  <a:pt x="2265" y="864"/>
                  <a:pt x="2267" y="865"/>
                </a:cubicBezTo>
                <a:cubicBezTo>
                  <a:pt x="2269" y="859"/>
                  <a:pt x="2264" y="861"/>
                  <a:pt x="2264" y="856"/>
                </a:cubicBezTo>
                <a:cubicBezTo>
                  <a:pt x="2268" y="858"/>
                  <a:pt x="2270" y="856"/>
                  <a:pt x="2267" y="853"/>
                </a:cubicBezTo>
                <a:cubicBezTo>
                  <a:pt x="2265" y="851"/>
                  <a:pt x="2265" y="854"/>
                  <a:pt x="2264" y="854"/>
                </a:cubicBezTo>
                <a:cubicBezTo>
                  <a:pt x="2262" y="854"/>
                  <a:pt x="2261" y="852"/>
                  <a:pt x="2259" y="851"/>
                </a:cubicBezTo>
                <a:cubicBezTo>
                  <a:pt x="2258" y="850"/>
                  <a:pt x="2257" y="850"/>
                  <a:pt x="2255" y="850"/>
                </a:cubicBezTo>
                <a:cubicBezTo>
                  <a:pt x="2253" y="849"/>
                  <a:pt x="2252" y="852"/>
                  <a:pt x="2251" y="852"/>
                </a:cubicBezTo>
                <a:cubicBezTo>
                  <a:pt x="2247" y="852"/>
                  <a:pt x="2249" y="848"/>
                  <a:pt x="2247" y="845"/>
                </a:cubicBezTo>
                <a:cubicBezTo>
                  <a:pt x="2244" y="839"/>
                  <a:pt x="2248" y="841"/>
                  <a:pt x="2248" y="836"/>
                </a:cubicBezTo>
                <a:cubicBezTo>
                  <a:pt x="2248" y="834"/>
                  <a:pt x="2250" y="836"/>
                  <a:pt x="2251" y="835"/>
                </a:cubicBezTo>
                <a:cubicBezTo>
                  <a:pt x="2252" y="834"/>
                  <a:pt x="2252" y="832"/>
                  <a:pt x="2253" y="830"/>
                </a:cubicBezTo>
                <a:cubicBezTo>
                  <a:pt x="2254" y="824"/>
                  <a:pt x="2252" y="827"/>
                  <a:pt x="2251" y="821"/>
                </a:cubicBezTo>
                <a:cubicBezTo>
                  <a:pt x="2251" y="818"/>
                  <a:pt x="2254" y="817"/>
                  <a:pt x="2252" y="813"/>
                </a:cubicBezTo>
                <a:cubicBezTo>
                  <a:pt x="2246" y="816"/>
                  <a:pt x="2249" y="813"/>
                  <a:pt x="2244" y="812"/>
                </a:cubicBezTo>
                <a:cubicBezTo>
                  <a:pt x="2242" y="812"/>
                  <a:pt x="2239" y="813"/>
                  <a:pt x="2238" y="815"/>
                </a:cubicBezTo>
                <a:cubicBezTo>
                  <a:pt x="2238" y="819"/>
                  <a:pt x="2237" y="824"/>
                  <a:pt x="2236" y="829"/>
                </a:cubicBezTo>
                <a:cubicBezTo>
                  <a:pt x="2236" y="831"/>
                  <a:pt x="2238" y="832"/>
                  <a:pt x="2237" y="835"/>
                </a:cubicBezTo>
                <a:cubicBezTo>
                  <a:pt x="2236" y="834"/>
                  <a:pt x="2235" y="833"/>
                  <a:pt x="2234" y="832"/>
                </a:cubicBezTo>
                <a:close/>
                <a:moveTo>
                  <a:pt x="2247" y="766"/>
                </a:moveTo>
                <a:cubicBezTo>
                  <a:pt x="2248" y="761"/>
                  <a:pt x="2253" y="750"/>
                  <a:pt x="2245" y="754"/>
                </a:cubicBezTo>
                <a:cubicBezTo>
                  <a:pt x="2240" y="756"/>
                  <a:pt x="2236" y="762"/>
                  <a:pt x="2235" y="768"/>
                </a:cubicBezTo>
                <a:cubicBezTo>
                  <a:pt x="2234" y="774"/>
                  <a:pt x="2238" y="778"/>
                  <a:pt x="2241" y="782"/>
                </a:cubicBezTo>
                <a:cubicBezTo>
                  <a:pt x="2244" y="776"/>
                  <a:pt x="2246" y="772"/>
                  <a:pt x="2247" y="766"/>
                </a:cubicBezTo>
                <a:close/>
                <a:moveTo>
                  <a:pt x="2229" y="874"/>
                </a:moveTo>
                <a:cubicBezTo>
                  <a:pt x="2228" y="881"/>
                  <a:pt x="2227" y="884"/>
                  <a:pt x="2223" y="888"/>
                </a:cubicBezTo>
                <a:cubicBezTo>
                  <a:pt x="2218" y="893"/>
                  <a:pt x="2216" y="896"/>
                  <a:pt x="2213" y="902"/>
                </a:cubicBezTo>
                <a:cubicBezTo>
                  <a:pt x="2219" y="898"/>
                  <a:pt x="2224" y="897"/>
                  <a:pt x="2226" y="889"/>
                </a:cubicBezTo>
                <a:cubicBezTo>
                  <a:pt x="2226" y="887"/>
                  <a:pt x="2231" y="885"/>
                  <a:pt x="2232" y="883"/>
                </a:cubicBezTo>
                <a:cubicBezTo>
                  <a:pt x="2233" y="883"/>
                  <a:pt x="2231" y="878"/>
                  <a:pt x="2232" y="876"/>
                </a:cubicBezTo>
                <a:cubicBezTo>
                  <a:pt x="2231" y="876"/>
                  <a:pt x="2230" y="875"/>
                  <a:pt x="2229" y="874"/>
                </a:cubicBezTo>
                <a:close/>
                <a:moveTo>
                  <a:pt x="2281" y="894"/>
                </a:moveTo>
                <a:cubicBezTo>
                  <a:pt x="2280" y="891"/>
                  <a:pt x="2279" y="889"/>
                  <a:pt x="2277" y="889"/>
                </a:cubicBezTo>
                <a:cubicBezTo>
                  <a:pt x="2277" y="891"/>
                  <a:pt x="2277" y="894"/>
                  <a:pt x="2278" y="896"/>
                </a:cubicBezTo>
                <a:cubicBezTo>
                  <a:pt x="2275" y="895"/>
                  <a:pt x="2276" y="895"/>
                  <a:pt x="2274" y="897"/>
                </a:cubicBezTo>
                <a:cubicBezTo>
                  <a:pt x="2272" y="895"/>
                  <a:pt x="2271" y="897"/>
                  <a:pt x="2271" y="900"/>
                </a:cubicBezTo>
                <a:cubicBezTo>
                  <a:pt x="2268" y="898"/>
                  <a:pt x="2266" y="903"/>
                  <a:pt x="2263" y="905"/>
                </a:cubicBezTo>
                <a:cubicBezTo>
                  <a:pt x="2265" y="902"/>
                  <a:pt x="2265" y="898"/>
                  <a:pt x="2261" y="898"/>
                </a:cubicBezTo>
                <a:cubicBezTo>
                  <a:pt x="2258" y="898"/>
                  <a:pt x="2259" y="903"/>
                  <a:pt x="2257" y="904"/>
                </a:cubicBezTo>
                <a:cubicBezTo>
                  <a:pt x="2253" y="905"/>
                  <a:pt x="2247" y="909"/>
                  <a:pt x="2250" y="914"/>
                </a:cubicBezTo>
                <a:cubicBezTo>
                  <a:pt x="2252" y="913"/>
                  <a:pt x="2256" y="902"/>
                  <a:pt x="2257" y="910"/>
                </a:cubicBezTo>
                <a:cubicBezTo>
                  <a:pt x="2258" y="908"/>
                  <a:pt x="2258" y="909"/>
                  <a:pt x="2259" y="907"/>
                </a:cubicBezTo>
                <a:cubicBezTo>
                  <a:pt x="2259" y="910"/>
                  <a:pt x="2259" y="909"/>
                  <a:pt x="2261" y="910"/>
                </a:cubicBezTo>
                <a:cubicBezTo>
                  <a:pt x="2261" y="909"/>
                  <a:pt x="2261" y="908"/>
                  <a:pt x="2261" y="907"/>
                </a:cubicBezTo>
                <a:cubicBezTo>
                  <a:pt x="2269" y="906"/>
                  <a:pt x="2264" y="914"/>
                  <a:pt x="2265" y="918"/>
                </a:cubicBezTo>
                <a:cubicBezTo>
                  <a:pt x="2266" y="921"/>
                  <a:pt x="2273" y="926"/>
                  <a:pt x="2275" y="921"/>
                </a:cubicBezTo>
                <a:cubicBezTo>
                  <a:pt x="2275" y="921"/>
                  <a:pt x="2275" y="921"/>
                  <a:pt x="2275" y="921"/>
                </a:cubicBezTo>
                <a:cubicBezTo>
                  <a:pt x="2273" y="927"/>
                  <a:pt x="2279" y="925"/>
                  <a:pt x="2278" y="920"/>
                </a:cubicBezTo>
                <a:cubicBezTo>
                  <a:pt x="2277" y="916"/>
                  <a:pt x="2275" y="913"/>
                  <a:pt x="2280" y="910"/>
                </a:cubicBezTo>
                <a:cubicBezTo>
                  <a:pt x="2282" y="913"/>
                  <a:pt x="2280" y="916"/>
                  <a:pt x="2282" y="919"/>
                </a:cubicBezTo>
                <a:cubicBezTo>
                  <a:pt x="2282" y="918"/>
                  <a:pt x="2282" y="916"/>
                  <a:pt x="2283" y="914"/>
                </a:cubicBezTo>
                <a:cubicBezTo>
                  <a:pt x="2283" y="914"/>
                  <a:pt x="2283" y="914"/>
                  <a:pt x="2284" y="915"/>
                </a:cubicBezTo>
                <a:cubicBezTo>
                  <a:pt x="2284" y="912"/>
                  <a:pt x="2287" y="903"/>
                  <a:pt x="2284" y="903"/>
                </a:cubicBezTo>
                <a:cubicBezTo>
                  <a:pt x="2284" y="902"/>
                  <a:pt x="2284" y="901"/>
                  <a:pt x="2284" y="900"/>
                </a:cubicBezTo>
                <a:cubicBezTo>
                  <a:pt x="2283" y="900"/>
                  <a:pt x="2283" y="900"/>
                  <a:pt x="2282" y="900"/>
                </a:cubicBezTo>
                <a:cubicBezTo>
                  <a:pt x="2282" y="899"/>
                  <a:pt x="2283" y="898"/>
                  <a:pt x="2284" y="898"/>
                </a:cubicBezTo>
                <a:cubicBezTo>
                  <a:pt x="2284" y="896"/>
                  <a:pt x="2283" y="893"/>
                  <a:pt x="2281" y="894"/>
                </a:cubicBezTo>
                <a:close/>
                <a:moveTo>
                  <a:pt x="2240" y="1058"/>
                </a:moveTo>
                <a:cubicBezTo>
                  <a:pt x="2238" y="1054"/>
                  <a:pt x="2226" y="1050"/>
                  <a:pt x="2227" y="1056"/>
                </a:cubicBezTo>
                <a:cubicBezTo>
                  <a:pt x="2231" y="1058"/>
                  <a:pt x="2243" y="1065"/>
                  <a:pt x="2240" y="1058"/>
                </a:cubicBezTo>
                <a:close/>
                <a:moveTo>
                  <a:pt x="2214" y="1047"/>
                </a:moveTo>
                <a:cubicBezTo>
                  <a:pt x="2213" y="1045"/>
                  <a:pt x="2209" y="1043"/>
                  <a:pt x="2207" y="1043"/>
                </a:cubicBezTo>
                <a:cubicBezTo>
                  <a:pt x="2204" y="1043"/>
                  <a:pt x="2204" y="1045"/>
                  <a:pt x="2202" y="1049"/>
                </a:cubicBezTo>
                <a:cubicBezTo>
                  <a:pt x="2210" y="1051"/>
                  <a:pt x="2215" y="1051"/>
                  <a:pt x="2223" y="1049"/>
                </a:cubicBezTo>
                <a:cubicBezTo>
                  <a:pt x="2234" y="1047"/>
                  <a:pt x="2222" y="1041"/>
                  <a:pt x="2217" y="1043"/>
                </a:cubicBezTo>
                <a:cubicBezTo>
                  <a:pt x="2218" y="1045"/>
                  <a:pt x="2217" y="1047"/>
                  <a:pt x="2214" y="1047"/>
                </a:cubicBezTo>
                <a:close/>
                <a:moveTo>
                  <a:pt x="2247" y="1050"/>
                </a:moveTo>
                <a:cubicBezTo>
                  <a:pt x="2249" y="1050"/>
                  <a:pt x="2249" y="1048"/>
                  <a:pt x="2251" y="1048"/>
                </a:cubicBezTo>
                <a:cubicBezTo>
                  <a:pt x="2254" y="1049"/>
                  <a:pt x="2256" y="1046"/>
                  <a:pt x="2258" y="1046"/>
                </a:cubicBezTo>
                <a:cubicBezTo>
                  <a:pt x="2263" y="1045"/>
                  <a:pt x="2271" y="1048"/>
                  <a:pt x="2275" y="1044"/>
                </a:cubicBezTo>
                <a:cubicBezTo>
                  <a:pt x="2269" y="1042"/>
                  <a:pt x="2266" y="1044"/>
                  <a:pt x="2260" y="1043"/>
                </a:cubicBezTo>
                <a:cubicBezTo>
                  <a:pt x="2257" y="1043"/>
                  <a:pt x="2256" y="1044"/>
                  <a:pt x="2254" y="1046"/>
                </a:cubicBezTo>
                <a:cubicBezTo>
                  <a:pt x="2252" y="1047"/>
                  <a:pt x="2250" y="1044"/>
                  <a:pt x="2248" y="1045"/>
                </a:cubicBezTo>
                <a:cubicBezTo>
                  <a:pt x="2245" y="1048"/>
                  <a:pt x="2237" y="1041"/>
                  <a:pt x="2234" y="1045"/>
                </a:cubicBezTo>
                <a:cubicBezTo>
                  <a:pt x="2230" y="1050"/>
                  <a:pt x="2241" y="1048"/>
                  <a:pt x="2242" y="1050"/>
                </a:cubicBezTo>
                <a:cubicBezTo>
                  <a:pt x="2245" y="1048"/>
                  <a:pt x="2245" y="1050"/>
                  <a:pt x="2247" y="1050"/>
                </a:cubicBezTo>
                <a:close/>
                <a:moveTo>
                  <a:pt x="2252" y="1019"/>
                </a:moveTo>
                <a:cubicBezTo>
                  <a:pt x="2254" y="1020"/>
                  <a:pt x="2255" y="1021"/>
                  <a:pt x="2257" y="1023"/>
                </a:cubicBezTo>
                <a:cubicBezTo>
                  <a:pt x="2258" y="1020"/>
                  <a:pt x="2260" y="1019"/>
                  <a:pt x="2258" y="1017"/>
                </a:cubicBezTo>
                <a:cubicBezTo>
                  <a:pt x="2257" y="1015"/>
                  <a:pt x="2258" y="1013"/>
                  <a:pt x="2260" y="1014"/>
                </a:cubicBezTo>
                <a:cubicBezTo>
                  <a:pt x="2259" y="1010"/>
                  <a:pt x="2256" y="1011"/>
                  <a:pt x="2256" y="1015"/>
                </a:cubicBezTo>
                <a:cubicBezTo>
                  <a:pt x="2254" y="1009"/>
                  <a:pt x="2252" y="1017"/>
                  <a:pt x="2252" y="1019"/>
                </a:cubicBezTo>
                <a:close/>
                <a:moveTo>
                  <a:pt x="2149" y="968"/>
                </a:moveTo>
                <a:cubicBezTo>
                  <a:pt x="2148" y="970"/>
                  <a:pt x="2151" y="971"/>
                  <a:pt x="2151" y="973"/>
                </a:cubicBezTo>
                <a:cubicBezTo>
                  <a:pt x="2151" y="974"/>
                  <a:pt x="2150" y="974"/>
                  <a:pt x="2150" y="976"/>
                </a:cubicBezTo>
                <a:cubicBezTo>
                  <a:pt x="2150" y="977"/>
                  <a:pt x="2151" y="979"/>
                  <a:pt x="2151" y="980"/>
                </a:cubicBezTo>
                <a:cubicBezTo>
                  <a:pt x="2152" y="982"/>
                  <a:pt x="2153" y="980"/>
                  <a:pt x="2152" y="984"/>
                </a:cubicBezTo>
                <a:cubicBezTo>
                  <a:pt x="2155" y="982"/>
                  <a:pt x="2154" y="984"/>
                  <a:pt x="2155" y="981"/>
                </a:cubicBezTo>
                <a:cubicBezTo>
                  <a:pt x="2159" y="985"/>
                  <a:pt x="2158" y="992"/>
                  <a:pt x="2159" y="997"/>
                </a:cubicBezTo>
                <a:cubicBezTo>
                  <a:pt x="2159" y="1002"/>
                  <a:pt x="2168" y="998"/>
                  <a:pt x="2170" y="997"/>
                </a:cubicBezTo>
                <a:cubicBezTo>
                  <a:pt x="2171" y="999"/>
                  <a:pt x="2171" y="1001"/>
                  <a:pt x="2171" y="1003"/>
                </a:cubicBezTo>
                <a:cubicBezTo>
                  <a:pt x="2178" y="1000"/>
                  <a:pt x="2179" y="998"/>
                  <a:pt x="2186" y="1002"/>
                </a:cubicBezTo>
                <a:cubicBezTo>
                  <a:pt x="2187" y="1003"/>
                  <a:pt x="2189" y="1002"/>
                  <a:pt x="2191" y="1002"/>
                </a:cubicBezTo>
                <a:cubicBezTo>
                  <a:pt x="2192" y="1003"/>
                  <a:pt x="2193" y="1007"/>
                  <a:pt x="2193" y="1009"/>
                </a:cubicBezTo>
                <a:cubicBezTo>
                  <a:pt x="2197" y="1007"/>
                  <a:pt x="2200" y="1005"/>
                  <a:pt x="2204" y="1003"/>
                </a:cubicBezTo>
                <a:cubicBezTo>
                  <a:pt x="2203" y="1006"/>
                  <a:pt x="2203" y="1008"/>
                  <a:pt x="2206" y="1008"/>
                </a:cubicBezTo>
                <a:cubicBezTo>
                  <a:pt x="2206" y="1002"/>
                  <a:pt x="2206" y="997"/>
                  <a:pt x="2206" y="992"/>
                </a:cubicBezTo>
                <a:cubicBezTo>
                  <a:pt x="2206" y="987"/>
                  <a:pt x="2207" y="987"/>
                  <a:pt x="2211" y="984"/>
                </a:cubicBezTo>
                <a:cubicBezTo>
                  <a:pt x="2216" y="980"/>
                  <a:pt x="2216" y="980"/>
                  <a:pt x="2215" y="973"/>
                </a:cubicBezTo>
                <a:cubicBezTo>
                  <a:pt x="2215" y="970"/>
                  <a:pt x="2217" y="965"/>
                  <a:pt x="2220" y="965"/>
                </a:cubicBezTo>
                <a:cubicBezTo>
                  <a:pt x="2226" y="966"/>
                  <a:pt x="2228" y="965"/>
                  <a:pt x="2223" y="961"/>
                </a:cubicBezTo>
                <a:cubicBezTo>
                  <a:pt x="2222" y="960"/>
                  <a:pt x="2219" y="958"/>
                  <a:pt x="2218" y="956"/>
                </a:cubicBezTo>
                <a:cubicBezTo>
                  <a:pt x="2218" y="955"/>
                  <a:pt x="2219" y="953"/>
                  <a:pt x="2219" y="952"/>
                </a:cubicBezTo>
                <a:cubicBezTo>
                  <a:pt x="2217" y="946"/>
                  <a:pt x="2214" y="946"/>
                  <a:pt x="2215" y="939"/>
                </a:cubicBezTo>
                <a:cubicBezTo>
                  <a:pt x="2215" y="936"/>
                  <a:pt x="2222" y="936"/>
                  <a:pt x="2224" y="935"/>
                </a:cubicBezTo>
                <a:cubicBezTo>
                  <a:pt x="2223" y="934"/>
                  <a:pt x="2222" y="932"/>
                  <a:pt x="2221" y="931"/>
                </a:cubicBezTo>
                <a:cubicBezTo>
                  <a:pt x="2223" y="930"/>
                  <a:pt x="2226" y="929"/>
                  <a:pt x="2229" y="928"/>
                </a:cubicBezTo>
                <a:cubicBezTo>
                  <a:pt x="2228" y="926"/>
                  <a:pt x="2226" y="926"/>
                  <a:pt x="2224" y="926"/>
                </a:cubicBezTo>
                <a:cubicBezTo>
                  <a:pt x="2222" y="925"/>
                  <a:pt x="2221" y="922"/>
                  <a:pt x="2220" y="921"/>
                </a:cubicBezTo>
                <a:cubicBezTo>
                  <a:pt x="2218" y="919"/>
                  <a:pt x="2212" y="913"/>
                  <a:pt x="2210" y="913"/>
                </a:cubicBezTo>
                <a:cubicBezTo>
                  <a:pt x="2208" y="914"/>
                  <a:pt x="2202" y="922"/>
                  <a:pt x="2201" y="924"/>
                </a:cubicBezTo>
                <a:cubicBezTo>
                  <a:pt x="2198" y="928"/>
                  <a:pt x="2200" y="931"/>
                  <a:pt x="2196" y="932"/>
                </a:cubicBezTo>
                <a:cubicBezTo>
                  <a:pt x="2190" y="933"/>
                  <a:pt x="2189" y="933"/>
                  <a:pt x="2186" y="938"/>
                </a:cubicBezTo>
                <a:cubicBezTo>
                  <a:pt x="2184" y="942"/>
                  <a:pt x="2182" y="946"/>
                  <a:pt x="2178" y="947"/>
                </a:cubicBezTo>
                <a:cubicBezTo>
                  <a:pt x="2174" y="948"/>
                  <a:pt x="2170" y="948"/>
                  <a:pt x="2168" y="952"/>
                </a:cubicBezTo>
                <a:cubicBezTo>
                  <a:pt x="2165" y="958"/>
                  <a:pt x="2164" y="958"/>
                  <a:pt x="2168" y="962"/>
                </a:cubicBezTo>
                <a:cubicBezTo>
                  <a:pt x="2164" y="961"/>
                  <a:pt x="2156" y="961"/>
                  <a:pt x="2155" y="955"/>
                </a:cubicBezTo>
                <a:cubicBezTo>
                  <a:pt x="2153" y="956"/>
                  <a:pt x="2152" y="958"/>
                  <a:pt x="2150" y="959"/>
                </a:cubicBezTo>
                <a:cubicBezTo>
                  <a:pt x="2150" y="962"/>
                  <a:pt x="2149" y="965"/>
                  <a:pt x="2149" y="968"/>
                </a:cubicBezTo>
                <a:close/>
                <a:moveTo>
                  <a:pt x="2270" y="1059"/>
                </a:moveTo>
                <a:cubicBezTo>
                  <a:pt x="2272" y="1057"/>
                  <a:pt x="2273" y="1055"/>
                  <a:pt x="2275" y="1054"/>
                </a:cubicBezTo>
                <a:cubicBezTo>
                  <a:pt x="2279" y="1052"/>
                  <a:pt x="2289" y="1049"/>
                  <a:pt x="2290" y="1045"/>
                </a:cubicBezTo>
                <a:cubicBezTo>
                  <a:pt x="2287" y="1045"/>
                  <a:pt x="2283" y="1045"/>
                  <a:pt x="2280" y="1046"/>
                </a:cubicBezTo>
                <a:cubicBezTo>
                  <a:pt x="2278" y="1046"/>
                  <a:pt x="2276" y="1046"/>
                  <a:pt x="2275" y="1047"/>
                </a:cubicBezTo>
                <a:cubicBezTo>
                  <a:pt x="2274" y="1047"/>
                  <a:pt x="2274" y="1049"/>
                  <a:pt x="2273" y="1050"/>
                </a:cubicBezTo>
                <a:cubicBezTo>
                  <a:pt x="2270" y="1051"/>
                  <a:pt x="2266" y="1052"/>
                  <a:pt x="2264" y="1055"/>
                </a:cubicBezTo>
                <a:cubicBezTo>
                  <a:pt x="2261" y="1057"/>
                  <a:pt x="2265" y="1059"/>
                  <a:pt x="2262" y="1062"/>
                </a:cubicBezTo>
                <a:cubicBezTo>
                  <a:pt x="2265" y="1061"/>
                  <a:pt x="2268" y="1062"/>
                  <a:pt x="2270" y="1059"/>
                </a:cubicBezTo>
                <a:close/>
                <a:moveTo>
                  <a:pt x="739" y="816"/>
                </a:moveTo>
                <a:cubicBezTo>
                  <a:pt x="741" y="817"/>
                  <a:pt x="744" y="816"/>
                  <a:pt x="746" y="816"/>
                </a:cubicBezTo>
                <a:cubicBezTo>
                  <a:pt x="747" y="817"/>
                  <a:pt x="746" y="822"/>
                  <a:pt x="750" y="821"/>
                </a:cubicBezTo>
                <a:cubicBezTo>
                  <a:pt x="751" y="821"/>
                  <a:pt x="751" y="816"/>
                  <a:pt x="752" y="815"/>
                </a:cubicBezTo>
                <a:cubicBezTo>
                  <a:pt x="755" y="813"/>
                  <a:pt x="755" y="815"/>
                  <a:pt x="756" y="815"/>
                </a:cubicBezTo>
                <a:cubicBezTo>
                  <a:pt x="760" y="815"/>
                  <a:pt x="763" y="814"/>
                  <a:pt x="768" y="814"/>
                </a:cubicBezTo>
                <a:cubicBezTo>
                  <a:pt x="771" y="814"/>
                  <a:pt x="771" y="817"/>
                  <a:pt x="773" y="813"/>
                </a:cubicBezTo>
                <a:cubicBezTo>
                  <a:pt x="774" y="811"/>
                  <a:pt x="770" y="809"/>
                  <a:pt x="769" y="809"/>
                </a:cubicBezTo>
                <a:cubicBezTo>
                  <a:pt x="765" y="808"/>
                  <a:pt x="765" y="808"/>
                  <a:pt x="763" y="804"/>
                </a:cubicBezTo>
                <a:cubicBezTo>
                  <a:pt x="761" y="801"/>
                  <a:pt x="761" y="803"/>
                  <a:pt x="759" y="802"/>
                </a:cubicBezTo>
                <a:cubicBezTo>
                  <a:pt x="757" y="802"/>
                  <a:pt x="754" y="800"/>
                  <a:pt x="752" y="801"/>
                </a:cubicBezTo>
                <a:cubicBezTo>
                  <a:pt x="751" y="801"/>
                  <a:pt x="747" y="802"/>
                  <a:pt x="747" y="802"/>
                </a:cubicBezTo>
                <a:cubicBezTo>
                  <a:pt x="741" y="802"/>
                  <a:pt x="739" y="800"/>
                  <a:pt x="734" y="803"/>
                </a:cubicBezTo>
                <a:cubicBezTo>
                  <a:pt x="740" y="806"/>
                  <a:pt x="739" y="807"/>
                  <a:pt x="743" y="813"/>
                </a:cubicBezTo>
                <a:cubicBezTo>
                  <a:pt x="739" y="815"/>
                  <a:pt x="725" y="809"/>
                  <a:pt x="726" y="814"/>
                </a:cubicBezTo>
                <a:cubicBezTo>
                  <a:pt x="731" y="818"/>
                  <a:pt x="733" y="815"/>
                  <a:pt x="739" y="816"/>
                </a:cubicBezTo>
                <a:close/>
                <a:moveTo>
                  <a:pt x="1185" y="330"/>
                </a:moveTo>
                <a:cubicBezTo>
                  <a:pt x="1189" y="331"/>
                  <a:pt x="1192" y="328"/>
                  <a:pt x="1192" y="323"/>
                </a:cubicBezTo>
                <a:cubicBezTo>
                  <a:pt x="1195" y="325"/>
                  <a:pt x="1197" y="322"/>
                  <a:pt x="1199" y="319"/>
                </a:cubicBezTo>
                <a:cubicBezTo>
                  <a:pt x="1196" y="317"/>
                  <a:pt x="1199" y="313"/>
                  <a:pt x="1197" y="312"/>
                </a:cubicBezTo>
                <a:cubicBezTo>
                  <a:pt x="1194" y="311"/>
                  <a:pt x="1192" y="309"/>
                  <a:pt x="1188" y="310"/>
                </a:cubicBezTo>
                <a:cubicBezTo>
                  <a:pt x="1193" y="303"/>
                  <a:pt x="1172" y="295"/>
                  <a:pt x="1176" y="304"/>
                </a:cubicBezTo>
                <a:cubicBezTo>
                  <a:pt x="1170" y="303"/>
                  <a:pt x="1168" y="306"/>
                  <a:pt x="1162" y="304"/>
                </a:cubicBezTo>
                <a:cubicBezTo>
                  <a:pt x="1163" y="306"/>
                  <a:pt x="1163" y="308"/>
                  <a:pt x="1163" y="310"/>
                </a:cubicBezTo>
                <a:cubicBezTo>
                  <a:pt x="1161" y="307"/>
                  <a:pt x="1160" y="304"/>
                  <a:pt x="1156" y="304"/>
                </a:cubicBezTo>
                <a:cubicBezTo>
                  <a:pt x="1153" y="304"/>
                  <a:pt x="1152" y="307"/>
                  <a:pt x="1153" y="310"/>
                </a:cubicBezTo>
                <a:cubicBezTo>
                  <a:pt x="1151" y="308"/>
                  <a:pt x="1149" y="304"/>
                  <a:pt x="1146" y="305"/>
                </a:cubicBezTo>
                <a:cubicBezTo>
                  <a:pt x="1148" y="311"/>
                  <a:pt x="1145" y="308"/>
                  <a:pt x="1143" y="311"/>
                </a:cubicBezTo>
                <a:cubicBezTo>
                  <a:pt x="1142" y="313"/>
                  <a:pt x="1141" y="315"/>
                  <a:pt x="1140" y="318"/>
                </a:cubicBezTo>
                <a:cubicBezTo>
                  <a:pt x="1138" y="315"/>
                  <a:pt x="1137" y="313"/>
                  <a:pt x="1135" y="310"/>
                </a:cubicBezTo>
                <a:cubicBezTo>
                  <a:pt x="1137" y="311"/>
                  <a:pt x="1139" y="310"/>
                  <a:pt x="1139" y="308"/>
                </a:cubicBezTo>
                <a:cubicBezTo>
                  <a:pt x="1139" y="306"/>
                  <a:pt x="1135" y="305"/>
                  <a:pt x="1134" y="304"/>
                </a:cubicBezTo>
                <a:cubicBezTo>
                  <a:pt x="1130" y="301"/>
                  <a:pt x="1130" y="300"/>
                  <a:pt x="1124" y="300"/>
                </a:cubicBezTo>
                <a:cubicBezTo>
                  <a:pt x="1125" y="303"/>
                  <a:pt x="1127" y="302"/>
                  <a:pt x="1130" y="303"/>
                </a:cubicBezTo>
                <a:cubicBezTo>
                  <a:pt x="1131" y="310"/>
                  <a:pt x="1123" y="302"/>
                  <a:pt x="1120" y="305"/>
                </a:cubicBezTo>
                <a:cubicBezTo>
                  <a:pt x="1117" y="308"/>
                  <a:pt x="1123" y="308"/>
                  <a:pt x="1122" y="310"/>
                </a:cubicBezTo>
                <a:cubicBezTo>
                  <a:pt x="1121" y="312"/>
                  <a:pt x="1118" y="310"/>
                  <a:pt x="1117" y="309"/>
                </a:cubicBezTo>
                <a:cubicBezTo>
                  <a:pt x="1117" y="310"/>
                  <a:pt x="1117" y="311"/>
                  <a:pt x="1117" y="312"/>
                </a:cubicBezTo>
                <a:cubicBezTo>
                  <a:pt x="1115" y="312"/>
                  <a:pt x="1115" y="312"/>
                  <a:pt x="1113" y="313"/>
                </a:cubicBezTo>
                <a:cubicBezTo>
                  <a:pt x="1118" y="315"/>
                  <a:pt x="1120" y="314"/>
                  <a:pt x="1125" y="312"/>
                </a:cubicBezTo>
                <a:cubicBezTo>
                  <a:pt x="1127" y="311"/>
                  <a:pt x="1132" y="314"/>
                  <a:pt x="1135" y="314"/>
                </a:cubicBezTo>
                <a:cubicBezTo>
                  <a:pt x="1133" y="315"/>
                  <a:pt x="1131" y="316"/>
                  <a:pt x="1129" y="317"/>
                </a:cubicBezTo>
                <a:cubicBezTo>
                  <a:pt x="1131" y="318"/>
                  <a:pt x="1133" y="319"/>
                  <a:pt x="1135" y="318"/>
                </a:cubicBezTo>
                <a:cubicBezTo>
                  <a:pt x="1135" y="318"/>
                  <a:pt x="1135" y="319"/>
                  <a:pt x="1135" y="320"/>
                </a:cubicBezTo>
                <a:cubicBezTo>
                  <a:pt x="1129" y="319"/>
                  <a:pt x="1123" y="322"/>
                  <a:pt x="1117" y="322"/>
                </a:cubicBezTo>
                <a:cubicBezTo>
                  <a:pt x="1118" y="326"/>
                  <a:pt x="1128" y="324"/>
                  <a:pt x="1131" y="324"/>
                </a:cubicBezTo>
                <a:cubicBezTo>
                  <a:pt x="1130" y="326"/>
                  <a:pt x="1131" y="328"/>
                  <a:pt x="1133" y="327"/>
                </a:cubicBezTo>
                <a:cubicBezTo>
                  <a:pt x="1133" y="328"/>
                  <a:pt x="1133" y="329"/>
                  <a:pt x="1133" y="329"/>
                </a:cubicBezTo>
                <a:cubicBezTo>
                  <a:pt x="1133" y="329"/>
                  <a:pt x="1134" y="329"/>
                  <a:pt x="1135" y="329"/>
                </a:cubicBezTo>
                <a:cubicBezTo>
                  <a:pt x="1133" y="334"/>
                  <a:pt x="1126" y="332"/>
                  <a:pt x="1128" y="337"/>
                </a:cubicBezTo>
                <a:cubicBezTo>
                  <a:pt x="1132" y="337"/>
                  <a:pt x="1137" y="336"/>
                  <a:pt x="1142" y="336"/>
                </a:cubicBezTo>
                <a:cubicBezTo>
                  <a:pt x="1143" y="335"/>
                  <a:pt x="1145" y="339"/>
                  <a:pt x="1146" y="340"/>
                </a:cubicBezTo>
                <a:cubicBezTo>
                  <a:pt x="1147" y="341"/>
                  <a:pt x="1150" y="341"/>
                  <a:pt x="1152" y="341"/>
                </a:cubicBezTo>
                <a:cubicBezTo>
                  <a:pt x="1156" y="342"/>
                  <a:pt x="1159" y="342"/>
                  <a:pt x="1163" y="340"/>
                </a:cubicBezTo>
                <a:cubicBezTo>
                  <a:pt x="1165" y="339"/>
                  <a:pt x="1165" y="338"/>
                  <a:pt x="1167" y="337"/>
                </a:cubicBezTo>
                <a:cubicBezTo>
                  <a:pt x="1169" y="337"/>
                  <a:pt x="1171" y="337"/>
                  <a:pt x="1174" y="337"/>
                </a:cubicBezTo>
                <a:cubicBezTo>
                  <a:pt x="1176" y="335"/>
                  <a:pt x="1182" y="329"/>
                  <a:pt x="1185" y="330"/>
                </a:cubicBezTo>
                <a:close/>
                <a:moveTo>
                  <a:pt x="1134" y="234"/>
                </a:moveTo>
                <a:cubicBezTo>
                  <a:pt x="1133" y="230"/>
                  <a:pt x="1130" y="222"/>
                  <a:pt x="1131" y="218"/>
                </a:cubicBezTo>
                <a:cubicBezTo>
                  <a:pt x="1134" y="209"/>
                  <a:pt x="1136" y="198"/>
                  <a:pt x="1142" y="190"/>
                </a:cubicBezTo>
                <a:cubicBezTo>
                  <a:pt x="1147" y="186"/>
                  <a:pt x="1151" y="181"/>
                  <a:pt x="1155" y="176"/>
                </a:cubicBezTo>
                <a:cubicBezTo>
                  <a:pt x="1156" y="175"/>
                  <a:pt x="1153" y="164"/>
                  <a:pt x="1153" y="162"/>
                </a:cubicBezTo>
                <a:cubicBezTo>
                  <a:pt x="1152" y="158"/>
                  <a:pt x="1153" y="152"/>
                  <a:pt x="1149" y="149"/>
                </a:cubicBezTo>
                <a:cubicBezTo>
                  <a:pt x="1145" y="146"/>
                  <a:pt x="1141" y="143"/>
                  <a:pt x="1137" y="140"/>
                </a:cubicBezTo>
                <a:cubicBezTo>
                  <a:pt x="1143" y="134"/>
                  <a:pt x="1149" y="128"/>
                  <a:pt x="1155" y="122"/>
                </a:cubicBezTo>
                <a:cubicBezTo>
                  <a:pt x="1149" y="118"/>
                  <a:pt x="1145" y="116"/>
                  <a:pt x="1141" y="108"/>
                </a:cubicBezTo>
                <a:cubicBezTo>
                  <a:pt x="1139" y="102"/>
                  <a:pt x="1146" y="95"/>
                  <a:pt x="1149" y="90"/>
                </a:cubicBezTo>
                <a:cubicBezTo>
                  <a:pt x="1153" y="84"/>
                  <a:pt x="1159" y="82"/>
                  <a:pt x="1164" y="78"/>
                </a:cubicBezTo>
                <a:cubicBezTo>
                  <a:pt x="1170" y="74"/>
                  <a:pt x="1174" y="71"/>
                  <a:pt x="1179" y="65"/>
                </a:cubicBezTo>
                <a:cubicBezTo>
                  <a:pt x="1177" y="64"/>
                  <a:pt x="1175" y="62"/>
                  <a:pt x="1174" y="61"/>
                </a:cubicBezTo>
                <a:cubicBezTo>
                  <a:pt x="1180" y="60"/>
                  <a:pt x="1186" y="60"/>
                  <a:pt x="1191" y="57"/>
                </a:cubicBezTo>
                <a:cubicBezTo>
                  <a:pt x="1198" y="53"/>
                  <a:pt x="1205" y="49"/>
                  <a:pt x="1211" y="45"/>
                </a:cubicBezTo>
                <a:cubicBezTo>
                  <a:pt x="1204" y="42"/>
                  <a:pt x="1196" y="38"/>
                  <a:pt x="1188" y="36"/>
                </a:cubicBezTo>
                <a:cubicBezTo>
                  <a:pt x="1183" y="35"/>
                  <a:pt x="1172" y="34"/>
                  <a:pt x="1168" y="39"/>
                </a:cubicBezTo>
                <a:cubicBezTo>
                  <a:pt x="1166" y="42"/>
                  <a:pt x="1164" y="46"/>
                  <a:pt x="1160" y="46"/>
                </a:cubicBezTo>
                <a:cubicBezTo>
                  <a:pt x="1156" y="45"/>
                  <a:pt x="1151" y="44"/>
                  <a:pt x="1147" y="43"/>
                </a:cubicBezTo>
                <a:cubicBezTo>
                  <a:pt x="1141" y="42"/>
                  <a:pt x="1131" y="50"/>
                  <a:pt x="1126" y="52"/>
                </a:cubicBezTo>
                <a:cubicBezTo>
                  <a:pt x="1127" y="50"/>
                  <a:pt x="1137" y="35"/>
                  <a:pt x="1130" y="35"/>
                </a:cubicBezTo>
                <a:cubicBezTo>
                  <a:pt x="1124" y="35"/>
                  <a:pt x="1118" y="36"/>
                  <a:pt x="1113" y="32"/>
                </a:cubicBezTo>
                <a:cubicBezTo>
                  <a:pt x="1121" y="29"/>
                  <a:pt x="1129" y="26"/>
                  <a:pt x="1137" y="23"/>
                </a:cubicBezTo>
                <a:cubicBezTo>
                  <a:pt x="1121" y="16"/>
                  <a:pt x="1107" y="9"/>
                  <a:pt x="1091" y="6"/>
                </a:cubicBezTo>
                <a:cubicBezTo>
                  <a:pt x="1072" y="4"/>
                  <a:pt x="1054" y="0"/>
                  <a:pt x="1035" y="2"/>
                </a:cubicBezTo>
                <a:cubicBezTo>
                  <a:pt x="1028" y="3"/>
                  <a:pt x="1021" y="3"/>
                  <a:pt x="1015" y="4"/>
                </a:cubicBezTo>
                <a:cubicBezTo>
                  <a:pt x="1012" y="4"/>
                  <a:pt x="1008" y="3"/>
                  <a:pt x="1006" y="5"/>
                </a:cubicBezTo>
                <a:cubicBezTo>
                  <a:pt x="1002" y="6"/>
                  <a:pt x="1002" y="14"/>
                  <a:pt x="998" y="13"/>
                </a:cubicBezTo>
                <a:cubicBezTo>
                  <a:pt x="992" y="12"/>
                  <a:pt x="987" y="11"/>
                  <a:pt x="982" y="10"/>
                </a:cubicBezTo>
                <a:cubicBezTo>
                  <a:pt x="975" y="9"/>
                  <a:pt x="967" y="6"/>
                  <a:pt x="961" y="9"/>
                </a:cubicBezTo>
                <a:cubicBezTo>
                  <a:pt x="952" y="13"/>
                  <a:pt x="943" y="17"/>
                  <a:pt x="934" y="21"/>
                </a:cubicBezTo>
                <a:cubicBezTo>
                  <a:pt x="942" y="27"/>
                  <a:pt x="952" y="31"/>
                  <a:pt x="957" y="40"/>
                </a:cubicBezTo>
                <a:cubicBezTo>
                  <a:pt x="942" y="34"/>
                  <a:pt x="927" y="30"/>
                  <a:pt x="911" y="26"/>
                </a:cubicBezTo>
                <a:cubicBezTo>
                  <a:pt x="907" y="25"/>
                  <a:pt x="899" y="28"/>
                  <a:pt x="895" y="29"/>
                </a:cubicBezTo>
                <a:cubicBezTo>
                  <a:pt x="884" y="30"/>
                  <a:pt x="872" y="32"/>
                  <a:pt x="861" y="33"/>
                </a:cubicBezTo>
                <a:cubicBezTo>
                  <a:pt x="857" y="34"/>
                  <a:pt x="849" y="33"/>
                  <a:pt x="845" y="35"/>
                </a:cubicBezTo>
                <a:cubicBezTo>
                  <a:pt x="838" y="39"/>
                  <a:pt x="832" y="42"/>
                  <a:pt x="826" y="45"/>
                </a:cubicBezTo>
                <a:cubicBezTo>
                  <a:pt x="810" y="53"/>
                  <a:pt x="795" y="61"/>
                  <a:pt x="779" y="69"/>
                </a:cubicBezTo>
                <a:cubicBezTo>
                  <a:pt x="785" y="75"/>
                  <a:pt x="792" y="74"/>
                  <a:pt x="800" y="75"/>
                </a:cubicBezTo>
                <a:cubicBezTo>
                  <a:pt x="798" y="80"/>
                  <a:pt x="796" y="84"/>
                  <a:pt x="795" y="88"/>
                </a:cubicBezTo>
                <a:cubicBezTo>
                  <a:pt x="793" y="93"/>
                  <a:pt x="792" y="92"/>
                  <a:pt x="787" y="92"/>
                </a:cubicBezTo>
                <a:cubicBezTo>
                  <a:pt x="780" y="93"/>
                  <a:pt x="774" y="94"/>
                  <a:pt x="767" y="96"/>
                </a:cubicBezTo>
                <a:cubicBezTo>
                  <a:pt x="758" y="99"/>
                  <a:pt x="749" y="101"/>
                  <a:pt x="740" y="104"/>
                </a:cubicBezTo>
                <a:cubicBezTo>
                  <a:pt x="738" y="105"/>
                  <a:pt x="738" y="110"/>
                  <a:pt x="738" y="112"/>
                </a:cubicBezTo>
                <a:cubicBezTo>
                  <a:pt x="737" y="114"/>
                  <a:pt x="741" y="118"/>
                  <a:pt x="742" y="119"/>
                </a:cubicBezTo>
                <a:cubicBezTo>
                  <a:pt x="745" y="123"/>
                  <a:pt x="748" y="130"/>
                  <a:pt x="752" y="133"/>
                </a:cubicBezTo>
                <a:cubicBezTo>
                  <a:pt x="758" y="136"/>
                  <a:pt x="763" y="139"/>
                  <a:pt x="768" y="142"/>
                </a:cubicBezTo>
                <a:cubicBezTo>
                  <a:pt x="771" y="144"/>
                  <a:pt x="778" y="150"/>
                  <a:pt x="781" y="150"/>
                </a:cubicBezTo>
                <a:cubicBezTo>
                  <a:pt x="787" y="149"/>
                  <a:pt x="793" y="148"/>
                  <a:pt x="799" y="147"/>
                </a:cubicBezTo>
                <a:cubicBezTo>
                  <a:pt x="810" y="146"/>
                  <a:pt x="819" y="148"/>
                  <a:pt x="830" y="150"/>
                </a:cubicBezTo>
                <a:cubicBezTo>
                  <a:pt x="835" y="151"/>
                  <a:pt x="841" y="152"/>
                  <a:pt x="846" y="153"/>
                </a:cubicBezTo>
                <a:cubicBezTo>
                  <a:pt x="849" y="153"/>
                  <a:pt x="855" y="163"/>
                  <a:pt x="856" y="165"/>
                </a:cubicBezTo>
                <a:cubicBezTo>
                  <a:pt x="864" y="175"/>
                  <a:pt x="868" y="186"/>
                  <a:pt x="873" y="197"/>
                </a:cubicBezTo>
                <a:cubicBezTo>
                  <a:pt x="875" y="204"/>
                  <a:pt x="876" y="204"/>
                  <a:pt x="874" y="210"/>
                </a:cubicBezTo>
                <a:cubicBezTo>
                  <a:pt x="872" y="216"/>
                  <a:pt x="869" y="220"/>
                  <a:pt x="873" y="224"/>
                </a:cubicBezTo>
                <a:cubicBezTo>
                  <a:pt x="878" y="229"/>
                  <a:pt x="883" y="231"/>
                  <a:pt x="881" y="238"/>
                </a:cubicBezTo>
                <a:cubicBezTo>
                  <a:pt x="880" y="245"/>
                  <a:pt x="877" y="248"/>
                  <a:pt x="881" y="253"/>
                </a:cubicBezTo>
                <a:cubicBezTo>
                  <a:pt x="887" y="259"/>
                  <a:pt x="887" y="259"/>
                  <a:pt x="894" y="257"/>
                </a:cubicBezTo>
                <a:cubicBezTo>
                  <a:pt x="900" y="255"/>
                  <a:pt x="905" y="254"/>
                  <a:pt x="910" y="252"/>
                </a:cubicBezTo>
                <a:cubicBezTo>
                  <a:pt x="910" y="256"/>
                  <a:pt x="909" y="260"/>
                  <a:pt x="909" y="265"/>
                </a:cubicBezTo>
                <a:cubicBezTo>
                  <a:pt x="909" y="266"/>
                  <a:pt x="904" y="267"/>
                  <a:pt x="903" y="268"/>
                </a:cubicBezTo>
                <a:cubicBezTo>
                  <a:pt x="899" y="269"/>
                  <a:pt x="895" y="271"/>
                  <a:pt x="891" y="272"/>
                </a:cubicBezTo>
                <a:cubicBezTo>
                  <a:pt x="890" y="273"/>
                  <a:pt x="890" y="278"/>
                  <a:pt x="890" y="279"/>
                </a:cubicBezTo>
                <a:cubicBezTo>
                  <a:pt x="890" y="284"/>
                  <a:pt x="887" y="294"/>
                  <a:pt x="888" y="299"/>
                </a:cubicBezTo>
                <a:cubicBezTo>
                  <a:pt x="891" y="307"/>
                  <a:pt x="894" y="314"/>
                  <a:pt x="897" y="322"/>
                </a:cubicBezTo>
                <a:cubicBezTo>
                  <a:pt x="901" y="335"/>
                  <a:pt x="909" y="345"/>
                  <a:pt x="916" y="356"/>
                </a:cubicBezTo>
                <a:cubicBezTo>
                  <a:pt x="920" y="362"/>
                  <a:pt x="924" y="369"/>
                  <a:pt x="928" y="375"/>
                </a:cubicBezTo>
                <a:cubicBezTo>
                  <a:pt x="930" y="379"/>
                  <a:pt x="936" y="379"/>
                  <a:pt x="940" y="380"/>
                </a:cubicBezTo>
                <a:cubicBezTo>
                  <a:pt x="946" y="383"/>
                  <a:pt x="953" y="385"/>
                  <a:pt x="959" y="388"/>
                </a:cubicBezTo>
                <a:cubicBezTo>
                  <a:pt x="961" y="388"/>
                  <a:pt x="970" y="389"/>
                  <a:pt x="970" y="387"/>
                </a:cubicBezTo>
                <a:cubicBezTo>
                  <a:pt x="975" y="375"/>
                  <a:pt x="979" y="362"/>
                  <a:pt x="983" y="349"/>
                </a:cubicBezTo>
                <a:cubicBezTo>
                  <a:pt x="986" y="339"/>
                  <a:pt x="990" y="329"/>
                  <a:pt x="993" y="318"/>
                </a:cubicBezTo>
                <a:cubicBezTo>
                  <a:pt x="995" y="313"/>
                  <a:pt x="995" y="313"/>
                  <a:pt x="1000" y="311"/>
                </a:cubicBezTo>
                <a:cubicBezTo>
                  <a:pt x="1007" y="309"/>
                  <a:pt x="1014" y="307"/>
                  <a:pt x="1020" y="305"/>
                </a:cubicBezTo>
                <a:cubicBezTo>
                  <a:pt x="1024" y="303"/>
                  <a:pt x="1031" y="303"/>
                  <a:pt x="1034" y="300"/>
                </a:cubicBezTo>
                <a:cubicBezTo>
                  <a:pt x="1038" y="297"/>
                  <a:pt x="1042" y="290"/>
                  <a:pt x="1045" y="286"/>
                </a:cubicBezTo>
                <a:cubicBezTo>
                  <a:pt x="1048" y="282"/>
                  <a:pt x="1049" y="280"/>
                  <a:pt x="1054" y="279"/>
                </a:cubicBezTo>
                <a:cubicBezTo>
                  <a:pt x="1060" y="277"/>
                  <a:pt x="1066" y="276"/>
                  <a:pt x="1072" y="274"/>
                </a:cubicBezTo>
                <a:cubicBezTo>
                  <a:pt x="1081" y="272"/>
                  <a:pt x="1092" y="271"/>
                  <a:pt x="1100" y="266"/>
                </a:cubicBezTo>
                <a:cubicBezTo>
                  <a:pt x="1111" y="260"/>
                  <a:pt x="1121" y="253"/>
                  <a:pt x="1131" y="247"/>
                </a:cubicBezTo>
                <a:cubicBezTo>
                  <a:pt x="1136" y="241"/>
                  <a:pt x="1136" y="241"/>
                  <a:pt x="1134" y="234"/>
                </a:cubicBezTo>
                <a:close/>
                <a:moveTo>
                  <a:pt x="2155" y="814"/>
                </a:moveTo>
                <a:cubicBezTo>
                  <a:pt x="2157" y="813"/>
                  <a:pt x="2161" y="813"/>
                  <a:pt x="2161" y="810"/>
                </a:cubicBezTo>
                <a:cubicBezTo>
                  <a:pt x="2161" y="807"/>
                  <a:pt x="2162" y="804"/>
                  <a:pt x="2165" y="804"/>
                </a:cubicBezTo>
                <a:cubicBezTo>
                  <a:pt x="2165" y="801"/>
                  <a:pt x="2165" y="799"/>
                  <a:pt x="2162" y="799"/>
                </a:cubicBezTo>
                <a:cubicBezTo>
                  <a:pt x="2162" y="799"/>
                  <a:pt x="2162" y="800"/>
                  <a:pt x="2162" y="801"/>
                </a:cubicBezTo>
                <a:cubicBezTo>
                  <a:pt x="2155" y="797"/>
                  <a:pt x="2151" y="803"/>
                  <a:pt x="2146" y="806"/>
                </a:cubicBezTo>
                <a:cubicBezTo>
                  <a:pt x="2146" y="811"/>
                  <a:pt x="2145" y="812"/>
                  <a:pt x="2149" y="815"/>
                </a:cubicBezTo>
                <a:cubicBezTo>
                  <a:pt x="2151" y="816"/>
                  <a:pt x="2152" y="816"/>
                  <a:pt x="2154" y="816"/>
                </a:cubicBezTo>
                <a:cubicBezTo>
                  <a:pt x="2156" y="816"/>
                  <a:pt x="2154" y="814"/>
                  <a:pt x="2155" y="814"/>
                </a:cubicBezTo>
                <a:close/>
                <a:moveTo>
                  <a:pt x="2124" y="1024"/>
                </a:moveTo>
                <a:cubicBezTo>
                  <a:pt x="2125" y="1017"/>
                  <a:pt x="2124" y="1009"/>
                  <a:pt x="2126" y="1003"/>
                </a:cubicBezTo>
                <a:cubicBezTo>
                  <a:pt x="2128" y="996"/>
                  <a:pt x="2120" y="991"/>
                  <a:pt x="2115" y="997"/>
                </a:cubicBezTo>
                <a:cubicBezTo>
                  <a:pt x="2119" y="993"/>
                  <a:pt x="2115" y="993"/>
                  <a:pt x="2115" y="990"/>
                </a:cubicBezTo>
                <a:cubicBezTo>
                  <a:pt x="2114" y="988"/>
                  <a:pt x="2114" y="983"/>
                  <a:pt x="2113" y="982"/>
                </a:cubicBezTo>
                <a:cubicBezTo>
                  <a:pt x="2111" y="982"/>
                  <a:pt x="2107" y="981"/>
                  <a:pt x="2107" y="979"/>
                </a:cubicBezTo>
                <a:cubicBezTo>
                  <a:pt x="2106" y="976"/>
                  <a:pt x="2109" y="975"/>
                  <a:pt x="2109" y="972"/>
                </a:cubicBezTo>
                <a:cubicBezTo>
                  <a:pt x="2108" y="969"/>
                  <a:pt x="2103" y="969"/>
                  <a:pt x="2103" y="967"/>
                </a:cubicBezTo>
                <a:cubicBezTo>
                  <a:pt x="2103" y="963"/>
                  <a:pt x="2102" y="965"/>
                  <a:pt x="2099" y="963"/>
                </a:cubicBezTo>
                <a:cubicBezTo>
                  <a:pt x="2096" y="961"/>
                  <a:pt x="2100" y="960"/>
                  <a:pt x="2095" y="959"/>
                </a:cubicBezTo>
                <a:cubicBezTo>
                  <a:pt x="2092" y="959"/>
                  <a:pt x="2090" y="959"/>
                  <a:pt x="2089" y="957"/>
                </a:cubicBezTo>
                <a:cubicBezTo>
                  <a:pt x="2085" y="952"/>
                  <a:pt x="2081" y="951"/>
                  <a:pt x="2077" y="947"/>
                </a:cubicBezTo>
                <a:cubicBezTo>
                  <a:pt x="2073" y="944"/>
                  <a:pt x="2068" y="941"/>
                  <a:pt x="2065" y="937"/>
                </a:cubicBezTo>
                <a:cubicBezTo>
                  <a:pt x="2062" y="932"/>
                  <a:pt x="2063" y="929"/>
                  <a:pt x="2056" y="928"/>
                </a:cubicBezTo>
                <a:cubicBezTo>
                  <a:pt x="2054" y="928"/>
                  <a:pt x="2044" y="924"/>
                  <a:pt x="2043" y="926"/>
                </a:cubicBezTo>
                <a:cubicBezTo>
                  <a:pt x="2041" y="928"/>
                  <a:pt x="2049" y="938"/>
                  <a:pt x="2051" y="940"/>
                </a:cubicBezTo>
                <a:cubicBezTo>
                  <a:pt x="2054" y="942"/>
                  <a:pt x="2061" y="944"/>
                  <a:pt x="2061" y="949"/>
                </a:cubicBezTo>
                <a:cubicBezTo>
                  <a:pt x="2061" y="956"/>
                  <a:pt x="2069" y="955"/>
                  <a:pt x="2070" y="961"/>
                </a:cubicBezTo>
                <a:cubicBezTo>
                  <a:pt x="2071" y="964"/>
                  <a:pt x="2072" y="968"/>
                  <a:pt x="2073" y="971"/>
                </a:cubicBezTo>
                <a:cubicBezTo>
                  <a:pt x="2074" y="974"/>
                  <a:pt x="2076" y="973"/>
                  <a:pt x="2077" y="974"/>
                </a:cubicBezTo>
                <a:cubicBezTo>
                  <a:pt x="2081" y="978"/>
                  <a:pt x="2083" y="987"/>
                  <a:pt x="2086" y="992"/>
                </a:cubicBezTo>
                <a:cubicBezTo>
                  <a:pt x="2088" y="997"/>
                  <a:pt x="2091" y="1000"/>
                  <a:pt x="2094" y="1003"/>
                </a:cubicBezTo>
                <a:cubicBezTo>
                  <a:pt x="2101" y="1010"/>
                  <a:pt x="2107" y="1018"/>
                  <a:pt x="2115" y="1024"/>
                </a:cubicBezTo>
                <a:cubicBezTo>
                  <a:pt x="2115" y="1023"/>
                  <a:pt x="2115" y="1021"/>
                  <a:pt x="2115" y="1020"/>
                </a:cubicBezTo>
                <a:cubicBezTo>
                  <a:pt x="2119" y="1024"/>
                  <a:pt x="2121" y="1018"/>
                  <a:pt x="2124" y="1024"/>
                </a:cubicBezTo>
                <a:close/>
                <a:moveTo>
                  <a:pt x="2141" y="995"/>
                </a:moveTo>
                <a:cubicBezTo>
                  <a:pt x="2137" y="991"/>
                  <a:pt x="2138" y="1000"/>
                  <a:pt x="2139" y="1001"/>
                </a:cubicBezTo>
                <a:cubicBezTo>
                  <a:pt x="2144" y="1003"/>
                  <a:pt x="2144" y="997"/>
                  <a:pt x="2141" y="995"/>
                </a:cubicBezTo>
                <a:close/>
                <a:moveTo>
                  <a:pt x="2185" y="1039"/>
                </a:moveTo>
                <a:cubicBezTo>
                  <a:pt x="2181" y="1040"/>
                  <a:pt x="2176" y="1037"/>
                  <a:pt x="2177" y="1032"/>
                </a:cubicBezTo>
                <a:cubicBezTo>
                  <a:pt x="2174" y="1033"/>
                  <a:pt x="2167" y="1032"/>
                  <a:pt x="2166" y="1030"/>
                </a:cubicBezTo>
                <a:cubicBezTo>
                  <a:pt x="2163" y="1027"/>
                  <a:pt x="2162" y="1029"/>
                  <a:pt x="2161" y="1032"/>
                </a:cubicBezTo>
                <a:cubicBezTo>
                  <a:pt x="2161" y="1033"/>
                  <a:pt x="2159" y="1032"/>
                  <a:pt x="2157" y="1032"/>
                </a:cubicBezTo>
                <a:cubicBezTo>
                  <a:pt x="2151" y="1032"/>
                  <a:pt x="2147" y="1033"/>
                  <a:pt x="2144" y="1027"/>
                </a:cubicBezTo>
                <a:cubicBezTo>
                  <a:pt x="2143" y="1027"/>
                  <a:pt x="2136" y="1025"/>
                  <a:pt x="2134" y="1024"/>
                </a:cubicBezTo>
                <a:cubicBezTo>
                  <a:pt x="2133" y="1026"/>
                  <a:pt x="2131" y="1025"/>
                  <a:pt x="2128" y="1024"/>
                </a:cubicBezTo>
                <a:cubicBezTo>
                  <a:pt x="2126" y="1024"/>
                  <a:pt x="2126" y="1025"/>
                  <a:pt x="2124" y="1026"/>
                </a:cubicBezTo>
                <a:cubicBezTo>
                  <a:pt x="2119" y="1032"/>
                  <a:pt x="2126" y="1033"/>
                  <a:pt x="2130" y="1033"/>
                </a:cubicBezTo>
                <a:cubicBezTo>
                  <a:pt x="2130" y="1034"/>
                  <a:pt x="2130" y="1035"/>
                  <a:pt x="2129" y="1036"/>
                </a:cubicBezTo>
                <a:cubicBezTo>
                  <a:pt x="2134" y="1037"/>
                  <a:pt x="2139" y="1040"/>
                  <a:pt x="2143" y="1040"/>
                </a:cubicBezTo>
                <a:cubicBezTo>
                  <a:pt x="2146" y="1041"/>
                  <a:pt x="2148" y="1039"/>
                  <a:pt x="2151" y="1039"/>
                </a:cubicBezTo>
                <a:cubicBezTo>
                  <a:pt x="2153" y="1040"/>
                  <a:pt x="2156" y="1041"/>
                  <a:pt x="2158" y="1042"/>
                </a:cubicBezTo>
                <a:cubicBezTo>
                  <a:pt x="2160" y="1043"/>
                  <a:pt x="2162" y="1044"/>
                  <a:pt x="2164" y="1044"/>
                </a:cubicBezTo>
                <a:cubicBezTo>
                  <a:pt x="2166" y="1044"/>
                  <a:pt x="2168" y="1044"/>
                  <a:pt x="2169" y="1045"/>
                </a:cubicBezTo>
                <a:cubicBezTo>
                  <a:pt x="2170" y="1045"/>
                  <a:pt x="2171" y="1043"/>
                  <a:pt x="2172" y="1043"/>
                </a:cubicBezTo>
                <a:cubicBezTo>
                  <a:pt x="2176" y="1044"/>
                  <a:pt x="2178" y="1045"/>
                  <a:pt x="2183" y="1044"/>
                </a:cubicBezTo>
                <a:cubicBezTo>
                  <a:pt x="2186" y="1046"/>
                  <a:pt x="2190" y="1047"/>
                  <a:pt x="2193" y="1048"/>
                </a:cubicBezTo>
                <a:cubicBezTo>
                  <a:pt x="2189" y="1044"/>
                  <a:pt x="2194" y="1037"/>
                  <a:pt x="2185" y="1039"/>
                </a:cubicBezTo>
                <a:close/>
                <a:moveTo>
                  <a:pt x="2119" y="990"/>
                </a:moveTo>
                <a:cubicBezTo>
                  <a:pt x="2121" y="992"/>
                  <a:pt x="2121" y="991"/>
                  <a:pt x="2123" y="991"/>
                </a:cubicBezTo>
                <a:cubicBezTo>
                  <a:pt x="2124" y="991"/>
                  <a:pt x="2124" y="993"/>
                  <a:pt x="2125" y="994"/>
                </a:cubicBezTo>
                <a:cubicBezTo>
                  <a:pt x="2126" y="996"/>
                  <a:pt x="2126" y="997"/>
                  <a:pt x="2127" y="998"/>
                </a:cubicBezTo>
                <a:cubicBezTo>
                  <a:pt x="2129" y="999"/>
                  <a:pt x="2130" y="1000"/>
                  <a:pt x="2132" y="1000"/>
                </a:cubicBezTo>
                <a:cubicBezTo>
                  <a:pt x="2130" y="998"/>
                  <a:pt x="2131" y="997"/>
                  <a:pt x="2132" y="995"/>
                </a:cubicBezTo>
                <a:cubicBezTo>
                  <a:pt x="2126" y="995"/>
                  <a:pt x="2129" y="986"/>
                  <a:pt x="2124" y="986"/>
                </a:cubicBezTo>
                <a:cubicBezTo>
                  <a:pt x="2124" y="987"/>
                  <a:pt x="2124" y="988"/>
                  <a:pt x="2124" y="988"/>
                </a:cubicBezTo>
                <a:cubicBezTo>
                  <a:pt x="2122" y="985"/>
                  <a:pt x="2121" y="988"/>
                  <a:pt x="2119" y="99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  <a:alpha val="7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282F39"/>
              </a:solidFill>
            </a:endParaRPr>
          </a:p>
        </p:txBody>
      </p:sp>
      <p:sp>
        <p:nvSpPr>
          <p:cNvPr id="14" name="Freeform 20">
            <a:extLst>
              <a:ext uri="{FF2B5EF4-FFF2-40B4-BE49-F238E27FC236}">
                <a16:creationId xmlns:a16="http://schemas.microsoft.com/office/drawing/2014/main" id="{2501C52B-8B06-4852-BB7E-40814786E6AB}"/>
              </a:ext>
            </a:extLst>
          </p:cNvPr>
          <p:cNvSpPr>
            <a:spLocks/>
          </p:cNvSpPr>
          <p:nvPr/>
        </p:nvSpPr>
        <p:spPr bwMode="auto">
          <a:xfrm>
            <a:off x="-108772" y="4946573"/>
            <a:ext cx="2609601" cy="1974522"/>
          </a:xfrm>
          <a:custGeom>
            <a:avLst/>
            <a:gdLst>
              <a:gd name="T0" fmla="*/ 0 w 4670"/>
              <a:gd name="T1" fmla="*/ 2972 h 2972"/>
              <a:gd name="T2" fmla="*/ 288 w 4670"/>
              <a:gd name="T3" fmla="*/ 2728 h 2972"/>
              <a:gd name="T4" fmla="*/ 768 w 4670"/>
              <a:gd name="T5" fmla="*/ 2812 h 2972"/>
              <a:gd name="T6" fmla="*/ 996 w 4670"/>
              <a:gd name="T7" fmla="*/ 2392 h 2972"/>
              <a:gd name="T8" fmla="*/ 1636 w 4670"/>
              <a:gd name="T9" fmla="*/ 1932 h 2972"/>
              <a:gd name="T10" fmla="*/ 2124 w 4670"/>
              <a:gd name="T11" fmla="*/ 2084 h 2972"/>
              <a:gd name="T12" fmla="*/ 2068 w 4670"/>
              <a:gd name="T13" fmla="*/ 2464 h 2972"/>
              <a:gd name="T14" fmla="*/ 1580 w 4670"/>
              <a:gd name="T15" fmla="*/ 2360 h 2972"/>
              <a:gd name="T16" fmla="*/ 1716 w 4670"/>
              <a:gd name="T17" fmla="*/ 1780 h 2972"/>
              <a:gd name="T18" fmla="*/ 2720 w 4670"/>
              <a:gd name="T19" fmla="*/ 1304 h 2972"/>
              <a:gd name="T20" fmla="*/ 3420 w 4670"/>
              <a:gd name="T21" fmla="*/ 1776 h 2972"/>
              <a:gd name="T22" fmla="*/ 2872 w 4670"/>
              <a:gd name="T23" fmla="*/ 2284 h 2972"/>
              <a:gd name="T24" fmla="*/ 2488 w 4670"/>
              <a:gd name="T25" fmla="*/ 1608 h 2972"/>
              <a:gd name="T26" fmla="*/ 4132 w 4670"/>
              <a:gd name="T27" fmla="*/ 664 h 2972"/>
              <a:gd name="T28" fmla="*/ 4640 w 4670"/>
              <a:gd name="T29" fmla="*/ 1332 h 2972"/>
              <a:gd name="T30" fmla="*/ 4176 w 4670"/>
              <a:gd name="T31" fmla="*/ 1828 h 2972"/>
              <a:gd name="T32" fmla="*/ 3536 w 4670"/>
              <a:gd name="T33" fmla="*/ 1312 h 2972"/>
              <a:gd name="T34" fmla="*/ 4028 w 4670"/>
              <a:gd name="T35" fmla="*/ 352 h 2972"/>
              <a:gd name="T36" fmla="*/ 4256 w 4670"/>
              <a:gd name="T37" fmla="*/ 200 h 2972"/>
              <a:gd name="T38" fmla="*/ 4608 w 4670"/>
              <a:gd name="T39" fmla="*/ 0 h 29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670" h="2972">
                <a:moveTo>
                  <a:pt x="0" y="2972"/>
                </a:moveTo>
                <a:cubicBezTo>
                  <a:pt x="54" y="2881"/>
                  <a:pt x="147" y="2757"/>
                  <a:pt x="288" y="2728"/>
                </a:cubicBezTo>
                <a:cubicBezTo>
                  <a:pt x="485" y="2687"/>
                  <a:pt x="616" y="2862"/>
                  <a:pt x="768" y="2812"/>
                </a:cubicBezTo>
                <a:cubicBezTo>
                  <a:pt x="895" y="2770"/>
                  <a:pt x="860" y="2617"/>
                  <a:pt x="996" y="2392"/>
                </a:cubicBezTo>
                <a:cubicBezTo>
                  <a:pt x="1016" y="2358"/>
                  <a:pt x="1251" y="1983"/>
                  <a:pt x="1636" y="1932"/>
                </a:cubicBezTo>
                <a:cubicBezTo>
                  <a:pt x="1675" y="1927"/>
                  <a:pt x="2010" y="1882"/>
                  <a:pt x="2124" y="2084"/>
                </a:cubicBezTo>
                <a:cubicBezTo>
                  <a:pt x="2189" y="2198"/>
                  <a:pt x="2173" y="2375"/>
                  <a:pt x="2068" y="2464"/>
                </a:cubicBezTo>
                <a:cubicBezTo>
                  <a:pt x="1929" y="2582"/>
                  <a:pt x="1683" y="2505"/>
                  <a:pt x="1580" y="2360"/>
                </a:cubicBezTo>
                <a:cubicBezTo>
                  <a:pt x="1445" y="2169"/>
                  <a:pt x="1655" y="1869"/>
                  <a:pt x="1716" y="1780"/>
                </a:cubicBezTo>
                <a:cubicBezTo>
                  <a:pt x="1909" y="1498"/>
                  <a:pt x="2292" y="1251"/>
                  <a:pt x="2720" y="1304"/>
                </a:cubicBezTo>
                <a:cubicBezTo>
                  <a:pt x="2972" y="1335"/>
                  <a:pt x="3415" y="1492"/>
                  <a:pt x="3420" y="1776"/>
                </a:cubicBezTo>
                <a:cubicBezTo>
                  <a:pt x="3424" y="2018"/>
                  <a:pt x="3167" y="2328"/>
                  <a:pt x="2872" y="2284"/>
                </a:cubicBezTo>
                <a:cubicBezTo>
                  <a:pt x="2609" y="2245"/>
                  <a:pt x="2458" y="1862"/>
                  <a:pt x="2488" y="1608"/>
                </a:cubicBezTo>
                <a:cubicBezTo>
                  <a:pt x="2559" y="997"/>
                  <a:pt x="3504" y="409"/>
                  <a:pt x="4132" y="664"/>
                </a:cubicBezTo>
                <a:cubicBezTo>
                  <a:pt x="4360" y="757"/>
                  <a:pt x="4670" y="1012"/>
                  <a:pt x="4640" y="1332"/>
                </a:cubicBezTo>
                <a:cubicBezTo>
                  <a:pt x="4619" y="1556"/>
                  <a:pt x="4433" y="1793"/>
                  <a:pt x="4176" y="1828"/>
                </a:cubicBezTo>
                <a:cubicBezTo>
                  <a:pt x="3860" y="1871"/>
                  <a:pt x="3606" y="1562"/>
                  <a:pt x="3536" y="1312"/>
                </a:cubicBezTo>
                <a:cubicBezTo>
                  <a:pt x="3408" y="852"/>
                  <a:pt x="3943" y="421"/>
                  <a:pt x="4028" y="352"/>
                </a:cubicBezTo>
                <a:cubicBezTo>
                  <a:pt x="4057" y="328"/>
                  <a:pt x="4147" y="268"/>
                  <a:pt x="4256" y="200"/>
                </a:cubicBezTo>
                <a:cubicBezTo>
                  <a:pt x="4402" y="109"/>
                  <a:pt x="4526" y="42"/>
                  <a:pt x="4608" y="0"/>
                </a:cubicBezTo>
              </a:path>
            </a:pathLst>
          </a:custGeom>
          <a:ln>
            <a:headEnd/>
            <a:tailEnd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FFCC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749" y="3692670"/>
            <a:ext cx="2063070" cy="151590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BDF9411-EA7D-4D4E-A03E-C99257532632}"/>
              </a:ext>
            </a:extLst>
          </p:cNvPr>
          <p:cNvSpPr txBox="1"/>
          <p:nvPr/>
        </p:nvSpPr>
        <p:spPr>
          <a:xfrm>
            <a:off x="1924334" y="1138852"/>
            <a:ext cx="988847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en-GB" sz="6000" b="1" dirty="0">
                <a:solidFill>
                  <a:srgbClr val="00FFCC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GOINT </a:t>
            </a:r>
            <a:r>
              <a:rPr lang="en-GB" sz="6000" b="1" dirty="0" smtClean="0">
                <a:solidFill>
                  <a:srgbClr val="00FFCC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CAREER</a:t>
            </a:r>
            <a:endParaRPr lang="tr-TR" sz="6000" b="1" dirty="0" smtClean="0">
              <a:solidFill>
                <a:srgbClr val="00FFCC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  <a:p>
            <a:pPr algn="r">
              <a:defRPr/>
            </a:pPr>
            <a:r>
              <a:rPr lang="tr-TR" sz="6000" b="1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Yurt İçi ve Yurt Dışı Eğitim Danışmanlık</a:t>
            </a:r>
            <a:endParaRPr lang="en-GB" sz="6000" b="1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pic>
        <p:nvPicPr>
          <p:cNvPr id="8" name="Picture 2" descr="C:\Users\user\Desktop\gointcare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77" y="83031"/>
            <a:ext cx="1224942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527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val 18">
            <a:extLst>
              <a:ext uri="{FF2B5EF4-FFF2-40B4-BE49-F238E27FC236}">
                <a16:creationId xmlns:a16="http://schemas.microsoft.com/office/drawing/2014/main" id="{CE75301D-8D72-4138-8F5D-E9E34FB49D51}"/>
              </a:ext>
            </a:extLst>
          </p:cNvPr>
          <p:cNvSpPr/>
          <p:nvPr/>
        </p:nvSpPr>
        <p:spPr>
          <a:xfrm>
            <a:off x="8225250" y="5977147"/>
            <a:ext cx="2812297" cy="179680"/>
          </a:xfrm>
          <a:prstGeom prst="ellipse">
            <a:avLst/>
          </a:prstGeom>
          <a:solidFill>
            <a:schemeClr val="tx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0A9C50-B290-4C30-A65A-9D7AB111D154}"/>
              </a:ext>
            </a:extLst>
          </p:cNvPr>
          <p:cNvSpPr txBox="1"/>
          <p:nvPr/>
        </p:nvSpPr>
        <p:spPr>
          <a:xfrm>
            <a:off x="664808" y="639846"/>
            <a:ext cx="1056924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r-TR" sz="45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Online Kurslarımız</a:t>
            </a:r>
            <a:endParaRPr lang="en-GB" sz="45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7235634" y="1969729"/>
            <a:ext cx="4796481" cy="3858767"/>
            <a:chOff x="2244725" y="2692929"/>
            <a:chExt cx="3076575" cy="2457450"/>
          </a:xfrm>
        </p:grpSpPr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2244725" y="4442354"/>
              <a:ext cx="3076575" cy="369888"/>
            </a:xfrm>
            <a:custGeom>
              <a:avLst/>
              <a:gdLst>
                <a:gd name="T0" fmla="*/ 373 w 966"/>
                <a:gd name="T1" fmla="*/ 116 h 116"/>
                <a:gd name="T2" fmla="*/ 145 w 966"/>
                <a:gd name="T3" fmla="*/ 116 h 116"/>
                <a:gd name="T4" fmla="*/ 36 w 966"/>
                <a:gd name="T5" fmla="*/ 116 h 116"/>
                <a:gd name="T6" fmla="*/ 2 w 966"/>
                <a:gd name="T7" fmla="*/ 89 h 116"/>
                <a:gd name="T8" fmla="*/ 0 w 966"/>
                <a:gd name="T9" fmla="*/ 75 h 116"/>
                <a:gd name="T10" fmla="*/ 0 w 966"/>
                <a:gd name="T11" fmla="*/ 0 h 116"/>
                <a:gd name="T12" fmla="*/ 943 w 966"/>
                <a:gd name="T13" fmla="*/ 0 h 116"/>
                <a:gd name="T14" fmla="*/ 966 w 966"/>
                <a:gd name="T15" fmla="*/ 0 h 116"/>
                <a:gd name="T16" fmla="*/ 966 w 966"/>
                <a:gd name="T17" fmla="*/ 79 h 116"/>
                <a:gd name="T18" fmla="*/ 928 w 966"/>
                <a:gd name="T19" fmla="*/ 116 h 116"/>
                <a:gd name="T20" fmla="*/ 600 w 966"/>
                <a:gd name="T21" fmla="*/ 116 h 116"/>
                <a:gd name="T22" fmla="*/ 592 w 966"/>
                <a:gd name="T23" fmla="*/ 116 h 116"/>
                <a:gd name="T24" fmla="*/ 585 w 966"/>
                <a:gd name="T25" fmla="*/ 116 h 116"/>
                <a:gd name="T26" fmla="*/ 383 w 966"/>
                <a:gd name="T27" fmla="*/ 116 h 116"/>
                <a:gd name="T28" fmla="*/ 373 w 966"/>
                <a:gd name="T29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6" h="116">
                  <a:moveTo>
                    <a:pt x="373" y="116"/>
                  </a:moveTo>
                  <a:cubicBezTo>
                    <a:pt x="297" y="116"/>
                    <a:pt x="221" y="116"/>
                    <a:pt x="145" y="116"/>
                  </a:cubicBezTo>
                  <a:cubicBezTo>
                    <a:pt x="109" y="116"/>
                    <a:pt x="72" y="116"/>
                    <a:pt x="36" y="116"/>
                  </a:cubicBezTo>
                  <a:cubicBezTo>
                    <a:pt x="21" y="116"/>
                    <a:pt x="5" y="104"/>
                    <a:pt x="2" y="89"/>
                  </a:cubicBezTo>
                  <a:cubicBezTo>
                    <a:pt x="0" y="84"/>
                    <a:pt x="0" y="80"/>
                    <a:pt x="0" y="75"/>
                  </a:cubicBezTo>
                  <a:cubicBezTo>
                    <a:pt x="0" y="52"/>
                    <a:pt x="0" y="0"/>
                    <a:pt x="0" y="0"/>
                  </a:cubicBezTo>
                  <a:cubicBezTo>
                    <a:pt x="0" y="0"/>
                    <a:pt x="631" y="0"/>
                    <a:pt x="943" y="0"/>
                  </a:cubicBezTo>
                  <a:cubicBezTo>
                    <a:pt x="950" y="0"/>
                    <a:pt x="959" y="0"/>
                    <a:pt x="966" y="0"/>
                  </a:cubicBezTo>
                  <a:cubicBezTo>
                    <a:pt x="966" y="0"/>
                    <a:pt x="966" y="56"/>
                    <a:pt x="966" y="79"/>
                  </a:cubicBezTo>
                  <a:cubicBezTo>
                    <a:pt x="966" y="100"/>
                    <a:pt x="949" y="116"/>
                    <a:pt x="928" y="116"/>
                  </a:cubicBezTo>
                  <a:cubicBezTo>
                    <a:pt x="819" y="116"/>
                    <a:pt x="709" y="116"/>
                    <a:pt x="600" y="116"/>
                  </a:cubicBezTo>
                  <a:cubicBezTo>
                    <a:pt x="598" y="116"/>
                    <a:pt x="595" y="116"/>
                    <a:pt x="592" y="116"/>
                  </a:cubicBezTo>
                  <a:cubicBezTo>
                    <a:pt x="590" y="116"/>
                    <a:pt x="587" y="116"/>
                    <a:pt x="585" y="116"/>
                  </a:cubicBezTo>
                  <a:cubicBezTo>
                    <a:pt x="517" y="116"/>
                    <a:pt x="450" y="116"/>
                    <a:pt x="383" y="116"/>
                  </a:cubicBezTo>
                  <a:lnTo>
                    <a:pt x="373" y="116"/>
                  </a:lnTo>
                  <a:close/>
                </a:path>
              </a:pathLst>
            </a:custGeom>
            <a:solidFill>
              <a:srgbClr val="F5F6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4" name="Freeform 15"/>
            <p:cNvSpPr>
              <a:spLocks noEditPoints="1"/>
            </p:cNvSpPr>
            <p:nvPr/>
          </p:nvSpPr>
          <p:spPr bwMode="auto">
            <a:xfrm>
              <a:off x="2244725" y="2692929"/>
              <a:ext cx="3076575" cy="1749425"/>
            </a:xfrm>
            <a:custGeom>
              <a:avLst/>
              <a:gdLst>
                <a:gd name="T0" fmla="*/ 966 w 966"/>
                <a:gd name="T1" fmla="*/ 549 h 549"/>
                <a:gd name="T2" fmla="*/ 943 w 966"/>
                <a:gd name="T3" fmla="*/ 549 h 549"/>
                <a:gd name="T4" fmla="*/ 0 w 966"/>
                <a:gd name="T5" fmla="*/ 549 h 549"/>
                <a:gd name="T6" fmla="*/ 0 w 966"/>
                <a:gd name="T7" fmla="*/ 108 h 549"/>
                <a:gd name="T8" fmla="*/ 1 w 966"/>
                <a:gd name="T9" fmla="*/ 39 h 549"/>
                <a:gd name="T10" fmla="*/ 14 w 966"/>
                <a:gd name="T11" fmla="*/ 9 h 549"/>
                <a:gd name="T12" fmla="*/ 39 w 966"/>
                <a:gd name="T13" fmla="*/ 1 h 549"/>
                <a:gd name="T14" fmla="*/ 806 w 966"/>
                <a:gd name="T15" fmla="*/ 1 h 549"/>
                <a:gd name="T16" fmla="*/ 926 w 966"/>
                <a:gd name="T17" fmla="*/ 1 h 549"/>
                <a:gd name="T18" fmla="*/ 966 w 966"/>
                <a:gd name="T19" fmla="*/ 41 h 549"/>
                <a:gd name="T20" fmla="*/ 966 w 966"/>
                <a:gd name="T21" fmla="*/ 549 h 549"/>
                <a:gd name="T22" fmla="*/ 483 w 966"/>
                <a:gd name="T23" fmla="*/ 511 h 549"/>
                <a:gd name="T24" fmla="*/ 923 w 966"/>
                <a:gd name="T25" fmla="*/ 511 h 549"/>
                <a:gd name="T26" fmla="*/ 928 w 966"/>
                <a:gd name="T27" fmla="*/ 506 h 549"/>
                <a:gd name="T28" fmla="*/ 928 w 966"/>
                <a:gd name="T29" fmla="*/ 45 h 549"/>
                <a:gd name="T30" fmla="*/ 922 w 966"/>
                <a:gd name="T31" fmla="*/ 38 h 549"/>
                <a:gd name="T32" fmla="*/ 44 w 966"/>
                <a:gd name="T33" fmla="*/ 38 h 549"/>
                <a:gd name="T34" fmla="*/ 38 w 966"/>
                <a:gd name="T35" fmla="*/ 45 h 549"/>
                <a:gd name="T36" fmla="*/ 38 w 966"/>
                <a:gd name="T37" fmla="*/ 505 h 549"/>
                <a:gd name="T38" fmla="*/ 44 w 966"/>
                <a:gd name="T39" fmla="*/ 511 h 549"/>
                <a:gd name="T40" fmla="*/ 483 w 966"/>
                <a:gd name="T41" fmla="*/ 511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66" h="549">
                  <a:moveTo>
                    <a:pt x="966" y="549"/>
                  </a:moveTo>
                  <a:cubicBezTo>
                    <a:pt x="959" y="549"/>
                    <a:pt x="950" y="549"/>
                    <a:pt x="943" y="549"/>
                  </a:cubicBezTo>
                  <a:cubicBezTo>
                    <a:pt x="631" y="549"/>
                    <a:pt x="0" y="549"/>
                    <a:pt x="0" y="549"/>
                  </a:cubicBezTo>
                  <a:cubicBezTo>
                    <a:pt x="0" y="549"/>
                    <a:pt x="0" y="254"/>
                    <a:pt x="0" y="108"/>
                  </a:cubicBezTo>
                  <a:cubicBezTo>
                    <a:pt x="0" y="85"/>
                    <a:pt x="1" y="62"/>
                    <a:pt x="1" y="39"/>
                  </a:cubicBezTo>
                  <a:cubicBezTo>
                    <a:pt x="2" y="27"/>
                    <a:pt x="4" y="17"/>
                    <a:pt x="14" y="9"/>
                  </a:cubicBezTo>
                  <a:cubicBezTo>
                    <a:pt x="21" y="3"/>
                    <a:pt x="30" y="1"/>
                    <a:pt x="39" y="1"/>
                  </a:cubicBezTo>
                  <a:cubicBezTo>
                    <a:pt x="295" y="1"/>
                    <a:pt x="550" y="1"/>
                    <a:pt x="806" y="1"/>
                  </a:cubicBezTo>
                  <a:cubicBezTo>
                    <a:pt x="846" y="1"/>
                    <a:pt x="886" y="2"/>
                    <a:pt x="926" y="1"/>
                  </a:cubicBezTo>
                  <a:cubicBezTo>
                    <a:pt x="949" y="0"/>
                    <a:pt x="966" y="19"/>
                    <a:pt x="966" y="41"/>
                  </a:cubicBezTo>
                  <a:cubicBezTo>
                    <a:pt x="966" y="209"/>
                    <a:pt x="966" y="549"/>
                    <a:pt x="966" y="549"/>
                  </a:cubicBezTo>
                  <a:close/>
                  <a:moveTo>
                    <a:pt x="483" y="511"/>
                  </a:moveTo>
                  <a:cubicBezTo>
                    <a:pt x="630" y="511"/>
                    <a:pt x="776" y="511"/>
                    <a:pt x="923" y="511"/>
                  </a:cubicBezTo>
                  <a:cubicBezTo>
                    <a:pt x="926" y="511"/>
                    <a:pt x="928" y="511"/>
                    <a:pt x="928" y="506"/>
                  </a:cubicBezTo>
                  <a:cubicBezTo>
                    <a:pt x="928" y="352"/>
                    <a:pt x="928" y="199"/>
                    <a:pt x="928" y="45"/>
                  </a:cubicBezTo>
                  <a:cubicBezTo>
                    <a:pt x="928" y="37"/>
                    <a:pt x="929" y="38"/>
                    <a:pt x="922" y="38"/>
                  </a:cubicBezTo>
                  <a:cubicBezTo>
                    <a:pt x="629" y="38"/>
                    <a:pt x="337" y="38"/>
                    <a:pt x="44" y="38"/>
                  </a:cubicBezTo>
                  <a:cubicBezTo>
                    <a:pt x="37" y="38"/>
                    <a:pt x="38" y="37"/>
                    <a:pt x="38" y="45"/>
                  </a:cubicBezTo>
                  <a:cubicBezTo>
                    <a:pt x="38" y="198"/>
                    <a:pt x="38" y="351"/>
                    <a:pt x="38" y="505"/>
                  </a:cubicBezTo>
                  <a:cubicBezTo>
                    <a:pt x="38" y="511"/>
                    <a:pt x="38" y="511"/>
                    <a:pt x="44" y="511"/>
                  </a:cubicBezTo>
                  <a:cubicBezTo>
                    <a:pt x="190" y="511"/>
                    <a:pt x="337" y="511"/>
                    <a:pt x="483" y="5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5" name="Freeform 16"/>
            <p:cNvSpPr>
              <a:spLocks/>
            </p:cNvSpPr>
            <p:nvPr/>
          </p:nvSpPr>
          <p:spPr bwMode="auto">
            <a:xfrm>
              <a:off x="3251200" y="4894792"/>
              <a:ext cx="1060450" cy="249238"/>
            </a:xfrm>
            <a:custGeom>
              <a:avLst/>
              <a:gdLst>
                <a:gd name="T0" fmla="*/ 278 w 333"/>
                <a:gd name="T1" fmla="*/ 0 h 78"/>
                <a:gd name="T2" fmla="*/ 282 w 333"/>
                <a:gd name="T3" fmla="*/ 34 h 78"/>
                <a:gd name="T4" fmla="*/ 288 w 333"/>
                <a:gd name="T5" fmla="*/ 60 h 78"/>
                <a:gd name="T6" fmla="*/ 298 w 333"/>
                <a:gd name="T7" fmla="*/ 67 h 78"/>
                <a:gd name="T8" fmla="*/ 329 w 333"/>
                <a:gd name="T9" fmla="*/ 74 h 78"/>
                <a:gd name="T10" fmla="*/ 333 w 333"/>
                <a:gd name="T11" fmla="*/ 76 h 78"/>
                <a:gd name="T12" fmla="*/ 329 w 333"/>
                <a:gd name="T13" fmla="*/ 77 h 78"/>
                <a:gd name="T14" fmla="*/ 221 w 333"/>
                <a:gd name="T15" fmla="*/ 77 h 78"/>
                <a:gd name="T16" fmla="*/ 6 w 333"/>
                <a:gd name="T17" fmla="*/ 77 h 78"/>
                <a:gd name="T18" fmla="*/ 0 w 333"/>
                <a:gd name="T19" fmla="*/ 76 h 78"/>
                <a:gd name="T20" fmla="*/ 5 w 333"/>
                <a:gd name="T21" fmla="*/ 74 h 78"/>
                <a:gd name="T22" fmla="*/ 35 w 333"/>
                <a:gd name="T23" fmla="*/ 67 h 78"/>
                <a:gd name="T24" fmla="*/ 49 w 333"/>
                <a:gd name="T25" fmla="*/ 50 h 78"/>
                <a:gd name="T26" fmla="*/ 56 w 333"/>
                <a:gd name="T27" fmla="*/ 0 h 78"/>
                <a:gd name="T28" fmla="*/ 66 w 333"/>
                <a:gd name="T29" fmla="*/ 0 h 78"/>
                <a:gd name="T30" fmla="*/ 278 w 333"/>
                <a:gd name="T31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3" h="78">
                  <a:moveTo>
                    <a:pt x="278" y="0"/>
                  </a:moveTo>
                  <a:cubicBezTo>
                    <a:pt x="280" y="12"/>
                    <a:pt x="280" y="23"/>
                    <a:pt x="282" y="34"/>
                  </a:cubicBezTo>
                  <a:cubicBezTo>
                    <a:pt x="283" y="43"/>
                    <a:pt x="285" y="51"/>
                    <a:pt x="288" y="60"/>
                  </a:cubicBezTo>
                  <a:cubicBezTo>
                    <a:pt x="290" y="64"/>
                    <a:pt x="293" y="67"/>
                    <a:pt x="298" y="67"/>
                  </a:cubicBezTo>
                  <a:cubicBezTo>
                    <a:pt x="309" y="68"/>
                    <a:pt x="319" y="72"/>
                    <a:pt x="329" y="74"/>
                  </a:cubicBezTo>
                  <a:cubicBezTo>
                    <a:pt x="331" y="74"/>
                    <a:pt x="333" y="74"/>
                    <a:pt x="333" y="76"/>
                  </a:cubicBezTo>
                  <a:cubicBezTo>
                    <a:pt x="333" y="78"/>
                    <a:pt x="330" y="77"/>
                    <a:pt x="329" y="77"/>
                  </a:cubicBezTo>
                  <a:cubicBezTo>
                    <a:pt x="293" y="77"/>
                    <a:pt x="257" y="77"/>
                    <a:pt x="221" y="77"/>
                  </a:cubicBezTo>
                  <a:cubicBezTo>
                    <a:pt x="149" y="77"/>
                    <a:pt x="78" y="77"/>
                    <a:pt x="6" y="77"/>
                  </a:cubicBezTo>
                  <a:cubicBezTo>
                    <a:pt x="4" y="77"/>
                    <a:pt x="2" y="78"/>
                    <a:pt x="0" y="76"/>
                  </a:cubicBezTo>
                  <a:cubicBezTo>
                    <a:pt x="1" y="74"/>
                    <a:pt x="3" y="74"/>
                    <a:pt x="5" y="74"/>
                  </a:cubicBezTo>
                  <a:cubicBezTo>
                    <a:pt x="15" y="72"/>
                    <a:pt x="25" y="69"/>
                    <a:pt x="35" y="67"/>
                  </a:cubicBezTo>
                  <a:cubicBezTo>
                    <a:pt x="44" y="66"/>
                    <a:pt x="46" y="61"/>
                    <a:pt x="49" y="50"/>
                  </a:cubicBezTo>
                  <a:cubicBezTo>
                    <a:pt x="52" y="35"/>
                    <a:pt x="56" y="0"/>
                    <a:pt x="56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6" y="0"/>
                    <a:pt x="207" y="0"/>
                    <a:pt x="278" y="0"/>
                  </a:cubicBezTo>
                  <a:close/>
                </a:path>
              </a:pathLst>
            </a:custGeom>
            <a:solidFill>
              <a:srgbClr val="F5F6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6" name="Freeform 17"/>
            <p:cNvSpPr>
              <a:spLocks/>
            </p:cNvSpPr>
            <p:nvPr/>
          </p:nvSpPr>
          <p:spPr bwMode="auto">
            <a:xfrm>
              <a:off x="3429000" y="4812242"/>
              <a:ext cx="708025" cy="82550"/>
            </a:xfrm>
            <a:custGeom>
              <a:avLst/>
              <a:gdLst>
                <a:gd name="T0" fmla="*/ 222 w 222"/>
                <a:gd name="T1" fmla="*/ 26 h 26"/>
                <a:gd name="T2" fmla="*/ 10 w 222"/>
                <a:gd name="T3" fmla="*/ 26 h 26"/>
                <a:gd name="T4" fmla="*/ 0 w 222"/>
                <a:gd name="T5" fmla="*/ 26 h 26"/>
                <a:gd name="T6" fmla="*/ 1 w 222"/>
                <a:gd name="T7" fmla="*/ 0 h 26"/>
                <a:gd name="T8" fmla="*/ 11 w 222"/>
                <a:gd name="T9" fmla="*/ 0 h 26"/>
                <a:gd name="T10" fmla="*/ 213 w 222"/>
                <a:gd name="T11" fmla="*/ 0 h 26"/>
                <a:gd name="T12" fmla="*/ 220 w 222"/>
                <a:gd name="T13" fmla="*/ 0 h 26"/>
                <a:gd name="T14" fmla="*/ 222 w 222"/>
                <a:gd name="T1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2" h="26">
                  <a:moveTo>
                    <a:pt x="222" y="26"/>
                  </a:moveTo>
                  <a:cubicBezTo>
                    <a:pt x="151" y="26"/>
                    <a:pt x="10" y="26"/>
                    <a:pt x="10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17"/>
                    <a:pt x="1" y="9"/>
                    <a:pt x="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45" y="0"/>
                    <a:pt x="213" y="0"/>
                  </a:cubicBezTo>
                  <a:cubicBezTo>
                    <a:pt x="215" y="0"/>
                    <a:pt x="218" y="0"/>
                    <a:pt x="220" y="0"/>
                  </a:cubicBezTo>
                  <a:lnTo>
                    <a:pt x="222" y="2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7" name="Freeform 18"/>
            <p:cNvSpPr>
              <a:spLocks/>
            </p:cNvSpPr>
            <p:nvPr/>
          </p:nvSpPr>
          <p:spPr bwMode="auto">
            <a:xfrm>
              <a:off x="3251200" y="5134504"/>
              <a:ext cx="1060450" cy="15875"/>
            </a:xfrm>
            <a:custGeom>
              <a:avLst/>
              <a:gdLst>
                <a:gd name="T0" fmla="*/ 167 w 333"/>
                <a:gd name="T1" fmla="*/ 2 h 5"/>
                <a:gd name="T2" fmla="*/ 331 w 333"/>
                <a:gd name="T3" fmla="*/ 2 h 5"/>
                <a:gd name="T4" fmla="*/ 333 w 333"/>
                <a:gd name="T5" fmla="*/ 3 h 5"/>
                <a:gd name="T6" fmla="*/ 331 w 333"/>
                <a:gd name="T7" fmla="*/ 5 h 5"/>
                <a:gd name="T8" fmla="*/ 324 w 333"/>
                <a:gd name="T9" fmla="*/ 5 h 5"/>
                <a:gd name="T10" fmla="*/ 6 w 333"/>
                <a:gd name="T11" fmla="*/ 5 h 5"/>
                <a:gd name="T12" fmla="*/ 0 w 333"/>
                <a:gd name="T13" fmla="*/ 3 h 5"/>
                <a:gd name="T14" fmla="*/ 6 w 333"/>
                <a:gd name="T15" fmla="*/ 2 h 5"/>
                <a:gd name="T16" fmla="*/ 167 w 333"/>
                <a:gd name="T17" fmla="*/ 2 h 5"/>
                <a:gd name="T18" fmla="*/ 167 w 333"/>
                <a:gd name="T1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3" h="5">
                  <a:moveTo>
                    <a:pt x="167" y="2"/>
                  </a:moveTo>
                  <a:cubicBezTo>
                    <a:pt x="222" y="2"/>
                    <a:pt x="276" y="2"/>
                    <a:pt x="331" y="2"/>
                  </a:cubicBezTo>
                  <a:cubicBezTo>
                    <a:pt x="332" y="2"/>
                    <a:pt x="333" y="1"/>
                    <a:pt x="333" y="3"/>
                  </a:cubicBezTo>
                  <a:cubicBezTo>
                    <a:pt x="333" y="4"/>
                    <a:pt x="332" y="5"/>
                    <a:pt x="331" y="5"/>
                  </a:cubicBezTo>
                  <a:cubicBezTo>
                    <a:pt x="328" y="5"/>
                    <a:pt x="326" y="5"/>
                    <a:pt x="324" y="5"/>
                  </a:cubicBezTo>
                  <a:cubicBezTo>
                    <a:pt x="218" y="5"/>
                    <a:pt x="112" y="5"/>
                    <a:pt x="6" y="5"/>
                  </a:cubicBezTo>
                  <a:cubicBezTo>
                    <a:pt x="4" y="5"/>
                    <a:pt x="0" y="5"/>
                    <a:pt x="0" y="3"/>
                  </a:cubicBezTo>
                  <a:cubicBezTo>
                    <a:pt x="0" y="0"/>
                    <a:pt x="4" y="2"/>
                    <a:pt x="6" y="2"/>
                  </a:cubicBezTo>
                  <a:cubicBezTo>
                    <a:pt x="60" y="2"/>
                    <a:pt x="114" y="2"/>
                    <a:pt x="167" y="2"/>
                  </a:cubicBezTo>
                  <a:cubicBezTo>
                    <a:pt x="167" y="2"/>
                    <a:pt x="167" y="2"/>
                    <a:pt x="167" y="2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8016977A-112F-4154-95F5-0608714FBFEE}"/>
              </a:ext>
            </a:extLst>
          </p:cNvPr>
          <p:cNvSpPr txBox="1"/>
          <p:nvPr/>
        </p:nvSpPr>
        <p:spPr>
          <a:xfrm>
            <a:off x="1164946" y="1942650"/>
            <a:ext cx="58533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tr-TR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il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becerilerini </a:t>
            </a:r>
            <a:r>
              <a:rPr lang="en-US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geliştirmek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isteyen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fakat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başka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ülkeye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gitme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şansına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sahip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olmayan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bireyler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için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çeşitli online dil kurslarımız mevcuttur.</a:t>
            </a:r>
            <a:endParaRPr lang="tr-TR" sz="16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016977A-112F-4154-95F5-0608714FBFEE}"/>
              </a:ext>
            </a:extLst>
          </p:cNvPr>
          <p:cNvSpPr txBox="1"/>
          <p:nvPr/>
        </p:nvSpPr>
        <p:spPr>
          <a:xfrm>
            <a:off x="1164946" y="3237394"/>
            <a:ext cx="58533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Düzenli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olarak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A1'den C1'e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kadar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yoğun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dil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kursları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sunmaktayız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kurslar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İngilizce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Almanca,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Çince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İspanyolca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Osmanlı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Türkçesi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Türkçe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dillerini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öğrenme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imkanı </a:t>
            </a:r>
            <a:r>
              <a:rPr lang="tr-TR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yakananabilir</a:t>
            </a:r>
            <a:r>
              <a:rPr lang="tr-TR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Öğrenciler her </a:t>
            </a:r>
            <a:r>
              <a:rPr lang="tr-TR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zaman öğretmenlerle iletişim 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halinde olarak onlara sorularını yöneltebilirler. </a:t>
            </a:r>
            <a:endParaRPr lang="en-GB" sz="16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016977A-112F-4154-95F5-0608714FBFEE}"/>
              </a:ext>
            </a:extLst>
          </p:cNvPr>
          <p:cNvSpPr txBox="1"/>
          <p:nvPr/>
        </p:nvSpPr>
        <p:spPr>
          <a:xfrm>
            <a:off x="1164945" y="4937929"/>
            <a:ext cx="58533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Felsefemiz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öğrencilerimizin </a:t>
            </a:r>
            <a:r>
              <a:rPr lang="en-US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kalite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li eğitim almalarını sağlamak ve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hedeflerine ulaşabilmeleri noktasında onlara en iyi hizmeti sunabilmektir. </a:t>
            </a:r>
            <a:endParaRPr lang="en-US" sz="16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52269" y="2081882"/>
            <a:ext cx="506366" cy="50636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00463" y="3607459"/>
            <a:ext cx="506366" cy="50636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400463" y="4993823"/>
            <a:ext cx="506366" cy="5063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AEA38C21-3E80-434C-893D-BD1B6C6EA8EB}"/>
              </a:ext>
            </a:extLst>
          </p:cNvPr>
          <p:cNvSpPr>
            <a:spLocks noEditPoints="1"/>
          </p:cNvSpPr>
          <p:nvPr/>
        </p:nvSpPr>
        <p:spPr bwMode="auto">
          <a:xfrm rot="20921794">
            <a:off x="9037279" y="2664896"/>
            <a:ext cx="1188237" cy="1269574"/>
          </a:xfrm>
          <a:custGeom>
            <a:avLst/>
            <a:gdLst>
              <a:gd name="T0" fmla="*/ 407 w 763"/>
              <a:gd name="T1" fmla="*/ 1 h 763"/>
              <a:gd name="T2" fmla="*/ 356 w 763"/>
              <a:gd name="T3" fmla="*/ 1 h 763"/>
              <a:gd name="T4" fmla="*/ 0 w 763"/>
              <a:gd name="T5" fmla="*/ 382 h 763"/>
              <a:gd name="T6" fmla="*/ 356 w 763"/>
              <a:gd name="T7" fmla="*/ 762 h 763"/>
              <a:gd name="T8" fmla="*/ 407 w 763"/>
              <a:gd name="T9" fmla="*/ 762 h 763"/>
              <a:gd name="T10" fmla="*/ 763 w 763"/>
              <a:gd name="T11" fmla="*/ 382 h 763"/>
              <a:gd name="T12" fmla="*/ 240 w 763"/>
              <a:gd name="T13" fmla="*/ 86 h 763"/>
              <a:gd name="T14" fmla="*/ 105 w 763"/>
              <a:gd name="T15" fmla="*/ 205 h 763"/>
              <a:gd name="T16" fmla="*/ 79 w 763"/>
              <a:gd name="T17" fmla="*/ 255 h 763"/>
              <a:gd name="T18" fmla="*/ 155 w 763"/>
              <a:gd name="T19" fmla="*/ 356 h 763"/>
              <a:gd name="T20" fmla="*/ 79 w 763"/>
              <a:gd name="T21" fmla="*/ 255 h 763"/>
              <a:gd name="T22" fmla="*/ 155 w 763"/>
              <a:gd name="T23" fmla="*/ 406 h 763"/>
              <a:gd name="T24" fmla="*/ 79 w 763"/>
              <a:gd name="T25" fmla="*/ 507 h 763"/>
              <a:gd name="T26" fmla="*/ 105 w 763"/>
              <a:gd name="T27" fmla="*/ 557 h 763"/>
              <a:gd name="T28" fmla="*/ 240 w 763"/>
              <a:gd name="T29" fmla="*/ 676 h 763"/>
              <a:gd name="T30" fmla="*/ 356 w 763"/>
              <a:gd name="T31" fmla="*/ 705 h 763"/>
              <a:gd name="T32" fmla="*/ 356 w 763"/>
              <a:gd name="T33" fmla="*/ 557 h 763"/>
              <a:gd name="T34" fmla="*/ 356 w 763"/>
              <a:gd name="T35" fmla="*/ 507 h 763"/>
              <a:gd name="T36" fmla="*/ 205 w 763"/>
              <a:gd name="T37" fmla="*/ 406 h 763"/>
              <a:gd name="T38" fmla="*/ 356 w 763"/>
              <a:gd name="T39" fmla="*/ 507 h 763"/>
              <a:gd name="T40" fmla="*/ 205 w 763"/>
              <a:gd name="T41" fmla="*/ 356 h 763"/>
              <a:gd name="T42" fmla="*/ 356 w 763"/>
              <a:gd name="T43" fmla="*/ 255 h 763"/>
              <a:gd name="T44" fmla="*/ 356 w 763"/>
              <a:gd name="T45" fmla="*/ 205 h 763"/>
              <a:gd name="T46" fmla="*/ 356 w 763"/>
              <a:gd name="T47" fmla="*/ 57 h 763"/>
              <a:gd name="T48" fmla="*/ 657 w 763"/>
              <a:gd name="T49" fmla="*/ 205 h 763"/>
              <a:gd name="T50" fmla="*/ 522 w 763"/>
              <a:gd name="T51" fmla="*/ 86 h 763"/>
              <a:gd name="T52" fmla="*/ 406 w 763"/>
              <a:gd name="T53" fmla="*/ 57 h 763"/>
              <a:gd name="T54" fmla="*/ 406 w 763"/>
              <a:gd name="T55" fmla="*/ 205 h 763"/>
              <a:gd name="T56" fmla="*/ 406 w 763"/>
              <a:gd name="T57" fmla="*/ 255 h 763"/>
              <a:gd name="T58" fmla="*/ 557 w 763"/>
              <a:gd name="T59" fmla="*/ 356 h 763"/>
              <a:gd name="T60" fmla="*/ 406 w 763"/>
              <a:gd name="T61" fmla="*/ 255 h 763"/>
              <a:gd name="T62" fmla="*/ 557 w 763"/>
              <a:gd name="T63" fmla="*/ 406 h 763"/>
              <a:gd name="T64" fmla="*/ 406 w 763"/>
              <a:gd name="T65" fmla="*/ 507 h 763"/>
              <a:gd name="T66" fmla="*/ 406 w 763"/>
              <a:gd name="T67" fmla="*/ 705 h 763"/>
              <a:gd name="T68" fmla="*/ 530 w 763"/>
              <a:gd name="T69" fmla="*/ 557 h 763"/>
              <a:gd name="T70" fmla="*/ 522 w 763"/>
              <a:gd name="T71" fmla="*/ 676 h 763"/>
              <a:gd name="T72" fmla="*/ 657 w 763"/>
              <a:gd name="T73" fmla="*/ 557 h 763"/>
              <a:gd name="T74" fmla="*/ 683 w 763"/>
              <a:gd name="T75" fmla="*/ 507 h 763"/>
              <a:gd name="T76" fmla="*/ 607 w 763"/>
              <a:gd name="T77" fmla="*/ 406 h 763"/>
              <a:gd name="T78" fmla="*/ 683 w 763"/>
              <a:gd name="T79" fmla="*/ 507 h 763"/>
              <a:gd name="T80" fmla="*/ 595 w 763"/>
              <a:gd name="T81" fmla="*/ 255 h 763"/>
              <a:gd name="T82" fmla="*/ 707 w 763"/>
              <a:gd name="T83" fmla="*/ 356 h 7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63" h="763">
                <a:moveTo>
                  <a:pt x="762" y="356"/>
                </a:moveTo>
                <a:cubicBezTo>
                  <a:pt x="750" y="166"/>
                  <a:pt x="598" y="13"/>
                  <a:pt x="407" y="1"/>
                </a:cubicBezTo>
                <a:cubicBezTo>
                  <a:pt x="382" y="0"/>
                  <a:pt x="382" y="0"/>
                  <a:pt x="382" y="0"/>
                </a:cubicBezTo>
                <a:cubicBezTo>
                  <a:pt x="356" y="1"/>
                  <a:pt x="356" y="1"/>
                  <a:pt x="356" y="1"/>
                </a:cubicBezTo>
                <a:cubicBezTo>
                  <a:pt x="166" y="13"/>
                  <a:pt x="13" y="166"/>
                  <a:pt x="1" y="356"/>
                </a:cubicBezTo>
                <a:cubicBezTo>
                  <a:pt x="0" y="382"/>
                  <a:pt x="0" y="382"/>
                  <a:pt x="0" y="382"/>
                </a:cubicBezTo>
                <a:cubicBezTo>
                  <a:pt x="1" y="407"/>
                  <a:pt x="1" y="407"/>
                  <a:pt x="1" y="407"/>
                </a:cubicBezTo>
                <a:cubicBezTo>
                  <a:pt x="13" y="598"/>
                  <a:pt x="166" y="750"/>
                  <a:pt x="356" y="762"/>
                </a:cubicBezTo>
                <a:cubicBezTo>
                  <a:pt x="382" y="763"/>
                  <a:pt x="382" y="763"/>
                  <a:pt x="382" y="763"/>
                </a:cubicBezTo>
                <a:cubicBezTo>
                  <a:pt x="407" y="762"/>
                  <a:pt x="407" y="762"/>
                  <a:pt x="407" y="762"/>
                </a:cubicBezTo>
                <a:cubicBezTo>
                  <a:pt x="598" y="750"/>
                  <a:pt x="750" y="598"/>
                  <a:pt x="762" y="407"/>
                </a:cubicBezTo>
                <a:cubicBezTo>
                  <a:pt x="763" y="382"/>
                  <a:pt x="763" y="382"/>
                  <a:pt x="763" y="382"/>
                </a:cubicBezTo>
                <a:lnTo>
                  <a:pt x="762" y="356"/>
                </a:lnTo>
                <a:close/>
                <a:moveTo>
                  <a:pt x="240" y="86"/>
                </a:moveTo>
                <a:cubicBezTo>
                  <a:pt x="215" y="118"/>
                  <a:pt x="195" y="158"/>
                  <a:pt x="180" y="205"/>
                </a:cubicBezTo>
                <a:cubicBezTo>
                  <a:pt x="105" y="205"/>
                  <a:pt x="105" y="205"/>
                  <a:pt x="105" y="205"/>
                </a:cubicBezTo>
                <a:cubicBezTo>
                  <a:pt x="138" y="153"/>
                  <a:pt x="184" y="112"/>
                  <a:pt x="240" y="86"/>
                </a:cubicBezTo>
                <a:close/>
                <a:moveTo>
                  <a:pt x="79" y="255"/>
                </a:moveTo>
                <a:cubicBezTo>
                  <a:pt x="167" y="255"/>
                  <a:pt x="167" y="255"/>
                  <a:pt x="167" y="255"/>
                </a:cubicBezTo>
                <a:cubicBezTo>
                  <a:pt x="160" y="287"/>
                  <a:pt x="156" y="321"/>
                  <a:pt x="155" y="356"/>
                </a:cubicBezTo>
                <a:cubicBezTo>
                  <a:pt x="55" y="356"/>
                  <a:pt x="55" y="356"/>
                  <a:pt x="55" y="356"/>
                </a:cubicBezTo>
                <a:cubicBezTo>
                  <a:pt x="57" y="320"/>
                  <a:pt x="66" y="286"/>
                  <a:pt x="79" y="255"/>
                </a:cubicBezTo>
                <a:close/>
                <a:moveTo>
                  <a:pt x="55" y="406"/>
                </a:moveTo>
                <a:cubicBezTo>
                  <a:pt x="155" y="406"/>
                  <a:pt x="155" y="406"/>
                  <a:pt x="155" y="406"/>
                </a:cubicBezTo>
                <a:cubicBezTo>
                  <a:pt x="156" y="441"/>
                  <a:pt x="160" y="475"/>
                  <a:pt x="167" y="507"/>
                </a:cubicBezTo>
                <a:cubicBezTo>
                  <a:pt x="79" y="507"/>
                  <a:pt x="79" y="507"/>
                  <a:pt x="79" y="507"/>
                </a:cubicBezTo>
                <a:cubicBezTo>
                  <a:pt x="66" y="476"/>
                  <a:pt x="57" y="442"/>
                  <a:pt x="55" y="406"/>
                </a:cubicBezTo>
                <a:close/>
                <a:moveTo>
                  <a:pt x="105" y="557"/>
                </a:moveTo>
                <a:cubicBezTo>
                  <a:pt x="180" y="557"/>
                  <a:pt x="180" y="557"/>
                  <a:pt x="180" y="557"/>
                </a:cubicBezTo>
                <a:cubicBezTo>
                  <a:pt x="195" y="604"/>
                  <a:pt x="215" y="644"/>
                  <a:pt x="240" y="676"/>
                </a:cubicBezTo>
                <a:cubicBezTo>
                  <a:pt x="184" y="650"/>
                  <a:pt x="138" y="609"/>
                  <a:pt x="105" y="557"/>
                </a:cubicBezTo>
                <a:close/>
                <a:moveTo>
                  <a:pt x="356" y="705"/>
                </a:moveTo>
                <a:cubicBezTo>
                  <a:pt x="304" y="691"/>
                  <a:pt x="259" y="636"/>
                  <a:pt x="232" y="557"/>
                </a:cubicBezTo>
                <a:cubicBezTo>
                  <a:pt x="356" y="557"/>
                  <a:pt x="356" y="557"/>
                  <a:pt x="356" y="557"/>
                </a:cubicBezTo>
                <a:lnTo>
                  <a:pt x="356" y="705"/>
                </a:lnTo>
                <a:close/>
                <a:moveTo>
                  <a:pt x="356" y="507"/>
                </a:moveTo>
                <a:cubicBezTo>
                  <a:pt x="218" y="507"/>
                  <a:pt x="218" y="507"/>
                  <a:pt x="218" y="507"/>
                </a:cubicBezTo>
                <a:cubicBezTo>
                  <a:pt x="211" y="476"/>
                  <a:pt x="207" y="442"/>
                  <a:pt x="205" y="406"/>
                </a:cubicBezTo>
                <a:cubicBezTo>
                  <a:pt x="356" y="406"/>
                  <a:pt x="356" y="406"/>
                  <a:pt x="356" y="406"/>
                </a:cubicBezTo>
                <a:lnTo>
                  <a:pt x="356" y="507"/>
                </a:lnTo>
                <a:close/>
                <a:moveTo>
                  <a:pt x="356" y="356"/>
                </a:moveTo>
                <a:cubicBezTo>
                  <a:pt x="205" y="356"/>
                  <a:pt x="205" y="356"/>
                  <a:pt x="205" y="356"/>
                </a:cubicBezTo>
                <a:cubicBezTo>
                  <a:pt x="207" y="320"/>
                  <a:pt x="211" y="286"/>
                  <a:pt x="218" y="255"/>
                </a:cubicBezTo>
                <a:cubicBezTo>
                  <a:pt x="356" y="255"/>
                  <a:pt x="356" y="255"/>
                  <a:pt x="356" y="255"/>
                </a:cubicBezTo>
                <a:lnTo>
                  <a:pt x="356" y="356"/>
                </a:lnTo>
                <a:close/>
                <a:moveTo>
                  <a:pt x="356" y="205"/>
                </a:moveTo>
                <a:cubicBezTo>
                  <a:pt x="232" y="205"/>
                  <a:pt x="232" y="205"/>
                  <a:pt x="232" y="205"/>
                </a:cubicBezTo>
                <a:cubicBezTo>
                  <a:pt x="259" y="126"/>
                  <a:pt x="304" y="71"/>
                  <a:pt x="356" y="57"/>
                </a:cubicBezTo>
                <a:lnTo>
                  <a:pt x="356" y="205"/>
                </a:lnTo>
                <a:close/>
                <a:moveTo>
                  <a:pt x="657" y="205"/>
                </a:moveTo>
                <a:cubicBezTo>
                  <a:pt x="582" y="205"/>
                  <a:pt x="582" y="205"/>
                  <a:pt x="582" y="205"/>
                </a:cubicBezTo>
                <a:cubicBezTo>
                  <a:pt x="567" y="158"/>
                  <a:pt x="547" y="118"/>
                  <a:pt x="522" y="86"/>
                </a:cubicBezTo>
                <a:cubicBezTo>
                  <a:pt x="577" y="112"/>
                  <a:pt x="624" y="153"/>
                  <a:pt x="657" y="205"/>
                </a:cubicBezTo>
                <a:close/>
                <a:moveTo>
                  <a:pt x="406" y="57"/>
                </a:moveTo>
                <a:cubicBezTo>
                  <a:pt x="458" y="71"/>
                  <a:pt x="503" y="126"/>
                  <a:pt x="530" y="205"/>
                </a:cubicBezTo>
                <a:cubicBezTo>
                  <a:pt x="406" y="205"/>
                  <a:pt x="406" y="205"/>
                  <a:pt x="406" y="205"/>
                </a:cubicBezTo>
                <a:lnTo>
                  <a:pt x="406" y="57"/>
                </a:lnTo>
                <a:close/>
                <a:moveTo>
                  <a:pt x="406" y="255"/>
                </a:moveTo>
                <a:cubicBezTo>
                  <a:pt x="544" y="255"/>
                  <a:pt x="544" y="255"/>
                  <a:pt x="544" y="255"/>
                </a:cubicBezTo>
                <a:cubicBezTo>
                  <a:pt x="551" y="286"/>
                  <a:pt x="555" y="320"/>
                  <a:pt x="557" y="356"/>
                </a:cubicBezTo>
                <a:cubicBezTo>
                  <a:pt x="406" y="356"/>
                  <a:pt x="406" y="356"/>
                  <a:pt x="406" y="356"/>
                </a:cubicBezTo>
                <a:lnTo>
                  <a:pt x="406" y="255"/>
                </a:lnTo>
                <a:close/>
                <a:moveTo>
                  <a:pt x="406" y="406"/>
                </a:moveTo>
                <a:cubicBezTo>
                  <a:pt x="557" y="406"/>
                  <a:pt x="557" y="406"/>
                  <a:pt x="557" y="406"/>
                </a:cubicBezTo>
                <a:cubicBezTo>
                  <a:pt x="555" y="442"/>
                  <a:pt x="551" y="476"/>
                  <a:pt x="544" y="507"/>
                </a:cubicBezTo>
                <a:cubicBezTo>
                  <a:pt x="406" y="507"/>
                  <a:pt x="406" y="507"/>
                  <a:pt x="406" y="507"/>
                </a:cubicBezTo>
                <a:lnTo>
                  <a:pt x="406" y="406"/>
                </a:lnTo>
                <a:close/>
                <a:moveTo>
                  <a:pt x="406" y="705"/>
                </a:moveTo>
                <a:cubicBezTo>
                  <a:pt x="406" y="557"/>
                  <a:pt x="406" y="557"/>
                  <a:pt x="406" y="557"/>
                </a:cubicBezTo>
                <a:cubicBezTo>
                  <a:pt x="530" y="557"/>
                  <a:pt x="530" y="557"/>
                  <a:pt x="530" y="557"/>
                </a:cubicBezTo>
                <a:cubicBezTo>
                  <a:pt x="503" y="636"/>
                  <a:pt x="458" y="691"/>
                  <a:pt x="406" y="705"/>
                </a:cubicBezTo>
                <a:close/>
                <a:moveTo>
                  <a:pt x="522" y="676"/>
                </a:moveTo>
                <a:cubicBezTo>
                  <a:pt x="547" y="644"/>
                  <a:pt x="567" y="604"/>
                  <a:pt x="582" y="557"/>
                </a:cubicBezTo>
                <a:cubicBezTo>
                  <a:pt x="657" y="557"/>
                  <a:pt x="657" y="557"/>
                  <a:pt x="657" y="557"/>
                </a:cubicBezTo>
                <a:cubicBezTo>
                  <a:pt x="624" y="609"/>
                  <a:pt x="577" y="650"/>
                  <a:pt x="522" y="676"/>
                </a:cubicBezTo>
                <a:close/>
                <a:moveTo>
                  <a:pt x="683" y="507"/>
                </a:moveTo>
                <a:cubicBezTo>
                  <a:pt x="595" y="507"/>
                  <a:pt x="595" y="507"/>
                  <a:pt x="595" y="507"/>
                </a:cubicBezTo>
                <a:cubicBezTo>
                  <a:pt x="602" y="475"/>
                  <a:pt x="606" y="441"/>
                  <a:pt x="607" y="406"/>
                </a:cubicBezTo>
                <a:cubicBezTo>
                  <a:pt x="707" y="406"/>
                  <a:pt x="707" y="406"/>
                  <a:pt x="707" y="406"/>
                </a:cubicBezTo>
                <a:cubicBezTo>
                  <a:pt x="705" y="442"/>
                  <a:pt x="696" y="476"/>
                  <a:pt x="683" y="507"/>
                </a:cubicBezTo>
                <a:close/>
                <a:moveTo>
                  <a:pt x="607" y="356"/>
                </a:moveTo>
                <a:cubicBezTo>
                  <a:pt x="606" y="321"/>
                  <a:pt x="602" y="287"/>
                  <a:pt x="595" y="255"/>
                </a:cubicBezTo>
                <a:cubicBezTo>
                  <a:pt x="683" y="255"/>
                  <a:pt x="683" y="255"/>
                  <a:pt x="683" y="255"/>
                </a:cubicBezTo>
                <a:cubicBezTo>
                  <a:pt x="696" y="286"/>
                  <a:pt x="705" y="320"/>
                  <a:pt x="707" y="356"/>
                </a:cubicBezTo>
                <a:lnTo>
                  <a:pt x="607" y="35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>
                  <a:lumMod val="90000"/>
                  <a:lumOff val="1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2" name="Picture 2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77" y="83031"/>
            <a:ext cx="1224942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100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2313835" y="312707"/>
            <a:ext cx="902053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5000" dirty="0" err="1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Goint</a:t>
            </a:r>
            <a:r>
              <a:rPr lang="en-US" sz="50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Career </a:t>
            </a:r>
            <a:r>
              <a:rPr lang="en-US" sz="5000" dirty="0" err="1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Çalışma</a:t>
            </a:r>
            <a:r>
              <a:rPr lang="en-US" sz="50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5000" dirty="0" err="1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Ofisleri</a:t>
            </a:r>
            <a:endParaRPr lang="en-US" sz="50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  <a:p>
            <a:pPr>
              <a:defRPr/>
            </a:pPr>
            <a:endParaRPr lang="ru-RU" sz="5000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E8C8F80-03E8-43E8-A25B-F5D9F614FABF}"/>
              </a:ext>
            </a:extLst>
          </p:cNvPr>
          <p:cNvGrpSpPr/>
          <p:nvPr/>
        </p:nvGrpSpPr>
        <p:grpSpPr>
          <a:xfrm>
            <a:off x="1180655" y="3958456"/>
            <a:ext cx="1823566" cy="2558986"/>
            <a:chOff x="7478257" y="2193205"/>
            <a:chExt cx="452898" cy="700189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5272981C-19BC-4183-8CDF-417745BFC5E4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94CCC1F5-A9F5-4EB2-B151-137589D04F6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62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282F39"/>
                </a:solidFill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BDF9C24-EFF7-4406-A877-348DB81FF3A2}"/>
              </a:ext>
            </a:extLst>
          </p:cNvPr>
          <p:cNvGrpSpPr/>
          <p:nvPr/>
        </p:nvGrpSpPr>
        <p:grpSpPr>
          <a:xfrm>
            <a:off x="5422135" y="3952285"/>
            <a:ext cx="1766260" cy="2523513"/>
            <a:chOff x="7478257" y="2193205"/>
            <a:chExt cx="452898" cy="700189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B13410FA-EDE9-4C9E-81BC-94F38E6897FB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id="{0E4078DF-5B5A-4762-A51C-082DA6C5106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62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282F39"/>
                </a:solidFill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3317C97-8C69-44DA-BED4-612D6184E33D}"/>
              </a:ext>
            </a:extLst>
          </p:cNvPr>
          <p:cNvGrpSpPr/>
          <p:nvPr/>
        </p:nvGrpSpPr>
        <p:grpSpPr>
          <a:xfrm>
            <a:off x="9374089" y="3993929"/>
            <a:ext cx="1895118" cy="2481869"/>
            <a:chOff x="7478257" y="2193205"/>
            <a:chExt cx="452898" cy="700189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7F8908AC-5E9C-46BD-AC7C-C9BF67DF3922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0" name="Freeform 17">
              <a:extLst>
                <a:ext uri="{FF2B5EF4-FFF2-40B4-BE49-F238E27FC236}">
                  <a16:creationId xmlns:a16="http://schemas.microsoft.com/office/drawing/2014/main" id="{B25AD434-DDF9-4BAE-AA70-9CA8056F4C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62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282F39"/>
                </a:solidFill>
              </a:endParaRP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D031D3B3-4D1B-491F-B73A-9FB0A711FE2C}"/>
              </a:ext>
            </a:extLst>
          </p:cNvPr>
          <p:cNvSpPr txBox="1"/>
          <p:nvPr/>
        </p:nvSpPr>
        <p:spPr>
          <a:xfrm>
            <a:off x="1048470" y="1649137"/>
            <a:ext cx="253073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Goint</a:t>
            </a:r>
            <a:r>
              <a:rPr lang="en-US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Career </a:t>
            </a:r>
            <a:r>
              <a:rPr lang="en-US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Karabük</a:t>
            </a:r>
            <a:r>
              <a:rPr lang="en-US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Türkiye</a:t>
            </a:r>
            <a:r>
              <a:rPr lang="en-US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Ofisi</a:t>
            </a:r>
            <a:endParaRPr lang="tr-TR" b="1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tr-TR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100.Yıl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Mahallesi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1002.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Cadde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Özodabaş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Apartmanı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No:26/2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Merkez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/KARABÜK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064B6B3-0125-40C9-94DD-1C37BC8CE2BD}"/>
              </a:ext>
            </a:extLst>
          </p:cNvPr>
          <p:cNvSpPr txBox="1"/>
          <p:nvPr/>
        </p:nvSpPr>
        <p:spPr>
          <a:xfrm>
            <a:off x="4308319" y="1617466"/>
            <a:ext cx="39939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r-TR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Goint </a:t>
            </a:r>
            <a:r>
              <a:rPr lang="tr-TR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Career</a:t>
            </a:r>
            <a:r>
              <a:rPr lang="tr-TR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Purwakarta</a:t>
            </a:r>
            <a:r>
              <a:rPr lang="tr-TR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Endonezya Ofisi</a:t>
            </a:r>
          </a:p>
          <a:p>
            <a:pPr>
              <a:defRPr/>
            </a:pPr>
            <a:endParaRPr lang="tr-TR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Kompleks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Pertokoan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Perumahan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Otoriter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Jatiluhur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Sadang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No. 14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Jalan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Raya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Sadang-Subang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KM 1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Kelurahan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Ciseureuh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Kecamatan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Kabupaten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Purwakarta -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Jawa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Barat Indonesia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AE20501-4F0F-468A-94F8-F6D2950EE6F4}"/>
              </a:ext>
            </a:extLst>
          </p:cNvPr>
          <p:cNvSpPr txBox="1"/>
          <p:nvPr/>
        </p:nvSpPr>
        <p:spPr>
          <a:xfrm>
            <a:off x="8968561" y="1649137"/>
            <a:ext cx="27488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Goint</a:t>
            </a:r>
            <a:r>
              <a:rPr lang="en-US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Career </a:t>
            </a:r>
            <a:r>
              <a:rPr lang="tr-TR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Frankfurt, Almanya</a:t>
            </a:r>
            <a:r>
              <a:rPr lang="en-US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Ofisi</a:t>
            </a:r>
            <a:endParaRPr lang="tr-TR" b="1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tr-TR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Langstr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115 64546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örfelden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alldorf</a:t>
            </a:r>
            <a:endParaRPr lang="en-US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2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77" y="83031"/>
            <a:ext cx="1224942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reeform 6">
            <a:extLst>
              <a:ext uri="{FF2B5EF4-FFF2-40B4-BE49-F238E27FC236}">
                <a16:creationId xmlns:a16="http://schemas.microsoft.com/office/drawing/2014/main" id="{84FB47E7-8375-47A9-BE44-D705234A790C}"/>
              </a:ext>
            </a:extLst>
          </p:cNvPr>
          <p:cNvSpPr>
            <a:spLocks noEditPoints="1"/>
          </p:cNvSpPr>
          <p:nvPr/>
        </p:nvSpPr>
        <p:spPr bwMode="auto">
          <a:xfrm>
            <a:off x="655270" y="1387622"/>
            <a:ext cx="10723120" cy="5807075"/>
          </a:xfrm>
          <a:custGeom>
            <a:avLst/>
            <a:gdLst>
              <a:gd name="T0" fmla="*/ 609 w 2788"/>
              <a:gd name="T1" fmla="*/ 204 h 1509"/>
              <a:gd name="T2" fmla="*/ 798 w 2788"/>
              <a:gd name="T3" fmla="*/ 348 h 1509"/>
              <a:gd name="T4" fmla="*/ 534 w 2788"/>
              <a:gd name="T5" fmla="*/ 165 h 1509"/>
              <a:gd name="T6" fmla="*/ 430 w 2788"/>
              <a:gd name="T7" fmla="*/ 244 h 1509"/>
              <a:gd name="T8" fmla="*/ 659 w 2788"/>
              <a:gd name="T9" fmla="*/ 331 h 1509"/>
              <a:gd name="T10" fmla="*/ 648 w 2788"/>
              <a:gd name="T11" fmla="*/ 65 h 1509"/>
              <a:gd name="T12" fmla="*/ 724 w 2788"/>
              <a:gd name="T13" fmla="*/ 94 h 1509"/>
              <a:gd name="T14" fmla="*/ 1257 w 2788"/>
              <a:gd name="T15" fmla="*/ 472 h 1509"/>
              <a:gd name="T16" fmla="*/ 483 w 2788"/>
              <a:gd name="T17" fmla="*/ 125 h 1509"/>
              <a:gd name="T18" fmla="*/ 457 w 2788"/>
              <a:gd name="T19" fmla="*/ 167 h 1509"/>
              <a:gd name="T20" fmla="*/ 560 w 2788"/>
              <a:gd name="T21" fmla="*/ 67 h 1509"/>
              <a:gd name="T22" fmla="*/ 608 w 2788"/>
              <a:gd name="T23" fmla="*/ 141 h 1509"/>
              <a:gd name="T24" fmla="*/ 1754 w 2788"/>
              <a:gd name="T25" fmla="*/ 58 h 1509"/>
              <a:gd name="T26" fmla="*/ 1255 w 2788"/>
              <a:gd name="T27" fmla="*/ 442 h 1509"/>
              <a:gd name="T28" fmla="*/ 2014 w 2788"/>
              <a:gd name="T29" fmla="*/ 68 h 1509"/>
              <a:gd name="T30" fmla="*/ 1264 w 2788"/>
              <a:gd name="T31" fmla="*/ 428 h 1509"/>
              <a:gd name="T32" fmla="*/ 1280 w 2788"/>
              <a:gd name="T33" fmla="*/ 404 h 1509"/>
              <a:gd name="T34" fmla="*/ 1456 w 2788"/>
              <a:gd name="T35" fmla="*/ 252 h 1509"/>
              <a:gd name="T36" fmla="*/ 2294 w 2788"/>
              <a:gd name="T37" fmla="*/ 958 h 1509"/>
              <a:gd name="T38" fmla="*/ 2292 w 2788"/>
              <a:gd name="T39" fmla="*/ 1259 h 1509"/>
              <a:gd name="T40" fmla="*/ 2402 w 2788"/>
              <a:gd name="T41" fmla="*/ 997 h 1509"/>
              <a:gd name="T42" fmla="*/ 2409 w 2788"/>
              <a:gd name="T43" fmla="*/ 466 h 1509"/>
              <a:gd name="T44" fmla="*/ 2256 w 2788"/>
              <a:gd name="T45" fmla="*/ 1010 h 1509"/>
              <a:gd name="T46" fmla="*/ 1554 w 2788"/>
              <a:gd name="T47" fmla="*/ 659 h 1509"/>
              <a:gd name="T48" fmla="*/ 2505 w 2788"/>
              <a:gd name="T49" fmla="*/ 1025 h 1509"/>
              <a:gd name="T50" fmla="*/ 2663 w 2788"/>
              <a:gd name="T51" fmla="*/ 1335 h 1509"/>
              <a:gd name="T52" fmla="*/ 2534 w 2788"/>
              <a:gd name="T53" fmla="*/ 365 h 1509"/>
              <a:gd name="T54" fmla="*/ 2238 w 2788"/>
              <a:gd name="T55" fmla="*/ 707 h 1509"/>
              <a:gd name="T56" fmla="*/ 1926 w 2788"/>
              <a:gd name="T57" fmla="*/ 863 h 1509"/>
              <a:gd name="T58" fmla="*/ 1659 w 2788"/>
              <a:gd name="T59" fmla="*/ 858 h 1509"/>
              <a:gd name="T60" fmla="*/ 1440 w 2788"/>
              <a:gd name="T61" fmla="*/ 1246 h 1509"/>
              <a:gd name="T62" fmla="*/ 1381 w 2788"/>
              <a:gd name="T63" fmla="*/ 669 h 1509"/>
              <a:gd name="T64" fmla="*/ 1603 w 2788"/>
              <a:gd name="T65" fmla="*/ 537 h 1509"/>
              <a:gd name="T66" fmla="*/ 1427 w 2788"/>
              <a:gd name="T67" fmla="*/ 596 h 1509"/>
              <a:gd name="T68" fmla="*/ 1284 w 2788"/>
              <a:gd name="T69" fmla="*/ 534 h 1509"/>
              <a:gd name="T70" fmla="*/ 1469 w 2788"/>
              <a:gd name="T71" fmla="*/ 425 h 1509"/>
              <a:gd name="T72" fmla="*/ 1406 w 2788"/>
              <a:gd name="T73" fmla="*/ 301 h 1509"/>
              <a:gd name="T74" fmla="*/ 1719 w 2788"/>
              <a:gd name="T75" fmla="*/ 265 h 1509"/>
              <a:gd name="T76" fmla="*/ 1983 w 2788"/>
              <a:gd name="T77" fmla="*/ 166 h 1509"/>
              <a:gd name="T78" fmla="*/ 2600 w 2788"/>
              <a:gd name="T79" fmla="*/ 255 h 1509"/>
              <a:gd name="T80" fmla="*/ 1713 w 2788"/>
              <a:gd name="T81" fmla="*/ 611 h 1509"/>
              <a:gd name="T82" fmla="*/ 783 w 2788"/>
              <a:gd name="T83" fmla="*/ 817 h 1509"/>
              <a:gd name="T84" fmla="*/ 787 w 2788"/>
              <a:gd name="T85" fmla="*/ 1388 h 1509"/>
              <a:gd name="T86" fmla="*/ 487 w 2788"/>
              <a:gd name="T87" fmla="*/ 801 h 1509"/>
              <a:gd name="T88" fmla="*/ 126 w 2788"/>
              <a:gd name="T89" fmla="*/ 397 h 1509"/>
              <a:gd name="T90" fmla="*/ 32 w 2788"/>
              <a:gd name="T91" fmla="*/ 261 h 1509"/>
              <a:gd name="T92" fmla="*/ 579 w 2788"/>
              <a:gd name="T93" fmla="*/ 258 h 1509"/>
              <a:gd name="T94" fmla="*/ 613 w 2788"/>
              <a:gd name="T95" fmla="*/ 316 h 1509"/>
              <a:gd name="T96" fmla="*/ 824 w 2788"/>
              <a:gd name="T97" fmla="*/ 432 h 1509"/>
              <a:gd name="T98" fmla="*/ 802 w 2788"/>
              <a:gd name="T99" fmla="*/ 558 h 1509"/>
              <a:gd name="T100" fmla="*/ 675 w 2788"/>
              <a:gd name="T101" fmla="*/ 752 h 1509"/>
              <a:gd name="T102" fmla="*/ 676 w 2788"/>
              <a:gd name="T103" fmla="*/ 897 h 1509"/>
              <a:gd name="T104" fmla="*/ 629 w 2788"/>
              <a:gd name="T105" fmla="*/ 551 h 1509"/>
              <a:gd name="T106" fmla="*/ 337 w 2788"/>
              <a:gd name="T107" fmla="*/ 304 h 1509"/>
              <a:gd name="T108" fmla="*/ 549 w 2788"/>
              <a:gd name="T109" fmla="*/ 490 h 1509"/>
              <a:gd name="T110" fmla="*/ 381 w 2788"/>
              <a:gd name="T111" fmla="*/ 141 h 1509"/>
              <a:gd name="T112" fmla="*/ 1642 w 2788"/>
              <a:gd name="T113" fmla="*/ 1175 h 1509"/>
              <a:gd name="T114" fmla="*/ 2271 w 2788"/>
              <a:gd name="T115" fmla="*/ 900 h 1509"/>
              <a:gd name="T116" fmla="*/ 2155 w 2788"/>
              <a:gd name="T117" fmla="*/ 981 h 1509"/>
              <a:gd name="T118" fmla="*/ 747 w 2788"/>
              <a:gd name="T119" fmla="*/ 802 h 1509"/>
              <a:gd name="T120" fmla="*/ 1137 w 2788"/>
              <a:gd name="T121" fmla="*/ 140 h 1509"/>
              <a:gd name="T122" fmla="*/ 910 w 2788"/>
              <a:gd name="T123" fmla="*/ 252 h 1509"/>
              <a:gd name="T124" fmla="*/ 2086 w 2788"/>
              <a:gd name="T125" fmla="*/ 992 h 1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788" h="1509">
                <a:moveTo>
                  <a:pt x="1256" y="418"/>
                </a:moveTo>
                <a:cubicBezTo>
                  <a:pt x="1256" y="420"/>
                  <a:pt x="1257" y="422"/>
                  <a:pt x="1260" y="421"/>
                </a:cubicBezTo>
                <a:cubicBezTo>
                  <a:pt x="1258" y="426"/>
                  <a:pt x="1253" y="421"/>
                  <a:pt x="1251" y="418"/>
                </a:cubicBezTo>
                <a:cubicBezTo>
                  <a:pt x="1251" y="418"/>
                  <a:pt x="1252" y="417"/>
                  <a:pt x="1252" y="417"/>
                </a:cubicBezTo>
                <a:cubicBezTo>
                  <a:pt x="1253" y="417"/>
                  <a:pt x="1253" y="418"/>
                  <a:pt x="1254" y="418"/>
                </a:cubicBezTo>
                <a:cubicBezTo>
                  <a:pt x="1254" y="417"/>
                  <a:pt x="1254" y="417"/>
                  <a:pt x="1254" y="416"/>
                </a:cubicBezTo>
                <a:cubicBezTo>
                  <a:pt x="1255" y="416"/>
                  <a:pt x="1256" y="417"/>
                  <a:pt x="1256" y="418"/>
                </a:cubicBezTo>
                <a:close/>
                <a:moveTo>
                  <a:pt x="554" y="204"/>
                </a:moveTo>
                <a:cubicBezTo>
                  <a:pt x="554" y="205"/>
                  <a:pt x="552" y="205"/>
                  <a:pt x="551" y="206"/>
                </a:cubicBezTo>
                <a:cubicBezTo>
                  <a:pt x="548" y="199"/>
                  <a:pt x="546" y="201"/>
                  <a:pt x="540" y="201"/>
                </a:cubicBezTo>
                <a:cubicBezTo>
                  <a:pt x="543" y="198"/>
                  <a:pt x="547" y="196"/>
                  <a:pt x="550" y="194"/>
                </a:cubicBezTo>
                <a:cubicBezTo>
                  <a:pt x="549" y="193"/>
                  <a:pt x="548" y="192"/>
                  <a:pt x="547" y="191"/>
                </a:cubicBezTo>
                <a:cubicBezTo>
                  <a:pt x="548" y="190"/>
                  <a:pt x="550" y="189"/>
                  <a:pt x="552" y="188"/>
                </a:cubicBezTo>
                <a:cubicBezTo>
                  <a:pt x="548" y="186"/>
                  <a:pt x="546" y="184"/>
                  <a:pt x="542" y="186"/>
                </a:cubicBezTo>
                <a:cubicBezTo>
                  <a:pt x="538" y="187"/>
                  <a:pt x="536" y="188"/>
                  <a:pt x="532" y="186"/>
                </a:cubicBezTo>
                <a:cubicBezTo>
                  <a:pt x="528" y="184"/>
                  <a:pt x="526" y="186"/>
                  <a:pt x="522" y="186"/>
                </a:cubicBezTo>
                <a:cubicBezTo>
                  <a:pt x="520" y="186"/>
                  <a:pt x="517" y="191"/>
                  <a:pt x="516" y="192"/>
                </a:cubicBezTo>
                <a:cubicBezTo>
                  <a:pt x="517" y="193"/>
                  <a:pt x="525" y="195"/>
                  <a:pt x="525" y="197"/>
                </a:cubicBezTo>
                <a:cubicBezTo>
                  <a:pt x="525" y="201"/>
                  <a:pt x="526" y="206"/>
                  <a:pt x="520" y="205"/>
                </a:cubicBezTo>
                <a:cubicBezTo>
                  <a:pt x="517" y="204"/>
                  <a:pt x="514" y="198"/>
                  <a:pt x="512" y="199"/>
                </a:cubicBezTo>
                <a:cubicBezTo>
                  <a:pt x="509" y="200"/>
                  <a:pt x="505" y="203"/>
                  <a:pt x="508" y="205"/>
                </a:cubicBezTo>
                <a:cubicBezTo>
                  <a:pt x="515" y="211"/>
                  <a:pt x="522" y="212"/>
                  <a:pt x="528" y="219"/>
                </a:cubicBezTo>
                <a:cubicBezTo>
                  <a:pt x="530" y="222"/>
                  <a:pt x="532" y="226"/>
                  <a:pt x="536" y="227"/>
                </a:cubicBezTo>
                <a:cubicBezTo>
                  <a:pt x="539" y="228"/>
                  <a:pt x="544" y="225"/>
                  <a:pt x="542" y="221"/>
                </a:cubicBezTo>
                <a:cubicBezTo>
                  <a:pt x="548" y="224"/>
                  <a:pt x="562" y="214"/>
                  <a:pt x="552" y="211"/>
                </a:cubicBezTo>
                <a:cubicBezTo>
                  <a:pt x="554" y="211"/>
                  <a:pt x="555" y="210"/>
                  <a:pt x="557" y="209"/>
                </a:cubicBezTo>
                <a:cubicBezTo>
                  <a:pt x="556" y="208"/>
                  <a:pt x="555" y="206"/>
                  <a:pt x="554" y="204"/>
                </a:cubicBezTo>
                <a:close/>
                <a:moveTo>
                  <a:pt x="1246" y="418"/>
                </a:moveTo>
                <a:cubicBezTo>
                  <a:pt x="1247" y="419"/>
                  <a:pt x="1245" y="421"/>
                  <a:pt x="1247" y="423"/>
                </a:cubicBezTo>
                <a:cubicBezTo>
                  <a:pt x="1247" y="421"/>
                  <a:pt x="1247" y="419"/>
                  <a:pt x="1249" y="417"/>
                </a:cubicBezTo>
                <a:cubicBezTo>
                  <a:pt x="1248" y="417"/>
                  <a:pt x="1246" y="416"/>
                  <a:pt x="1246" y="416"/>
                </a:cubicBezTo>
                <a:cubicBezTo>
                  <a:pt x="1245" y="417"/>
                  <a:pt x="1246" y="417"/>
                  <a:pt x="1246" y="418"/>
                </a:cubicBezTo>
                <a:close/>
                <a:moveTo>
                  <a:pt x="706" y="285"/>
                </a:moveTo>
                <a:cubicBezTo>
                  <a:pt x="708" y="288"/>
                  <a:pt x="716" y="292"/>
                  <a:pt x="719" y="287"/>
                </a:cubicBezTo>
                <a:cubicBezTo>
                  <a:pt x="722" y="282"/>
                  <a:pt x="720" y="280"/>
                  <a:pt x="721" y="275"/>
                </a:cubicBezTo>
                <a:cubicBezTo>
                  <a:pt x="715" y="267"/>
                  <a:pt x="699" y="279"/>
                  <a:pt x="706" y="285"/>
                </a:cubicBezTo>
                <a:close/>
                <a:moveTo>
                  <a:pt x="752" y="228"/>
                </a:moveTo>
                <a:cubicBezTo>
                  <a:pt x="749" y="221"/>
                  <a:pt x="740" y="222"/>
                  <a:pt x="735" y="224"/>
                </a:cubicBezTo>
                <a:cubicBezTo>
                  <a:pt x="733" y="225"/>
                  <a:pt x="725" y="214"/>
                  <a:pt x="722" y="211"/>
                </a:cubicBezTo>
                <a:cubicBezTo>
                  <a:pt x="719" y="207"/>
                  <a:pt x="711" y="204"/>
                  <a:pt x="706" y="204"/>
                </a:cubicBezTo>
                <a:cubicBezTo>
                  <a:pt x="704" y="205"/>
                  <a:pt x="699" y="204"/>
                  <a:pt x="697" y="206"/>
                </a:cubicBezTo>
                <a:cubicBezTo>
                  <a:pt x="696" y="207"/>
                  <a:pt x="692" y="212"/>
                  <a:pt x="690" y="212"/>
                </a:cubicBezTo>
                <a:cubicBezTo>
                  <a:pt x="685" y="208"/>
                  <a:pt x="686" y="208"/>
                  <a:pt x="681" y="212"/>
                </a:cubicBezTo>
                <a:cubicBezTo>
                  <a:pt x="679" y="215"/>
                  <a:pt x="676" y="215"/>
                  <a:pt x="678" y="211"/>
                </a:cubicBezTo>
                <a:cubicBezTo>
                  <a:pt x="680" y="206"/>
                  <a:pt x="681" y="206"/>
                  <a:pt x="679" y="201"/>
                </a:cubicBezTo>
                <a:cubicBezTo>
                  <a:pt x="677" y="198"/>
                  <a:pt x="676" y="198"/>
                  <a:pt x="674" y="195"/>
                </a:cubicBezTo>
                <a:cubicBezTo>
                  <a:pt x="672" y="193"/>
                  <a:pt x="673" y="188"/>
                  <a:pt x="669" y="188"/>
                </a:cubicBezTo>
                <a:cubicBezTo>
                  <a:pt x="667" y="188"/>
                  <a:pt x="663" y="187"/>
                  <a:pt x="661" y="188"/>
                </a:cubicBezTo>
                <a:cubicBezTo>
                  <a:pt x="655" y="190"/>
                  <a:pt x="649" y="193"/>
                  <a:pt x="643" y="194"/>
                </a:cubicBezTo>
                <a:cubicBezTo>
                  <a:pt x="643" y="192"/>
                  <a:pt x="644" y="190"/>
                  <a:pt x="644" y="187"/>
                </a:cubicBezTo>
                <a:cubicBezTo>
                  <a:pt x="635" y="186"/>
                  <a:pt x="631" y="186"/>
                  <a:pt x="623" y="190"/>
                </a:cubicBezTo>
                <a:cubicBezTo>
                  <a:pt x="616" y="193"/>
                  <a:pt x="612" y="197"/>
                  <a:pt x="609" y="204"/>
                </a:cubicBezTo>
                <a:cubicBezTo>
                  <a:pt x="608" y="207"/>
                  <a:pt x="605" y="213"/>
                  <a:pt x="605" y="216"/>
                </a:cubicBezTo>
                <a:cubicBezTo>
                  <a:pt x="605" y="217"/>
                  <a:pt x="606" y="226"/>
                  <a:pt x="607" y="226"/>
                </a:cubicBezTo>
                <a:cubicBezTo>
                  <a:pt x="615" y="227"/>
                  <a:pt x="621" y="226"/>
                  <a:pt x="627" y="233"/>
                </a:cubicBezTo>
                <a:cubicBezTo>
                  <a:pt x="621" y="232"/>
                  <a:pt x="615" y="232"/>
                  <a:pt x="609" y="231"/>
                </a:cubicBezTo>
                <a:cubicBezTo>
                  <a:pt x="611" y="236"/>
                  <a:pt x="616" y="240"/>
                  <a:pt x="620" y="242"/>
                </a:cubicBezTo>
                <a:cubicBezTo>
                  <a:pt x="624" y="244"/>
                  <a:pt x="625" y="241"/>
                  <a:pt x="628" y="241"/>
                </a:cubicBezTo>
                <a:cubicBezTo>
                  <a:pt x="634" y="240"/>
                  <a:pt x="630" y="242"/>
                  <a:pt x="633" y="245"/>
                </a:cubicBezTo>
                <a:cubicBezTo>
                  <a:pt x="635" y="247"/>
                  <a:pt x="640" y="248"/>
                  <a:pt x="642" y="248"/>
                </a:cubicBezTo>
                <a:cubicBezTo>
                  <a:pt x="648" y="248"/>
                  <a:pt x="656" y="247"/>
                  <a:pt x="661" y="249"/>
                </a:cubicBezTo>
                <a:cubicBezTo>
                  <a:pt x="663" y="250"/>
                  <a:pt x="665" y="250"/>
                  <a:pt x="667" y="251"/>
                </a:cubicBezTo>
                <a:cubicBezTo>
                  <a:pt x="668" y="251"/>
                  <a:pt x="669" y="248"/>
                  <a:pt x="670" y="249"/>
                </a:cubicBezTo>
                <a:cubicBezTo>
                  <a:pt x="673" y="249"/>
                  <a:pt x="673" y="253"/>
                  <a:pt x="677" y="252"/>
                </a:cubicBezTo>
                <a:cubicBezTo>
                  <a:pt x="674" y="250"/>
                  <a:pt x="672" y="247"/>
                  <a:pt x="670" y="245"/>
                </a:cubicBezTo>
                <a:cubicBezTo>
                  <a:pt x="679" y="248"/>
                  <a:pt x="685" y="250"/>
                  <a:pt x="694" y="248"/>
                </a:cubicBezTo>
                <a:cubicBezTo>
                  <a:pt x="692" y="244"/>
                  <a:pt x="692" y="242"/>
                  <a:pt x="688" y="241"/>
                </a:cubicBezTo>
                <a:cubicBezTo>
                  <a:pt x="693" y="236"/>
                  <a:pt x="692" y="243"/>
                  <a:pt x="696" y="245"/>
                </a:cubicBezTo>
                <a:cubicBezTo>
                  <a:pt x="697" y="246"/>
                  <a:pt x="700" y="244"/>
                  <a:pt x="701" y="245"/>
                </a:cubicBezTo>
                <a:cubicBezTo>
                  <a:pt x="701" y="247"/>
                  <a:pt x="702" y="249"/>
                  <a:pt x="702" y="251"/>
                </a:cubicBezTo>
                <a:cubicBezTo>
                  <a:pt x="706" y="247"/>
                  <a:pt x="714" y="257"/>
                  <a:pt x="717" y="260"/>
                </a:cubicBezTo>
                <a:cubicBezTo>
                  <a:pt x="711" y="262"/>
                  <a:pt x="710" y="261"/>
                  <a:pt x="710" y="268"/>
                </a:cubicBezTo>
                <a:cubicBezTo>
                  <a:pt x="713" y="267"/>
                  <a:pt x="715" y="266"/>
                  <a:pt x="718" y="265"/>
                </a:cubicBezTo>
                <a:cubicBezTo>
                  <a:pt x="722" y="263"/>
                  <a:pt x="722" y="263"/>
                  <a:pt x="724" y="267"/>
                </a:cubicBezTo>
                <a:cubicBezTo>
                  <a:pt x="727" y="272"/>
                  <a:pt x="734" y="270"/>
                  <a:pt x="737" y="276"/>
                </a:cubicBezTo>
                <a:cubicBezTo>
                  <a:pt x="739" y="280"/>
                  <a:pt x="741" y="284"/>
                  <a:pt x="743" y="287"/>
                </a:cubicBezTo>
                <a:cubicBezTo>
                  <a:pt x="744" y="289"/>
                  <a:pt x="742" y="290"/>
                  <a:pt x="740" y="291"/>
                </a:cubicBezTo>
                <a:cubicBezTo>
                  <a:pt x="736" y="296"/>
                  <a:pt x="731" y="301"/>
                  <a:pt x="726" y="306"/>
                </a:cubicBezTo>
                <a:cubicBezTo>
                  <a:pt x="727" y="307"/>
                  <a:pt x="734" y="310"/>
                  <a:pt x="733" y="313"/>
                </a:cubicBezTo>
                <a:cubicBezTo>
                  <a:pt x="732" y="314"/>
                  <a:pt x="723" y="316"/>
                  <a:pt x="722" y="316"/>
                </a:cubicBezTo>
                <a:cubicBezTo>
                  <a:pt x="716" y="318"/>
                  <a:pt x="710" y="316"/>
                  <a:pt x="704" y="315"/>
                </a:cubicBezTo>
                <a:cubicBezTo>
                  <a:pt x="704" y="319"/>
                  <a:pt x="699" y="320"/>
                  <a:pt x="697" y="323"/>
                </a:cubicBezTo>
                <a:cubicBezTo>
                  <a:pt x="696" y="325"/>
                  <a:pt x="700" y="330"/>
                  <a:pt x="703" y="330"/>
                </a:cubicBezTo>
                <a:cubicBezTo>
                  <a:pt x="707" y="330"/>
                  <a:pt x="712" y="331"/>
                  <a:pt x="715" y="328"/>
                </a:cubicBezTo>
                <a:cubicBezTo>
                  <a:pt x="718" y="325"/>
                  <a:pt x="721" y="328"/>
                  <a:pt x="725" y="329"/>
                </a:cubicBezTo>
                <a:cubicBezTo>
                  <a:pt x="725" y="327"/>
                  <a:pt x="726" y="326"/>
                  <a:pt x="725" y="325"/>
                </a:cubicBezTo>
                <a:cubicBezTo>
                  <a:pt x="728" y="325"/>
                  <a:pt x="729" y="326"/>
                  <a:pt x="729" y="329"/>
                </a:cubicBezTo>
                <a:cubicBezTo>
                  <a:pt x="736" y="325"/>
                  <a:pt x="736" y="328"/>
                  <a:pt x="740" y="335"/>
                </a:cubicBezTo>
                <a:cubicBezTo>
                  <a:pt x="742" y="338"/>
                  <a:pt x="746" y="338"/>
                  <a:pt x="750" y="340"/>
                </a:cubicBezTo>
                <a:cubicBezTo>
                  <a:pt x="747" y="341"/>
                  <a:pt x="745" y="342"/>
                  <a:pt x="743" y="343"/>
                </a:cubicBezTo>
                <a:cubicBezTo>
                  <a:pt x="747" y="345"/>
                  <a:pt x="749" y="347"/>
                  <a:pt x="753" y="346"/>
                </a:cubicBezTo>
                <a:cubicBezTo>
                  <a:pt x="753" y="347"/>
                  <a:pt x="752" y="348"/>
                  <a:pt x="752" y="348"/>
                </a:cubicBezTo>
                <a:cubicBezTo>
                  <a:pt x="756" y="349"/>
                  <a:pt x="760" y="350"/>
                  <a:pt x="764" y="352"/>
                </a:cubicBezTo>
                <a:cubicBezTo>
                  <a:pt x="765" y="352"/>
                  <a:pt x="765" y="356"/>
                  <a:pt x="768" y="356"/>
                </a:cubicBezTo>
                <a:cubicBezTo>
                  <a:pt x="776" y="358"/>
                  <a:pt x="784" y="360"/>
                  <a:pt x="792" y="362"/>
                </a:cubicBezTo>
                <a:cubicBezTo>
                  <a:pt x="792" y="359"/>
                  <a:pt x="793" y="357"/>
                  <a:pt x="790" y="355"/>
                </a:cubicBezTo>
                <a:cubicBezTo>
                  <a:pt x="787" y="353"/>
                  <a:pt x="785" y="351"/>
                  <a:pt x="782" y="349"/>
                </a:cubicBezTo>
                <a:cubicBezTo>
                  <a:pt x="780" y="348"/>
                  <a:pt x="775" y="348"/>
                  <a:pt x="774" y="346"/>
                </a:cubicBezTo>
                <a:cubicBezTo>
                  <a:pt x="773" y="343"/>
                  <a:pt x="771" y="341"/>
                  <a:pt x="770" y="338"/>
                </a:cubicBezTo>
                <a:cubicBezTo>
                  <a:pt x="772" y="339"/>
                  <a:pt x="775" y="340"/>
                  <a:pt x="778" y="342"/>
                </a:cubicBezTo>
                <a:cubicBezTo>
                  <a:pt x="777" y="340"/>
                  <a:pt x="777" y="339"/>
                  <a:pt x="777" y="337"/>
                </a:cubicBezTo>
                <a:cubicBezTo>
                  <a:pt x="781" y="340"/>
                  <a:pt x="786" y="343"/>
                  <a:pt x="791" y="346"/>
                </a:cubicBezTo>
                <a:cubicBezTo>
                  <a:pt x="794" y="348"/>
                  <a:pt x="798" y="354"/>
                  <a:pt x="800" y="353"/>
                </a:cubicBezTo>
                <a:cubicBezTo>
                  <a:pt x="799" y="352"/>
                  <a:pt x="798" y="350"/>
                  <a:pt x="798" y="348"/>
                </a:cubicBezTo>
                <a:cubicBezTo>
                  <a:pt x="799" y="349"/>
                  <a:pt x="800" y="349"/>
                  <a:pt x="801" y="349"/>
                </a:cubicBezTo>
                <a:cubicBezTo>
                  <a:pt x="803" y="345"/>
                  <a:pt x="796" y="344"/>
                  <a:pt x="799" y="340"/>
                </a:cubicBezTo>
                <a:cubicBezTo>
                  <a:pt x="800" y="342"/>
                  <a:pt x="801" y="343"/>
                  <a:pt x="803" y="345"/>
                </a:cubicBezTo>
                <a:cubicBezTo>
                  <a:pt x="802" y="342"/>
                  <a:pt x="803" y="337"/>
                  <a:pt x="801" y="335"/>
                </a:cubicBezTo>
                <a:cubicBezTo>
                  <a:pt x="800" y="332"/>
                  <a:pt x="797" y="333"/>
                  <a:pt x="796" y="329"/>
                </a:cubicBezTo>
                <a:cubicBezTo>
                  <a:pt x="795" y="325"/>
                  <a:pt x="795" y="324"/>
                  <a:pt x="792" y="322"/>
                </a:cubicBezTo>
                <a:cubicBezTo>
                  <a:pt x="789" y="321"/>
                  <a:pt x="786" y="319"/>
                  <a:pt x="785" y="324"/>
                </a:cubicBezTo>
                <a:cubicBezTo>
                  <a:pt x="784" y="321"/>
                  <a:pt x="783" y="317"/>
                  <a:pt x="782" y="314"/>
                </a:cubicBezTo>
                <a:cubicBezTo>
                  <a:pt x="781" y="310"/>
                  <a:pt x="780" y="312"/>
                  <a:pt x="777" y="313"/>
                </a:cubicBezTo>
                <a:cubicBezTo>
                  <a:pt x="776" y="311"/>
                  <a:pt x="776" y="309"/>
                  <a:pt x="775" y="307"/>
                </a:cubicBezTo>
                <a:cubicBezTo>
                  <a:pt x="777" y="307"/>
                  <a:pt x="779" y="307"/>
                  <a:pt x="781" y="308"/>
                </a:cubicBezTo>
                <a:cubicBezTo>
                  <a:pt x="781" y="303"/>
                  <a:pt x="777" y="304"/>
                  <a:pt x="779" y="300"/>
                </a:cubicBezTo>
                <a:cubicBezTo>
                  <a:pt x="781" y="297"/>
                  <a:pt x="783" y="297"/>
                  <a:pt x="786" y="299"/>
                </a:cubicBezTo>
                <a:cubicBezTo>
                  <a:pt x="788" y="300"/>
                  <a:pt x="791" y="305"/>
                  <a:pt x="793" y="306"/>
                </a:cubicBezTo>
                <a:cubicBezTo>
                  <a:pt x="795" y="306"/>
                  <a:pt x="800" y="304"/>
                  <a:pt x="801" y="303"/>
                </a:cubicBezTo>
                <a:cubicBezTo>
                  <a:pt x="803" y="308"/>
                  <a:pt x="798" y="308"/>
                  <a:pt x="795" y="310"/>
                </a:cubicBezTo>
                <a:cubicBezTo>
                  <a:pt x="800" y="316"/>
                  <a:pt x="803" y="318"/>
                  <a:pt x="810" y="322"/>
                </a:cubicBezTo>
                <a:cubicBezTo>
                  <a:pt x="812" y="317"/>
                  <a:pt x="811" y="313"/>
                  <a:pt x="810" y="308"/>
                </a:cubicBezTo>
                <a:cubicBezTo>
                  <a:pt x="816" y="312"/>
                  <a:pt x="818" y="309"/>
                  <a:pt x="824" y="306"/>
                </a:cubicBezTo>
                <a:cubicBezTo>
                  <a:pt x="822" y="305"/>
                  <a:pt x="820" y="304"/>
                  <a:pt x="818" y="303"/>
                </a:cubicBezTo>
                <a:cubicBezTo>
                  <a:pt x="820" y="301"/>
                  <a:pt x="824" y="303"/>
                  <a:pt x="827" y="303"/>
                </a:cubicBezTo>
                <a:cubicBezTo>
                  <a:pt x="827" y="297"/>
                  <a:pt x="829" y="294"/>
                  <a:pt x="824" y="292"/>
                </a:cubicBezTo>
                <a:cubicBezTo>
                  <a:pt x="821" y="290"/>
                  <a:pt x="815" y="292"/>
                  <a:pt x="811" y="292"/>
                </a:cubicBezTo>
                <a:cubicBezTo>
                  <a:pt x="812" y="290"/>
                  <a:pt x="813" y="289"/>
                  <a:pt x="815" y="287"/>
                </a:cubicBezTo>
                <a:cubicBezTo>
                  <a:pt x="809" y="286"/>
                  <a:pt x="807" y="286"/>
                  <a:pt x="803" y="282"/>
                </a:cubicBezTo>
                <a:cubicBezTo>
                  <a:pt x="800" y="279"/>
                  <a:pt x="799" y="278"/>
                  <a:pt x="795" y="276"/>
                </a:cubicBezTo>
                <a:cubicBezTo>
                  <a:pt x="786" y="273"/>
                  <a:pt x="778" y="270"/>
                  <a:pt x="770" y="266"/>
                </a:cubicBezTo>
                <a:cubicBezTo>
                  <a:pt x="772" y="266"/>
                  <a:pt x="774" y="265"/>
                  <a:pt x="777" y="265"/>
                </a:cubicBezTo>
                <a:cubicBezTo>
                  <a:pt x="776" y="263"/>
                  <a:pt x="776" y="261"/>
                  <a:pt x="776" y="258"/>
                </a:cubicBezTo>
                <a:cubicBezTo>
                  <a:pt x="779" y="259"/>
                  <a:pt x="782" y="260"/>
                  <a:pt x="786" y="260"/>
                </a:cubicBezTo>
                <a:cubicBezTo>
                  <a:pt x="784" y="255"/>
                  <a:pt x="784" y="255"/>
                  <a:pt x="779" y="256"/>
                </a:cubicBezTo>
                <a:cubicBezTo>
                  <a:pt x="776" y="257"/>
                  <a:pt x="774" y="255"/>
                  <a:pt x="771" y="254"/>
                </a:cubicBezTo>
                <a:cubicBezTo>
                  <a:pt x="776" y="251"/>
                  <a:pt x="777" y="251"/>
                  <a:pt x="782" y="251"/>
                </a:cubicBezTo>
                <a:cubicBezTo>
                  <a:pt x="782" y="247"/>
                  <a:pt x="778" y="245"/>
                  <a:pt x="775" y="243"/>
                </a:cubicBezTo>
                <a:cubicBezTo>
                  <a:pt x="775" y="247"/>
                  <a:pt x="770" y="248"/>
                  <a:pt x="767" y="250"/>
                </a:cubicBezTo>
                <a:cubicBezTo>
                  <a:pt x="768" y="245"/>
                  <a:pt x="765" y="246"/>
                  <a:pt x="762" y="245"/>
                </a:cubicBezTo>
                <a:cubicBezTo>
                  <a:pt x="766" y="244"/>
                  <a:pt x="772" y="244"/>
                  <a:pt x="773" y="240"/>
                </a:cubicBezTo>
                <a:cubicBezTo>
                  <a:pt x="770" y="238"/>
                  <a:pt x="754" y="227"/>
                  <a:pt x="752" y="232"/>
                </a:cubicBezTo>
                <a:cubicBezTo>
                  <a:pt x="750" y="235"/>
                  <a:pt x="745" y="239"/>
                  <a:pt x="743" y="235"/>
                </a:cubicBezTo>
                <a:cubicBezTo>
                  <a:pt x="742" y="232"/>
                  <a:pt x="750" y="229"/>
                  <a:pt x="752" y="228"/>
                </a:cubicBezTo>
                <a:close/>
                <a:moveTo>
                  <a:pt x="507" y="151"/>
                </a:moveTo>
                <a:cubicBezTo>
                  <a:pt x="505" y="151"/>
                  <a:pt x="503" y="151"/>
                  <a:pt x="502" y="153"/>
                </a:cubicBezTo>
                <a:cubicBezTo>
                  <a:pt x="504" y="153"/>
                  <a:pt x="506" y="153"/>
                  <a:pt x="508" y="153"/>
                </a:cubicBezTo>
                <a:cubicBezTo>
                  <a:pt x="501" y="158"/>
                  <a:pt x="511" y="158"/>
                  <a:pt x="515" y="157"/>
                </a:cubicBezTo>
                <a:cubicBezTo>
                  <a:pt x="520" y="156"/>
                  <a:pt x="525" y="156"/>
                  <a:pt x="530" y="155"/>
                </a:cubicBezTo>
                <a:cubicBezTo>
                  <a:pt x="529" y="157"/>
                  <a:pt x="528" y="158"/>
                  <a:pt x="526" y="158"/>
                </a:cubicBezTo>
                <a:cubicBezTo>
                  <a:pt x="526" y="158"/>
                  <a:pt x="527" y="158"/>
                  <a:pt x="527" y="159"/>
                </a:cubicBezTo>
                <a:cubicBezTo>
                  <a:pt x="525" y="159"/>
                  <a:pt x="523" y="159"/>
                  <a:pt x="522" y="161"/>
                </a:cubicBezTo>
                <a:cubicBezTo>
                  <a:pt x="524" y="161"/>
                  <a:pt x="526" y="162"/>
                  <a:pt x="528" y="163"/>
                </a:cubicBezTo>
                <a:cubicBezTo>
                  <a:pt x="527" y="163"/>
                  <a:pt x="525" y="163"/>
                  <a:pt x="524" y="163"/>
                </a:cubicBezTo>
                <a:cubicBezTo>
                  <a:pt x="525" y="167"/>
                  <a:pt x="527" y="166"/>
                  <a:pt x="530" y="167"/>
                </a:cubicBezTo>
                <a:cubicBezTo>
                  <a:pt x="532" y="168"/>
                  <a:pt x="532" y="165"/>
                  <a:pt x="534" y="165"/>
                </a:cubicBezTo>
                <a:cubicBezTo>
                  <a:pt x="538" y="166"/>
                  <a:pt x="544" y="168"/>
                  <a:pt x="547" y="164"/>
                </a:cubicBezTo>
                <a:cubicBezTo>
                  <a:pt x="546" y="163"/>
                  <a:pt x="545" y="162"/>
                  <a:pt x="543" y="161"/>
                </a:cubicBezTo>
                <a:cubicBezTo>
                  <a:pt x="545" y="160"/>
                  <a:pt x="546" y="159"/>
                  <a:pt x="545" y="157"/>
                </a:cubicBezTo>
                <a:cubicBezTo>
                  <a:pt x="546" y="158"/>
                  <a:pt x="547" y="158"/>
                  <a:pt x="548" y="159"/>
                </a:cubicBezTo>
                <a:cubicBezTo>
                  <a:pt x="549" y="156"/>
                  <a:pt x="547" y="155"/>
                  <a:pt x="547" y="152"/>
                </a:cubicBezTo>
                <a:cubicBezTo>
                  <a:pt x="546" y="150"/>
                  <a:pt x="548" y="148"/>
                  <a:pt x="548" y="146"/>
                </a:cubicBezTo>
                <a:cubicBezTo>
                  <a:pt x="547" y="145"/>
                  <a:pt x="545" y="140"/>
                  <a:pt x="544" y="140"/>
                </a:cubicBezTo>
                <a:cubicBezTo>
                  <a:pt x="542" y="139"/>
                  <a:pt x="539" y="137"/>
                  <a:pt x="537" y="138"/>
                </a:cubicBezTo>
                <a:cubicBezTo>
                  <a:pt x="533" y="141"/>
                  <a:pt x="529" y="137"/>
                  <a:pt x="523" y="139"/>
                </a:cubicBezTo>
                <a:cubicBezTo>
                  <a:pt x="517" y="141"/>
                  <a:pt x="527" y="142"/>
                  <a:pt x="528" y="145"/>
                </a:cubicBezTo>
                <a:cubicBezTo>
                  <a:pt x="527" y="145"/>
                  <a:pt x="526" y="145"/>
                  <a:pt x="524" y="145"/>
                </a:cubicBezTo>
                <a:cubicBezTo>
                  <a:pt x="526" y="147"/>
                  <a:pt x="528" y="149"/>
                  <a:pt x="529" y="152"/>
                </a:cubicBezTo>
                <a:cubicBezTo>
                  <a:pt x="527" y="150"/>
                  <a:pt x="511" y="135"/>
                  <a:pt x="512" y="145"/>
                </a:cubicBezTo>
                <a:cubicBezTo>
                  <a:pt x="513" y="145"/>
                  <a:pt x="515" y="146"/>
                  <a:pt x="516" y="146"/>
                </a:cubicBezTo>
                <a:cubicBezTo>
                  <a:pt x="513" y="147"/>
                  <a:pt x="513" y="151"/>
                  <a:pt x="517" y="150"/>
                </a:cubicBezTo>
                <a:cubicBezTo>
                  <a:pt x="516" y="153"/>
                  <a:pt x="510" y="150"/>
                  <a:pt x="507" y="151"/>
                </a:cubicBezTo>
                <a:close/>
                <a:moveTo>
                  <a:pt x="507" y="255"/>
                </a:moveTo>
                <a:cubicBezTo>
                  <a:pt x="508" y="248"/>
                  <a:pt x="512" y="250"/>
                  <a:pt x="515" y="253"/>
                </a:cubicBezTo>
                <a:cubicBezTo>
                  <a:pt x="515" y="252"/>
                  <a:pt x="516" y="251"/>
                  <a:pt x="517" y="250"/>
                </a:cubicBezTo>
                <a:cubicBezTo>
                  <a:pt x="521" y="257"/>
                  <a:pt x="521" y="248"/>
                  <a:pt x="520" y="244"/>
                </a:cubicBezTo>
                <a:cubicBezTo>
                  <a:pt x="515" y="245"/>
                  <a:pt x="509" y="242"/>
                  <a:pt x="503" y="238"/>
                </a:cubicBezTo>
                <a:cubicBezTo>
                  <a:pt x="501" y="237"/>
                  <a:pt x="493" y="234"/>
                  <a:pt x="492" y="232"/>
                </a:cubicBezTo>
                <a:cubicBezTo>
                  <a:pt x="491" y="229"/>
                  <a:pt x="494" y="226"/>
                  <a:pt x="493" y="222"/>
                </a:cubicBezTo>
                <a:cubicBezTo>
                  <a:pt x="490" y="215"/>
                  <a:pt x="488" y="203"/>
                  <a:pt x="481" y="199"/>
                </a:cubicBezTo>
                <a:cubicBezTo>
                  <a:pt x="478" y="198"/>
                  <a:pt x="475" y="193"/>
                  <a:pt x="473" y="197"/>
                </a:cubicBezTo>
                <a:cubicBezTo>
                  <a:pt x="472" y="198"/>
                  <a:pt x="467" y="195"/>
                  <a:pt x="465" y="194"/>
                </a:cubicBezTo>
                <a:cubicBezTo>
                  <a:pt x="467" y="197"/>
                  <a:pt x="463" y="198"/>
                  <a:pt x="464" y="200"/>
                </a:cubicBezTo>
                <a:cubicBezTo>
                  <a:pt x="465" y="202"/>
                  <a:pt x="466" y="204"/>
                  <a:pt x="466" y="206"/>
                </a:cubicBezTo>
                <a:cubicBezTo>
                  <a:pt x="468" y="210"/>
                  <a:pt x="470" y="215"/>
                  <a:pt x="471" y="219"/>
                </a:cubicBezTo>
                <a:cubicBezTo>
                  <a:pt x="468" y="221"/>
                  <a:pt x="466" y="223"/>
                  <a:pt x="465" y="219"/>
                </a:cubicBezTo>
                <a:cubicBezTo>
                  <a:pt x="464" y="215"/>
                  <a:pt x="462" y="211"/>
                  <a:pt x="461" y="207"/>
                </a:cubicBezTo>
                <a:cubicBezTo>
                  <a:pt x="459" y="201"/>
                  <a:pt x="449" y="200"/>
                  <a:pt x="445" y="201"/>
                </a:cubicBezTo>
                <a:cubicBezTo>
                  <a:pt x="447" y="204"/>
                  <a:pt x="449" y="206"/>
                  <a:pt x="452" y="209"/>
                </a:cubicBezTo>
                <a:cubicBezTo>
                  <a:pt x="450" y="208"/>
                  <a:pt x="445" y="206"/>
                  <a:pt x="444" y="207"/>
                </a:cubicBezTo>
                <a:cubicBezTo>
                  <a:pt x="442" y="211"/>
                  <a:pt x="441" y="211"/>
                  <a:pt x="437" y="211"/>
                </a:cubicBezTo>
                <a:cubicBezTo>
                  <a:pt x="438" y="210"/>
                  <a:pt x="439" y="208"/>
                  <a:pt x="440" y="207"/>
                </a:cubicBezTo>
                <a:cubicBezTo>
                  <a:pt x="438" y="205"/>
                  <a:pt x="429" y="199"/>
                  <a:pt x="427" y="200"/>
                </a:cubicBezTo>
                <a:cubicBezTo>
                  <a:pt x="425" y="201"/>
                  <a:pt x="424" y="205"/>
                  <a:pt x="422" y="205"/>
                </a:cubicBezTo>
                <a:cubicBezTo>
                  <a:pt x="419" y="206"/>
                  <a:pt x="417" y="206"/>
                  <a:pt x="415" y="206"/>
                </a:cubicBezTo>
                <a:cubicBezTo>
                  <a:pt x="419" y="203"/>
                  <a:pt x="422" y="199"/>
                  <a:pt x="417" y="196"/>
                </a:cubicBezTo>
                <a:cubicBezTo>
                  <a:pt x="413" y="193"/>
                  <a:pt x="411" y="195"/>
                  <a:pt x="407" y="197"/>
                </a:cubicBezTo>
                <a:cubicBezTo>
                  <a:pt x="398" y="200"/>
                  <a:pt x="391" y="203"/>
                  <a:pt x="383" y="209"/>
                </a:cubicBezTo>
                <a:cubicBezTo>
                  <a:pt x="385" y="210"/>
                  <a:pt x="386" y="211"/>
                  <a:pt x="387" y="211"/>
                </a:cubicBezTo>
                <a:cubicBezTo>
                  <a:pt x="384" y="214"/>
                  <a:pt x="379" y="217"/>
                  <a:pt x="380" y="222"/>
                </a:cubicBezTo>
                <a:cubicBezTo>
                  <a:pt x="382" y="222"/>
                  <a:pt x="385" y="222"/>
                  <a:pt x="387" y="222"/>
                </a:cubicBezTo>
                <a:cubicBezTo>
                  <a:pt x="387" y="223"/>
                  <a:pt x="387" y="224"/>
                  <a:pt x="386" y="225"/>
                </a:cubicBezTo>
                <a:cubicBezTo>
                  <a:pt x="392" y="225"/>
                  <a:pt x="397" y="224"/>
                  <a:pt x="403" y="224"/>
                </a:cubicBezTo>
                <a:cubicBezTo>
                  <a:pt x="397" y="227"/>
                  <a:pt x="391" y="229"/>
                  <a:pt x="386" y="232"/>
                </a:cubicBezTo>
                <a:cubicBezTo>
                  <a:pt x="389" y="235"/>
                  <a:pt x="390" y="237"/>
                  <a:pt x="394" y="237"/>
                </a:cubicBezTo>
                <a:cubicBezTo>
                  <a:pt x="400" y="237"/>
                  <a:pt x="406" y="237"/>
                  <a:pt x="412" y="237"/>
                </a:cubicBezTo>
                <a:cubicBezTo>
                  <a:pt x="420" y="237"/>
                  <a:pt x="428" y="239"/>
                  <a:pt x="436" y="241"/>
                </a:cubicBezTo>
                <a:cubicBezTo>
                  <a:pt x="442" y="243"/>
                  <a:pt x="432" y="244"/>
                  <a:pt x="430" y="244"/>
                </a:cubicBezTo>
                <a:cubicBezTo>
                  <a:pt x="426" y="244"/>
                  <a:pt x="421" y="243"/>
                  <a:pt x="417" y="242"/>
                </a:cubicBezTo>
                <a:cubicBezTo>
                  <a:pt x="410" y="242"/>
                  <a:pt x="401" y="245"/>
                  <a:pt x="394" y="247"/>
                </a:cubicBezTo>
                <a:cubicBezTo>
                  <a:pt x="398" y="261"/>
                  <a:pt x="411" y="259"/>
                  <a:pt x="422" y="259"/>
                </a:cubicBezTo>
                <a:cubicBezTo>
                  <a:pt x="422" y="266"/>
                  <a:pt x="423" y="270"/>
                  <a:pt x="430" y="269"/>
                </a:cubicBezTo>
                <a:cubicBezTo>
                  <a:pt x="438" y="269"/>
                  <a:pt x="446" y="268"/>
                  <a:pt x="453" y="268"/>
                </a:cubicBezTo>
                <a:cubicBezTo>
                  <a:pt x="459" y="267"/>
                  <a:pt x="461" y="263"/>
                  <a:pt x="466" y="262"/>
                </a:cubicBezTo>
                <a:cubicBezTo>
                  <a:pt x="470" y="262"/>
                  <a:pt x="471" y="262"/>
                  <a:pt x="473" y="259"/>
                </a:cubicBezTo>
                <a:cubicBezTo>
                  <a:pt x="476" y="258"/>
                  <a:pt x="476" y="255"/>
                  <a:pt x="479" y="256"/>
                </a:cubicBezTo>
                <a:cubicBezTo>
                  <a:pt x="479" y="257"/>
                  <a:pt x="479" y="258"/>
                  <a:pt x="478" y="259"/>
                </a:cubicBezTo>
                <a:cubicBezTo>
                  <a:pt x="482" y="260"/>
                  <a:pt x="486" y="261"/>
                  <a:pt x="490" y="261"/>
                </a:cubicBezTo>
                <a:cubicBezTo>
                  <a:pt x="489" y="262"/>
                  <a:pt x="488" y="263"/>
                  <a:pt x="487" y="263"/>
                </a:cubicBezTo>
                <a:cubicBezTo>
                  <a:pt x="494" y="263"/>
                  <a:pt x="500" y="267"/>
                  <a:pt x="506" y="266"/>
                </a:cubicBezTo>
                <a:cubicBezTo>
                  <a:pt x="508" y="266"/>
                  <a:pt x="514" y="264"/>
                  <a:pt x="514" y="262"/>
                </a:cubicBezTo>
                <a:cubicBezTo>
                  <a:pt x="514" y="259"/>
                  <a:pt x="510" y="260"/>
                  <a:pt x="513" y="256"/>
                </a:cubicBezTo>
                <a:cubicBezTo>
                  <a:pt x="508" y="255"/>
                  <a:pt x="506" y="257"/>
                  <a:pt x="503" y="260"/>
                </a:cubicBezTo>
                <a:cubicBezTo>
                  <a:pt x="503" y="257"/>
                  <a:pt x="503" y="255"/>
                  <a:pt x="501" y="252"/>
                </a:cubicBezTo>
                <a:cubicBezTo>
                  <a:pt x="502" y="253"/>
                  <a:pt x="503" y="253"/>
                  <a:pt x="504" y="253"/>
                </a:cubicBezTo>
                <a:cubicBezTo>
                  <a:pt x="505" y="254"/>
                  <a:pt x="506" y="254"/>
                  <a:pt x="507" y="255"/>
                </a:cubicBezTo>
                <a:close/>
                <a:moveTo>
                  <a:pt x="531" y="262"/>
                </a:moveTo>
                <a:cubicBezTo>
                  <a:pt x="532" y="263"/>
                  <a:pt x="534" y="265"/>
                  <a:pt x="535" y="265"/>
                </a:cubicBezTo>
                <a:cubicBezTo>
                  <a:pt x="535" y="264"/>
                  <a:pt x="536" y="264"/>
                  <a:pt x="536" y="263"/>
                </a:cubicBezTo>
                <a:cubicBezTo>
                  <a:pt x="537" y="265"/>
                  <a:pt x="538" y="266"/>
                  <a:pt x="540" y="267"/>
                </a:cubicBezTo>
                <a:cubicBezTo>
                  <a:pt x="540" y="266"/>
                  <a:pt x="540" y="265"/>
                  <a:pt x="540" y="265"/>
                </a:cubicBezTo>
                <a:cubicBezTo>
                  <a:pt x="542" y="269"/>
                  <a:pt x="549" y="270"/>
                  <a:pt x="553" y="271"/>
                </a:cubicBezTo>
                <a:cubicBezTo>
                  <a:pt x="557" y="271"/>
                  <a:pt x="561" y="267"/>
                  <a:pt x="565" y="265"/>
                </a:cubicBezTo>
                <a:cubicBezTo>
                  <a:pt x="560" y="261"/>
                  <a:pt x="556" y="257"/>
                  <a:pt x="550" y="253"/>
                </a:cubicBezTo>
                <a:cubicBezTo>
                  <a:pt x="547" y="251"/>
                  <a:pt x="545" y="248"/>
                  <a:pt x="542" y="251"/>
                </a:cubicBezTo>
                <a:cubicBezTo>
                  <a:pt x="540" y="253"/>
                  <a:pt x="537" y="255"/>
                  <a:pt x="540" y="258"/>
                </a:cubicBezTo>
                <a:cubicBezTo>
                  <a:pt x="540" y="258"/>
                  <a:pt x="539" y="258"/>
                  <a:pt x="538" y="258"/>
                </a:cubicBezTo>
                <a:cubicBezTo>
                  <a:pt x="537" y="262"/>
                  <a:pt x="533" y="259"/>
                  <a:pt x="531" y="262"/>
                </a:cubicBezTo>
                <a:close/>
                <a:moveTo>
                  <a:pt x="1250" y="413"/>
                </a:moveTo>
                <a:cubicBezTo>
                  <a:pt x="1250" y="413"/>
                  <a:pt x="1249" y="413"/>
                  <a:pt x="1249" y="414"/>
                </a:cubicBezTo>
                <a:cubicBezTo>
                  <a:pt x="1249" y="414"/>
                  <a:pt x="1249" y="415"/>
                  <a:pt x="1249" y="415"/>
                </a:cubicBezTo>
                <a:cubicBezTo>
                  <a:pt x="1251" y="413"/>
                  <a:pt x="1252" y="412"/>
                  <a:pt x="1254" y="412"/>
                </a:cubicBezTo>
                <a:cubicBezTo>
                  <a:pt x="1254" y="411"/>
                  <a:pt x="1254" y="411"/>
                  <a:pt x="1253" y="410"/>
                </a:cubicBezTo>
                <a:cubicBezTo>
                  <a:pt x="1256" y="410"/>
                  <a:pt x="1256" y="405"/>
                  <a:pt x="1255" y="406"/>
                </a:cubicBezTo>
                <a:cubicBezTo>
                  <a:pt x="1252" y="407"/>
                  <a:pt x="1245" y="409"/>
                  <a:pt x="1250" y="413"/>
                </a:cubicBezTo>
                <a:close/>
                <a:moveTo>
                  <a:pt x="681" y="337"/>
                </a:moveTo>
                <a:cubicBezTo>
                  <a:pt x="676" y="333"/>
                  <a:pt x="675" y="333"/>
                  <a:pt x="669" y="334"/>
                </a:cubicBezTo>
                <a:cubicBezTo>
                  <a:pt x="675" y="328"/>
                  <a:pt x="660" y="321"/>
                  <a:pt x="658" y="319"/>
                </a:cubicBezTo>
                <a:cubicBezTo>
                  <a:pt x="655" y="318"/>
                  <a:pt x="652" y="319"/>
                  <a:pt x="650" y="317"/>
                </a:cubicBezTo>
                <a:cubicBezTo>
                  <a:pt x="648" y="314"/>
                  <a:pt x="647" y="313"/>
                  <a:pt x="644" y="317"/>
                </a:cubicBezTo>
                <a:cubicBezTo>
                  <a:pt x="643" y="316"/>
                  <a:pt x="643" y="314"/>
                  <a:pt x="642" y="313"/>
                </a:cubicBezTo>
                <a:cubicBezTo>
                  <a:pt x="648" y="312"/>
                  <a:pt x="646" y="305"/>
                  <a:pt x="641" y="307"/>
                </a:cubicBezTo>
                <a:cubicBezTo>
                  <a:pt x="636" y="309"/>
                  <a:pt x="637" y="313"/>
                  <a:pt x="635" y="319"/>
                </a:cubicBezTo>
                <a:cubicBezTo>
                  <a:pt x="635" y="321"/>
                  <a:pt x="634" y="323"/>
                  <a:pt x="634" y="326"/>
                </a:cubicBezTo>
                <a:cubicBezTo>
                  <a:pt x="633" y="327"/>
                  <a:pt x="635" y="330"/>
                  <a:pt x="635" y="331"/>
                </a:cubicBezTo>
                <a:cubicBezTo>
                  <a:pt x="634" y="333"/>
                  <a:pt x="628" y="337"/>
                  <a:pt x="627" y="339"/>
                </a:cubicBezTo>
                <a:cubicBezTo>
                  <a:pt x="628" y="339"/>
                  <a:pt x="637" y="337"/>
                  <a:pt x="638" y="337"/>
                </a:cubicBezTo>
                <a:cubicBezTo>
                  <a:pt x="639" y="338"/>
                  <a:pt x="640" y="348"/>
                  <a:pt x="642" y="346"/>
                </a:cubicBezTo>
                <a:cubicBezTo>
                  <a:pt x="645" y="344"/>
                  <a:pt x="648" y="339"/>
                  <a:pt x="650" y="339"/>
                </a:cubicBezTo>
                <a:cubicBezTo>
                  <a:pt x="655" y="337"/>
                  <a:pt x="654" y="333"/>
                  <a:pt x="659" y="331"/>
                </a:cubicBezTo>
                <a:cubicBezTo>
                  <a:pt x="658" y="339"/>
                  <a:pt x="670" y="340"/>
                  <a:pt x="675" y="342"/>
                </a:cubicBezTo>
                <a:cubicBezTo>
                  <a:pt x="677" y="340"/>
                  <a:pt x="679" y="339"/>
                  <a:pt x="681" y="337"/>
                </a:cubicBezTo>
                <a:close/>
                <a:moveTo>
                  <a:pt x="590" y="170"/>
                </a:moveTo>
                <a:cubicBezTo>
                  <a:pt x="592" y="174"/>
                  <a:pt x="597" y="170"/>
                  <a:pt x="599" y="169"/>
                </a:cubicBezTo>
                <a:cubicBezTo>
                  <a:pt x="601" y="173"/>
                  <a:pt x="601" y="173"/>
                  <a:pt x="605" y="174"/>
                </a:cubicBezTo>
                <a:cubicBezTo>
                  <a:pt x="608" y="174"/>
                  <a:pt x="611" y="175"/>
                  <a:pt x="612" y="170"/>
                </a:cubicBezTo>
                <a:cubicBezTo>
                  <a:pt x="612" y="171"/>
                  <a:pt x="613" y="172"/>
                  <a:pt x="614" y="173"/>
                </a:cubicBezTo>
                <a:cubicBezTo>
                  <a:pt x="614" y="172"/>
                  <a:pt x="615" y="170"/>
                  <a:pt x="615" y="168"/>
                </a:cubicBezTo>
                <a:cubicBezTo>
                  <a:pt x="619" y="170"/>
                  <a:pt x="615" y="175"/>
                  <a:pt x="619" y="175"/>
                </a:cubicBezTo>
                <a:cubicBezTo>
                  <a:pt x="624" y="176"/>
                  <a:pt x="629" y="176"/>
                  <a:pt x="634" y="176"/>
                </a:cubicBezTo>
                <a:cubicBezTo>
                  <a:pt x="633" y="175"/>
                  <a:pt x="634" y="174"/>
                  <a:pt x="634" y="173"/>
                </a:cubicBezTo>
                <a:cubicBezTo>
                  <a:pt x="636" y="176"/>
                  <a:pt x="643" y="177"/>
                  <a:pt x="644" y="172"/>
                </a:cubicBezTo>
                <a:cubicBezTo>
                  <a:pt x="645" y="177"/>
                  <a:pt x="653" y="174"/>
                  <a:pt x="656" y="174"/>
                </a:cubicBezTo>
                <a:cubicBezTo>
                  <a:pt x="656" y="172"/>
                  <a:pt x="655" y="170"/>
                  <a:pt x="655" y="168"/>
                </a:cubicBezTo>
                <a:cubicBezTo>
                  <a:pt x="660" y="168"/>
                  <a:pt x="657" y="173"/>
                  <a:pt x="661" y="174"/>
                </a:cubicBezTo>
                <a:cubicBezTo>
                  <a:pt x="664" y="175"/>
                  <a:pt x="666" y="177"/>
                  <a:pt x="670" y="176"/>
                </a:cubicBezTo>
                <a:cubicBezTo>
                  <a:pt x="672" y="176"/>
                  <a:pt x="681" y="176"/>
                  <a:pt x="681" y="174"/>
                </a:cubicBezTo>
                <a:cubicBezTo>
                  <a:pt x="682" y="169"/>
                  <a:pt x="684" y="169"/>
                  <a:pt x="688" y="168"/>
                </a:cubicBezTo>
                <a:cubicBezTo>
                  <a:pt x="686" y="166"/>
                  <a:pt x="684" y="166"/>
                  <a:pt x="681" y="165"/>
                </a:cubicBezTo>
                <a:cubicBezTo>
                  <a:pt x="683" y="164"/>
                  <a:pt x="685" y="163"/>
                  <a:pt x="687" y="161"/>
                </a:cubicBezTo>
                <a:cubicBezTo>
                  <a:pt x="679" y="155"/>
                  <a:pt x="670" y="150"/>
                  <a:pt x="661" y="153"/>
                </a:cubicBezTo>
                <a:cubicBezTo>
                  <a:pt x="657" y="154"/>
                  <a:pt x="653" y="152"/>
                  <a:pt x="649" y="154"/>
                </a:cubicBezTo>
                <a:cubicBezTo>
                  <a:pt x="644" y="155"/>
                  <a:pt x="641" y="156"/>
                  <a:pt x="636" y="157"/>
                </a:cubicBezTo>
                <a:cubicBezTo>
                  <a:pt x="637" y="158"/>
                  <a:pt x="638" y="159"/>
                  <a:pt x="639" y="159"/>
                </a:cubicBezTo>
                <a:cubicBezTo>
                  <a:pt x="634" y="158"/>
                  <a:pt x="628" y="156"/>
                  <a:pt x="624" y="156"/>
                </a:cubicBezTo>
                <a:cubicBezTo>
                  <a:pt x="622" y="156"/>
                  <a:pt x="620" y="159"/>
                  <a:pt x="619" y="158"/>
                </a:cubicBezTo>
                <a:cubicBezTo>
                  <a:pt x="616" y="157"/>
                  <a:pt x="614" y="155"/>
                  <a:pt x="612" y="154"/>
                </a:cubicBezTo>
                <a:cubicBezTo>
                  <a:pt x="611" y="153"/>
                  <a:pt x="602" y="148"/>
                  <a:pt x="602" y="148"/>
                </a:cubicBezTo>
                <a:cubicBezTo>
                  <a:pt x="601" y="145"/>
                  <a:pt x="610" y="149"/>
                  <a:pt x="611" y="145"/>
                </a:cubicBezTo>
                <a:cubicBezTo>
                  <a:pt x="609" y="144"/>
                  <a:pt x="606" y="143"/>
                  <a:pt x="604" y="142"/>
                </a:cubicBezTo>
                <a:cubicBezTo>
                  <a:pt x="600" y="142"/>
                  <a:pt x="602" y="140"/>
                  <a:pt x="599" y="138"/>
                </a:cubicBezTo>
                <a:cubicBezTo>
                  <a:pt x="595" y="135"/>
                  <a:pt x="590" y="139"/>
                  <a:pt x="585" y="138"/>
                </a:cubicBezTo>
                <a:cubicBezTo>
                  <a:pt x="581" y="137"/>
                  <a:pt x="578" y="133"/>
                  <a:pt x="574" y="133"/>
                </a:cubicBezTo>
                <a:cubicBezTo>
                  <a:pt x="569" y="132"/>
                  <a:pt x="563" y="130"/>
                  <a:pt x="559" y="131"/>
                </a:cubicBezTo>
                <a:cubicBezTo>
                  <a:pt x="551" y="133"/>
                  <a:pt x="553" y="136"/>
                  <a:pt x="558" y="141"/>
                </a:cubicBezTo>
                <a:cubicBezTo>
                  <a:pt x="563" y="146"/>
                  <a:pt x="566" y="145"/>
                  <a:pt x="572" y="144"/>
                </a:cubicBezTo>
                <a:cubicBezTo>
                  <a:pt x="577" y="144"/>
                  <a:pt x="580" y="142"/>
                  <a:pt x="584" y="146"/>
                </a:cubicBezTo>
                <a:cubicBezTo>
                  <a:pt x="586" y="149"/>
                  <a:pt x="592" y="154"/>
                  <a:pt x="588" y="157"/>
                </a:cubicBezTo>
                <a:cubicBezTo>
                  <a:pt x="586" y="163"/>
                  <a:pt x="587" y="164"/>
                  <a:pt x="590" y="170"/>
                </a:cubicBezTo>
                <a:close/>
                <a:moveTo>
                  <a:pt x="725" y="278"/>
                </a:moveTo>
                <a:cubicBezTo>
                  <a:pt x="722" y="281"/>
                  <a:pt x="734" y="281"/>
                  <a:pt x="735" y="281"/>
                </a:cubicBezTo>
                <a:cubicBezTo>
                  <a:pt x="733" y="275"/>
                  <a:pt x="728" y="274"/>
                  <a:pt x="725" y="278"/>
                </a:cubicBezTo>
                <a:close/>
                <a:moveTo>
                  <a:pt x="615" y="44"/>
                </a:moveTo>
                <a:cubicBezTo>
                  <a:pt x="611" y="47"/>
                  <a:pt x="607" y="50"/>
                  <a:pt x="603" y="53"/>
                </a:cubicBezTo>
                <a:cubicBezTo>
                  <a:pt x="610" y="58"/>
                  <a:pt x="616" y="54"/>
                  <a:pt x="624" y="54"/>
                </a:cubicBezTo>
                <a:cubicBezTo>
                  <a:pt x="631" y="54"/>
                  <a:pt x="638" y="51"/>
                  <a:pt x="644" y="49"/>
                </a:cubicBezTo>
                <a:cubicBezTo>
                  <a:pt x="638" y="53"/>
                  <a:pt x="634" y="55"/>
                  <a:pt x="627" y="55"/>
                </a:cubicBezTo>
                <a:cubicBezTo>
                  <a:pt x="620" y="56"/>
                  <a:pt x="617" y="56"/>
                  <a:pt x="611" y="59"/>
                </a:cubicBezTo>
                <a:cubicBezTo>
                  <a:pt x="617" y="60"/>
                  <a:pt x="624" y="64"/>
                  <a:pt x="629" y="61"/>
                </a:cubicBezTo>
                <a:cubicBezTo>
                  <a:pt x="637" y="56"/>
                  <a:pt x="640" y="55"/>
                  <a:pt x="649" y="54"/>
                </a:cubicBezTo>
                <a:cubicBezTo>
                  <a:pt x="641" y="57"/>
                  <a:pt x="638" y="58"/>
                  <a:pt x="631" y="64"/>
                </a:cubicBezTo>
                <a:cubicBezTo>
                  <a:pt x="637" y="64"/>
                  <a:pt x="642" y="65"/>
                  <a:pt x="648" y="65"/>
                </a:cubicBezTo>
                <a:cubicBezTo>
                  <a:pt x="652" y="65"/>
                  <a:pt x="653" y="66"/>
                  <a:pt x="653" y="62"/>
                </a:cubicBezTo>
                <a:cubicBezTo>
                  <a:pt x="654" y="60"/>
                  <a:pt x="658" y="59"/>
                  <a:pt x="660" y="59"/>
                </a:cubicBezTo>
                <a:cubicBezTo>
                  <a:pt x="659" y="60"/>
                  <a:pt x="658" y="61"/>
                  <a:pt x="658" y="62"/>
                </a:cubicBezTo>
                <a:cubicBezTo>
                  <a:pt x="661" y="61"/>
                  <a:pt x="665" y="60"/>
                  <a:pt x="668" y="59"/>
                </a:cubicBezTo>
                <a:cubicBezTo>
                  <a:pt x="665" y="61"/>
                  <a:pt x="663" y="63"/>
                  <a:pt x="660" y="65"/>
                </a:cubicBezTo>
                <a:cubicBezTo>
                  <a:pt x="664" y="64"/>
                  <a:pt x="669" y="64"/>
                  <a:pt x="673" y="63"/>
                </a:cubicBezTo>
                <a:cubicBezTo>
                  <a:pt x="676" y="62"/>
                  <a:pt x="682" y="62"/>
                  <a:pt x="684" y="60"/>
                </a:cubicBezTo>
                <a:cubicBezTo>
                  <a:pt x="691" y="54"/>
                  <a:pt x="697" y="51"/>
                  <a:pt x="705" y="48"/>
                </a:cubicBezTo>
                <a:cubicBezTo>
                  <a:pt x="702" y="51"/>
                  <a:pt x="698" y="54"/>
                  <a:pt x="695" y="57"/>
                </a:cubicBezTo>
                <a:cubicBezTo>
                  <a:pt x="697" y="58"/>
                  <a:pt x="699" y="59"/>
                  <a:pt x="701" y="60"/>
                </a:cubicBezTo>
                <a:cubicBezTo>
                  <a:pt x="687" y="64"/>
                  <a:pt x="673" y="67"/>
                  <a:pt x="659" y="69"/>
                </a:cubicBezTo>
                <a:cubicBezTo>
                  <a:pt x="664" y="74"/>
                  <a:pt x="669" y="78"/>
                  <a:pt x="673" y="82"/>
                </a:cubicBezTo>
                <a:cubicBezTo>
                  <a:pt x="668" y="79"/>
                  <a:pt x="660" y="72"/>
                  <a:pt x="654" y="70"/>
                </a:cubicBezTo>
                <a:cubicBezTo>
                  <a:pt x="653" y="70"/>
                  <a:pt x="633" y="70"/>
                  <a:pt x="634" y="69"/>
                </a:cubicBezTo>
                <a:cubicBezTo>
                  <a:pt x="628" y="80"/>
                  <a:pt x="639" y="80"/>
                  <a:pt x="645" y="84"/>
                </a:cubicBezTo>
                <a:cubicBezTo>
                  <a:pt x="651" y="88"/>
                  <a:pt x="656" y="94"/>
                  <a:pt x="659" y="101"/>
                </a:cubicBezTo>
                <a:cubicBezTo>
                  <a:pt x="650" y="96"/>
                  <a:pt x="636" y="94"/>
                  <a:pt x="628" y="102"/>
                </a:cubicBezTo>
                <a:cubicBezTo>
                  <a:pt x="621" y="110"/>
                  <a:pt x="627" y="110"/>
                  <a:pt x="634" y="112"/>
                </a:cubicBezTo>
                <a:cubicBezTo>
                  <a:pt x="639" y="113"/>
                  <a:pt x="643" y="107"/>
                  <a:pt x="646" y="103"/>
                </a:cubicBezTo>
                <a:cubicBezTo>
                  <a:pt x="644" y="111"/>
                  <a:pt x="637" y="116"/>
                  <a:pt x="645" y="122"/>
                </a:cubicBezTo>
                <a:cubicBezTo>
                  <a:pt x="652" y="126"/>
                  <a:pt x="660" y="117"/>
                  <a:pt x="663" y="113"/>
                </a:cubicBezTo>
                <a:cubicBezTo>
                  <a:pt x="657" y="122"/>
                  <a:pt x="653" y="128"/>
                  <a:pt x="642" y="125"/>
                </a:cubicBezTo>
                <a:cubicBezTo>
                  <a:pt x="637" y="124"/>
                  <a:pt x="637" y="118"/>
                  <a:pt x="633" y="117"/>
                </a:cubicBezTo>
                <a:cubicBezTo>
                  <a:pt x="628" y="116"/>
                  <a:pt x="625" y="116"/>
                  <a:pt x="620" y="118"/>
                </a:cubicBezTo>
                <a:cubicBezTo>
                  <a:pt x="623" y="124"/>
                  <a:pt x="623" y="124"/>
                  <a:pt x="629" y="125"/>
                </a:cubicBezTo>
                <a:cubicBezTo>
                  <a:pt x="625" y="130"/>
                  <a:pt x="622" y="128"/>
                  <a:pt x="617" y="131"/>
                </a:cubicBezTo>
                <a:cubicBezTo>
                  <a:pt x="615" y="131"/>
                  <a:pt x="611" y="132"/>
                  <a:pt x="609" y="134"/>
                </a:cubicBezTo>
                <a:cubicBezTo>
                  <a:pt x="608" y="135"/>
                  <a:pt x="611" y="137"/>
                  <a:pt x="609" y="139"/>
                </a:cubicBezTo>
                <a:cubicBezTo>
                  <a:pt x="612" y="143"/>
                  <a:pt x="613" y="140"/>
                  <a:pt x="616" y="137"/>
                </a:cubicBezTo>
                <a:cubicBezTo>
                  <a:pt x="617" y="142"/>
                  <a:pt x="624" y="146"/>
                  <a:pt x="626" y="140"/>
                </a:cubicBezTo>
                <a:cubicBezTo>
                  <a:pt x="627" y="145"/>
                  <a:pt x="630" y="142"/>
                  <a:pt x="633" y="142"/>
                </a:cubicBezTo>
                <a:cubicBezTo>
                  <a:pt x="637" y="143"/>
                  <a:pt x="640" y="143"/>
                  <a:pt x="644" y="143"/>
                </a:cubicBezTo>
                <a:cubicBezTo>
                  <a:pt x="648" y="143"/>
                  <a:pt x="649" y="139"/>
                  <a:pt x="652" y="141"/>
                </a:cubicBezTo>
                <a:cubicBezTo>
                  <a:pt x="654" y="141"/>
                  <a:pt x="659" y="143"/>
                  <a:pt x="658" y="138"/>
                </a:cubicBezTo>
                <a:cubicBezTo>
                  <a:pt x="659" y="142"/>
                  <a:pt x="667" y="146"/>
                  <a:pt x="667" y="139"/>
                </a:cubicBezTo>
                <a:cubicBezTo>
                  <a:pt x="670" y="143"/>
                  <a:pt x="672" y="138"/>
                  <a:pt x="674" y="140"/>
                </a:cubicBezTo>
                <a:cubicBezTo>
                  <a:pt x="677" y="143"/>
                  <a:pt x="676" y="144"/>
                  <a:pt x="675" y="148"/>
                </a:cubicBezTo>
                <a:cubicBezTo>
                  <a:pt x="680" y="147"/>
                  <a:pt x="684" y="145"/>
                  <a:pt x="689" y="144"/>
                </a:cubicBezTo>
                <a:cubicBezTo>
                  <a:pt x="690" y="143"/>
                  <a:pt x="691" y="141"/>
                  <a:pt x="692" y="140"/>
                </a:cubicBezTo>
                <a:cubicBezTo>
                  <a:pt x="693" y="140"/>
                  <a:pt x="694" y="142"/>
                  <a:pt x="696" y="142"/>
                </a:cubicBezTo>
                <a:cubicBezTo>
                  <a:pt x="697" y="141"/>
                  <a:pt x="701" y="141"/>
                  <a:pt x="701" y="139"/>
                </a:cubicBezTo>
                <a:cubicBezTo>
                  <a:pt x="700" y="138"/>
                  <a:pt x="701" y="134"/>
                  <a:pt x="699" y="133"/>
                </a:cubicBezTo>
                <a:cubicBezTo>
                  <a:pt x="697" y="132"/>
                  <a:pt x="696" y="130"/>
                  <a:pt x="694" y="132"/>
                </a:cubicBezTo>
                <a:cubicBezTo>
                  <a:pt x="691" y="134"/>
                  <a:pt x="691" y="135"/>
                  <a:pt x="689" y="132"/>
                </a:cubicBezTo>
                <a:cubicBezTo>
                  <a:pt x="687" y="129"/>
                  <a:pt x="695" y="123"/>
                  <a:pt x="697" y="122"/>
                </a:cubicBezTo>
                <a:cubicBezTo>
                  <a:pt x="702" y="118"/>
                  <a:pt x="694" y="115"/>
                  <a:pt x="696" y="114"/>
                </a:cubicBezTo>
                <a:cubicBezTo>
                  <a:pt x="698" y="112"/>
                  <a:pt x="704" y="116"/>
                  <a:pt x="707" y="115"/>
                </a:cubicBezTo>
                <a:cubicBezTo>
                  <a:pt x="713" y="113"/>
                  <a:pt x="714" y="112"/>
                  <a:pt x="718" y="107"/>
                </a:cubicBezTo>
                <a:cubicBezTo>
                  <a:pt x="715" y="106"/>
                  <a:pt x="712" y="105"/>
                  <a:pt x="710" y="103"/>
                </a:cubicBezTo>
                <a:cubicBezTo>
                  <a:pt x="714" y="103"/>
                  <a:pt x="719" y="102"/>
                  <a:pt x="724" y="101"/>
                </a:cubicBezTo>
                <a:cubicBezTo>
                  <a:pt x="724" y="96"/>
                  <a:pt x="712" y="95"/>
                  <a:pt x="708" y="94"/>
                </a:cubicBezTo>
                <a:cubicBezTo>
                  <a:pt x="714" y="94"/>
                  <a:pt x="719" y="94"/>
                  <a:pt x="724" y="94"/>
                </a:cubicBezTo>
                <a:cubicBezTo>
                  <a:pt x="725" y="88"/>
                  <a:pt x="710" y="90"/>
                  <a:pt x="706" y="89"/>
                </a:cubicBezTo>
                <a:cubicBezTo>
                  <a:pt x="716" y="88"/>
                  <a:pt x="726" y="87"/>
                  <a:pt x="735" y="85"/>
                </a:cubicBezTo>
                <a:cubicBezTo>
                  <a:pt x="735" y="84"/>
                  <a:pt x="734" y="82"/>
                  <a:pt x="734" y="80"/>
                </a:cubicBezTo>
                <a:cubicBezTo>
                  <a:pt x="737" y="81"/>
                  <a:pt x="742" y="84"/>
                  <a:pt x="745" y="82"/>
                </a:cubicBezTo>
                <a:cubicBezTo>
                  <a:pt x="750" y="79"/>
                  <a:pt x="752" y="78"/>
                  <a:pt x="756" y="74"/>
                </a:cubicBezTo>
                <a:cubicBezTo>
                  <a:pt x="752" y="73"/>
                  <a:pt x="749" y="73"/>
                  <a:pt x="745" y="73"/>
                </a:cubicBezTo>
                <a:cubicBezTo>
                  <a:pt x="751" y="72"/>
                  <a:pt x="756" y="71"/>
                  <a:pt x="762" y="70"/>
                </a:cubicBezTo>
                <a:cubicBezTo>
                  <a:pt x="767" y="69"/>
                  <a:pt x="772" y="63"/>
                  <a:pt x="777" y="60"/>
                </a:cubicBezTo>
                <a:cubicBezTo>
                  <a:pt x="782" y="57"/>
                  <a:pt x="801" y="52"/>
                  <a:pt x="802" y="45"/>
                </a:cubicBezTo>
                <a:cubicBezTo>
                  <a:pt x="787" y="48"/>
                  <a:pt x="773" y="51"/>
                  <a:pt x="759" y="54"/>
                </a:cubicBezTo>
                <a:cubicBezTo>
                  <a:pt x="768" y="51"/>
                  <a:pt x="776" y="48"/>
                  <a:pt x="785" y="46"/>
                </a:cubicBezTo>
                <a:cubicBezTo>
                  <a:pt x="780" y="45"/>
                  <a:pt x="775" y="44"/>
                  <a:pt x="770" y="43"/>
                </a:cubicBezTo>
                <a:cubicBezTo>
                  <a:pt x="781" y="42"/>
                  <a:pt x="792" y="42"/>
                  <a:pt x="803" y="41"/>
                </a:cubicBezTo>
                <a:cubicBezTo>
                  <a:pt x="811" y="40"/>
                  <a:pt x="821" y="32"/>
                  <a:pt x="829" y="28"/>
                </a:cubicBezTo>
                <a:cubicBezTo>
                  <a:pt x="819" y="24"/>
                  <a:pt x="810" y="22"/>
                  <a:pt x="800" y="20"/>
                </a:cubicBezTo>
                <a:cubicBezTo>
                  <a:pt x="791" y="19"/>
                  <a:pt x="783" y="21"/>
                  <a:pt x="774" y="23"/>
                </a:cubicBezTo>
                <a:cubicBezTo>
                  <a:pt x="779" y="21"/>
                  <a:pt x="784" y="18"/>
                  <a:pt x="788" y="15"/>
                </a:cubicBezTo>
                <a:cubicBezTo>
                  <a:pt x="779" y="14"/>
                  <a:pt x="770" y="11"/>
                  <a:pt x="761" y="11"/>
                </a:cubicBezTo>
                <a:cubicBezTo>
                  <a:pt x="753" y="11"/>
                  <a:pt x="743" y="14"/>
                  <a:pt x="735" y="15"/>
                </a:cubicBezTo>
                <a:cubicBezTo>
                  <a:pt x="736" y="18"/>
                  <a:pt x="737" y="20"/>
                  <a:pt x="739" y="22"/>
                </a:cubicBezTo>
                <a:cubicBezTo>
                  <a:pt x="734" y="19"/>
                  <a:pt x="729" y="14"/>
                  <a:pt x="724" y="14"/>
                </a:cubicBezTo>
                <a:cubicBezTo>
                  <a:pt x="717" y="14"/>
                  <a:pt x="710" y="13"/>
                  <a:pt x="703" y="13"/>
                </a:cubicBezTo>
                <a:cubicBezTo>
                  <a:pt x="708" y="17"/>
                  <a:pt x="712" y="20"/>
                  <a:pt x="716" y="24"/>
                </a:cubicBezTo>
                <a:cubicBezTo>
                  <a:pt x="711" y="22"/>
                  <a:pt x="706" y="20"/>
                  <a:pt x="701" y="18"/>
                </a:cubicBezTo>
                <a:cubicBezTo>
                  <a:pt x="698" y="17"/>
                  <a:pt x="690" y="14"/>
                  <a:pt x="688" y="15"/>
                </a:cubicBezTo>
                <a:cubicBezTo>
                  <a:pt x="686" y="16"/>
                  <a:pt x="685" y="19"/>
                  <a:pt x="683" y="19"/>
                </a:cubicBezTo>
                <a:cubicBezTo>
                  <a:pt x="680" y="19"/>
                  <a:pt x="677" y="19"/>
                  <a:pt x="673" y="19"/>
                </a:cubicBezTo>
                <a:cubicBezTo>
                  <a:pt x="670" y="20"/>
                  <a:pt x="666" y="25"/>
                  <a:pt x="663" y="27"/>
                </a:cubicBezTo>
                <a:cubicBezTo>
                  <a:pt x="671" y="32"/>
                  <a:pt x="679" y="36"/>
                  <a:pt x="688" y="41"/>
                </a:cubicBezTo>
                <a:cubicBezTo>
                  <a:pt x="679" y="38"/>
                  <a:pt x="669" y="36"/>
                  <a:pt x="660" y="34"/>
                </a:cubicBezTo>
                <a:cubicBezTo>
                  <a:pt x="656" y="33"/>
                  <a:pt x="652" y="28"/>
                  <a:pt x="648" y="26"/>
                </a:cubicBezTo>
                <a:cubicBezTo>
                  <a:pt x="646" y="24"/>
                  <a:pt x="641" y="25"/>
                  <a:pt x="638" y="25"/>
                </a:cubicBezTo>
                <a:cubicBezTo>
                  <a:pt x="639" y="27"/>
                  <a:pt x="639" y="29"/>
                  <a:pt x="640" y="30"/>
                </a:cubicBezTo>
                <a:cubicBezTo>
                  <a:pt x="637" y="30"/>
                  <a:pt x="633" y="31"/>
                  <a:pt x="630" y="31"/>
                </a:cubicBezTo>
                <a:cubicBezTo>
                  <a:pt x="632" y="32"/>
                  <a:pt x="634" y="33"/>
                  <a:pt x="637" y="34"/>
                </a:cubicBezTo>
                <a:cubicBezTo>
                  <a:pt x="628" y="35"/>
                  <a:pt x="615" y="29"/>
                  <a:pt x="611" y="40"/>
                </a:cubicBezTo>
                <a:cubicBezTo>
                  <a:pt x="604" y="35"/>
                  <a:pt x="596" y="39"/>
                  <a:pt x="590" y="43"/>
                </a:cubicBezTo>
                <a:cubicBezTo>
                  <a:pt x="594" y="45"/>
                  <a:pt x="598" y="47"/>
                  <a:pt x="602" y="49"/>
                </a:cubicBezTo>
                <a:cubicBezTo>
                  <a:pt x="607" y="47"/>
                  <a:pt x="611" y="46"/>
                  <a:pt x="615" y="44"/>
                </a:cubicBezTo>
                <a:close/>
                <a:moveTo>
                  <a:pt x="521" y="118"/>
                </a:moveTo>
                <a:cubicBezTo>
                  <a:pt x="518" y="115"/>
                  <a:pt x="515" y="115"/>
                  <a:pt x="511" y="116"/>
                </a:cubicBezTo>
                <a:cubicBezTo>
                  <a:pt x="507" y="117"/>
                  <a:pt x="509" y="120"/>
                  <a:pt x="512" y="120"/>
                </a:cubicBezTo>
                <a:cubicBezTo>
                  <a:pt x="515" y="119"/>
                  <a:pt x="518" y="117"/>
                  <a:pt x="521" y="118"/>
                </a:cubicBezTo>
                <a:close/>
                <a:moveTo>
                  <a:pt x="684" y="367"/>
                </a:moveTo>
                <a:cubicBezTo>
                  <a:pt x="687" y="365"/>
                  <a:pt x="694" y="358"/>
                  <a:pt x="687" y="356"/>
                </a:cubicBezTo>
                <a:cubicBezTo>
                  <a:pt x="684" y="355"/>
                  <a:pt x="681" y="358"/>
                  <a:pt x="681" y="360"/>
                </a:cubicBezTo>
                <a:cubicBezTo>
                  <a:pt x="681" y="364"/>
                  <a:pt x="682" y="364"/>
                  <a:pt x="684" y="367"/>
                </a:cubicBezTo>
                <a:close/>
                <a:moveTo>
                  <a:pt x="1228" y="486"/>
                </a:moveTo>
                <a:cubicBezTo>
                  <a:pt x="1227" y="486"/>
                  <a:pt x="1227" y="487"/>
                  <a:pt x="1226" y="488"/>
                </a:cubicBezTo>
                <a:cubicBezTo>
                  <a:pt x="1233" y="494"/>
                  <a:pt x="1243" y="483"/>
                  <a:pt x="1249" y="481"/>
                </a:cubicBezTo>
                <a:cubicBezTo>
                  <a:pt x="1252" y="480"/>
                  <a:pt x="1253" y="482"/>
                  <a:pt x="1254" y="479"/>
                </a:cubicBezTo>
                <a:cubicBezTo>
                  <a:pt x="1255" y="477"/>
                  <a:pt x="1256" y="474"/>
                  <a:pt x="1257" y="472"/>
                </a:cubicBezTo>
                <a:cubicBezTo>
                  <a:pt x="1258" y="468"/>
                  <a:pt x="1256" y="464"/>
                  <a:pt x="1254" y="461"/>
                </a:cubicBezTo>
                <a:cubicBezTo>
                  <a:pt x="1259" y="458"/>
                  <a:pt x="1260" y="458"/>
                  <a:pt x="1261" y="452"/>
                </a:cubicBezTo>
                <a:cubicBezTo>
                  <a:pt x="1258" y="453"/>
                  <a:pt x="1257" y="448"/>
                  <a:pt x="1256" y="446"/>
                </a:cubicBezTo>
                <a:cubicBezTo>
                  <a:pt x="1254" y="444"/>
                  <a:pt x="1250" y="447"/>
                  <a:pt x="1248" y="447"/>
                </a:cubicBezTo>
                <a:cubicBezTo>
                  <a:pt x="1249" y="446"/>
                  <a:pt x="1249" y="446"/>
                  <a:pt x="1249" y="445"/>
                </a:cubicBezTo>
                <a:cubicBezTo>
                  <a:pt x="1244" y="442"/>
                  <a:pt x="1239" y="448"/>
                  <a:pt x="1236" y="452"/>
                </a:cubicBezTo>
                <a:cubicBezTo>
                  <a:pt x="1238" y="453"/>
                  <a:pt x="1240" y="453"/>
                  <a:pt x="1241" y="454"/>
                </a:cubicBezTo>
                <a:cubicBezTo>
                  <a:pt x="1239" y="456"/>
                  <a:pt x="1238" y="458"/>
                  <a:pt x="1235" y="457"/>
                </a:cubicBezTo>
                <a:cubicBezTo>
                  <a:pt x="1233" y="456"/>
                  <a:pt x="1231" y="455"/>
                  <a:pt x="1229" y="456"/>
                </a:cubicBezTo>
                <a:cubicBezTo>
                  <a:pt x="1226" y="458"/>
                  <a:pt x="1227" y="458"/>
                  <a:pt x="1228" y="462"/>
                </a:cubicBezTo>
                <a:cubicBezTo>
                  <a:pt x="1229" y="463"/>
                  <a:pt x="1226" y="465"/>
                  <a:pt x="1225" y="466"/>
                </a:cubicBezTo>
                <a:cubicBezTo>
                  <a:pt x="1228" y="467"/>
                  <a:pt x="1230" y="469"/>
                  <a:pt x="1234" y="469"/>
                </a:cubicBezTo>
                <a:cubicBezTo>
                  <a:pt x="1232" y="471"/>
                  <a:pt x="1229" y="473"/>
                  <a:pt x="1227" y="477"/>
                </a:cubicBezTo>
                <a:cubicBezTo>
                  <a:pt x="1230" y="476"/>
                  <a:pt x="1233" y="474"/>
                  <a:pt x="1236" y="476"/>
                </a:cubicBezTo>
                <a:cubicBezTo>
                  <a:pt x="1234" y="476"/>
                  <a:pt x="1230" y="476"/>
                  <a:pt x="1228" y="478"/>
                </a:cubicBezTo>
                <a:cubicBezTo>
                  <a:pt x="1227" y="480"/>
                  <a:pt x="1225" y="481"/>
                  <a:pt x="1223" y="481"/>
                </a:cubicBezTo>
                <a:cubicBezTo>
                  <a:pt x="1224" y="481"/>
                  <a:pt x="1226" y="482"/>
                  <a:pt x="1227" y="482"/>
                </a:cubicBezTo>
                <a:cubicBezTo>
                  <a:pt x="1226" y="483"/>
                  <a:pt x="1224" y="484"/>
                  <a:pt x="1223" y="484"/>
                </a:cubicBezTo>
                <a:cubicBezTo>
                  <a:pt x="1225" y="485"/>
                  <a:pt x="1226" y="485"/>
                  <a:pt x="1228" y="486"/>
                </a:cubicBezTo>
                <a:close/>
                <a:moveTo>
                  <a:pt x="652" y="356"/>
                </a:moveTo>
                <a:cubicBezTo>
                  <a:pt x="653" y="356"/>
                  <a:pt x="653" y="359"/>
                  <a:pt x="654" y="359"/>
                </a:cubicBezTo>
                <a:cubicBezTo>
                  <a:pt x="661" y="359"/>
                  <a:pt x="668" y="356"/>
                  <a:pt x="669" y="348"/>
                </a:cubicBezTo>
                <a:cubicBezTo>
                  <a:pt x="667" y="348"/>
                  <a:pt x="666" y="348"/>
                  <a:pt x="664" y="348"/>
                </a:cubicBezTo>
                <a:cubicBezTo>
                  <a:pt x="660" y="348"/>
                  <a:pt x="658" y="348"/>
                  <a:pt x="654" y="351"/>
                </a:cubicBezTo>
                <a:cubicBezTo>
                  <a:pt x="652" y="353"/>
                  <a:pt x="651" y="353"/>
                  <a:pt x="652" y="356"/>
                </a:cubicBezTo>
                <a:close/>
                <a:moveTo>
                  <a:pt x="578" y="165"/>
                </a:moveTo>
                <a:cubicBezTo>
                  <a:pt x="577" y="161"/>
                  <a:pt x="573" y="154"/>
                  <a:pt x="568" y="156"/>
                </a:cubicBezTo>
                <a:cubicBezTo>
                  <a:pt x="565" y="157"/>
                  <a:pt x="552" y="159"/>
                  <a:pt x="554" y="166"/>
                </a:cubicBezTo>
                <a:cubicBezTo>
                  <a:pt x="555" y="168"/>
                  <a:pt x="566" y="172"/>
                  <a:pt x="568" y="174"/>
                </a:cubicBezTo>
                <a:cubicBezTo>
                  <a:pt x="574" y="173"/>
                  <a:pt x="580" y="174"/>
                  <a:pt x="578" y="165"/>
                </a:cubicBezTo>
                <a:close/>
                <a:moveTo>
                  <a:pt x="489" y="98"/>
                </a:moveTo>
                <a:cubicBezTo>
                  <a:pt x="493" y="99"/>
                  <a:pt x="494" y="93"/>
                  <a:pt x="498" y="96"/>
                </a:cubicBezTo>
                <a:cubicBezTo>
                  <a:pt x="497" y="97"/>
                  <a:pt x="496" y="98"/>
                  <a:pt x="496" y="98"/>
                </a:cubicBezTo>
                <a:cubicBezTo>
                  <a:pt x="498" y="99"/>
                  <a:pt x="500" y="99"/>
                  <a:pt x="502" y="100"/>
                </a:cubicBezTo>
                <a:cubicBezTo>
                  <a:pt x="502" y="106"/>
                  <a:pt x="493" y="101"/>
                  <a:pt x="489" y="104"/>
                </a:cubicBezTo>
                <a:cubicBezTo>
                  <a:pt x="490" y="116"/>
                  <a:pt x="503" y="104"/>
                  <a:pt x="506" y="107"/>
                </a:cubicBezTo>
                <a:cubicBezTo>
                  <a:pt x="508" y="110"/>
                  <a:pt x="513" y="109"/>
                  <a:pt x="517" y="110"/>
                </a:cubicBezTo>
                <a:cubicBezTo>
                  <a:pt x="521" y="110"/>
                  <a:pt x="521" y="112"/>
                  <a:pt x="523" y="116"/>
                </a:cubicBezTo>
                <a:cubicBezTo>
                  <a:pt x="525" y="119"/>
                  <a:pt x="541" y="119"/>
                  <a:pt x="533" y="109"/>
                </a:cubicBezTo>
                <a:cubicBezTo>
                  <a:pt x="532" y="108"/>
                  <a:pt x="529" y="106"/>
                  <a:pt x="529" y="104"/>
                </a:cubicBezTo>
                <a:cubicBezTo>
                  <a:pt x="530" y="102"/>
                  <a:pt x="530" y="102"/>
                  <a:pt x="528" y="100"/>
                </a:cubicBezTo>
                <a:cubicBezTo>
                  <a:pt x="525" y="97"/>
                  <a:pt x="524" y="98"/>
                  <a:pt x="520" y="99"/>
                </a:cubicBezTo>
                <a:cubicBezTo>
                  <a:pt x="521" y="90"/>
                  <a:pt x="510" y="95"/>
                  <a:pt x="507" y="96"/>
                </a:cubicBezTo>
                <a:cubicBezTo>
                  <a:pt x="505" y="91"/>
                  <a:pt x="503" y="87"/>
                  <a:pt x="497" y="88"/>
                </a:cubicBezTo>
                <a:cubicBezTo>
                  <a:pt x="490" y="89"/>
                  <a:pt x="486" y="87"/>
                  <a:pt x="484" y="94"/>
                </a:cubicBezTo>
                <a:cubicBezTo>
                  <a:pt x="486" y="94"/>
                  <a:pt x="488" y="94"/>
                  <a:pt x="491" y="94"/>
                </a:cubicBezTo>
                <a:cubicBezTo>
                  <a:pt x="490" y="95"/>
                  <a:pt x="489" y="97"/>
                  <a:pt x="489" y="98"/>
                </a:cubicBezTo>
                <a:close/>
                <a:moveTo>
                  <a:pt x="491" y="129"/>
                </a:moveTo>
                <a:cubicBezTo>
                  <a:pt x="493" y="132"/>
                  <a:pt x="495" y="128"/>
                  <a:pt x="493" y="126"/>
                </a:cubicBezTo>
                <a:cubicBezTo>
                  <a:pt x="491" y="124"/>
                  <a:pt x="490" y="123"/>
                  <a:pt x="488" y="121"/>
                </a:cubicBezTo>
                <a:cubicBezTo>
                  <a:pt x="486" y="120"/>
                  <a:pt x="484" y="117"/>
                  <a:pt x="481" y="118"/>
                </a:cubicBezTo>
                <a:cubicBezTo>
                  <a:pt x="481" y="121"/>
                  <a:pt x="482" y="123"/>
                  <a:pt x="483" y="125"/>
                </a:cubicBezTo>
                <a:cubicBezTo>
                  <a:pt x="485" y="127"/>
                  <a:pt x="489" y="128"/>
                  <a:pt x="491" y="129"/>
                </a:cubicBezTo>
                <a:close/>
                <a:moveTo>
                  <a:pt x="537" y="75"/>
                </a:moveTo>
                <a:cubicBezTo>
                  <a:pt x="535" y="71"/>
                  <a:pt x="524" y="72"/>
                  <a:pt x="527" y="78"/>
                </a:cubicBezTo>
                <a:cubicBezTo>
                  <a:pt x="533" y="80"/>
                  <a:pt x="541" y="85"/>
                  <a:pt x="537" y="75"/>
                </a:cubicBezTo>
                <a:close/>
                <a:moveTo>
                  <a:pt x="552" y="111"/>
                </a:moveTo>
                <a:cubicBezTo>
                  <a:pt x="550" y="112"/>
                  <a:pt x="548" y="112"/>
                  <a:pt x="545" y="113"/>
                </a:cubicBezTo>
                <a:cubicBezTo>
                  <a:pt x="547" y="114"/>
                  <a:pt x="551" y="118"/>
                  <a:pt x="551" y="118"/>
                </a:cubicBezTo>
                <a:cubicBezTo>
                  <a:pt x="554" y="118"/>
                  <a:pt x="556" y="117"/>
                  <a:pt x="558" y="116"/>
                </a:cubicBezTo>
                <a:cubicBezTo>
                  <a:pt x="561" y="115"/>
                  <a:pt x="566" y="115"/>
                  <a:pt x="567" y="113"/>
                </a:cubicBezTo>
                <a:cubicBezTo>
                  <a:pt x="568" y="111"/>
                  <a:pt x="565" y="109"/>
                  <a:pt x="568" y="106"/>
                </a:cubicBezTo>
                <a:cubicBezTo>
                  <a:pt x="565" y="105"/>
                  <a:pt x="561" y="105"/>
                  <a:pt x="559" y="104"/>
                </a:cubicBezTo>
                <a:cubicBezTo>
                  <a:pt x="557" y="104"/>
                  <a:pt x="555" y="101"/>
                  <a:pt x="552" y="100"/>
                </a:cubicBezTo>
                <a:cubicBezTo>
                  <a:pt x="549" y="98"/>
                  <a:pt x="536" y="96"/>
                  <a:pt x="543" y="104"/>
                </a:cubicBezTo>
                <a:cubicBezTo>
                  <a:pt x="542" y="104"/>
                  <a:pt x="541" y="104"/>
                  <a:pt x="541" y="104"/>
                </a:cubicBezTo>
                <a:cubicBezTo>
                  <a:pt x="542" y="111"/>
                  <a:pt x="548" y="108"/>
                  <a:pt x="552" y="111"/>
                </a:cubicBezTo>
                <a:close/>
                <a:moveTo>
                  <a:pt x="434" y="114"/>
                </a:moveTo>
                <a:cubicBezTo>
                  <a:pt x="427" y="115"/>
                  <a:pt x="424" y="114"/>
                  <a:pt x="426" y="122"/>
                </a:cubicBezTo>
                <a:cubicBezTo>
                  <a:pt x="429" y="122"/>
                  <a:pt x="432" y="127"/>
                  <a:pt x="434" y="126"/>
                </a:cubicBezTo>
                <a:cubicBezTo>
                  <a:pt x="439" y="125"/>
                  <a:pt x="443" y="124"/>
                  <a:pt x="447" y="123"/>
                </a:cubicBezTo>
                <a:cubicBezTo>
                  <a:pt x="450" y="122"/>
                  <a:pt x="449" y="121"/>
                  <a:pt x="450" y="119"/>
                </a:cubicBezTo>
                <a:cubicBezTo>
                  <a:pt x="450" y="117"/>
                  <a:pt x="445" y="118"/>
                  <a:pt x="444" y="116"/>
                </a:cubicBezTo>
                <a:cubicBezTo>
                  <a:pt x="447" y="116"/>
                  <a:pt x="451" y="115"/>
                  <a:pt x="453" y="112"/>
                </a:cubicBezTo>
                <a:cubicBezTo>
                  <a:pt x="448" y="110"/>
                  <a:pt x="440" y="113"/>
                  <a:pt x="434" y="114"/>
                </a:cubicBezTo>
                <a:close/>
                <a:moveTo>
                  <a:pt x="448" y="144"/>
                </a:moveTo>
                <a:cubicBezTo>
                  <a:pt x="450" y="146"/>
                  <a:pt x="453" y="147"/>
                  <a:pt x="456" y="149"/>
                </a:cubicBezTo>
                <a:cubicBezTo>
                  <a:pt x="454" y="150"/>
                  <a:pt x="452" y="151"/>
                  <a:pt x="450" y="151"/>
                </a:cubicBezTo>
                <a:cubicBezTo>
                  <a:pt x="452" y="152"/>
                  <a:pt x="459" y="154"/>
                  <a:pt x="459" y="156"/>
                </a:cubicBezTo>
                <a:cubicBezTo>
                  <a:pt x="459" y="161"/>
                  <a:pt x="454" y="158"/>
                  <a:pt x="450" y="158"/>
                </a:cubicBezTo>
                <a:cubicBezTo>
                  <a:pt x="449" y="158"/>
                  <a:pt x="441" y="159"/>
                  <a:pt x="440" y="157"/>
                </a:cubicBezTo>
                <a:cubicBezTo>
                  <a:pt x="439" y="152"/>
                  <a:pt x="438" y="152"/>
                  <a:pt x="434" y="153"/>
                </a:cubicBezTo>
                <a:cubicBezTo>
                  <a:pt x="434" y="152"/>
                  <a:pt x="435" y="152"/>
                  <a:pt x="436" y="151"/>
                </a:cubicBezTo>
                <a:cubicBezTo>
                  <a:pt x="433" y="149"/>
                  <a:pt x="429" y="144"/>
                  <a:pt x="425" y="145"/>
                </a:cubicBezTo>
                <a:cubicBezTo>
                  <a:pt x="418" y="146"/>
                  <a:pt x="421" y="143"/>
                  <a:pt x="415" y="141"/>
                </a:cubicBezTo>
                <a:cubicBezTo>
                  <a:pt x="414" y="140"/>
                  <a:pt x="405" y="141"/>
                  <a:pt x="405" y="143"/>
                </a:cubicBezTo>
                <a:cubicBezTo>
                  <a:pt x="405" y="145"/>
                  <a:pt x="412" y="146"/>
                  <a:pt x="414" y="147"/>
                </a:cubicBezTo>
                <a:cubicBezTo>
                  <a:pt x="408" y="146"/>
                  <a:pt x="404" y="146"/>
                  <a:pt x="398" y="148"/>
                </a:cubicBezTo>
                <a:cubicBezTo>
                  <a:pt x="398" y="151"/>
                  <a:pt x="398" y="151"/>
                  <a:pt x="398" y="151"/>
                </a:cubicBezTo>
                <a:cubicBezTo>
                  <a:pt x="402" y="153"/>
                  <a:pt x="409" y="151"/>
                  <a:pt x="413" y="151"/>
                </a:cubicBezTo>
                <a:cubicBezTo>
                  <a:pt x="411" y="152"/>
                  <a:pt x="394" y="151"/>
                  <a:pt x="394" y="156"/>
                </a:cubicBezTo>
                <a:cubicBezTo>
                  <a:pt x="395" y="160"/>
                  <a:pt x="409" y="155"/>
                  <a:pt x="411" y="155"/>
                </a:cubicBezTo>
                <a:cubicBezTo>
                  <a:pt x="405" y="159"/>
                  <a:pt x="394" y="156"/>
                  <a:pt x="391" y="162"/>
                </a:cubicBezTo>
                <a:cubicBezTo>
                  <a:pt x="395" y="164"/>
                  <a:pt x="397" y="165"/>
                  <a:pt x="402" y="163"/>
                </a:cubicBezTo>
                <a:cubicBezTo>
                  <a:pt x="402" y="164"/>
                  <a:pt x="402" y="165"/>
                  <a:pt x="402" y="166"/>
                </a:cubicBezTo>
                <a:cubicBezTo>
                  <a:pt x="403" y="166"/>
                  <a:pt x="405" y="167"/>
                  <a:pt x="407" y="167"/>
                </a:cubicBezTo>
                <a:cubicBezTo>
                  <a:pt x="406" y="163"/>
                  <a:pt x="410" y="164"/>
                  <a:pt x="411" y="168"/>
                </a:cubicBezTo>
                <a:cubicBezTo>
                  <a:pt x="416" y="165"/>
                  <a:pt x="417" y="164"/>
                  <a:pt x="419" y="158"/>
                </a:cubicBezTo>
                <a:cubicBezTo>
                  <a:pt x="422" y="160"/>
                  <a:pt x="421" y="162"/>
                  <a:pt x="420" y="165"/>
                </a:cubicBezTo>
                <a:cubicBezTo>
                  <a:pt x="423" y="165"/>
                  <a:pt x="429" y="167"/>
                  <a:pt x="430" y="163"/>
                </a:cubicBezTo>
                <a:cubicBezTo>
                  <a:pt x="432" y="167"/>
                  <a:pt x="438" y="165"/>
                  <a:pt x="441" y="162"/>
                </a:cubicBezTo>
                <a:cubicBezTo>
                  <a:pt x="436" y="169"/>
                  <a:pt x="424" y="170"/>
                  <a:pt x="416" y="172"/>
                </a:cubicBezTo>
                <a:cubicBezTo>
                  <a:pt x="426" y="179"/>
                  <a:pt x="430" y="177"/>
                  <a:pt x="440" y="173"/>
                </a:cubicBezTo>
                <a:cubicBezTo>
                  <a:pt x="446" y="171"/>
                  <a:pt x="452" y="169"/>
                  <a:pt x="457" y="167"/>
                </a:cubicBezTo>
                <a:cubicBezTo>
                  <a:pt x="461" y="165"/>
                  <a:pt x="463" y="168"/>
                  <a:pt x="466" y="168"/>
                </a:cubicBezTo>
                <a:cubicBezTo>
                  <a:pt x="467" y="168"/>
                  <a:pt x="468" y="165"/>
                  <a:pt x="470" y="165"/>
                </a:cubicBezTo>
                <a:cubicBezTo>
                  <a:pt x="473" y="165"/>
                  <a:pt x="476" y="165"/>
                  <a:pt x="479" y="165"/>
                </a:cubicBezTo>
                <a:cubicBezTo>
                  <a:pt x="482" y="165"/>
                  <a:pt x="484" y="161"/>
                  <a:pt x="485" y="157"/>
                </a:cubicBezTo>
                <a:cubicBezTo>
                  <a:pt x="486" y="152"/>
                  <a:pt x="485" y="148"/>
                  <a:pt x="479" y="149"/>
                </a:cubicBezTo>
                <a:cubicBezTo>
                  <a:pt x="471" y="150"/>
                  <a:pt x="478" y="152"/>
                  <a:pt x="475" y="156"/>
                </a:cubicBezTo>
                <a:cubicBezTo>
                  <a:pt x="473" y="152"/>
                  <a:pt x="472" y="151"/>
                  <a:pt x="469" y="150"/>
                </a:cubicBezTo>
                <a:cubicBezTo>
                  <a:pt x="467" y="149"/>
                  <a:pt x="466" y="145"/>
                  <a:pt x="464" y="144"/>
                </a:cubicBezTo>
                <a:cubicBezTo>
                  <a:pt x="461" y="141"/>
                  <a:pt x="463" y="132"/>
                  <a:pt x="456" y="135"/>
                </a:cubicBezTo>
                <a:cubicBezTo>
                  <a:pt x="453" y="139"/>
                  <a:pt x="451" y="141"/>
                  <a:pt x="448" y="144"/>
                </a:cubicBezTo>
                <a:close/>
                <a:moveTo>
                  <a:pt x="553" y="74"/>
                </a:moveTo>
                <a:cubicBezTo>
                  <a:pt x="554" y="83"/>
                  <a:pt x="564" y="83"/>
                  <a:pt x="570" y="81"/>
                </a:cubicBezTo>
                <a:cubicBezTo>
                  <a:pt x="568" y="84"/>
                  <a:pt x="565" y="84"/>
                  <a:pt x="562" y="84"/>
                </a:cubicBezTo>
                <a:cubicBezTo>
                  <a:pt x="560" y="84"/>
                  <a:pt x="560" y="88"/>
                  <a:pt x="563" y="87"/>
                </a:cubicBezTo>
                <a:cubicBezTo>
                  <a:pt x="565" y="87"/>
                  <a:pt x="565" y="91"/>
                  <a:pt x="568" y="89"/>
                </a:cubicBezTo>
                <a:cubicBezTo>
                  <a:pt x="570" y="88"/>
                  <a:pt x="571" y="86"/>
                  <a:pt x="573" y="87"/>
                </a:cubicBezTo>
                <a:cubicBezTo>
                  <a:pt x="573" y="88"/>
                  <a:pt x="573" y="89"/>
                  <a:pt x="573" y="89"/>
                </a:cubicBezTo>
                <a:cubicBezTo>
                  <a:pt x="576" y="91"/>
                  <a:pt x="577" y="88"/>
                  <a:pt x="579" y="87"/>
                </a:cubicBezTo>
                <a:cubicBezTo>
                  <a:pt x="580" y="87"/>
                  <a:pt x="582" y="90"/>
                  <a:pt x="582" y="86"/>
                </a:cubicBezTo>
                <a:cubicBezTo>
                  <a:pt x="586" y="88"/>
                  <a:pt x="593" y="85"/>
                  <a:pt x="596" y="88"/>
                </a:cubicBezTo>
                <a:cubicBezTo>
                  <a:pt x="593" y="89"/>
                  <a:pt x="589" y="89"/>
                  <a:pt x="585" y="89"/>
                </a:cubicBezTo>
                <a:cubicBezTo>
                  <a:pt x="591" y="92"/>
                  <a:pt x="596" y="91"/>
                  <a:pt x="602" y="90"/>
                </a:cubicBezTo>
                <a:cubicBezTo>
                  <a:pt x="592" y="92"/>
                  <a:pt x="582" y="91"/>
                  <a:pt x="572" y="95"/>
                </a:cubicBezTo>
                <a:cubicBezTo>
                  <a:pt x="575" y="98"/>
                  <a:pt x="578" y="98"/>
                  <a:pt x="582" y="99"/>
                </a:cubicBezTo>
                <a:cubicBezTo>
                  <a:pt x="580" y="99"/>
                  <a:pt x="578" y="99"/>
                  <a:pt x="576" y="99"/>
                </a:cubicBezTo>
                <a:cubicBezTo>
                  <a:pt x="579" y="104"/>
                  <a:pt x="587" y="102"/>
                  <a:pt x="592" y="103"/>
                </a:cubicBezTo>
                <a:cubicBezTo>
                  <a:pt x="589" y="104"/>
                  <a:pt x="586" y="104"/>
                  <a:pt x="582" y="104"/>
                </a:cubicBezTo>
                <a:cubicBezTo>
                  <a:pt x="587" y="111"/>
                  <a:pt x="596" y="110"/>
                  <a:pt x="603" y="111"/>
                </a:cubicBezTo>
                <a:cubicBezTo>
                  <a:pt x="603" y="109"/>
                  <a:pt x="601" y="107"/>
                  <a:pt x="600" y="107"/>
                </a:cubicBezTo>
                <a:cubicBezTo>
                  <a:pt x="604" y="107"/>
                  <a:pt x="606" y="109"/>
                  <a:pt x="609" y="111"/>
                </a:cubicBezTo>
                <a:cubicBezTo>
                  <a:pt x="608" y="108"/>
                  <a:pt x="606" y="105"/>
                  <a:pt x="605" y="102"/>
                </a:cubicBezTo>
                <a:cubicBezTo>
                  <a:pt x="608" y="105"/>
                  <a:pt x="611" y="108"/>
                  <a:pt x="614" y="111"/>
                </a:cubicBezTo>
                <a:cubicBezTo>
                  <a:pt x="616" y="107"/>
                  <a:pt x="617" y="105"/>
                  <a:pt x="615" y="102"/>
                </a:cubicBezTo>
                <a:cubicBezTo>
                  <a:pt x="628" y="109"/>
                  <a:pt x="613" y="96"/>
                  <a:pt x="623" y="93"/>
                </a:cubicBezTo>
                <a:cubicBezTo>
                  <a:pt x="622" y="96"/>
                  <a:pt x="623" y="99"/>
                  <a:pt x="624" y="101"/>
                </a:cubicBezTo>
                <a:cubicBezTo>
                  <a:pt x="627" y="99"/>
                  <a:pt x="630" y="98"/>
                  <a:pt x="629" y="94"/>
                </a:cubicBezTo>
                <a:cubicBezTo>
                  <a:pt x="631" y="96"/>
                  <a:pt x="641" y="91"/>
                  <a:pt x="645" y="90"/>
                </a:cubicBezTo>
                <a:cubicBezTo>
                  <a:pt x="643" y="87"/>
                  <a:pt x="641" y="85"/>
                  <a:pt x="638" y="83"/>
                </a:cubicBezTo>
                <a:cubicBezTo>
                  <a:pt x="638" y="84"/>
                  <a:pt x="637" y="85"/>
                  <a:pt x="636" y="86"/>
                </a:cubicBezTo>
                <a:cubicBezTo>
                  <a:pt x="636" y="79"/>
                  <a:pt x="628" y="83"/>
                  <a:pt x="625" y="85"/>
                </a:cubicBezTo>
                <a:cubicBezTo>
                  <a:pt x="629" y="78"/>
                  <a:pt x="631" y="75"/>
                  <a:pt x="622" y="74"/>
                </a:cubicBezTo>
                <a:cubicBezTo>
                  <a:pt x="627" y="69"/>
                  <a:pt x="620" y="64"/>
                  <a:pt x="615" y="68"/>
                </a:cubicBezTo>
                <a:cubicBezTo>
                  <a:pt x="616" y="69"/>
                  <a:pt x="617" y="71"/>
                  <a:pt x="618" y="73"/>
                </a:cubicBezTo>
                <a:cubicBezTo>
                  <a:pt x="616" y="73"/>
                  <a:pt x="613" y="72"/>
                  <a:pt x="611" y="70"/>
                </a:cubicBezTo>
                <a:cubicBezTo>
                  <a:pt x="611" y="68"/>
                  <a:pt x="613" y="64"/>
                  <a:pt x="609" y="65"/>
                </a:cubicBezTo>
                <a:cubicBezTo>
                  <a:pt x="605" y="66"/>
                  <a:pt x="601" y="64"/>
                  <a:pt x="598" y="61"/>
                </a:cubicBezTo>
                <a:cubicBezTo>
                  <a:pt x="593" y="55"/>
                  <a:pt x="591" y="51"/>
                  <a:pt x="584" y="49"/>
                </a:cubicBezTo>
                <a:cubicBezTo>
                  <a:pt x="580" y="48"/>
                  <a:pt x="574" y="46"/>
                  <a:pt x="571" y="50"/>
                </a:cubicBezTo>
                <a:cubicBezTo>
                  <a:pt x="574" y="52"/>
                  <a:pt x="578" y="50"/>
                  <a:pt x="582" y="52"/>
                </a:cubicBezTo>
                <a:cubicBezTo>
                  <a:pt x="578" y="58"/>
                  <a:pt x="566" y="50"/>
                  <a:pt x="563" y="59"/>
                </a:cubicBezTo>
                <a:cubicBezTo>
                  <a:pt x="566" y="60"/>
                  <a:pt x="570" y="59"/>
                  <a:pt x="572" y="61"/>
                </a:cubicBezTo>
                <a:cubicBezTo>
                  <a:pt x="570" y="62"/>
                  <a:pt x="556" y="63"/>
                  <a:pt x="560" y="67"/>
                </a:cubicBezTo>
                <a:cubicBezTo>
                  <a:pt x="558" y="68"/>
                  <a:pt x="556" y="68"/>
                  <a:pt x="554" y="69"/>
                </a:cubicBezTo>
                <a:cubicBezTo>
                  <a:pt x="558" y="71"/>
                  <a:pt x="560" y="70"/>
                  <a:pt x="563" y="71"/>
                </a:cubicBezTo>
                <a:cubicBezTo>
                  <a:pt x="563" y="71"/>
                  <a:pt x="562" y="72"/>
                  <a:pt x="562" y="72"/>
                </a:cubicBezTo>
                <a:cubicBezTo>
                  <a:pt x="565" y="74"/>
                  <a:pt x="569" y="70"/>
                  <a:pt x="572" y="72"/>
                </a:cubicBezTo>
                <a:cubicBezTo>
                  <a:pt x="570" y="72"/>
                  <a:pt x="569" y="73"/>
                  <a:pt x="568" y="74"/>
                </a:cubicBezTo>
                <a:cubicBezTo>
                  <a:pt x="569" y="74"/>
                  <a:pt x="570" y="75"/>
                  <a:pt x="571" y="76"/>
                </a:cubicBezTo>
                <a:cubicBezTo>
                  <a:pt x="569" y="76"/>
                  <a:pt x="568" y="75"/>
                  <a:pt x="567" y="75"/>
                </a:cubicBezTo>
                <a:cubicBezTo>
                  <a:pt x="562" y="75"/>
                  <a:pt x="558" y="74"/>
                  <a:pt x="553" y="74"/>
                </a:cubicBezTo>
                <a:close/>
                <a:moveTo>
                  <a:pt x="493" y="147"/>
                </a:moveTo>
                <a:cubicBezTo>
                  <a:pt x="496" y="150"/>
                  <a:pt x="509" y="151"/>
                  <a:pt x="507" y="144"/>
                </a:cubicBezTo>
                <a:cubicBezTo>
                  <a:pt x="504" y="144"/>
                  <a:pt x="496" y="144"/>
                  <a:pt x="493" y="147"/>
                </a:cubicBezTo>
                <a:close/>
                <a:moveTo>
                  <a:pt x="391" y="147"/>
                </a:moveTo>
                <a:cubicBezTo>
                  <a:pt x="389" y="148"/>
                  <a:pt x="377" y="153"/>
                  <a:pt x="378" y="156"/>
                </a:cubicBezTo>
                <a:cubicBezTo>
                  <a:pt x="379" y="159"/>
                  <a:pt x="385" y="158"/>
                  <a:pt x="386" y="156"/>
                </a:cubicBezTo>
                <a:cubicBezTo>
                  <a:pt x="388" y="154"/>
                  <a:pt x="392" y="151"/>
                  <a:pt x="391" y="147"/>
                </a:cubicBezTo>
                <a:close/>
                <a:moveTo>
                  <a:pt x="1255" y="424"/>
                </a:moveTo>
                <a:cubicBezTo>
                  <a:pt x="1254" y="424"/>
                  <a:pt x="1254" y="424"/>
                  <a:pt x="1254" y="424"/>
                </a:cubicBezTo>
                <a:cubicBezTo>
                  <a:pt x="1255" y="425"/>
                  <a:pt x="1255" y="425"/>
                  <a:pt x="1255" y="425"/>
                </a:cubicBezTo>
                <a:cubicBezTo>
                  <a:pt x="1255" y="425"/>
                  <a:pt x="1255" y="424"/>
                  <a:pt x="1255" y="424"/>
                </a:cubicBezTo>
                <a:close/>
                <a:moveTo>
                  <a:pt x="474" y="193"/>
                </a:moveTo>
                <a:cubicBezTo>
                  <a:pt x="478" y="194"/>
                  <a:pt x="478" y="195"/>
                  <a:pt x="481" y="197"/>
                </a:cubicBezTo>
                <a:cubicBezTo>
                  <a:pt x="484" y="200"/>
                  <a:pt x="485" y="202"/>
                  <a:pt x="488" y="201"/>
                </a:cubicBezTo>
                <a:cubicBezTo>
                  <a:pt x="491" y="200"/>
                  <a:pt x="493" y="196"/>
                  <a:pt x="493" y="193"/>
                </a:cubicBezTo>
                <a:cubicBezTo>
                  <a:pt x="493" y="190"/>
                  <a:pt x="490" y="189"/>
                  <a:pt x="487" y="187"/>
                </a:cubicBezTo>
                <a:cubicBezTo>
                  <a:pt x="482" y="188"/>
                  <a:pt x="476" y="186"/>
                  <a:pt x="474" y="193"/>
                </a:cubicBezTo>
                <a:close/>
                <a:moveTo>
                  <a:pt x="500" y="164"/>
                </a:moveTo>
                <a:cubicBezTo>
                  <a:pt x="498" y="159"/>
                  <a:pt x="496" y="159"/>
                  <a:pt x="491" y="161"/>
                </a:cubicBezTo>
                <a:cubicBezTo>
                  <a:pt x="486" y="168"/>
                  <a:pt x="498" y="165"/>
                  <a:pt x="500" y="164"/>
                </a:cubicBezTo>
                <a:close/>
                <a:moveTo>
                  <a:pt x="492" y="139"/>
                </a:moveTo>
                <a:cubicBezTo>
                  <a:pt x="493" y="141"/>
                  <a:pt x="493" y="141"/>
                  <a:pt x="494" y="144"/>
                </a:cubicBezTo>
                <a:cubicBezTo>
                  <a:pt x="497" y="144"/>
                  <a:pt x="502" y="145"/>
                  <a:pt x="505" y="142"/>
                </a:cubicBezTo>
                <a:cubicBezTo>
                  <a:pt x="503" y="141"/>
                  <a:pt x="501" y="140"/>
                  <a:pt x="500" y="139"/>
                </a:cubicBezTo>
                <a:cubicBezTo>
                  <a:pt x="497" y="137"/>
                  <a:pt x="494" y="138"/>
                  <a:pt x="492" y="139"/>
                </a:cubicBezTo>
                <a:close/>
                <a:moveTo>
                  <a:pt x="577" y="124"/>
                </a:moveTo>
                <a:cubicBezTo>
                  <a:pt x="579" y="122"/>
                  <a:pt x="580" y="120"/>
                  <a:pt x="581" y="119"/>
                </a:cubicBezTo>
                <a:cubicBezTo>
                  <a:pt x="573" y="116"/>
                  <a:pt x="564" y="116"/>
                  <a:pt x="557" y="120"/>
                </a:cubicBezTo>
                <a:cubicBezTo>
                  <a:pt x="558" y="126"/>
                  <a:pt x="573" y="124"/>
                  <a:pt x="577" y="124"/>
                </a:cubicBezTo>
                <a:close/>
                <a:moveTo>
                  <a:pt x="682" y="201"/>
                </a:moveTo>
                <a:cubicBezTo>
                  <a:pt x="683" y="203"/>
                  <a:pt x="685" y="204"/>
                  <a:pt x="687" y="204"/>
                </a:cubicBezTo>
                <a:cubicBezTo>
                  <a:pt x="690" y="206"/>
                  <a:pt x="698" y="202"/>
                  <a:pt x="701" y="202"/>
                </a:cubicBezTo>
                <a:cubicBezTo>
                  <a:pt x="705" y="201"/>
                  <a:pt x="710" y="202"/>
                  <a:pt x="713" y="202"/>
                </a:cubicBezTo>
                <a:cubicBezTo>
                  <a:pt x="708" y="195"/>
                  <a:pt x="705" y="193"/>
                  <a:pt x="697" y="189"/>
                </a:cubicBezTo>
                <a:cubicBezTo>
                  <a:pt x="695" y="188"/>
                  <a:pt x="692" y="190"/>
                  <a:pt x="689" y="189"/>
                </a:cubicBezTo>
                <a:cubicBezTo>
                  <a:pt x="686" y="188"/>
                  <a:pt x="683" y="187"/>
                  <a:pt x="680" y="186"/>
                </a:cubicBezTo>
                <a:cubicBezTo>
                  <a:pt x="675" y="187"/>
                  <a:pt x="674" y="193"/>
                  <a:pt x="679" y="196"/>
                </a:cubicBezTo>
                <a:cubicBezTo>
                  <a:pt x="683" y="197"/>
                  <a:pt x="680" y="198"/>
                  <a:pt x="682" y="201"/>
                </a:cubicBezTo>
                <a:close/>
                <a:moveTo>
                  <a:pt x="597" y="122"/>
                </a:moveTo>
                <a:cubicBezTo>
                  <a:pt x="594" y="124"/>
                  <a:pt x="600" y="127"/>
                  <a:pt x="601" y="127"/>
                </a:cubicBezTo>
                <a:cubicBezTo>
                  <a:pt x="604" y="129"/>
                  <a:pt x="606" y="127"/>
                  <a:pt x="609" y="126"/>
                </a:cubicBezTo>
                <a:cubicBezTo>
                  <a:pt x="608" y="120"/>
                  <a:pt x="600" y="119"/>
                  <a:pt x="597" y="122"/>
                </a:cubicBezTo>
                <a:close/>
                <a:moveTo>
                  <a:pt x="602" y="135"/>
                </a:moveTo>
                <a:cubicBezTo>
                  <a:pt x="599" y="137"/>
                  <a:pt x="606" y="142"/>
                  <a:pt x="608" y="141"/>
                </a:cubicBezTo>
                <a:cubicBezTo>
                  <a:pt x="607" y="140"/>
                  <a:pt x="607" y="138"/>
                  <a:pt x="607" y="138"/>
                </a:cubicBezTo>
                <a:cubicBezTo>
                  <a:pt x="610" y="135"/>
                  <a:pt x="604" y="134"/>
                  <a:pt x="602" y="135"/>
                </a:cubicBezTo>
                <a:close/>
                <a:moveTo>
                  <a:pt x="2449" y="172"/>
                </a:moveTo>
                <a:cubicBezTo>
                  <a:pt x="2458" y="173"/>
                  <a:pt x="2464" y="172"/>
                  <a:pt x="2473" y="169"/>
                </a:cubicBezTo>
                <a:cubicBezTo>
                  <a:pt x="2474" y="169"/>
                  <a:pt x="2474" y="164"/>
                  <a:pt x="2474" y="164"/>
                </a:cubicBezTo>
                <a:cubicBezTo>
                  <a:pt x="2473" y="163"/>
                  <a:pt x="2469" y="162"/>
                  <a:pt x="2468" y="162"/>
                </a:cubicBezTo>
                <a:cubicBezTo>
                  <a:pt x="2463" y="161"/>
                  <a:pt x="2461" y="161"/>
                  <a:pt x="2457" y="163"/>
                </a:cubicBezTo>
                <a:cubicBezTo>
                  <a:pt x="2457" y="162"/>
                  <a:pt x="2456" y="160"/>
                  <a:pt x="2457" y="159"/>
                </a:cubicBezTo>
                <a:cubicBezTo>
                  <a:pt x="2453" y="159"/>
                  <a:pt x="2449" y="158"/>
                  <a:pt x="2445" y="161"/>
                </a:cubicBezTo>
                <a:cubicBezTo>
                  <a:pt x="2445" y="153"/>
                  <a:pt x="2435" y="158"/>
                  <a:pt x="2436" y="163"/>
                </a:cubicBezTo>
                <a:cubicBezTo>
                  <a:pt x="2437" y="166"/>
                  <a:pt x="2447" y="171"/>
                  <a:pt x="2449" y="172"/>
                </a:cubicBezTo>
                <a:close/>
                <a:moveTo>
                  <a:pt x="1709" y="227"/>
                </a:moveTo>
                <a:cubicBezTo>
                  <a:pt x="1713" y="233"/>
                  <a:pt x="1719" y="236"/>
                  <a:pt x="1726" y="237"/>
                </a:cubicBezTo>
                <a:cubicBezTo>
                  <a:pt x="1732" y="237"/>
                  <a:pt x="1744" y="241"/>
                  <a:pt x="1750" y="236"/>
                </a:cubicBezTo>
                <a:cubicBezTo>
                  <a:pt x="1741" y="231"/>
                  <a:pt x="1735" y="226"/>
                  <a:pt x="1734" y="214"/>
                </a:cubicBezTo>
                <a:cubicBezTo>
                  <a:pt x="1734" y="205"/>
                  <a:pt x="1743" y="197"/>
                  <a:pt x="1748" y="191"/>
                </a:cubicBezTo>
                <a:cubicBezTo>
                  <a:pt x="1751" y="187"/>
                  <a:pt x="1754" y="183"/>
                  <a:pt x="1757" y="179"/>
                </a:cubicBezTo>
                <a:cubicBezTo>
                  <a:pt x="1759" y="176"/>
                  <a:pt x="1766" y="174"/>
                  <a:pt x="1769" y="172"/>
                </a:cubicBezTo>
                <a:cubicBezTo>
                  <a:pt x="1776" y="167"/>
                  <a:pt x="1781" y="162"/>
                  <a:pt x="1788" y="159"/>
                </a:cubicBezTo>
                <a:cubicBezTo>
                  <a:pt x="1797" y="157"/>
                  <a:pt x="1807" y="154"/>
                  <a:pt x="1816" y="151"/>
                </a:cubicBezTo>
                <a:cubicBezTo>
                  <a:pt x="1820" y="149"/>
                  <a:pt x="1839" y="146"/>
                  <a:pt x="1839" y="138"/>
                </a:cubicBezTo>
                <a:cubicBezTo>
                  <a:pt x="1840" y="128"/>
                  <a:pt x="1821" y="132"/>
                  <a:pt x="1818" y="135"/>
                </a:cubicBezTo>
                <a:cubicBezTo>
                  <a:pt x="1811" y="141"/>
                  <a:pt x="1802" y="142"/>
                  <a:pt x="1793" y="145"/>
                </a:cubicBezTo>
                <a:cubicBezTo>
                  <a:pt x="1785" y="145"/>
                  <a:pt x="1779" y="146"/>
                  <a:pt x="1771" y="149"/>
                </a:cubicBezTo>
                <a:cubicBezTo>
                  <a:pt x="1765" y="151"/>
                  <a:pt x="1755" y="153"/>
                  <a:pt x="1750" y="157"/>
                </a:cubicBezTo>
                <a:cubicBezTo>
                  <a:pt x="1745" y="162"/>
                  <a:pt x="1739" y="167"/>
                  <a:pt x="1734" y="173"/>
                </a:cubicBezTo>
                <a:cubicBezTo>
                  <a:pt x="1730" y="177"/>
                  <a:pt x="1727" y="181"/>
                  <a:pt x="1723" y="185"/>
                </a:cubicBezTo>
                <a:cubicBezTo>
                  <a:pt x="1720" y="188"/>
                  <a:pt x="1722" y="190"/>
                  <a:pt x="1723" y="194"/>
                </a:cubicBezTo>
                <a:cubicBezTo>
                  <a:pt x="1723" y="196"/>
                  <a:pt x="1716" y="200"/>
                  <a:pt x="1714" y="201"/>
                </a:cubicBezTo>
                <a:cubicBezTo>
                  <a:pt x="1709" y="205"/>
                  <a:pt x="1714" y="205"/>
                  <a:pt x="1711" y="210"/>
                </a:cubicBezTo>
                <a:cubicBezTo>
                  <a:pt x="1710" y="213"/>
                  <a:pt x="1704" y="212"/>
                  <a:pt x="1704" y="216"/>
                </a:cubicBezTo>
                <a:cubicBezTo>
                  <a:pt x="1704" y="223"/>
                  <a:pt x="1704" y="223"/>
                  <a:pt x="1709" y="227"/>
                </a:cubicBezTo>
                <a:close/>
                <a:moveTo>
                  <a:pt x="1725" y="69"/>
                </a:moveTo>
                <a:cubicBezTo>
                  <a:pt x="1717" y="66"/>
                  <a:pt x="1716" y="66"/>
                  <a:pt x="1709" y="72"/>
                </a:cubicBezTo>
                <a:cubicBezTo>
                  <a:pt x="1712" y="73"/>
                  <a:pt x="1716" y="73"/>
                  <a:pt x="1719" y="74"/>
                </a:cubicBezTo>
                <a:cubicBezTo>
                  <a:pt x="1721" y="72"/>
                  <a:pt x="1723" y="71"/>
                  <a:pt x="1725" y="69"/>
                </a:cubicBezTo>
                <a:close/>
                <a:moveTo>
                  <a:pt x="1758" y="49"/>
                </a:moveTo>
                <a:cubicBezTo>
                  <a:pt x="1756" y="47"/>
                  <a:pt x="1754" y="45"/>
                  <a:pt x="1752" y="43"/>
                </a:cubicBezTo>
                <a:cubicBezTo>
                  <a:pt x="1756" y="42"/>
                  <a:pt x="1760" y="41"/>
                  <a:pt x="1764" y="40"/>
                </a:cubicBezTo>
                <a:cubicBezTo>
                  <a:pt x="1757" y="39"/>
                  <a:pt x="1754" y="38"/>
                  <a:pt x="1749" y="42"/>
                </a:cubicBezTo>
                <a:cubicBezTo>
                  <a:pt x="1744" y="45"/>
                  <a:pt x="1740" y="48"/>
                  <a:pt x="1735" y="51"/>
                </a:cubicBezTo>
                <a:cubicBezTo>
                  <a:pt x="1739" y="52"/>
                  <a:pt x="1743" y="52"/>
                  <a:pt x="1748" y="53"/>
                </a:cubicBezTo>
                <a:cubicBezTo>
                  <a:pt x="1751" y="51"/>
                  <a:pt x="1754" y="50"/>
                  <a:pt x="1758" y="49"/>
                </a:cubicBezTo>
                <a:close/>
                <a:moveTo>
                  <a:pt x="1758" y="243"/>
                </a:moveTo>
                <a:cubicBezTo>
                  <a:pt x="1759" y="246"/>
                  <a:pt x="1769" y="255"/>
                  <a:pt x="1772" y="252"/>
                </a:cubicBezTo>
                <a:cubicBezTo>
                  <a:pt x="1776" y="248"/>
                  <a:pt x="1764" y="242"/>
                  <a:pt x="1762" y="241"/>
                </a:cubicBezTo>
                <a:cubicBezTo>
                  <a:pt x="1760" y="242"/>
                  <a:pt x="1759" y="242"/>
                  <a:pt x="1758" y="243"/>
                </a:cubicBezTo>
                <a:close/>
                <a:moveTo>
                  <a:pt x="1769" y="75"/>
                </a:moveTo>
                <a:cubicBezTo>
                  <a:pt x="1767" y="72"/>
                  <a:pt x="1763" y="74"/>
                  <a:pt x="1761" y="75"/>
                </a:cubicBezTo>
                <a:cubicBezTo>
                  <a:pt x="1762" y="76"/>
                  <a:pt x="1763" y="77"/>
                  <a:pt x="1764" y="78"/>
                </a:cubicBezTo>
                <a:cubicBezTo>
                  <a:pt x="1766" y="77"/>
                  <a:pt x="1767" y="76"/>
                  <a:pt x="1769" y="75"/>
                </a:cubicBezTo>
                <a:close/>
                <a:moveTo>
                  <a:pt x="1754" y="58"/>
                </a:moveTo>
                <a:cubicBezTo>
                  <a:pt x="1748" y="56"/>
                  <a:pt x="1743" y="54"/>
                  <a:pt x="1738" y="55"/>
                </a:cubicBezTo>
                <a:cubicBezTo>
                  <a:pt x="1730" y="55"/>
                  <a:pt x="1728" y="54"/>
                  <a:pt x="1722" y="60"/>
                </a:cubicBezTo>
                <a:cubicBezTo>
                  <a:pt x="1727" y="61"/>
                  <a:pt x="1732" y="63"/>
                  <a:pt x="1738" y="64"/>
                </a:cubicBezTo>
                <a:cubicBezTo>
                  <a:pt x="1744" y="63"/>
                  <a:pt x="1748" y="62"/>
                  <a:pt x="1754" y="58"/>
                </a:cubicBezTo>
                <a:close/>
                <a:moveTo>
                  <a:pt x="1677" y="63"/>
                </a:moveTo>
                <a:cubicBezTo>
                  <a:pt x="1674" y="65"/>
                  <a:pt x="1670" y="68"/>
                  <a:pt x="1666" y="70"/>
                </a:cubicBezTo>
                <a:cubicBezTo>
                  <a:pt x="1673" y="72"/>
                  <a:pt x="1677" y="73"/>
                  <a:pt x="1684" y="73"/>
                </a:cubicBezTo>
                <a:cubicBezTo>
                  <a:pt x="1684" y="71"/>
                  <a:pt x="1683" y="69"/>
                  <a:pt x="1683" y="67"/>
                </a:cubicBezTo>
                <a:cubicBezTo>
                  <a:pt x="1690" y="65"/>
                  <a:pt x="1697" y="63"/>
                  <a:pt x="1705" y="62"/>
                </a:cubicBezTo>
                <a:cubicBezTo>
                  <a:pt x="1701" y="59"/>
                  <a:pt x="1698" y="57"/>
                  <a:pt x="1693" y="58"/>
                </a:cubicBezTo>
                <a:cubicBezTo>
                  <a:pt x="1689" y="59"/>
                  <a:pt x="1684" y="61"/>
                  <a:pt x="1679" y="60"/>
                </a:cubicBezTo>
                <a:cubicBezTo>
                  <a:pt x="1670" y="58"/>
                  <a:pt x="1663" y="61"/>
                  <a:pt x="1653" y="64"/>
                </a:cubicBezTo>
                <a:cubicBezTo>
                  <a:pt x="1657" y="65"/>
                  <a:pt x="1660" y="65"/>
                  <a:pt x="1663" y="66"/>
                </a:cubicBezTo>
                <a:cubicBezTo>
                  <a:pt x="1668" y="65"/>
                  <a:pt x="1673" y="64"/>
                  <a:pt x="1677" y="63"/>
                </a:cubicBezTo>
                <a:close/>
                <a:moveTo>
                  <a:pt x="1681" y="266"/>
                </a:moveTo>
                <a:cubicBezTo>
                  <a:pt x="1684" y="268"/>
                  <a:pt x="1691" y="262"/>
                  <a:pt x="1693" y="260"/>
                </a:cubicBezTo>
                <a:cubicBezTo>
                  <a:pt x="1690" y="257"/>
                  <a:pt x="1688" y="256"/>
                  <a:pt x="1684" y="255"/>
                </a:cubicBezTo>
                <a:cubicBezTo>
                  <a:pt x="1678" y="258"/>
                  <a:pt x="1676" y="261"/>
                  <a:pt x="1681" y="266"/>
                </a:cubicBezTo>
                <a:close/>
                <a:moveTo>
                  <a:pt x="1471" y="245"/>
                </a:moveTo>
                <a:cubicBezTo>
                  <a:pt x="1479" y="244"/>
                  <a:pt x="1483" y="242"/>
                  <a:pt x="1489" y="236"/>
                </a:cubicBezTo>
                <a:cubicBezTo>
                  <a:pt x="1485" y="236"/>
                  <a:pt x="1485" y="239"/>
                  <a:pt x="1482" y="241"/>
                </a:cubicBezTo>
                <a:cubicBezTo>
                  <a:pt x="1480" y="242"/>
                  <a:pt x="1476" y="241"/>
                  <a:pt x="1473" y="241"/>
                </a:cubicBezTo>
                <a:cubicBezTo>
                  <a:pt x="1475" y="244"/>
                  <a:pt x="1473" y="245"/>
                  <a:pt x="1471" y="245"/>
                </a:cubicBezTo>
                <a:close/>
                <a:moveTo>
                  <a:pt x="435" y="107"/>
                </a:moveTo>
                <a:cubicBezTo>
                  <a:pt x="439" y="109"/>
                  <a:pt x="438" y="106"/>
                  <a:pt x="441" y="106"/>
                </a:cubicBezTo>
                <a:cubicBezTo>
                  <a:pt x="444" y="106"/>
                  <a:pt x="458" y="111"/>
                  <a:pt x="456" y="104"/>
                </a:cubicBezTo>
                <a:cubicBezTo>
                  <a:pt x="455" y="99"/>
                  <a:pt x="444" y="100"/>
                  <a:pt x="441" y="101"/>
                </a:cubicBezTo>
                <a:cubicBezTo>
                  <a:pt x="436" y="102"/>
                  <a:pt x="428" y="103"/>
                  <a:pt x="425" y="107"/>
                </a:cubicBezTo>
                <a:cubicBezTo>
                  <a:pt x="425" y="108"/>
                  <a:pt x="426" y="108"/>
                  <a:pt x="427" y="109"/>
                </a:cubicBezTo>
                <a:cubicBezTo>
                  <a:pt x="429" y="108"/>
                  <a:pt x="433" y="106"/>
                  <a:pt x="435" y="107"/>
                </a:cubicBezTo>
                <a:close/>
                <a:moveTo>
                  <a:pt x="1758" y="66"/>
                </a:moveTo>
                <a:cubicBezTo>
                  <a:pt x="1756" y="66"/>
                  <a:pt x="1736" y="67"/>
                  <a:pt x="1738" y="72"/>
                </a:cubicBezTo>
                <a:cubicBezTo>
                  <a:pt x="1739" y="78"/>
                  <a:pt x="1753" y="74"/>
                  <a:pt x="1758" y="73"/>
                </a:cubicBezTo>
                <a:cubicBezTo>
                  <a:pt x="1757" y="72"/>
                  <a:pt x="1757" y="71"/>
                  <a:pt x="1756" y="70"/>
                </a:cubicBezTo>
                <a:cubicBezTo>
                  <a:pt x="1758" y="70"/>
                  <a:pt x="1761" y="69"/>
                  <a:pt x="1763" y="69"/>
                </a:cubicBezTo>
                <a:cubicBezTo>
                  <a:pt x="1761" y="68"/>
                  <a:pt x="1759" y="67"/>
                  <a:pt x="1758" y="66"/>
                </a:cubicBezTo>
                <a:close/>
                <a:moveTo>
                  <a:pt x="2372" y="168"/>
                </a:moveTo>
                <a:cubicBezTo>
                  <a:pt x="2374" y="170"/>
                  <a:pt x="2377" y="173"/>
                  <a:pt x="2380" y="173"/>
                </a:cubicBezTo>
                <a:cubicBezTo>
                  <a:pt x="2386" y="172"/>
                  <a:pt x="2386" y="172"/>
                  <a:pt x="2388" y="167"/>
                </a:cubicBezTo>
                <a:cubicBezTo>
                  <a:pt x="2392" y="173"/>
                  <a:pt x="2398" y="168"/>
                  <a:pt x="2404" y="165"/>
                </a:cubicBezTo>
                <a:cubicBezTo>
                  <a:pt x="2406" y="165"/>
                  <a:pt x="2408" y="171"/>
                  <a:pt x="2410" y="170"/>
                </a:cubicBezTo>
                <a:cubicBezTo>
                  <a:pt x="2413" y="170"/>
                  <a:pt x="2415" y="169"/>
                  <a:pt x="2418" y="168"/>
                </a:cubicBezTo>
                <a:cubicBezTo>
                  <a:pt x="2417" y="167"/>
                  <a:pt x="2416" y="165"/>
                  <a:pt x="2415" y="163"/>
                </a:cubicBezTo>
                <a:cubicBezTo>
                  <a:pt x="2419" y="165"/>
                  <a:pt x="2420" y="166"/>
                  <a:pt x="2424" y="164"/>
                </a:cubicBezTo>
                <a:cubicBezTo>
                  <a:pt x="2427" y="162"/>
                  <a:pt x="2429" y="161"/>
                  <a:pt x="2431" y="158"/>
                </a:cubicBezTo>
                <a:cubicBezTo>
                  <a:pt x="2423" y="155"/>
                  <a:pt x="2415" y="152"/>
                  <a:pt x="2407" y="149"/>
                </a:cubicBezTo>
                <a:cubicBezTo>
                  <a:pt x="2405" y="148"/>
                  <a:pt x="2402" y="146"/>
                  <a:pt x="2399" y="147"/>
                </a:cubicBezTo>
                <a:cubicBezTo>
                  <a:pt x="2395" y="149"/>
                  <a:pt x="2397" y="151"/>
                  <a:pt x="2398" y="156"/>
                </a:cubicBezTo>
                <a:cubicBezTo>
                  <a:pt x="2392" y="153"/>
                  <a:pt x="2381" y="143"/>
                  <a:pt x="2376" y="147"/>
                </a:cubicBezTo>
                <a:cubicBezTo>
                  <a:pt x="2371" y="151"/>
                  <a:pt x="2368" y="152"/>
                  <a:pt x="2366" y="159"/>
                </a:cubicBezTo>
                <a:cubicBezTo>
                  <a:pt x="2365" y="163"/>
                  <a:pt x="2370" y="166"/>
                  <a:pt x="2372" y="168"/>
                </a:cubicBezTo>
                <a:close/>
                <a:moveTo>
                  <a:pt x="1255" y="442"/>
                </a:moveTo>
                <a:cubicBezTo>
                  <a:pt x="1257" y="441"/>
                  <a:pt x="1257" y="439"/>
                  <a:pt x="1256" y="437"/>
                </a:cubicBezTo>
                <a:cubicBezTo>
                  <a:pt x="1255" y="438"/>
                  <a:pt x="1254" y="438"/>
                  <a:pt x="1253" y="439"/>
                </a:cubicBezTo>
                <a:cubicBezTo>
                  <a:pt x="1256" y="440"/>
                  <a:pt x="1254" y="440"/>
                  <a:pt x="1255" y="442"/>
                </a:cubicBezTo>
                <a:close/>
                <a:moveTo>
                  <a:pt x="2402" y="194"/>
                </a:moveTo>
                <a:cubicBezTo>
                  <a:pt x="2408" y="198"/>
                  <a:pt x="2411" y="197"/>
                  <a:pt x="2418" y="197"/>
                </a:cubicBezTo>
                <a:cubicBezTo>
                  <a:pt x="2416" y="191"/>
                  <a:pt x="2416" y="191"/>
                  <a:pt x="2411" y="188"/>
                </a:cubicBezTo>
                <a:cubicBezTo>
                  <a:pt x="2410" y="187"/>
                  <a:pt x="2401" y="183"/>
                  <a:pt x="2401" y="183"/>
                </a:cubicBezTo>
                <a:cubicBezTo>
                  <a:pt x="2401" y="179"/>
                  <a:pt x="2398" y="175"/>
                  <a:pt x="2393" y="178"/>
                </a:cubicBezTo>
                <a:cubicBezTo>
                  <a:pt x="2387" y="182"/>
                  <a:pt x="2394" y="186"/>
                  <a:pt x="2396" y="187"/>
                </a:cubicBezTo>
                <a:cubicBezTo>
                  <a:pt x="2393" y="190"/>
                  <a:pt x="2390" y="192"/>
                  <a:pt x="2387" y="194"/>
                </a:cubicBezTo>
                <a:cubicBezTo>
                  <a:pt x="2391" y="194"/>
                  <a:pt x="2399" y="191"/>
                  <a:pt x="2402" y="194"/>
                </a:cubicBezTo>
                <a:close/>
                <a:moveTo>
                  <a:pt x="1808" y="59"/>
                </a:moveTo>
                <a:cubicBezTo>
                  <a:pt x="1813" y="58"/>
                  <a:pt x="1811" y="56"/>
                  <a:pt x="1811" y="51"/>
                </a:cubicBezTo>
                <a:cubicBezTo>
                  <a:pt x="1809" y="51"/>
                  <a:pt x="1805" y="50"/>
                  <a:pt x="1804" y="51"/>
                </a:cubicBezTo>
                <a:cubicBezTo>
                  <a:pt x="1802" y="52"/>
                  <a:pt x="1802" y="56"/>
                  <a:pt x="1801" y="57"/>
                </a:cubicBezTo>
                <a:cubicBezTo>
                  <a:pt x="1797" y="59"/>
                  <a:pt x="1793" y="53"/>
                  <a:pt x="1790" y="59"/>
                </a:cubicBezTo>
                <a:cubicBezTo>
                  <a:pt x="1791" y="60"/>
                  <a:pt x="1792" y="62"/>
                  <a:pt x="1793" y="62"/>
                </a:cubicBezTo>
                <a:cubicBezTo>
                  <a:pt x="1798" y="61"/>
                  <a:pt x="1803" y="60"/>
                  <a:pt x="1808" y="59"/>
                </a:cubicBezTo>
                <a:close/>
                <a:moveTo>
                  <a:pt x="1766" y="66"/>
                </a:moveTo>
                <a:cubicBezTo>
                  <a:pt x="1769" y="66"/>
                  <a:pt x="1770" y="65"/>
                  <a:pt x="1772" y="68"/>
                </a:cubicBezTo>
                <a:cubicBezTo>
                  <a:pt x="1775" y="72"/>
                  <a:pt x="1783" y="66"/>
                  <a:pt x="1786" y="63"/>
                </a:cubicBezTo>
                <a:cubicBezTo>
                  <a:pt x="1789" y="59"/>
                  <a:pt x="1782" y="54"/>
                  <a:pt x="1778" y="55"/>
                </a:cubicBezTo>
                <a:cubicBezTo>
                  <a:pt x="1773" y="56"/>
                  <a:pt x="1768" y="58"/>
                  <a:pt x="1762" y="61"/>
                </a:cubicBezTo>
                <a:cubicBezTo>
                  <a:pt x="1763" y="63"/>
                  <a:pt x="1763" y="66"/>
                  <a:pt x="1766" y="66"/>
                </a:cubicBezTo>
                <a:close/>
                <a:moveTo>
                  <a:pt x="2074" y="112"/>
                </a:moveTo>
                <a:cubicBezTo>
                  <a:pt x="2079" y="118"/>
                  <a:pt x="2089" y="111"/>
                  <a:pt x="2094" y="109"/>
                </a:cubicBezTo>
                <a:cubicBezTo>
                  <a:pt x="2096" y="108"/>
                  <a:pt x="2099" y="111"/>
                  <a:pt x="2101" y="111"/>
                </a:cubicBezTo>
                <a:cubicBezTo>
                  <a:pt x="2106" y="110"/>
                  <a:pt x="2110" y="109"/>
                  <a:pt x="2115" y="109"/>
                </a:cubicBezTo>
                <a:cubicBezTo>
                  <a:pt x="2118" y="108"/>
                  <a:pt x="2119" y="107"/>
                  <a:pt x="2122" y="105"/>
                </a:cubicBezTo>
                <a:cubicBezTo>
                  <a:pt x="2124" y="103"/>
                  <a:pt x="2120" y="98"/>
                  <a:pt x="2118" y="98"/>
                </a:cubicBezTo>
                <a:cubicBezTo>
                  <a:pt x="2114" y="97"/>
                  <a:pt x="2113" y="96"/>
                  <a:pt x="2110" y="92"/>
                </a:cubicBezTo>
                <a:cubicBezTo>
                  <a:pt x="2109" y="90"/>
                  <a:pt x="2103" y="92"/>
                  <a:pt x="2101" y="92"/>
                </a:cubicBezTo>
                <a:cubicBezTo>
                  <a:pt x="2102" y="91"/>
                  <a:pt x="2104" y="90"/>
                  <a:pt x="2105" y="89"/>
                </a:cubicBezTo>
                <a:cubicBezTo>
                  <a:pt x="2099" y="86"/>
                  <a:pt x="2094" y="86"/>
                  <a:pt x="2090" y="91"/>
                </a:cubicBezTo>
                <a:cubicBezTo>
                  <a:pt x="2085" y="96"/>
                  <a:pt x="2082" y="102"/>
                  <a:pt x="2078" y="108"/>
                </a:cubicBezTo>
                <a:cubicBezTo>
                  <a:pt x="2077" y="109"/>
                  <a:pt x="2076" y="111"/>
                  <a:pt x="2074" y="112"/>
                </a:cubicBezTo>
                <a:close/>
                <a:moveTo>
                  <a:pt x="2016" y="82"/>
                </a:moveTo>
                <a:cubicBezTo>
                  <a:pt x="2020" y="82"/>
                  <a:pt x="2029" y="79"/>
                  <a:pt x="2032" y="83"/>
                </a:cubicBezTo>
                <a:cubicBezTo>
                  <a:pt x="2036" y="88"/>
                  <a:pt x="2038" y="95"/>
                  <a:pt x="2044" y="94"/>
                </a:cubicBezTo>
                <a:cubicBezTo>
                  <a:pt x="2052" y="94"/>
                  <a:pt x="2056" y="93"/>
                  <a:pt x="2063" y="96"/>
                </a:cubicBezTo>
                <a:cubicBezTo>
                  <a:pt x="2069" y="98"/>
                  <a:pt x="2072" y="97"/>
                  <a:pt x="2078" y="95"/>
                </a:cubicBezTo>
                <a:cubicBezTo>
                  <a:pt x="2078" y="93"/>
                  <a:pt x="2076" y="89"/>
                  <a:pt x="2076" y="86"/>
                </a:cubicBezTo>
                <a:cubicBezTo>
                  <a:pt x="2077" y="84"/>
                  <a:pt x="2080" y="80"/>
                  <a:pt x="2077" y="79"/>
                </a:cubicBezTo>
                <a:cubicBezTo>
                  <a:pt x="2071" y="75"/>
                  <a:pt x="2068" y="78"/>
                  <a:pt x="2062" y="81"/>
                </a:cubicBezTo>
                <a:cubicBezTo>
                  <a:pt x="2064" y="78"/>
                  <a:pt x="2066" y="76"/>
                  <a:pt x="2068" y="74"/>
                </a:cubicBezTo>
                <a:cubicBezTo>
                  <a:pt x="2065" y="73"/>
                  <a:pt x="2058" y="73"/>
                  <a:pt x="2057" y="70"/>
                </a:cubicBezTo>
                <a:cubicBezTo>
                  <a:pt x="2056" y="62"/>
                  <a:pt x="2056" y="63"/>
                  <a:pt x="2062" y="61"/>
                </a:cubicBezTo>
                <a:cubicBezTo>
                  <a:pt x="2058" y="58"/>
                  <a:pt x="2050" y="49"/>
                  <a:pt x="2045" y="49"/>
                </a:cubicBezTo>
                <a:cubicBezTo>
                  <a:pt x="2039" y="49"/>
                  <a:pt x="2043" y="52"/>
                  <a:pt x="2040" y="54"/>
                </a:cubicBezTo>
                <a:cubicBezTo>
                  <a:pt x="2036" y="55"/>
                  <a:pt x="2032" y="56"/>
                  <a:pt x="2028" y="57"/>
                </a:cubicBezTo>
                <a:cubicBezTo>
                  <a:pt x="2023" y="59"/>
                  <a:pt x="2024" y="60"/>
                  <a:pt x="2023" y="65"/>
                </a:cubicBezTo>
                <a:cubicBezTo>
                  <a:pt x="2022" y="67"/>
                  <a:pt x="2015" y="67"/>
                  <a:pt x="2014" y="68"/>
                </a:cubicBezTo>
                <a:cubicBezTo>
                  <a:pt x="2012" y="68"/>
                  <a:pt x="2010" y="75"/>
                  <a:pt x="2009" y="77"/>
                </a:cubicBezTo>
                <a:cubicBezTo>
                  <a:pt x="2009" y="78"/>
                  <a:pt x="2015" y="82"/>
                  <a:pt x="2016" y="82"/>
                </a:cubicBezTo>
                <a:close/>
                <a:moveTo>
                  <a:pt x="2700" y="234"/>
                </a:moveTo>
                <a:cubicBezTo>
                  <a:pt x="2702" y="234"/>
                  <a:pt x="2703" y="235"/>
                  <a:pt x="2705" y="235"/>
                </a:cubicBezTo>
                <a:cubicBezTo>
                  <a:pt x="2712" y="233"/>
                  <a:pt x="2717" y="234"/>
                  <a:pt x="2722" y="228"/>
                </a:cubicBezTo>
                <a:cubicBezTo>
                  <a:pt x="2719" y="226"/>
                  <a:pt x="2717" y="223"/>
                  <a:pt x="2714" y="223"/>
                </a:cubicBezTo>
                <a:cubicBezTo>
                  <a:pt x="2709" y="222"/>
                  <a:pt x="2704" y="222"/>
                  <a:pt x="2699" y="222"/>
                </a:cubicBezTo>
                <a:cubicBezTo>
                  <a:pt x="2696" y="222"/>
                  <a:pt x="2691" y="225"/>
                  <a:pt x="2688" y="227"/>
                </a:cubicBezTo>
                <a:cubicBezTo>
                  <a:pt x="2687" y="227"/>
                  <a:pt x="2690" y="236"/>
                  <a:pt x="2690" y="237"/>
                </a:cubicBezTo>
                <a:cubicBezTo>
                  <a:pt x="2693" y="236"/>
                  <a:pt x="2696" y="235"/>
                  <a:pt x="2700" y="234"/>
                </a:cubicBezTo>
                <a:close/>
                <a:moveTo>
                  <a:pt x="1429" y="259"/>
                </a:moveTo>
                <a:cubicBezTo>
                  <a:pt x="1427" y="260"/>
                  <a:pt x="1423" y="260"/>
                  <a:pt x="1424" y="264"/>
                </a:cubicBezTo>
                <a:cubicBezTo>
                  <a:pt x="1426" y="263"/>
                  <a:pt x="1427" y="262"/>
                  <a:pt x="1429" y="260"/>
                </a:cubicBezTo>
                <a:cubicBezTo>
                  <a:pt x="1429" y="260"/>
                  <a:pt x="1429" y="259"/>
                  <a:pt x="1429" y="259"/>
                </a:cubicBezTo>
                <a:close/>
                <a:moveTo>
                  <a:pt x="1409" y="276"/>
                </a:moveTo>
                <a:cubicBezTo>
                  <a:pt x="1411" y="276"/>
                  <a:pt x="1413" y="275"/>
                  <a:pt x="1414" y="273"/>
                </a:cubicBezTo>
                <a:cubicBezTo>
                  <a:pt x="1412" y="272"/>
                  <a:pt x="1411" y="272"/>
                  <a:pt x="1409" y="274"/>
                </a:cubicBezTo>
                <a:cubicBezTo>
                  <a:pt x="1409" y="274"/>
                  <a:pt x="1409" y="275"/>
                  <a:pt x="1409" y="276"/>
                </a:cubicBezTo>
                <a:close/>
                <a:moveTo>
                  <a:pt x="1420" y="262"/>
                </a:moveTo>
                <a:cubicBezTo>
                  <a:pt x="1419" y="264"/>
                  <a:pt x="1417" y="266"/>
                  <a:pt x="1415" y="268"/>
                </a:cubicBezTo>
                <a:cubicBezTo>
                  <a:pt x="1417" y="268"/>
                  <a:pt x="1419" y="269"/>
                  <a:pt x="1420" y="269"/>
                </a:cubicBezTo>
                <a:cubicBezTo>
                  <a:pt x="1424" y="267"/>
                  <a:pt x="1423" y="265"/>
                  <a:pt x="1420" y="262"/>
                </a:cubicBezTo>
                <a:close/>
                <a:moveTo>
                  <a:pt x="1279" y="401"/>
                </a:moveTo>
                <a:cubicBezTo>
                  <a:pt x="1281" y="401"/>
                  <a:pt x="1281" y="401"/>
                  <a:pt x="1283" y="400"/>
                </a:cubicBezTo>
                <a:cubicBezTo>
                  <a:pt x="1281" y="400"/>
                  <a:pt x="1281" y="399"/>
                  <a:pt x="1279" y="400"/>
                </a:cubicBezTo>
                <a:cubicBezTo>
                  <a:pt x="1280" y="399"/>
                  <a:pt x="1280" y="399"/>
                  <a:pt x="1281" y="399"/>
                </a:cubicBezTo>
                <a:cubicBezTo>
                  <a:pt x="1278" y="397"/>
                  <a:pt x="1277" y="400"/>
                  <a:pt x="1277" y="401"/>
                </a:cubicBezTo>
                <a:cubicBezTo>
                  <a:pt x="1278" y="401"/>
                  <a:pt x="1278" y="402"/>
                  <a:pt x="1278" y="402"/>
                </a:cubicBezTo>
                <a:cubicBezTo>
                  <a:pt x="1279" y="402"/>
                  <a:pt x="1279" y="401"/>
                  <a:pt x="1279" y="401"/>
                </a:cubicBezTo>
                <a:close/>
                <a:moveTo>
                  <a:pt x="1482" y="240"/>
                </a:moveTo>
                <a:cubicBezTo>
                  <a:pt x="1483" y="238"/>
                  <a:pt x="1485" y="237"/>
                  <a:pt x="1486" y="235"/>
                </a:cubicBezTo>
                <a:cubicBezTo>
                  <a:pt x="1483" y="236"/>
                  <a:pt x="1483" y="238"/>
                  <a:pt x="1480" y="237"/>
                </a:cubicBezTo>
                <a:cubicBezTo>
                  <a:pt x="1478" y="236"/>
                  <a:pt x="1476" y="236"/>
                  <a:pt x="1474" y="236"/>
                </a:cubicBezTo>
                <a:cubicBezTo>
                  <a:pt x="1475" y="241"/>
                  <a:pt x="1478" y="240"/>
                  <a:pt x="1482" y="240"/>
                </a:cubicBezTo>
                <a:close/>
                <a:moveTo>
                  <a:pt x="1257" y="439"/>
                </a:moveTo>
                <a:cubicBezTo>
                  <a:pt x="1258" y="438"/>
                  <a:pt x="1259" y="437"/>
                  <a:pt x="1259" y="435"/>
                </a:cubicBezTo>
                <a:cubicBezTo>
                  <a:pt x="1258" y="435"/>
                  <a:pt x="1256" y="436"/>
                  <a:pt x="1257" y="439"/>
                </a:cubicBezTo>
                <a:close/>
                <a:moveTo>
                  <a:pt x="1421" y="270"/>
                </a:moveTo>
                <a:cubicBezTo>
                  <a:pt x="1418" y="270"/>
                  <a:pt x="1415" y="269"/>
                  <a:pt x="1415" y="274"/>
                </a:cubicBezTo>
                <a:cubicBezTo>
                  <a:pt x="1417" y="273"/>
                  <a:pt x="1419" y="272"/>
                  <a:pt x="1421" y="270"/>
                </a:cubicBezTo>
                <a:close/>
                <a:moveTo>
                  <a:pt x="1262" y="440"/>
                </a:moveTo>
                <a:cubicBezTo>
                  <a:pt x="1262" y="441"/>
                  <a:pt x="1263" y="442"/>
                  <a:pt x="1264" y="443"/>
                </a:cubicBezTo>
                <a:cubicBezTo>
                  <a:pt x="1265" y="442"/>
                  <a:pt x="1264" y="440"/>
                  <a:pt x="1262" y="440"/>
                </a:cubicBezTo>
                <a:close/>
                <a:moveTo>
                  <a:pt x="1260" y="420"/>
                </a:moveTo>
                <a:cubicBezTo>
                  <a:pt x="1260" y="420"/>
                  <a:pt x="1260" y="420"/>
                  <a:pt x="1259" y="420"/>
                </a:cubicBezTo>
                <a:cubicBezTo>
                  <a:pt x="1260" y="421"/>
                  <a:pt x="1260" y="421"/>
                  <a:pt x="1261" y="421"/>
                </a:cubicBezTo>
                <a:cubicBezTo>
                  <a:pt x="1259" y="422"/>
                  <a:pt x="1259" y="424"/>
                  <a:pt x="1258" y="426"/>
                </a:cubicBezTo>
                <a:cubicBezTo>
                  <a:pt x="1258" y="427"/>
                  <a:pt x="1255" y="428"/>
                  <a:pt x="1254" y="430"/>
                </a:cubicBezTo>
                <a:cubicBezTo>
                  <a:pt x="1258" y="430"/>
                  <a:pt x="1258" y="432"/>
                  <a:pt x="1255" y="432"/>
                </a:cubicBezTo>
                <a:cubicBezTo>
                  <a:pt x="1257" y="434"/>
                  <a:pt x="1262" y="432"/>
                  <a:pt x="1257" y="429"/>
                </a:cubicBezTo>
                <a:cubicBezTo>
                  <a:pt x="1260" y="431"/>
                  <a:pt x="1262" y="429"/>
                  <a:pt x="1264" y="427"/>
                </a:cubicBezTo>
                <a:cubicBezTo>
                  <a:pt x="1264" y="427"/>
                  <a:pt x="1264" y="427"/>
                  <a:pt x="1264" y="428"/>
                </a:cubicBezTo>
                <a:cubicBezTo>
                  <a:pt x="1261" y="429"/>
                  <a:pt x="1261" y="433"/>
                  <a:pt x="1260" y="436"/>
                </a:cubicBezTo>
                <a:cubicBezTo>
                  <a:pt x="1259" y="439"/>
                  <a:pt x="1261" y="439"/>
                  <a:pt x="1260" y="442"/>
                </a:cubicBezTo>
                <a:cubicBezTo>
                  <a:pt x="1259" y="443"/>
                  <a:pt x="1258" y="444"/>
                  <a:pt x="1259" y="445"/>
                </a:cubicBezTo>
                <a:cubicBezTo>
                  <a:pt x="1262" y="447"/>
                  <a:pt x="1261" y="442"/>
                  <a:pt x="1261" y="440"/>
                </a:cubicBezTo>
                <a:cubicBezTo>
                  <a:pt x="1262" y="438"/>
                  <a:pt x="1261" y="435"/>
                  <a:pt x="1265" y="433"/>
                </a:cubicBezTo>
                <a:cubicBezTo>
                  <a:pt x="1261" y="436"/>
                  <a:pt x="1264" y="440"/>
                  <a:pt x="1267" y="434"/>
                </a:cubicBezTo>
                <a:cubicBezTo>
                  <a:pt x="1267" y="435"/>
                  <a:pt x="1267" y="436"/>
                  <a:pt x="1268" y="437"/>
                </a:cubicBezTo>
                <a:cubicBezTo>
                  <a:pt x="1265" y="437"/>
                  <a:pt x="1266" y="438"/>
                  <a:pt x="1266" y="440"/>
                </a:cubicBezTo>
                <a:cubicBezTo>
                  <a:pt x="1267" y="443"/>
                  <a:pt x="1267" y="442"/>
                  <a:pt x="1266" y="446"/>
                </a:cubicBezTo>
                <a:cubicBezTo>
                  <a:pt x="1265" y="449"/>
                  <a:pt x="1262" y="450"/>
                  <a:pt x="1266" y="453"/>
                </a:cubicBezTo>
                <a:cubicBezTo>
                  <a:pt x="1266" y="452"/>
                  <a:pt x="1266" y="451"/>
                  <a:pt x="1266" y="450"/>
                </a:cubicBezTo>
                <a:cubicBezTo>
                  <a:pt x="1268" y="451"/>
                  <a:pt x="1271" y="453"/>
                  <a:pt x="1269" y="450"/>
                </a:cubicBezTo>
                <a:cubicBezTo>
                  <a:pt x="1272" y="452"/>
                  <a:pt x="1276" y="448"/>
                  <a:pt x="1280" y="449"/>
                </a:cubicBezTo>
                <a:cubicBezTo>
                  <a:pt x="1273" y="450"/>
                  <a:pt x="1277" y="461"/>
                  <a:pt x="1281" y="458"/>
                </a:cubicBezTo>
                <a:cubicBezTo>
                  <a:pt x="1279" y="461"/>
                  <a:pt x="1280" y="467"/>
                  <a:pt x="1282" y="468"/>
                </a:cubicBezTo>
                <a:cubicBezTo>
                  <a:pt x="1281" y="469"/>
                  <a:pt x="1281" y="469"/>
                  <a:pt x="1281" y="469"/>
                </a:cubicBezTo>
                <a:cubicBezTo>
                  <a:pt x="1280" y="467"/>
                  <a:pt x="1280" y="468"/>
                  <a:pt x="1279" y="467"/>
                </a:cubicBezTo>
                <a:cubicBezTo>
                  <a:pt x="1279" y="468"/>
                  <a:pt x="1279" y="468"/>
                  <a:pt x="1279" y="469"/>
                </a:cubicBezTo>
                <a:cubicBezTo>
                  <a:pt x="1277" y="469"/>
                  <a:pt x="1274" y="467"/>
                  <a:pt x="1272" y="469"/>
                </a:cubicBezTo>
                <a:cubicBezTo>
                  <a:pt x="1272" y="467"/>
                  <a:pt x="1270" y="467"/>
                  <a:pt x="1268" y="467"/>
                </a:cubicBezTo>
                <a:cubicBezTo>
                  <a:pt x="1271" y="470"/>
                  <a:pt x="1269" y="472"/>
                  <a:pt x="1267" y="474"/>
                </a:cubicBezTo>
                <a:cubicBezTo>
                  <a:pt x="1268" y="474"/>
                  <a:pt x="1270" y="473"/>
                  <a:pt x="1272" y="473"/>
                </a:cubicBezTo>
                <a:cubicBezTo>
                  <a:pt x="1271" y="476"/>
                  <a:pt x="1274" y="477"/>
                  <a:pt x="1271" y="481"/>
                </a:cubicBezTo>
                <a:cubicBezTo>
                  <a:pt x="1270" y="482"/>
                  <a:pt x="1265" y="483"/>
                  <a:pt x="1263" y="484"/>
                </a:cubicBezTo>
                <a:cubicBezTo>
                  <a:pt x="1263" y="485"/>
                  <a:pt x="1263" y="487"/>
                  <a:pt x="1263" y="486"/>
                </a:cubicBezTo>
                <a:cubicBezTo>
                  <a:pt x="1265" y="490"/>
                  <a:pt x="1268" y="485"/>
                  <a:pt x="1272" y="487"/>
                </a:cubicBezTo>
                <a:cubicBezTo>
                  <a:pt x="1271" y="487"/>
                  <a:pt x="1271" y="488"/>
                  <a:pt x="1270" y="488"/>
                </a:cubicBezTo>
                <a:cubicBezTo>
                  <a:pt x="1272" y="488"/>
                  <a:pt x="1276" y="490"/>
                  <a:pt x="1276" y="490"/>
                </a:cubicBezTo>
                <a:cubicBezTo>
                  <a:pt x="1279" y="489"/>
                  <a:pt x="1281" y="488"/>
                  <a:pt x="1284" y="487"/>
                </a:cubicBezTo>
                <a:cubicBezTo>
                  <a:pt x="1282" y="489"/>
                  <a:pt x="1281" y="491"/>
                  <a:pt x="1280" y="493"/>
                </a:cubicBezTo>
                <a:cubicBezTo>
                  <a:pt x="1275" y="492"/>
                  <a:pt x="1270" y="490"/>
                  <a:pt x="1269" y="496"/>
                </a:cubicBezTo>
                <a:cubicBezTo>
                  <a:pt x="1268" y="500"/>
                  <a:pt x="1262" y="502"/>
                  <a:pt x="1260" y="505"/>
                </a:cubicBezTo>
                <a:cubicBezTo>
                  <a:pt x="1264" y="508"/>
                  <a:pt x="1269" y="499"/>
                  <a:pt x="1275" y="504"/>
                </a:cubicBezTo>
                <a:cubicBezTo>
                  <a:pt x="1278" y="495"/>
                  <a:pt x="1280" y="502"/>
                  <a:pt x="1286" y="499"/>
                </a:cubicBezTo>
                <a:cubicBezTo>
                  <a:pt x="1288" y="498"/>
                  <a:pt x="1291" y="495"/>
                  <a:pt x="1293" y="495"/>
                </a:cubicBezTo>
                <a:cubicBezTo>
                  <a:pt x="1296" y="496"/>
                  <a:pt x="1297" y="498"/>
                  <a:pt x="1299" y="498"/>
                </a:cubicBezTo>
                <a:cubicBezTo>
                  <a:pt x="1305" y="496"/>
                  <a:pt x="1308" y="497"/>
                  <a:pt x="1313" y="494"/>
                </a:cubicBezTo>
                <a:cubicBezTo>
                  <a:pt x="1320" y="492"/>
                  <a:pt x="1310" y="489"/>
                  <a:pt x="1308" y="489"/>
                </a:cubicBezTo>
                <a:cubicBezTo>
                  <a:pt x="1313" y="485"/>
                  <a:pt x="1316" y="483"/>
                  <a:pt x="1317" y="476"/>
                </a:cubicBezTo>
                <a:cubicBezTo>
                  <a:pt x="1318" y="469"/>
                  <a:pt x="1306" y="474"/>
                  <a:pt x="1305" y="473"/>
                </a:cubicBezTo>
                <a:cubicBezTo>
                  <a:pt x="1309" y="469"/>
                  <a:pt x="1302" y="463"/>
                  <a:pt x="1299" y="463"/>
                </a:cubicBezTo>
                <a:cubicBezTo>
                  <a:pt x="1301" y="463"/>
                  <a:pt x="1303" y="463"/>
                  <a:pt x="1304" y="465"/>
                </a:cubicBezTo>
                <a:cubicBezTo>
                  <a:pt x="1303" y="456"/>
                  <a:pt x="1295" y="455"/>
                  <a:pt x="1293" y="448"/>
                </a:cubicBezTo>
                <a:cubicBezTo>
                  <a:pt x="1290" y="438"/>
                  <a:pt x="1286" y="437"/>
                  <a:pt x="1277" y="436"/>
                </a:cubicBezTo>
                <a:cubicBezTo>
                  <a:pt x="1279" y="434"/>
                  <a:pt x="1281" y="433"/>
                  <a:pt x="1283" y="434"/>
                </a:cubicBezTo>
                <a:cubicBezTo>
                  <a:pt x="1280" y="428"/>
                  <a:pt x="1292" y="422"/>
                  <a:pt x="1289" y="417"/>
                </a:cubicBezTo>
                <a:cubicBezTo>
                  <a:pt x="1287" y="414"/>
                  <a:pt x="1273" y="415"/>
                  <a:pt x="1271" y="419"/>
                </a:cubicBezTo>
                <a:cubicBezTo>
                  <a:pt x="1271" y="418"/>
                  <a:pt x="1271" y="418"/>
                  <a:pt x="1271" y="418"/>
                </a:cubicBezTo>
                <a:cubicBezTo>
                  <a:pt x="1272" y="417"/>
                  <a:pt x="1272" y="415"/>
                  <a:pt x="1273" y="415"/>
                </a:cubicBezTo>
                <a:cubicBezTo>
                  <a:pt x="1272" y="414"/>
                  <a:pt x="1271" y="414"/>
                  <a:pt x="1270" y="413"/>
                </a:cubicBezTo>
                <a:cubicBezTo>
                  <a:pt x="1271" y="414"/>
                  <a:pt x="1271" y="413"/>
                  <a:pt x="1272" y="414"/>
                </a:cubicBezTo>
                <a:cubicBezTo>
                  <a:pt x="1273" y="410"/>
                  <a:pt x="1279" y="409"/>
                  <a:pt x="1280" y="404"/>
                </a:cubicBezTo>
                <a:cubicBezTo>
                  <a:pt x="1277" y="403"/>
                  <a:pt x="1272" y="404"/>
                  <a:pt x="1269" y="406"/>
                </a:cubicBezTo>
                <a:cubicBezTo>
                  <a:pt x="1268" y="405"/>
                  <a:pt x="1269" y="405"/>
                  <a:pt x="1267" y="406"/>
                </a:cubicBezTo>
                <a:cubicBezTo>
                  <a:pt x="1266" y="403"/>
                  <a:pt x="1263" y="406"/>
                  <a:pt x="1265" y="409"/>
                </a:cubicBezTo>
                <a:cubicBezTo>
                  <a:pt x="1264" y="409"/>
                  <a:pt x="1263" y="409"/>
                  <a:pt x="1262" y="409"/>
                </a:cubicBezTo>
                <a:cubicBezTo>
                  <a:pt x="1262" y="410"/>
                  <a:pt x="1262" y="410"/>
                  <a:pt x="1261" y="411"/>
                </a:cubicBezTo>
                <a:cubicBezTo>
                  <a:pt x="1263" y="412"/>
                  <a:pt x="1263" y="413"/>
                  <a:pt x="1264" y="414"/>
                </a:cubicBezTo>
                <a:cubicBezTo>
                  <a:pt x="1263" y="413"/>
                  <a:pt x="1261" y="413"/>
                  <a:pt x="1259" y="414"/>
                </a:cubicBezTo>
                <a:cubicBezTo>
                  <a:pt x="1260" y="415"/>
                  <a:pt x="1260" y="417"/>
                  <a:pt x="1260" y="418"/>
                </a:cubicBezTo>
                <a:cubicBezTo>
                  <a:pt x="1260" y="418"/>
                  <a:pt x="1259" y="418"/>
                  <a:pt x="1258" y="417"/>
                </a:cubicBezTo>
                <a:cubicBezTo>
                  <a:pt x="1258" y="419"/>
                  <a:pt x="1259" y="419"/>
                  <a:pt x="1260" y="420"/>
                </a:cubicBezTo>
                <a:close/>
                <a:moveTo>
                  <a:pt x="1270" y="455"/>
                </a:moveTo>
                <a:cubicBezTo>
                  <a:pt x="1268" y="456"/>
                  <a:pt x="1267" y="457"/>
                  <a:pt x="1267" y="459"/>
                </a:cubicBezTo>
                <a:cubicBezTo>
                  <a:pt x="1267" y="459"/>
                  <a:pt x="1268" y="460"/>
                  <a:pt x="1268" y="460"/>
                </a:cubicBezTo>
                <a:cubicBezTo>
                  <a:pt x="1270" y="458"/>
                  <a:pt x="1271" y="457"/>
                  <a:pt x="1270" y="455"/>
                </a:cubicBezTo>
                <a:close/>
                <a:moveTo>
                  <a:pt x="1434" y="268"/>
                </a:moveTo>
                <a:cubicBezTo>
                  <a:pt x="1437" y="264"/>
                  <a:pt x="1440" y="261"/>
                  <a:pt x="1443" y="258"/>
                </a:cubicBezTo>
                <a:cubicBezTo>
                  <a:pt x="1440" y="260"/>
                  <a:pt x="1438" y="262"/>
                  <a:pt x="1436" y="263"/>
                </a:cubicBezTo>
                <a:cubicBezTo>
                  <a:pt x="1434" y="263"/>
                  <a:pt x="1433" y="265"/>
                  <a:pt x="1434" y="268"/>
                </a:cubicBezTo>
                <a:close/>
                <a:moveTo>
                  <a:pt x="1449" y="249"/>
                </a:moveTo>
                <a:cubicBezTo>
                  <a:pt x="1448" y="251"/>
                  <a:pt x="1446" y="252"/>
                  <a:pt x="1444" y="254"/>
                </a:cubicBezTo>
                <a:cubicBezTo>
                  <a:pt x="1446" y="254"/>
                  <a:pt x="1448" y="254"/>
                  <a:pt x="1449" y="254"/>
                </a:cubicBezTo>
                <a:cubicBezTo>
                  <a:pt x="1451" y="252"/>
                  <a:pt x="1453" y="250"/>
                  <a:pt x="1449" y="249"/>
                </a:cubicBezTo>
                <a:close/>
                <a:moveTo>
                  <a:pt x="1439" y="254"/>
                </a:moveTo>
                <a:cubicBezTo>
                  <a:pt x="1435" y="256"/>
                  <a:pt x="1435" y="255"/>
                  <a:pt x="1435" y="259"/>
                </a:cubicBezTo>
                <a:cubicBezTo>
                  <a:pt x="1434" y="265"/>
                  <a:pt x="1443" y="257"/>
                  <a:pt x="1445" y="256"/>
                </a:cubicBezTo>
                <a:cubicBezTo>
                  <a:pt x="1443" y="253"/>
                  <a:pt x="1441" y="254"/>
                  <a:pt x="1439" y="254"/>
                </a:cubicBezTo>
                <a:close/>
                <a:moveTo>
                  <a:pt x="1457" y="247"/>
                </a:moveTo>
                <a:cubicBezTo>
                  <a:pt x="1454" y="246"/>
                  <a:pt x="1451" y="246"/>
                  <a:pt x="1450" y="249"/>
                </a:cubicBezTo>
                <a:cubicBezTo>
                  <a:pt x="1451" y="249"/>
                  <a:pt x="1452" y="250"/>
                  <a:pt x="1453" y="250"/>
                </a:cubicBezTo>
                <a:cubicBezTo>
                  <a:pt x="1454" y="250"/>
                  <a:pt x="1456" y="249"/>
                  <a:pt x="1457" y="247"/>
                </a:cubicBezTo>
                <a:close/>
                <a:moveTo>
                  <a:pt x="1430" y="264"/>
                </a:moveTo>
                <a:cubicBezTo>
                  <a:pt x="1428" y="265"/>
                  <a:pt x="1429" y="268"/>
                  <a:pt x="1427" y="269"/>
                </a:cubicBezTo>
                <a:cubicBezTo>
                  <a:pt x="1427" y="267"/>
                  <a:pt x="1427" y="265"/>
                  <a:pt x="1428" y="263"/>
                </a:cubicBezTo>
                <a:cubicBezTo>
                  <a:pt x="1425" y="263"/>
                  <a:pt x="1424" y="265"/>
                  <a:pt x="1425" y="268"/>
                </a:cubicBezTo>
                <a:cubicBezTo>
                  <a:pt x="1424" y="268"/>
                  <a:pt x="1423" y="268"/>
                  <a:pt x="1423" y="268"/>
                </a:cubicBezTo>
                <a:cubicBezTo>
                  <a:pt x="1422" y="271"/>
                  <a:pt x="1423" y="270"/>
                  <a:pt x="1421" y="272"/>
                </a:cubicBezTo>
                <a:cubicBezTo>
                  <a:pt x="1424" y="272"/>
                  <a:pt x="1425" y="273"/>
                  <a:pt x="1427" y="271"/>
                </a:cubicBezTo>
                <a:cubicBezTo>
                  <a:pt x="1429" y="269"/>
                  <a:pt x="1430" y="268"/>
                  <a:pt x="1432" y="269"/>
                </a:cubicBezTo>
                <a:cubicBezTo>
                  <a:pt x="1433" y="267"/>
                  <a:pt x="1433" y="262"/>
                  <a:pt x="1430" y="264"/>
                </a:cubicBezTo>
                <a:close/>
                <a:moveTo>
                  <a:pt x="1423" y="275"/>
                </a:moveTo>
                <a:cubicBezTo>
                  <a:pt x="1423" y="279"/>
                  <a:pt x="1421" y="280"/>
                  <a:pt x="1418" y="280"/>
                </a:cubicBezTo>
                <a:cubicBezTo>
                  <a:pt x="1419" y="281"/>
                  <a:pt x="1419" y="281"/>
                  <a:pt x="1420" y="282"/>
                </a:cubicBezTo>
                <a:cubicBezTo>
                  <a:pt x="1420" y="283"/>
                  <a:pt x="1419" y="284"/>
                  <a:pt x="1419" y="285"/>
                </a:cubicBezTo>
                <a:cubicBezTo>
                  <a:pt x="1422" y="281"/>
                  <a:pt x="1424" y="280"/>
                  <a:pt x="1423" y="275"/>
                </a:cubicBezTo>
                <a:close/>
                <a:moveTo>
                  <a:pt x="1426" y="274"/>
                </a:moveTo>
                <a:cubicBezTo>
                  <a:pt x="1426" y="274"/>
                  <a:pt x="1425" y="274"/>
                  <a:pt x="1424" y="274"/>
                </a:cubicBezTo>
                <a:cubicBezTo>
                  <a:pt x="1424" y="275"/>
                  <a:pt x="1424" y="277"/>
                  <a:pt x="1424" y="278"/>
                </a:cubicBezTo>
                <a:cubicBezTo>
                  <a:pt x="1427" y="275"/>
                  <a:pt x="1429" y="273"/>
                  <a:pt x="1431" y="270"/>
                </a:cubicBezTo>
                <a:cubicBezTo>
                  <a:pt x="1429" y="270"/>
                  <a:pt x="1427" y="272"/>
                  <a:pt x="1426" y="274"/>
                </a:cubicBezTo>
                <a:close/>
                <a:moveTo>
                  <a:pt x="1462" y="249"/>
                </a:moveTo>
                <a:cubicBezTo>
                  <a:pt x="1459" y="246"/>
                  <a:pt x="1453" y="250"/>
                  <a:pt x="1451" y="253"/>
                </a:cubicBezTo>
                <a:cubicBezTo>
                  <a:pt x="1452" y="253"/>
                  <a:pt x="1454" y="252"/>
                  <a:pt x="1456" y="252"/>
                </a:cubicBezTo>
                <a:cubicBezTo>
                  <a:pt x="1458" y="251"/>
                  <a:pt x="1460" y="250"/>
                  <a:pt x="1462" y="249"/>
                </a:cubicBezTo>
                <a:close/>
                <a:moveTo>
                  <a:pt x="1465" y="244"/>
                </a:moveTo>
                <a:cubicBezTo>
                  <a:pt x="1464" y="244"/>
                  <a:pt x="1463" y="244"/>
                  <a:pt x="1462" y="244"/>
                </a:cubicBezTo>
                <a:cubicBezTo>
                  <a:pt x="1462" y="245"/>
                  <a:pt x="1462" y="246"/>
                  <a:pt x="1462" y="247"/>
                </a:cubicBezTo>
                <a:cubicBezTo>
                  <a:pt x="1465" y="248"/>
                  <a:pt x="1466" y="247"/>
                  <a:pt x="1465" y="244"/>
                </a:cubicBezTo>
                <a:close/>
                <a:moveTo>
                  <a:pt x="1850" y="192"/>
                </a:moveTo>
                <a:cubicBezTo>
                  <a:pt x="1845" y="193"/>
                  <a:pt x="1847" y="195"/>
                  <a:pt x="1846" y="200"/>
                </a:cubicBezTo>
                <a:cubicBezTo>
                  <a:pt x="1850" y="199"/>
                  <a:pt x="1855" y="198"/>
                  <a:pt x="1859" y="198"/>
                </a:cubicBezTo>
                <a:cubicBezTo>
                  <a:pt x="1858" y="193"/>
                  <a:pt x="1854" y="192"/>
                  <a:pt x="1850" y="192"/>
                </a:cubicBezTo>
                <a:close/>
                <a:moveTo>
                  <a:pt x="2309" y="678"/>
                </a:moveTo>
                <a:cubicBezTo>
                  <a:pt x="2309" y="680"/>
                  <a:pt x="2309" y="682"/>
                  <a:pt x="2310" y="684"/>
                </a:cubicBezTo>
                <a:cubicBezTo>
                  <a:pt x="2315" y="685"/>
                  <a:pt x="2311" y="679"/>
                  <a:pt x="2314" y="679"/>
                </a:cubicBezTo>
                <a:cubicBezTo>
                  <a:pt x="2319" y="680"/>
                  <a:pt x="2316" y="685"/>
                  <a:pt x="2315" y="687"/>
                </a:cubicBezTo>
                <a:cubicBezTo>
                  <a:pt x="2313" y="691"/>
                  <a:pt x="2313" y="702"/>
                  <a:pt x="2319" y="698"/>
                </a:cubicBezTo>
                <a:cubicBezTo>
                  <a:pt x="2324" y="694"/>
                  <a:pt x="2325" y="688"/>
                  <a:pt x="2328" y="682"/>
                </a:cubicBezTo>
                <a:cubicBezTo>
                  <a:pt x="2329" y="680"/>
                  <a:pt x="2326" y="677"/>
                  <a:pt x="2326" y="676"/>
                </a:cubicBezTo>
                <a:cubicBezTo>
                  <a:pt x="2324" y="673"/>
                  <a:pt x="2322" y="676"/>
                  <a:pt x="2320" y="673"/>
                </a:cubicBezTo>
                <a:cubicBezTo>
                  <a:pt x="2324" y="669"/>
                  <a:pt x="2328" y="675"/>
                  <a:pt x="2330" y="667"/>
                </a:cubicBezTo>
                <a:cubicBezTo>
                  <a:pt x="2332" y="671"/>
                  <a:pt x="2334" y="669"/>
                  <a:pt x="2336" y="668"/>
                </a:cubicBezTo>
                <a:cubicBezTo>
                  <a:pt x="2338" y="667"/>
                  <a:pt x="2342" y="666"/>
                  <a:pt x="2342" y="665"/>
                </a:cubicBezTo>
                <a:cubicBezTo>
                  <a:pt x="2345" y="662"/>
                  <a:pt x="2351" y="664"/>
                  <a:pt x="2355" y="665"/>
                </a:cubicBezTo>
                <a:cubicBezTo>
                  <a:pt x="2349" y="670"/>
                  <a:pt x="2352" y="673"/>
                  <a:pt x="2357" y="677"/>
                </a:cubicBezTo>
                <a:cubicBezTo>
                  <a:pt x="2359" y="674"/>
                  <a:pt x="2361" y="668"/>
                  <a:pt x="2366" y="669"/>
                </a:cubicBezTo>
                <a:cubicBezTo>
                  <a:pt x="2363" y="666"/>
                  <a:pt x="2362" y="664"/>
                  <a:pt x="2365" y="661"/>
                </a:cubicBezTo>
                <a:cubicBezTo>
                  <a:pt x="2369" y="667"/>
                  <a:pt x="2376" y="665"/>
                  <a:pt x="2380" y="660"/>
                </a:cubicBezTo>
                <a:cubicBezTo>
                  <a:pt x="2381" y="661"/>
                  <a:pt x="2382" y="663"/>
                  <a:pt x="2382" y="665"/>
                </a:cubicBezTo>
                <a:cubicBezTo>
                  <a:pt x="2384" y="662"/>
                  <a:pt x="2386" y="659"/>
                  <a:pt x="2389" y="656"/>
                </a:cubicBezTo>
                <a:cubicBezTo>
                  <a:pt x="2388" y="658"/>
                  <a:pt x="2388" y="660"/>
                  <a:pt x="2388" y="662"/>
                </a:cubicBezTo>
                <a:cubicBezTo>
                  <a:pt x="2391" y="660"/>
                  <a:pt x="2392" y="657"/>
                  <a:pt x="2395" y="655"/>
                </a:cubicBezTo>
                <a:cubicBezTo>
                  <a:pt x="2396" y="655"/>
                  <a:pt x="2395" y="647"/>
                  <a:pt x="2395" y="645"/>
                </a:cubicBezTo>
                <a:cubicBezTo>
                  <a:pt x="2396" y="641"/>
                  <a:pt x="2398" y="641"/>
                  <a:pt x="2398" y="636"/>
                </a:cubicBezTo>
                <a:cubicBezTo>
                  <a:pt x="2398" y="632"/>
                  <a:pt x="2397" y="627"/>
                  <a:pt x="2402" y="629"/>
                </a:cubicBezTo>
                <a:cubicBezTo>
                  <a:pt x="2402" y="626"/>
                  <a:pt x="2401" y="624"/>
                  <a:pt x="2403" y="622"/>
                </a:cubicBezTo>
                <a:cubicBezTo>
                  <a:pt x="2406" y="620"/>
                  <a:pt x="2405" y="616"/>
                  <a:pt x="2405" y="613"/>
                </a:cubicBezTo>
                <a:cubicBezTo>
                  <a:pt x="2405" y="610"/>
                  <a:pt x="2403" y="607"/>
                  <a:pt x="2402" y="605"/>
                </a:cubicBezTo>
                <a:cubicBezTo>
                  <a:pt x="2400" y="602"/>
                  <a:pt x="2402" y="600"/>
                  <a:pt x="2402" y="597"/>
                </a:cubicBezTo>
                <a:cubicBezTo>
                  <a:pt x="2398" y="595"/>
                  <a:pt x="2396" y="598"/>
                  <a:pt x="2397" y="603"/>
                </a:cubicBezTo>
                <a:cubicBezTo>
                  <a:pt x="2394" y="594"/>
                  <a:pt x="2389" y="606"/>
                  <a:pt x="2388" y="609"/>
                </a:cubicBezTo>
                <a:cubicBezTo>
                  <a:pt x="2387" y="612"/>
                  <a:pt x="2390" y="613"/>
                  <a:pt x="2390" y="615"/>
                </a:cubicBezTo>
                <a:cubicBezTo>
                  <a:pt x="2389" y="619"/>
                  <a:pt x="2388" y="622"/>
                  <a:pt x="2386" y="626"/>
                </a:cubicBezTo>
                <a:cubicBezTo>
                  <a:pt x="2385" y="631"/>
                  <a:pt x="2381" y="636"/>
                  <a:pt x="2377" y="639"/>
                </a:cubicBezTo>
                <a:cubicBezTo>
                  <a:pt x="2374" y="640"/>
                  <a:pt x="2372" y="642"/>
                  <a:pt x="2368" y="642"/>
                </a:cubicBezTo>
                <a:cubicBezTo>
                  <a:pt x="2366" y="642"/>
                  <a:pt x="2369" y="637"/>
                  <a:pt x="2370" y="636"/>
                </a:cubicBezTo>
                <a:cubicBezTo>
                  <a:pt x="2366" y="637"/>
                  <a:pt x="2364" y="637"/>
                  <a:pt x="2364" y="642"/>
                </a:cubicBezTo>
                <a:cubicBezTo>
                  <a:pt x="2364" y="644"/>
                  <a:pt x="2360" y="647"/>
                  <a:pt x="2359" y="649"/>
                </a:cubicBezTo>
                <a:cubicBezTo>
                  <a:pt x="2357" y="652"/>
                  <a:pt x="2360" y="654"/>
                  <a:pt x="2357" y="655"/>
                </a:cubicBezTo>
                <a:cubicBezTo>
                  <a:pt x="2352" y="657"/>
                  <a:pt x="2354" y="653"/>
                  <a:pt x="2351" y="654"/>
                </a:cubicBezTo>
                <a:cubicBezTo>
                  <a:pt x="2346" y="654"/>
                  <a:pt x="2336" y="653"/>
                  <a:pt x="2333" y="658"/>
                </a:cubicBezTo>
                <a:cubicBezTo>
                  <a:pt x="2330" y="663"/>
                  <a:pt x="2325" y="666"/>
                  <a:pt x="2319" y="666"/>
                </a:cubicBezTo>
                <a:cubicBezTo>
                  <a:pt x="2321" y="673"/>
                  <a:pt x="2313" y="675"/>
                  <a:pt x="2309" y="678"/>
                </a:cubicBezTo>
                <a:close/>
                <a:moveTo>
                  <a:pt x="2301" y="950"/>
                </a:moveTo>
                <a:cubicBezTo>
                  <a:pt x="2299" y="952"/>
                  <a:pt x="2295" y="955"/>
                  <a:pt x="2294" y="958"/>
                </a:cubicBezTo>
                <a:cubicBezTo>
                  <a:pt x="2291" y="962"/>
                  <a:pt x="2293" y="962"/>
                  <a:pt x="2293" y="966"/>
                </a:cubicBezTo>
                <a:cubicBezTo>
                  <a:pt x="2294" y="969"/>
                  <a:pt x="2294" y="972"/>
                  <a:pt x="2294" y="975"/>
                </a:cubicBezTo>
                <a:cubicBezTo>
                  <a:pt x="2294" y="977"/>
                  <a:pt x="2298" y="980"/>
                  <a:pt x="2300" y="981"/>
                </a:cubicBezTo>
                <a:cubicBezTo>
                  <a:pt x="2299" y="977"/>
                  <a:pt x="2298" y="969"/>
                  <a:pt x="2304" y="971"/>
                </a:cubicBezTo>
                <a:cubicBezTo>
                  <a:pt x="2303" y="971"/>
                  <a:pt x="2297" y="966"/>
                  <a:pt x="2300" y="965"/>
                </a:cubicBezTo>
                <a:cubicBezTo>
                  <a:pt x="2303" y="964"/>
                  <a:pt x="2304" y="960"/>
                  <a:pt x="2300" y="959"/>
                </a:cubicBezTo>
                <a:cubicBezTo>
                  <a:pt x="2300" y="958"/>
                  <a:pt x="2301" y="956"/>
                  <a:pt x="2302" y="955"/>
                </a:cubicBezTo>
                <a:cubicBezTo>
                  <a:pt x="2302" y="954"/>
                  <a:pt x="2301" y="952"/>
                  <a:pt x="2301" y="950"/>
                </a:cubicBezTo>
                <a:close/>
                <a:moveTo>
                  <a:pt x="2475" y="1179"/>
                </a:moveTo>
                <a:cubicBezTo>
                  <a:pt x="2470" y="1175"/>
                  <a:pt x="2476" y="1170"/>
                  <a:pt x="2469" y="1167"/>
                </a:cubicBezTo>
                <a:cubicBezTo>
                  <a:pt x="2468" y="1167"/>
                  <a:pt x="2465" y="1172"/>
                  <a:pt x="2464" y="1169"/>
                </a:cubicBezTo>
                <a:cubicBezTo>
                  <a:pt x="2463" y="1166"/>
                  <a:pt x="2462" y="1162"/>
                  <a:pt x="2461" y="1159"/>
                </a:cubicBezTo>
                <a:cubicBezTo>
                  <a:pt x="2459" y="1153"/>
                  <a:pt x="2459" y="1150"/>
                  <a:pt x="2454" y="1147"/>
                </a:cubicBezTo>
                <a:cubicBezTo>
                  <a:pt x="2452" y="1145"/>
                  <a:pt x="2438" y="1139"/>
                  <a:pt x="2438" y="1137"/>
                </a:cubicBezTo>
                <a:cubicBezTo>
                  <a:pt x="2438" y="1131"/>
                  <a:pt x="2439" y="1124"/>
                  <a:pt x="2436" y="1120"/>
                </a:cubicBezTo>
                <a:cubicBezTo>
                  <a:pt x="2430" y="1114"/>
                  <a:pt x="2431" y="1111"/>
                  <a:pt x="2430" y="1103"/>
                </a:cubicBezTo>
                <a:cubicBezTo>
                  <a:pt x="2430" y="1098"/>
                  <a:pt x="2423" y="1095"/>
                  <a:pt x="2420" y="1098"/>
                </a:cubicBezTo>
                <a:cubicBezTo>
                  <a:pt x="2418" y="1085"/>
                  <a:pt x="2414" y="1076"/>
                  <a:pt x="2410" y="1065"/>
                </a:cubicBezTo>
                <a:cubicBezTo>
                  <a:pt x="2404" y="1066"/>
                  <a:pt x="2403" y="1077"/>
                  <a:pt x="2402" y="1082"/>
                </a:cubicBezTo>
                <a:cubicBezTo>
                  <a:pt x="2400" y="1088"/>
                  <a:pt x="2402" y="1094"/>
                  <a:pt x="2402" y="1100"/>
                </a:cubicBezTo>
                <a:cubicBezTo>
                  <a:pt x="2402" y="1107"/>
                  <a:pt x="2398" y="1130"/>
                  <a:pt x="2388" y="1126"/>
                </a:cubicBezTo>
                <a:cubicBezTo>
                  <a:pt x="2385" y="1125"/>
                  <a:pt x="2382" y="1119"/>
                  <a:pt x="2378" y="1117"/>
                </a:cubicBezTo>
                <a:cubicBezTo>
                  <a:pt x="2372" y="1113"/>
                  <a:pt x="2365" y="1109"/>
                  <a:pt x="2359" y="1105"/>
                </a:cubicBezTo>
                <a:cubicBezTo>
                  <a:pt x="2353" y="1102"/>
                  <a:pt x="2356" y="1100"/>
                  <a:pt x="2357" y="1092"/>
                </a:cubicBezTo>
                <a:cubicBezTo>
                  <a:pt x="2359" y="1086"/>
                  <a:pt x="2362" y="1083"/>
                  <a:pt x="2366" y="1079"/>
                </a:cubicBezTo>
                <a:cubicBezTo>
                  <a:pt x="2360" y="1073"/>
                  <a:pt x="2358" y="1073"/>
                  <a:pt x="2350" y="1072"/>
                </a:cubicBezTo>
                <a:cubicBezTo>
                  <a:pt x="2344" y="1071"/>
                  <a:pt x="2337" y="1070"/>
                  <a:pt x="2331" y="1070"/>
                </a:cubicBezTo>
                <a:cubicBezTo>
                  <a:pt x="2331" y="1073"/>
                  <a:pt x="2332" y="1076"/>
                  <a:pt x="2332" y="1079"/>
                </a:cubicBezTo>
                <a:cubicBezTo>
                  <a:pt x="2325" y="1078"/>
                  <a:pt x="2319" y="1074"/>
                  <a:pt x="2314" y="1081"/>
                </a:cubicBezTo>
                <a:cubicBezTo>
                  <a:pt x="2310" y="1087"/>
                  <a:pt x="2309" y="1093"/>
                  <a:pt x="2307" y="1101"/>
                </a:cubicBezTo>
                <a:cubicBezTo>
                  <a:pt x="2301" y="1098"/>
                  <a:pt x="2295" y="1095"/>
                  <a:pt x="2289" y="1092"/>
                </a:cubicBezTo>
                <a:cubicBezTo>
                  <a:pt x="2287" y="1090"/>
                  <a:pt x="2279" y="1099"/>
                  <a:pt x="2277" y="1100"/>
                </a:cubicBezTo>
                <a:cubicBezTo>
                  <a:pt x="2268" y="1109"/>
                  <a:pt x="2254" y="1116"/>
                  <a:pt x="2250" y="1129"/>
                </a:cubicBezTo>
                <a:cubicBezTo>
                  <a:pt x="2247" y="1135"/>
                  <a:pt x="2247" y="1141"/>
                  <a:pt x="2241" y="1142"/>
                </a:cubicBezTo>
                <a:cubicBezTo>
                  <a:pt x="2232" y="1144"/>
                  <a:pt x="2224" y="1146"/>
                  <a:pt x="2216" y="1148"/>
                </a:cubicBezTo>
                <a:cubicBezTo>
                  <a:pt x="2210" y="1149"/>
                  <a:pt x="2207" y="1152"/>
                  <a:pt x="2202" y="1155"/>
                </a:cubicBezTo>
                <a:cubicBezTo>
                  <a:pt x="2196" y="1160"/>
                  <a:pt x="2194" y="1161"/>
                  <a:pt x="2192" y="1169"/>
                </a:cubicBezTo>
                <a:cubicBezTo>
                  <a:pt x="2190" y="1167"/>
                  <a:pt x="2189" y="1164"/>
                  <a:pt x="2188" y="1161"/>
                </a:cubicBezTo>
                <a:cubicBezTo>
                  <a:pt x="2184" y="1172"/>
                  <a:pt x="2182" y="1180"/>
                  <a:pt x="2186" y="1191"/>
                </a:cubicBezTo>
                <a:cubicBezTo>
                  <a:pt x="2188" y="1197"/>
                  <a:pt x="2188" y="1198"/>
                  <a:pt x="2185" y="1204"/>
                </a:cubicBezTo>
                <a:cubicBezTo>
                  <a:pt x="2184" y="1209"/>
                  <a:pt x="2187" y="1212"/>
                  <a:pt x="2189" y="1216"/>
                </a:cubicBezTo>
                <a:cubicBezTo>
                  <a:pt x="2194" y="1227"/>
                  <a:pt x="2197" y="1237"/>
                  <a:pt x="2199" y="1248"/>
                </a:cubicBezTo>
                <a:cubicBezTo>
                  <a:pt x="2199" y="1252"/>
                  <a:pt x="2203" y="1264"/>
                  <a:pt x="2201" y="1267"/>
                </a:cubicBezTo>
                <a:cubicBezTo>
                  <a:pt x="2201" y="1269"/>
                  <a:pt x="2191" y="1274"/>
                  <a:pt x="2196" y="1278"/>
                </a:cubicBezTo>
                <a:cubicBezTo>
                  <a:pt x="2200" y="1280"/>
                  <a:pt x="2204" y="1286"/>
                  <a:pt x="2209" y="1286"/>
                </a:cubicBezTo>
                <a:cubicBezTo>
                  <a:pt x="2213" y="1286"/>
                  <a:pt x="2219" y="1287"/>
                  <a:pt x="2223" y="1284"/>
                </a:cubicBezTo>
                <a:cubicBezTo>
                  <a:pt x="2228" y="1279"/>
                  <a:pt x="2230" y="1277"/>
                  <a:pt x="2236" y="1276"/>
                </a:cubicBezTo>
                <a:cubicBezTo>
                  <a:pt x="2241" y="1275"/>
                  <a:pt x="2246" y="1275"/>
                  <a:pt x="2251" y="1275"/>
                </a:cubicBezTo>
                <a:cubicBezTo>
                  <a:pt x="2255" y="1274"/>
                  <a:pt x="2258" y="1274"/>
                  <a:pt x="2262" y="1274"/>
                </a:cubicBezTo>
                <a:cubicBezTo>
                  <a:pt x="2263" y="1274"/>
                  <a:pt x="2265" y="1269"/>
                  <a:pt x="2266" y="1268"/>
                </a:cubicBezTo>
                <a:cubicBezTo>
                  <a:pt x="2268" y="1264"/>
                  <a:pt x="2275" y="1262"/>
                  <a:pt x="2279" y="1260"/>
                </a:cubicBezTo>
                <a:cubicBezTo>
                  <a:pt x="2283" y="1258"/>
                  <a:pt x="2289" y="1261"/>
                  <a:pt x="2292" y="1259"/>
                </a:cubicBezTo>
                <a:cubicBezTo>
                  <a:pt x="2295" y="1257"/>
                  <a:pt x="2301" y="1252"/>
                  <a:pt x="2304" y="1252"/>
                </a:cubicBezTo>
                <a:cubicBezTo>
                  <a:pt x="2316" y="1254"/>
                  <a:pt x="2326" y="1255"/>
                  <a:pt x="2337" y="1259"/>
                </a:cubicBezTo>
                <a:cubicBezTo>
                  <a:pt x="2344" y="1262"/>
                  <a:pt x="2345" y="1263"/>
                  <a:pt x="2349" y="1270"/>
                </a:cubicBezTo>
                <a:cubicBezTo>
                  <a:pt x="2351" y="1275"/>
                  <a:pt x="2354" y="1279"/>
                  <a:pt x="2357" y="1283"/>
                </a:cubicBezTo>
                <a:cubicBezTo>
                  <a:pt x="2363" y="1276"/>
                  <a:pt x="2368" y="1270"/>
                  <a:pt x="2373" y="1262"/>
                </a:cubicBezTo>
                <a:cubicBezTo>
                  <a:pt x="2376" y="1271"/>
                  <a:pt x="2370" y="1278"/>
                  <a:pt x="2366" y="1285"/>
                </a:cubicBezTo>
                <a:cubicBezTo>
                  <a:pt x="2373" y="1287"/>
                  <a:pt x="2373" y="1282"/>
                  <a:pt x="2376" y="1275"/>
                </a:cubicBezTo>
                <a:cubicBezTo>
                  <a:pt x="2377" y="1280"/>
                  <a:pt x="2375" y="1291"/>
                  <a:pt x="2380" y="1291"/>
                </a:cubicBezTo>
                <a:cubicBezTo>
                  <a:pt x="2384" y="1291"/>
                  <a:pt x="2387" y="1299"/>
                  <a:pt x="2388" y="1303"/>
                </a:cubicBezTo>
                <a:cubicBezTo>
                  <a:pt x="2390" y="1315"/>
                  <a:pt x="2399" y="1319"/>
                  <a:pt x="2410" y="1320"/>
                </a:cubicBezTo>
                <a:cubicBezTo>
                  <a:pt x="2417" y="1322"/>
                  <a:pt x="2418" y="1322"/>
                  <a:pt x="2423" y="1318"/>
                </a:cubicBezTo>
                <a:cubicBezTo>
                  <a:pt x="2429" y="1313"/>
                  <a:pt x="2429" y="1315"/>
                  <a:pt x="2434" y="1321"/>
                </a:cubicBezTo>
                <a:cubicBezTo>
                  <a:pt x="2436" y="1324"/>
                  <a:pt x="2443" y="1322"/>
                  <a:pt x="2445" y="1319"/>
                </a:cubicBezTo>
                <a:cubicBezTo>
                  <a:pt x="2450" y="1314"/>
                  <a:pt x="2451" y="1313"/>
                  <a:pt x="2459" y="1313"/>
                </a:cubicBezTo>
                <a:cubicBezTo>
                  <a:pt x="2471" y="1313"/>
                  <a:pt x="2470" y="1296"/>
                  <a:pt x="2472" y="1285"/>
                </a:cubicBezTo>
                <a:cubicBezTo>
                  <a:pt x="2473" y="1276"/>
                  <a:pt x="2483" y="1270"/>
                  <a:pt x="2486" y="1261"/>
                </a:cubicBezTo>
                <a:cubicBezTo>
                  <a:pt x="2488" y="1250"/>
                  <a:pt x="2494" y="1237"/>
                  <a:pt x="2494" y="1226"/>
                </a:cubicBezTo>
                <a:cubicBezTo>
                  <a:pt x="2494" y="1215"/>
                  <a:pt x="2491" y="1203"/>
                  <a:pt x="2489" y="1193"/>
                </a:cubicBezTo>
                <a:cubicBezTo>
                  <a:pt x="2484" y="1188"/>
                  <a:pt x="2479" y="1184"/>
                  <a:pt x="2475" y="1179"/>
                </a:cubicBezTo>
                <a:close/>
                <a:moveTo>
                  <a:pt x="2281" y="1001"/>
                </a:moveTo>
                <a:cubicBezTo>
                  <a:pt x="2278" y="1008"/>
                  <a:pt x="2290" y="1005"/>
                  <a:pt x="2291" y="1004"/>
                </a:cubicBezTo>
                <a:cubicBezTo>
                  <a:pt x="2291" y="1000"/>
                  <a:pt x="2282" y="996"/>
                  <a:pt x="2281" y="1001"/>
                </a:cubicBezTo>
                <a:close/>
                <a:moveTo>
                  <a:pt x="2321" y="1070"/>
                </a:moveTo>
                <a:cubicBezTo>
                  <a:pt x="2317" y="1072"/>
                  <a:pt x="2313" y="1067"/>
                  <a:pt x="2312" y="1074"/>
                </a:cubicBezTo>
                <a:cubicBezTo>
                  <a:pt x="2316" y="1074"/>
                  <a:pt x="2319" y="1076"/>
                  <a:pt x="2322" y="1074"/>
                </a:cubicBezTo>
                <a:cubicBezTo>
                  <a:pt x="2324" y="1073"/>
                  <a:pt x="2325" y="1069"/>
                  <a:pt x="2321" y="1070"/>
                </a:cubicBezTo>
                <a:close/>
                <a:moveTo>
                  <a:pt x="2490" y="1015"/>
                </a:moveTo>
                <a:cubicBezTo>
                  <a:pt x="2492" y="1010"/>
                  <a:pt x="2492" y="1010"/>
                  <a:pt x="2490" y="1006"/>
                </a:cubicBezTo>
                <a:cubicBezTo>
                  <a:pt x="2490" y="1006"/>
                  <a:pt x="2488" y="1007"/>
                  <a:pt x="2488" y="1006"/>
                </a:cubicBezTo>
                <a:cubicBezTo>
                  <a:pt x="2487" y="1005"/>
                  <a:pt x="2486" y="1003"/>
                  <a:pt x="2486" y="1003"/>
                </a:cubicBezTo>
                <a:cubicBezTo>
                  <a:pt x="2482" y="1000"/>
                  <a:pt x="2477" y="997"/>
                  <a:pt x="2473" y="995"/>
                </a:cubicBezTo>
                <a:cubicBezTo>
                  <a:pt x="2472" y="1000"/>
                  <a:pt x="2490" y="1002"/>
                  <a:pt x="2488" y="1011"/>
                </a:cubicBezTo>
                <a:cubicBezTo>
                  <a:pt x="2488" y="1012"/>
                  <a:pt x="2489" y="1013"/>
                  <a:pt x="2490" y="1015"/>
                </a:cubicBezTo>
                <a:close/>
                <a:moveTo>
                  <a:pt x="2451" y="1341"/>
                </a:moveTo>
                <a:cubicBezTo>
                  <a:pt x="2448" y="1342"/>
                  <a:pt x="2441" y="1347"/>
                  <a:pt x="2439" y="1346"/>
                </a:cubicBezTo>
                <a:cubicBezTo>
                  <a:pt x="2435" y="1344"/>
                  <a:pt x="2430" y="1342"/>
                  <a:pt x="2426" y="1340"/>
                </a:cubicBezTo>
                <a:cubicBezTo>
                  <a:pt x="2425" y="1347"/>
                  <a:pt x="2426" y="1355"/>
                  <a:pt x="2429" y="1361"/>
                </a:cubicBezTo>
                <a:cubicBezTo>
                  <a:pt x="2432" y="1368"/>
                  <a:pt x="2436" y="1370"/>
                  <a:pt x="2443" y="1371"/>
                </a:cubicBezTo>
                <a:cubicBezTo>
                  <a:pt x="2451" y="1373"/>
                  <a:pt x="2459" y="1344"/>
                  <a:pt x="2451" y="1341"/>
                </a:cubicBezTo>
                <a:close/>
                <a:moveTo>
                  <a:pt x="2463" y="1020"/>
                </a:moveTo>
                <a:cubicBezTo>
                  <a:pt x="2460" y="1021"/>
                  <a:pt x="2457" y="1020"/>
                  <a:pt x="2454" y="1021"/>
                </a:cubicBezTo>
                <a:cubicBezTo>
                  <a:pt x="2456" y="1026"/>
                  <a:pt x="2465" y="1028"/>
                  <a:pt x="2470" y="1027"/>
                </a:cubicBezTo>
                <a:cubicBezTo>
                  <a:pt x="2473" y="1026"/>
                  <a:pt x="2478" y="1025"/>
                  <a:pt x="2479" y="1021"/>
                </a:cubicBezTo>
                <a:cubicBezTo>
                  <a:pt x="2480" y="1020"/>
                  <a:pt x="2487" y="1021"/>
                  <a:pt x="2482" y="1016"/>
                </a:cubicBezTo>
                <a:cubicBezTo>
                  <a:pt x="2488" y="1015"/>
                  <a:pt x="2486" y="1010"/>
                  <a:pt x="2482" y="1008"/>
                </a:cubicBezTo>
                <a:cubicBezTo>
                  <a:pt x="2478" y="1005"/>
                  <a:pt x="2479" y="1013"/>
                  <a:pt x="2479" y="1015"/>
                </a:cubicBezTo>
                <a:cubicBezTo>
                  <a:pt x="2479" y="1015"/>
                  <a:pt x="2465" y="1025"/>
                  <a:pt x="2468" y="1017"/>
                </a:cubicBezTo>
                <a:cubicBezTo>
                  <a:pt x="2468" y="1016"/>
                  <a:pt x="2466" y="1020"/>
                  <a:pt x="2463" y="1020"/>
                </a:cubicBezTo>
                <a:close/>
                <a:moveTo>
                  <a:pt x="2434" y="1020"/>
                </a:moveTo>
                <a:cubicBezTo>
                  <a:pt x="2432" y="1017"/>
                  <a:pt x="2434" y="1013"/>
                  <a:pt x="2430" y="1010"/>
                </a:cubicBezTo>
                <a:cubicBezTo>
                  <a:pt x="2427" y="1008"/>
                  <a:pt x="2423" y="1006"/>
                  <a:pt x="2420" y="1004"/>
                </a:cubicBezTo>
                <a:cubicBezTo>
                  <a:pt x="2415" y="1001"/>
                  <a:pt x="2408" y="999"/>
                  <a:pt x="2402" y="997"/>
                </a:cubicBezTo>
                <a:cubicBezTo>
                  <a:pt x="2393" y="994"/>
                  <a:pt x="2384" y="990"/>
                  <a:pt x="2376" y="987"/>
                </a:cubicBezTo>
                <a:cubicBezTo>
                  <a:pt x="2371" y="985"/>
                  <a:pt x="2364" y="989"/>
                  <a:pt x="2361" y="992"/>
                </a:cubicBezTo>
                <a:cubicBezTo>
                  <a:pt x="2360" y="994"/>
                  <a:pt x="2356" y="1002"/>
                  <a:pt x="2354" y="1001"/>
                </a:cubicBezTo>
                <a:cubicBezTo>
                  <a:pt x="2351" y="999"/>
                  <a:pt x="2349" y="999"/>
                  <a:pt x="2347" y="995"/>
                </a:cubicBezTo>
                <a:cubicBezTo>
                  <a:pt x="2345" y="990"/>
                  <a:pt x="2344" y="987"/>
                  <a:pt x="2344" y="982"/>
                </a:cubicBezTo>
                <a:cubicBezTo>
                  <a:pt x="2343" y="977"/>
                  <a:pt x="2342" y="978"/>
                  <a:pt x="2337" y="977"/>
                </a:cubicBezTo>
                <a:cubicBezTo>
                  <a:pt x="2330" y="975"/>
                  <a:pt x="2323" y="977"/>
                  <a:pt x="2319" y="984"/>
                </a:cubicBezTo>
                <a:cubicBezTo>
                  <a:pt x="2322" y="985"/>
                  <a:pt x="2324" y="985"/>
                  <a:pt x="2327" y="986"/>
                </a:cubicBezTo>
                <a:cubicBezTo>
                  <a:pt x="2328" y="986"/>
                  <a:pt x="2327" y="990"/>
                  <a:pt x="2328" y="991"/>
                </a:cubicBezTo>
                <a:cubicBezTo>
                  <a:pt x="2332" y="993"/>
                  <a:pt x="2338" y="992"/>
                  <a:pt x="2342" y="991"/>
                </a:cubicBezTo>
                <a:cubicBezTo>
                  <a:pt x="2342" y="992"/>
                  <a:pt x="2342" y="994"/>
                  <a:pt x="2342" y="995"/>
                </a:cubicBezTo>
                <a:cubicBezTo>
                  <a:pt x="2336" y="993"/>
                  <a:pt x="2333" y="994"/>
                  <a:pt x="2327" y="996"/>
                </a:cubicBezTo>
                <a:cubicBezTo>
                  <a:pt x="2330" y="1000"/>
                  <a:pt x="2332" y="1004"/>
                  <a:pt x="2334" y="1008"/>
                </a:cubicBezTo>
                <a:cubicBezTo>
                  <a:pt x="2337" y="1005"/>
                  <a:pt x="2339" y="1003"/>
                  <a:pt x="2341" y="1000"/>
                </a:cubicBezTo>
                <a:cubicBezTo>
                  <a:pt x="2342" y="1006"/>
                  <a:pt x="2342" y="1006"/>
                  <a:pt x="2347" y="1008"/>
                </a:cubicBezTo>
                <a:cubicBezTo>
                  <a:pt x="2353" y="1011"/>
                  <a:pt x="2359" y="1014"/>
                  <a:pt x="2366" y="1016"/>
                </a:cubicBezTo>
                <a:cubicBezTo>
                  <a:pt x="2368" y="1017"/>
                  <a:pt x="2374" y="1018"/>
                  <a:pt x="2376" y="1021"/>
                </a:cubicBezTo>
                <a:cubicBezTo>
                  <a:pt x="2378" y="1026"/>
                  <a:pt x="2380" y="1031"/>
                  <a:pt x="2382" y="1036"/>
                </a:cubicBezTo>
                <a:cubicBezTo>
                  <a:pt x="2375" y="1038"/>
                  <a:pt x="2374" y="1037"/>
                  <a:pt x="2373" y="1045"/>
                </a:cubicBezTo>
                <a:cubicBezTo>
                  <a:pt x="2378" y="1045"/>
                  <a:pt x="2384" y="1044"/>
                  <a:pt x="2389" y="1044"/>
                </a:cubicBezTo>
                <a:cubicBezTo>
                  <a:pt x="2392" y="1044"/>
                  <a:pt x="2394" y="1052"/>
                  <a:pt x="2398" y="1052"/>
                </a:cubicBezTo>
                <a:cubicBezTo>
                  <a:pt x="2404" y="1053"/>
                  <a:pt x="2409" y="1054"/>
                  <a:pt x="2414" y="1051"/>
                </a:cubicBezTo>
                <a:cubicBezTo>
                  <a:pt x="2417" y="1049"/>
                  <a:pt x="2418" y="1040"/>
                  <a:pt x="2421" y="1041"/>
                </a:cubicBezTo>
                <a:cubicBezTo>
                  <a:pt x="2424" y="1041"/>
                  <a:pt x="2433" y="1041"/>
                  <a:pt x="2435" y="1043"/>
                </a:cubicBezTo>
                <a:cubicBezTo>
                  <a:pt x="2440" y="1048"/>
                  <a:pt x="2444" y="1052"/>
                  <a:pt x="2448" y="1057"/>
                </a:cubicBezTo>
                <a:cubicBezTo>
                  <a:pt x="2452" y="1060"/>
                  <a:pt x="2457" y="1060"/>
                  <a:pt x="2461" y="1061"/>
                </a:cubicBezTo>
                <a:cubicBezTo>
                  <a:pt x="2465" y="1061"/>
                  <a:pt x="2470" y="1065"/>
                  <a:pt x="2472" y="1064"/>
                </a:cubicBezTo>
                <a:cubicBezTo>
                  <a:pt x="2470" y="1062"/>
                  <a:pt x="2464" y="1058"/>
                  <a:pt x="2467" y="1055"/>
                </a:cubicBezTo>
                <a:cubicBezTo>
                  <a:pt x="2464" y="1055"/>
                  <a:pt x="2460" y="1055"/>
                  <a:pt x="2462" y="1051"/>
                </a:cubicBezTo>
                <a:cubicBezTo>
                  <a:pt x="2455" y="1050"/>
                  <a:pt x="2455" y="1049"/>
                  <a:pt x="2452" y="1042"/>
                </a:cubicBezTo>
                <a:cubicBezTo>
                  <a:pt x="2451" y="1040"/>
                  <a:pt x="2448" y="1039"/>
                  <a:pt x="2446" y="1038"/>
                </a:cubicBezTo>
                <a:cubicBezTo>
                  <a:pt x="2445" y="1037"/>
                  <a:pt x="2444" y="1033"/>
                  <a:pt x="2443" y="1031"/>
                </a:cubicBezTo>
                <a:cubicBezTo>
                  <a:pt x="2446" y="1031"/>
                  <a:pt x="2448" y="1031"/>
                  <a:pt x="2450" y="1030"/>
                </a:cubicBezTo>
                <a:cubicBezTo>
                  <a:pt x="2451" y="1021"/>
                  <a:pt x="2438" y="1024"/>
                  <a:pt x="2434" y="1020"/>
                </a:cubicBezTo>
                <a:close/>
                <a:moveTo>
                  <a:pt x="2406" y="496"/>
                </a:moveTo>
                <a:cubicBezTo>
                  <a:pt x="2406" y="501"/>
                  <a:pt x="2407" y="506"/>
                  <a:pt x="2405" y="511"/>
                </a:cubicBezTo>
                <a:cubicBezTo>
                  <a:pt x="2402" y="517"/>
                  <a:pt x="2404" y="518"/>
                  <a:pt x="2405" y="524"/>
                </a:cubicBezTo>
                <a:cubicBezTo>
                  <a:pt x="2406" y="528"/>
                  <a:pt x="2406" y="528"/>
                  <a:pt x="2404" y="531"/>
                </a:cubicBezTo>
                <a:cubicBezTo>
                  <a:pt x="2403" y="533"/>
                  <a:pt x="2404" y="536"/>
                  <a:pt x="2404" y="538"/>
                </a:cubicBezTo>
                <a:cubicBezTo>
                  <a:pt x="2404" y="544"/>
                  <a:pt x="2403" y="545"/>
                  <a:pt x="2406" y="551"/>
                </a:cubicBezTo>
                <a:cubicBezTo>
                  <a:pt x="2406" y="548"/>
                  <a:pt x="2406" y="543"/>
                  <a:pt x="2410" y="542"/>
                </a:cubicBezTo>
                <a:cubicBezTo>
                  <a:pt x="2414" y="541"/>
                  <a:pt x="2416" y="546"/>
                  <a:pt x="2416" y="550"/>
                </a:cubicBezTo>
                <a:cubicBezTo>
                  <a:pt x="2420" y="546"/>
                  <a:pt x="2415" y="540"/>
                  <a:pt x="2413" y="536"/>
                </a:cubicBezTo>
                <a:cubicBezTo>
                  <a:pt x="2410" y="531"/>
                  <a:pt x="2409" y="530"/>
                  <a:pt x="2410" y="525"/>
                </a:cubicBezTo>
                <a:cubicBezTo>
                  <a:pt x="2413" y="518"/>
                  <a:pt x="2412" y="516"/>
                  <a:pt x="2419" y="514"/>
                </a:cubicBezTo>
                <a:cubicBezTo>
                  <a:pt x="2423" y="513"/>
                  <a:pt x="2423" y="521"/>
                  <a:pt x="2427" y="521"/>
                </a:cubicBezTo>
                <a:cubicBezTo>
                  <a:pt x="2424" y="515"/>
                  <a:pt x="2422" y="509"/>
                  <a:pt x="2420" y="502"/>
                </a:cubicBezTo>
                <a:cubicBezTo>
                  <a:pt x="2419" y="498"/>
                  <a:pt x="2418" y="495"/>
                  <a:pt x="2418" y="491"/>
                </a:cubicBezTo>
                <a:cubicBezTo>
                  <a:pt x="2417" y="489"/>
                  <a:pt x="2414" y="487"/>
                  <a:pt x="2414" y="485"/>
                </a:cubicBezTo>
                <a:cubicBezTo>
                  <a:pt x="2413" y="477"/>
                  <a:pt x="2419" y="473"/>
                  <a:pt x="2415" y="466"/>
                </a:cubicBezTo>
                <a:cubicBezTo>
                  <a:pt x="2413" y="462"/>
                  <a:pt x="2415" y="451"/>
                  <a:pt x="2408" y="457"/>
                </a:cubicBezTo>
                <a:cubicBezTo>
                  <a:pt x="2411" y="459"/>
                  <a:pt x="2412" y="464"/>
                  <a:pt x="2409" y="466"/>
                </a:cubicBezTo>
                <a:cubicBezTo>
                  <a:pt x="2408" y="467"/>
                  <a:pt x="2408" y="465"/>
                  <a:pt x="2406" y="467"/>
                </a:cubicBezTo>
                <a:cubicBezTo>
                  <a:pt x="2403" y="469"/>
                  <a:pt x="2404" y="469"/>
                  <a:pt x="2405" y="472"/>
                </a:cubicBezTo>
                <a:cubicBezTo>
                  <a:pt x="2406" y="476"/>
                  <a:pt x="2404" y="482"/>
                  <a:pt x="2403" y="486"/>
                </a:cubicBezTo>
                <a:cubicBezTo>
                  <a:pt x="2402" y="489"/>
                  <a:pt x="2410" y="492"/>
                  <a:pt x="2406" y="496"/>
                </a:cubicBezTo>
                <a:close/>
                <a:moveTo>
                  <a:pt x="2266" y="891"/>
                </a:moveTo>
                <a:cubicBezTo>
                  <a:pt x="2270" y="892"/>
                  <a:pt x="2272" y="886"/>
                  <a:pt x="2267" y="886"/>
                </a:cubicBezTo>
                <a:cubicBezTo>
                  <a:pt x="2266" y="887"/>
                  <a:pt x="2262" y="890"/>
                  <a:pt x="2266" y="891"/>
                </a:cubicBezTo>
                <a:close/>
                <a:moveTo>
                  <a:pt x="2260" y="892"/>
                </a:moveTo>
                <a:cubicBezTo>
                  <a:pt x="2261" y="889"/>
                  <a:pt x="2263" y="886"/>
                  <a:pt x="2265" y="884"/>
                </a:cubicBezTo>
                <a:cubicBezTo>
                  <a:pt x="2267" y="883"/>
                  <a:pt x="2266" y="878"/>
                  <a:pt x="2267" y="876"/>
                </a:cubicBezTo>
                <a:cubicBezTo>
                  <a:pt x="2266" y="876"/>
                  <a:pt x="2266" y="876"/>
                  <a:pt x="2265" y="876"/>
                </a:cubicBezTo>
                <a:cubicBezTo>
                  <a:pt x="2264" y="881"/>
                  <a:pt x="2260" y="887"/>
                  <a:pt x="2260" y="892"/>
                </a:cubicBezTo>
                <a:close/>
                <a:moveTo>
                  <a:pt x="2273" y="875"/>
                </a:moveTo>
                <a:cubicBezTo>
                  <a:pt x="2271" y="876"/>
                  <a:pt x="2269" y="876"/>
                  <a:pt x="2268" y="874"/>
                </a:cubicBezTo>
                <a:cubicBezTo>
                  <a:pt x="2268" y="876"/>
                  <a:pt x="2268" y="878"/>
                  <a:pt x="2269" y="880"/>
                </a:cubicBezTo>
                <a:cubicBezTo>
                  <a:pt x="2272" y="877"/>
                  <a:pt x="2270" y="885"/>
                  <a:pt x="2273" y="887"/>
                </a:cubicBezTo>
                <a:cubicBezTo>
                  <a:pt x="2273" y="886"/>
                  <a:pt x="2273" y="885"/>
                  <a:pt x="2273" y="884"/>
                </a:cubicBezTo>
                <a:cubicBezTo>
                  <a:pt x="2274" y="885"/>
                  <a:pt x="2274" y="886"/>
                  <a:pt x="2275" y="887"/>
                </a:cubicBezTo>
                <a:cubicBezTo>
                  <a:pt x="2277" y="884"/>
                  <a:pt x="2273" y="879"/>
                  <a:pt x="2273" y="875"/>
                </a:cubicBezTo>
                <a:close/>
                <a:moveTo>
                  <a:pt x="2262" y="868"/>
                </a:moveTo>
                <a:cubicBezTo>
                  <a:pt x="2263" y="870"/>
                  <a:pt x="2264" y="872"/>
                  <a:pt x="2266" y="873"/>
                </a:cubicBezTo>
                <a:cubicBezTo>
                  <a:pt x="2266" y="872"/>
                  <a:pt x="2266" y="869"/>
                  <a:pt x="2266" y="868"/>
                </a:cubicBezTo>
                <a:cubicBezTo>
                  <a:pt x="2263" y="868"/>
                  <a:pt x="2264" y="864"/>
                  <a:pt x="2259" y="865"/>
                </a:cubicBezTo>
                <a:cubicBezTo>
                  <a:pt x="2261" y="867"/>
                  <a:pt x="2260" y="869"/>
                  <a:pt x="2258" y="871"/>
                </a:cubicBezTo>
                <a:cubicBezTo>
                  <a:pt x="2259" y="870"/>
                  <a:pt x="2261" y="869"/>
                  <a:pt x="2262" y="868"/>
                </a:cubicBezTo>
                <a:close/>
                <a:moveTo>
                  <a:pt x="2268" y="865"/>
                </a:moveTo>
                <a:cubicBezTo>
                  <a:pt x="2268" y="868"/>
                  <a:pt x="2270" y="869"/>
                  <a:pt x="2272" y="871"/>
                </a:cubicBezTo>
                <a:cubicBezTo>
                  <a:pt x="2274" y="873"/>
                  <a:pt x="2272" y="873"/>
                  <a:pt x="2273" y="875"/>
                </a:cubicBezTo>
                <a:cubicBezTo>
                  <a:pt x="2279" y="882"/>
                  <a:pt x="2278" y="873"/>
                  <a:pt x="2277" y="869"/>
                </a:cubicBezTo>
                <a:cubicBezTo>
                  <a:pt x="2276" y="864"/>
                  <a:pt x="2271" y="865"/>
                  <a:pt x="2268" y="865"/>
                </a:cubicBezTo>
                <a:close/>
                <a:moveTo>
                  <a:pt x="2249" y="872"/>
                </a:moveTo>
                <a:cubicBezTo>
                  <a:pt x="2250" y="881"/>
                  <a:pt x="2248" y="887"/>
                  <a:pt x="2258" y="883"/>
                </a:cubicBezTo>
                <a:cubicBezTo>
                  <a:pt x="2255" y="886"/>
                  <a:pt x="2250" y="891"/>
                  <a:pt x="2255" y="893"/>
                </a:cubicBezTo>
                <a:cubicBezTo>
                  <a:pt x="2257" y="894"/>
                  <a:pt x="2256" y="897"/>
                  <a:pt x="2259" y="896"/>
                </a:cubicBezTo>
                <a:cubicBezTo>
                  <a:pt x="2261" y="896"/>
                  <a:pt x="2260" y="892"/>
                  <a:pt x="2260" y="890"/>
                </a:cubicBezTo>
                <a:cubicBezTo>
                  <a:pt x="2260" y="887"/>
                  <a:pt x="2263" y="881"/>
                  <a:pt x="2262" y="879"/>
                </a:cubicBezTo>
                <a:cubicBezTo>
                  <a:pt x="2259" y="874"/>
                  <a:pt x="2258" y="874"/>
                  <a:pt x="2253" y="872"/>
                </a:cubicBezTo>
                <a:cubicBezTo>
                  <a:pt x="2252" y="871"/>
                  <a:pt x="2250" y="872"/>
                  <a:pt x="2249" y="872"/>
                </a:cubicBezTo>
                <a:close/>
                <a:moveTo>
                  <a:pt x="2229" y="984"/>
                </a:moveTo>
                <a:cubicBezTo>
                  <a:pt x="2228" y="987"/>
                  <a:pt x="2229" y="989"/>
                  <a:pt x="2227" y="993"/>
                </a:cubicBezTo>
                <a:cubicBezTo>
                  <a:pt x="2225" y="998"/>
                  <a:pt x="2223" y="998"/>
                  <a:pt x="2226" y="1003"/>
                </a:cubicBezTo>
                <a:cubicBezTo>
                  <a:pt x="2228" y="1005"/>
                  <a:pt x="2232" y="1002"/>
                  <a:pt x="2231" y="1008"/>
                </a:cubicBezTo>
                <a:cubicBezTo>
                  <a:pt x="2231" y="1010"/>
                  <a:pt x="2228" y="1019"/>
                  <a:pt x="2229" y="1021"/>
                </a:cubicBezTo>
                <a:cubicBezTo>
                  <a:pt x="2231" y="1023"/>
                  <a:pt x="2237" y="1023"/>
                  <a:pt x="2238" y="1021"/>
                </a:cubicBezTo>
                <a:cubicBezTo>
                  <a:pt x="2238" y="1020"/>
                  <a:pt x="2237" y="1017"/>
                  <a:pt x="2237" y="1016"/>
                </a:cubicBezTo>
                <a:cubicBezTo>
                  <a:pt x="2237" y="1015"/>
                  <a:pt x="2238" y="1013"/>
                  <a:pt x="2238" y="1012"/>
                </a:cubicBezTo>
                <a:cubicBezTo>
                  <a:pt x="2239" y="1009"/>
                  <a:pt x="2238" y="1005"/>
                  <a:pt x="2238" y="1002"/>
                </a:cubicBezTo>
                <a:cubicBezTo>
                  <a:pt x="2239" y="999"/>
                  <a:pt x="2234" y="997"/>
                  <a:pt x="2241" y="996"/>
                </a:cubicBezTo>
                <a:cubicBezTo>
                  <a:pt x="2244" y="995"/>
                  <a:pt x="2241" y="1002"/>
                  <a:pt x="2242" y="1004"/>
                </a:cubicBezTo>
                <a:cubicBezTo>
                  <a:pt x="2243" y="1007"/>
                  <a:pt x="2247" y="1007"/>
                  <a:pt x="2246" y="1010"/>
                </a:cubicBezTo>
                <a:cubicBezTo>
                  <a:pt x="2245" y="1014"/>
                  <a:pt x="2248" y="1015"/>
                  <a:pt x="2251" y="1014"/>
                </a:cubicBezTo>
                <a:cubicBezTo>
                  <a:pt x="2249" y="1015"/>
                  <a:pt x="2257" y="1008"/>
                  <a:pt x="2256" y="1010"/>
                </a:cubicBezTo>
                <a:cubicBezTo>
                  <a:pt x="2259" y="1005"/>
                  <a:pt x="2253" y="1008"/>
                  <a:pt x="2252" y="1004"/>
                </a:cubicBezTo>
                <a:cubicBezTo>
                  <a:pt x="2251" y="1003"/>
                  <a:pt x="2254" y="1001"/>
                  <a:pt x="2253" y="1000"/>
                </a:cubicBezTo>
                <a:cubicBezTo>
                  <a:pt x="2252" y="998"/>
                  <a:pt x="2251" y="996"/>
                  <a:pt x="2250" y="994"/>
                </a:cubicBezTo>
                <a:cubicBezTo>
                  <a:pt x="2249" y="991"/>
                  <a:pt x="2247" y="992"/>
                  <a:pt x="2245" y="989"/>
                </a:cubicBezTo>
                <a:cubicBezTo>
                  <a:pt x="2252" y="992"/>
                  <a:pt x="2255" y="978"/>
                  <a:pt x="2261" y="982"/>
                </a:cubicBezTo>
                <a:cubicBezTo>
                  <a:pt x="2263" y="976"/>
                  <a:pt x="2257" y="979"/>
                  <a:pt x="2255" y="979"/>
                </a:cubicBezTo>
                <a:cubicBezTo>
                  <a:pt x="2252" y="979"/>
                  <a:pt x="2252" y="981"/>
                  <a:pt x="2250" y="981"/>
                </a:cubicBezTo>
                <a:cubicBezTo>
                  <a:pt x="2247" y="982"/>
                  <a:pt x="2248" y="979"/>
                  <a:pt x="2246" y="982"/>
                </a:cubicBezTo>
                <a:cubicBezTo>
                  <a:pt x="2239" y="989"/>
                  <a:pt x="2232" y="976"/>
                  <a:pt x="2237" y="970"/>
                </a:cubicBezTo>
                <a:cubicBezTo>
                  <a:pt x="2240" y="967"/>
                  <a:pt x="2243" y="970"/>
                  <a:pt x="2246" y="970"/>
                </a:cubicBezTo>
                <a:cubicBezTo>
                  <a:pt x="2250" y="970"/>
                  <a:pt x="2255" y="968"/>
                  <a:pt x="2259" y="970"/>
                </a:cubicBezTo>
                <a:cubicBezTo>
                  <a:pt x="2267" y="975"/>
                  <a:pt x="2272" y="965"/>
                  <a:pt x="2275" y="958"/>
                </a:cubicBezTo>
                <a:cubicBezTo>
                  <a:pt x="2271" y="958"/>
                  <a:pt x="2268" y="964"/>
                  <a:pt x="2265" y="966"/>
                </a:cubicBezTo>
                <a:cubicBezTo>
                  <a:pt x="2263" y="967"/>
                  <a:pt x="2260" y="965"/>
                  <a:pt x="2258" y="965"/>
                </a:cubicBezTo>
                <a:cubicBezTo>
                  <a:pt x="2256" y="965"/>
                  <a:pt x="2257" y="966"/>
                  <a:pt x="2254" y="965"/>
                </a:cubicBezTo>
                <a:cubicBezTo>
                  <a:pt x="2250" y="964"/>
                  <a:pt x="2244" y="960"/>
                  <a:pt x="2240" y="962"/>
                </a:cubicBezTo>
                <a:cubicBezTo>
                  <a:pt x="2236" y="965"/>
                  <a:pt x="2235" y="968"/>
                  <a:pt x="2232" y="973"/>
                </a:cubicBezTo>
                <a:cubicBezTo>
                  <a:pt x="2235" y="978"/>
                  <a:pt x="2230" y="980"/>
                  <a:pt x="2229" y="984"/>
                </a:cubicBezTo>
                <a:close/>
                <a:moveTo>
                  <a:pt x="2237" y="857"/>
                </a:moveTo>
                <a:cubicBezTo>
                  <a:pt x="2239" y="861"/>
                  <a:pt x="2242" y="865"/>
                  <a:pt x="2244" y="869"/>
                </a:cubicBezTo>
                <a:cubicBezTo>
                  <a:pt x="2248" y="864"/>
                  <a:pt x="2248" y="861"/>
                  <a:pt x="2243" y="857"/>
                </a:cubicBezTo>
                <a:cubicBezTo>
                  <a:pt x="2241" y="857"/>
                  <a:pt x="2239" y="857"/>
                  <a:pt x="2237" y="857"/>
                </a:cubicBezTo>
                <a:close/>
                <a:moveTo>
                  <a:pt x="2194" y="1043"/>
                </a:moveTo>
                <a:cubicBezTo>
                  <a:pt x="2194" y="1047"/>
                  <a:pt x="2197" y="1051"/>
                  <a:pt x="2200" y="1047"/>
                </a:cubicBezTo>
                <a:cubicBezTo>
                  <a:pt x="2203" y="1043"/>
                  <a:pt x="2196" y="1042"/>
                  <a:pt x="2194" y="1043"/>
                </a:cubicBezTo>
                <a:close/>
                <a:moveTo>
                  <a:pt x="2393" y="576"/>
                </a:moveTo>
                <a:cubicBezTo>
                  <a:pt x="2393" y="578"/>
                  <a:pt x="2393" y="582"/>
                  <a:pt x="2392" y="582"/>
                </a:cubicBezTo>
                <a:cubicBezTo>
                  <a:pt x="2389" y="584"/>
                  <a:pt x="2388" y="584"/>
                  <a:pt x="2388" y="587"/>
                </a:cubicBezTo>
                <a:cubicBezTo>
                  <a:pt x="2387" y="588"/>
                  <a:pt x="2390" y="597"/>
                  <a:pt x="2391" y="597"/>
                </a:cubicBezTo>
                <a:cubicBezTo>
                  <a:pt x="2392" y="598"/>
                  <a:pt x="2394" y="594"/>
                  <a:pt x="2395" y="594"/>
                </a:cubicBezTo>
                <a:cubicBezTo>
                  <a:pt x="2396" y="594"/>
                  <a:pt x="2399" y="595"/>
                  <a:pt x="2398" y="592"/>
                </a:cubicBezTo>
                <a:cubicBezTo>
                  <a:pt x="2396" y="590"/>
                  <a:pt x="2391" y="591"/>
                  <a:pt x="2392" y="586"/>
                </a:cubicBezTo>
                <a:cubicBezTo>
                  <a:pt x="2394" y="586"/>
                  <a:pt x="2397" y="588"/>
                  <a:pt x="2398" y="587"/>
                </a:cubicBezTo>
                <a:cubicBezTo>
                  <a:pt x="2400" y="587"/>
                  <a:pt x="2403" y="585"/>
                  <a:pt x="2404" y="586"/>
                </a:cubicBezTo>
                <a:cubicBezTo>
                  <a:pt x="2406" y="588"/>
                  <a:pt x="2413" y="593"/>
                  <a:pt x="2415" y="592"/>
                </a:cubicBezTo>
                <a:cubicBezTo>
                  <a:pt x="2415" y="592"/>
                  <a:pt x="2417" y="586"/>
                  <a:pt x="2417" y="585"/>
                </a:cubicBezTo>
                <a:cubicBezTo>
                  <a:pt x="2418" y="584"/>
                  <a:pt x="2422" y="582"/>
                  <a:pt x="2423" y="582"/>
                </a:cubicBezTo>
                <a:cubicBezTo>
                  <a:pt x="2428" y="582"/>
                  <a:pt x="2431" y="581"/>
                  <a:pt x="2434" y="578"/>
                </a:cubicBezTo>
                <a:cubicBezTo>
                  <a:pt x="2426" y="578"/>
                  <a:pt x="2432" y="571"/>
                  <a:pt x="2431" y="567"/>
                </a:cubicBezTo>
                <a:cubicBezTo>
                  <a:pt x="2425" y="573"/>
                  <a:pt x="2425" y="572"/>
                  <a:pt x="2418" y="568"/>
                </a:cubicBezTo>
                <a:cubicBezTo>
                  <a:pt x="2412" y="565"/>
                  <a:pt x="2410" y="560"/>
                  <a:pt x="2406" y="555"/>
                </a:cubicBezTo>
                <a:cubicBezTo>
                  <a:pt x="2402" y="549"/>
                  <a:pt x="2404" y="563"/>
                  <a:pt x="2404" y="565"/>
                </a:cubicBezTo>
                <a:cubicBezTo>
                  <a:pt x="2405" y="567"/>
                  <a:pt x="2401" y="570"/>
                  <a:pt x="2401" y="572"/>
                </a:cubicBezTo>
                <a:cubicBezTo>
                  <a:pt x="2401" y="575"/>
                  <a:pt x="2402" y="576"/>
                  <a:pt x="2400" y="578"/>
                </a:cubicBezTo>
                <a:cubicBezTo>
                  <a:pt x="2398" y="578"/>
                  <a:pt x="2396" y="577"/>
                  <a:pt x="2393" y="576"/>
                </a:cubicBezTo>
                <a:close/>
                <a:moveTo>
                  <a:pt x="1380" y="442"/>
                </a:moveTo>
                <a:cubicBezTo>
                  <a:pt x="1380" y="444"/>
                  <a:pt x="1383" y="449"/>
                  <a:pt x="1385" y="448"/>
                </a:cubicBezTo>
                <a:cubicBezTo>
                  <a:pt x="1388" y="448"/>
                  <a:pt x="1388" y="444"/>
                  <a:pt x="1385" y="443"/>
                </a:cubicBezTo>
                <a:cubicBezTo>
                  <a:pt x="1384" y="440"/>
                  <a:pt x="1382" y="441"/>
                  <a:pt x="1380" y="442"/>
                </a:cubicBezTo>
                <a:close/>
                <a:moveTo>
                  <a:pt x="1572" y="654"/>
                </a:moveTo>
                <a:cubicBezTo>
                  <a:pt x="1570" y="656"/>
                  <a:pt x="1566" y="658"/>
                  <a:pt x="1563" y="658"/>
                </a:cubicBezTo>
                <a:cubicBezTo>
                  <a:pt x="1561" y="658"/>
                  <a:pt x="1555" y="657"/>
                  <a:pt x="1554" y="659"/>
                </a:cubicBezTo>
                <a:cubicBezTo>
                  <a:pt x="1550" y="667"/>
                  <a:pt x="1567" y="662"/>
                  <a:pt x="1568" y="662"/>
                </a:cubicBezTo>
                <a:cubicBezTo>
                  <a:pt x="1566" y="658"/>
                  <a:pt x="1570" y="657"/>
                  <a:pt x="1572" y="654"/>
                </a:cubicBezTo>
                <a:close/>
                <a:moveTo>
                  <a:pt x="1508" y="661"/>
                </a:moveTo>
                <a:cubicBezTo>
                  <a:pt x="1508" y="658"/>
                  <a:pt x="1502" y="657"/>
                  <a:pt x="1500" y="657"/>
                </a:cubicBezTo>
                <a:cubicBezTo>
                  <a:pt x="1494" y="658"/>
                  <a:pt x="1493" y="657"/>
                  <a:pt x="1488" y="654"/>
                </a:cubicBezTo>
                <a:cubicBezTo>
                  <a:pt x="1488" y="655"/>
                  <a:pt x="1487" y="657"/>
                  <a:pt x="1486" y="658"/>
                </a:cubicBezTo>
                <a:cubicBezTo>
                  <a:pt x="1494" y="661"/>
                  <a:pt x="1500" y="661"/>
                  <a:pt x="1508" y="661"/>
                </a:cubicBezTo>
                <a:close/>
                <a:moveTo>
                  <a:pt x="1390" y="441"/>
                </a:moveTo>
                <a:cubicBezTo>
                  <a:pt x="1389" y="443"/>
                  <a:pt x="1390" y="447"/>
                  <a:pt x="1393" y="447"/>
                </a:cubicBezTo>
                <a:cubicBezTo>
                  <a:pt x="1396" y="447"/>
                  <a:pt x="1395" y="449"/>
                  <a:pt x="1396" y="453"/>
                </a:cubicBezTo>
                <a:cubicBezTo>
                  <a:pt x="1397" y="449"/>
                  <a:pt x="1396" y="445"/>
                  <a:pt x="1401" y="445"/>
                </a:cubicBezTo>
                <a:cubicBezTo>
                  <a:pt x="1400" y="444"/>
                  <a:pt x="1399" y="443"/>
                  <a:pt x="1398" y="442"/>
                </a:cubicBezTo>
                <a:cubicBezTo>
                  <a:pt x="1409" y="440"/>
                  <a:pt x="1391" y="430"/>
                  <a:pt x="1397" y="440"/>
                </a:cubicBezTo>
                <a:cubicBezTo>
                  <a:pt x="1394" y="440"/>
                  <a:pt x="1393" y="439"/>
                  <a:pt x="1395" y="437"/>
                </a:cubicBezTo>
                <a:cubicBezTo>
                  <a:pt x="1394" y="437"/>
                  <a:pt x="1393" y="437"/>
                  <a:pt x="1392" y="437"/>
                </a:cubicBezTo>
                <a:cubicBezTo>
                  <a:pt x="1393" y="439"/>
                  <a:pt x="1392" y="440"/>
                  <a:pt x="1390" y="441"/>
                </a:cubicBezTo>
                <a:close/>
                <a:moveTo>
                  <a:pt x="1485" y="406"/>
                </a:moveTo>
                <a:cubicBezTo>
                  <a:pt x="1480" y="404"/>
                  <a:pt x="1478" y="405"/>
                  <a:pt x="1473" y="406"/>
                </a:cubicBezTo>
                <a:cubicBezTo>
                  <a:pt x="1474" y="408"/>
                  <a:pt x="1476" y="410"/>
                  <a:pt x="1474" y="413"/>
                </a:cubicBezTo>
                <a:cubicBezTo>
                  <a:pt x="1477" y="409"/>
                  <a:pt x="1482" y="408"/>
                  <a:pt x="1485" y="406"/>
                </a:cubicBezTo>
                <a:close/>
                <a:moveTo>
                  <a:pt x="1370" y="608"/>
                </a:moveTo>
                <a:cubicBezTo>
                  <a:pt x="1371" y="610"/>
                  <a:pt x="1369" y="612"/>
                  <a:pt x="1368" y="613"/>
                </a:cubicBezTo>
                <a:cubicBezTo>
                  <a:pt x="1368" y="614"/>
                  <a:pt x="1370" y="615"/>
                  <a:pt x="1370" y="615"/>
                </a:cubicBezTo>
                <a:cubicBezTo>
                  <a:pt x="1370" y="619"/>
                  <a:pt x="1366" y="619"/>
                  <a:pt x="1369" y="622"/>
                </a:cubicBezTo>
                <a:cubicBezTo>
                  <a:pt x="1372" y="624"/>
                  <a:pt x="1374" y="625"/>
                  <a:pt x="1374" y="621"/>
                </a:cubicBezTo>
                <a:cubicBezTo>
                  <a:pt x="1375" y="619"/>
                  <a:pt x="1378" y="621"/>
                  <a:pt x="1378" y="617"/>
                </a:cubicBezTo>
                <a:cubicBezTo>
                  <a:pt x="1379" y="613"/>
                  <a:pt x="1379" y="609"/>
                  <a:pt x="1380" y="605"/>
                </a:cubicBezTo>
                <a:cubicBezTo>
                  <a:pt x="1381" y="597"/>
                  <a:pt x="1372" y="602"/>
                  <a:pt x="1369" y="603"/>
                </a:cubicBezTo>
                <a:cubicBezTo>
                  <a:pt x="1369" y="603"/>
                  <a:pt x="1368" y="603"/>
                  <a:pt x="1367" y="602"/>
                </a:cubicBezTo>
                <a:cubicBezTo>
                  <a:pt x="1365" y="607"/>
                  <a:pt x="1370" y="605"/>
                  <a:pt x="1370" y="608"/>
                </a:cubicBezTo>
                <a:close/>
                <a:moveTo>
                  <a:pt x="2773" y="338"/>
                </a:moveTo>
                <a:cubicBezTo>
                  <a:pt x="2771" y="338"/>
                  <a:pt x="2764" y="336"/>
                  <a:pt x="2763" y="337"/>
                </a:cubicBezTo>
                <a:cubicBezTo>
                  <a:pt x="2761" y="339"/>
                  <a:pt x="2763" y="343"/>
                  <a:pt x="2764" y="344"/>
                </a:cubicBezTo>
                <a:cubicBezTo>
                  <a:pt x="2768" y="347"/>
                  <a:pt x="2774" y="342"/>
                  <a:pt x="2777" y="345"/>
                </a:cubicBezTo>
                <a:cubicBezTo>
                  <a:pt x="2780" y="350"/>
                  <a:pt x="2785" y="351"/>
                  <a:pt x="2788" y="344"/>
                </a:cubicBezTo>
                <a:cubicBezTo>
                  <a:pt x="2783" y="342"/>
                  <a:pt x="2778" y="338"/>
                  <a:pt x="2773" y="338"/>
                </a:cubicBezTo>
                <a:close/>
                <a:moveTo>
                  <a:pt x="1444" y="425"/>
                </a:moveTo>
                <a:cubicBezTo>
                  <a:pt x="1446" y="423"/>
                  <a:pt x="1448" y="421"/>
                  <a:pt x="1451" y="420"/>
                </a:cubicBezTo>
                <a:cubicBezTo>
                  <a:pt x="1448" y="417"/>
                  <a:pt x="1450" y="416"/>
                  <a:pt x="1452" y="413"/>
                </a:cubicBezTo>
                <a:cubicBezTo>
                  <a:pt x="1444" y="411"/>
                  <a:pt x="1444" y="419"/>
                  <a:pt x="1444" y="425"/>
                </a:cubicBezTo>
                <a:close/>
                <a:moveTo>
                  <a:pt x="1460" y="387"/>
                </a:moveTo>
                <a:cubicBezTo>
                  <a:pt x="1460" y="386"/>
                  <a:pt x="1460" y="385"/>
                  <a:pt x="1460" y="384"/>
                </a:cubicBezTo>
                <a:cubicBezTo>
                  <a:pt x="1460" y="384"/>
                  <a:pt x="1461" y="384"/>
                  <a:pt x="1461" y="384"/>
                </a:cubicBezTo>
                <a:cubicBezTo>
                  <a:pt x="1460" y="379"/>
                  <a:pt x="1454" y="383"/>
                  <a:pt x="1460" y="387"/>
                </a:cubicBezTo>
                <a:close/>
                <a:moveTo>
                  <a:pt x="1370" y="589"/>
                </a:moveTo>
                <a:cubicBezTo>
                  <a:pt x="1367" y="592"/>
                  <a:pt x="1372" y="597"/>
                  <a:pt x="1375" y="597"/>
                </a:cubicBezTo>
                <a:cubicBezTo>
                  <a:pt x="1377" y="590"/>
                  <a:pt x="1377" y="588"/>
                  <a:pt x="1377" y="581"/>
                </a:cubicBezTo>
                <a:cubicBezTo>
                  <a:pt x="1374" y="582"/>
                  <a:pt x="1376" y="583"/>
                  <a:pt x="1375" y="585"/>
                </a:cubicBezTo>
                <a:cubicBezTo>
                  <a:pt x="1374" y="587"/>
                  <a:pt x="1372" y="588"/>
                  <a:pt x="1370" y="589"/>
                </a:cubicBezTo>
                <a:close/>
                <a:moveTo>
                  <a:pt x="2508" y="1024"/>
                </a:moveTo>
                <a:cubicBezTo>
                  <a:pt x="2506" y="1023"/>
                  <a:pt x="2506" y="1020"/>
                  <a:pt x="2503" y="1019"/>
                </a:cubicBezTo>
                <a:cubicBezTo>
                  <a:pt x="2503" y="1021"/>
                  <a:pt x="2503" y="1023"/>
                  <a:pt x="2505" y="1025"/>
                </a:cubicBezTo>
                <a:cubicBezTo>
                  <a:pt x="2506" y="1026"/>
                  <a:pt x="2505" y="1028"/>
                  <a:pt x="2506" y="1029"/>
                </a:cubicBezTo>
                <a:cubicBezTo>
                  <a:pt x="2508" y="1031"/>
                  <a:pt x="2515" y="1034"/>
                  <a:pt x="2513" y="1028"/>
                </a:cubicBezTo>
                <a:cubicBezTo>
                  <a:pt x="2512" y="1027"/>
                  <a:pt x="2510" y="1025"/>
                  <a:pt x="2508" y="1024"/>
                </a:cubicBezTo>
                <a:close/>
                <a:moveTo>
                  <a:pt x="2341" y="676"/>
                </a:moveTo>
                <a:cubicBezTo>
                  <a:pt x="2342" y="675"/>
                  <a:pt x="2344" y="679"/>
                  <a:pt x="2345" y="678"/>
                </a:cubicBezTo>
                <a:cubicBezTo>
                  <a:pt x="2346" y="677"/>
                  <a:pt x="2349" y="674"/>
                  <a:pt x="2349" y="673"/>
                </a:cubicBezTo>
                <a:cubicBezTo>
                  <a:pt x="2349" y="663"/>
                  <a:pt x="2337" y="671"/>
                  <a:pt x="2335" y="670"/>
                </a:cubicBezTo>
                <a:cubicBezTo>
                  <a:pt x="2332" y="676"/>
                  <a:pt x="2330" y="675"/>
                  <a:pt x="2332" y="682"/>
                </a:cubicBezTo>
                <a:cubicBezTo>
                  <a:pt x="2337" y="685"/>
                  <a:pt x="2338" y="678"/>
                  <a:pt x="2341" y="676"/>
                </a:cubicBezTo>
                <a:close/>
                <a:moveTo>
                  <a:pt x="2296" y="1000"/>
                </a:moveTo>
                <a:cubicBezTo>
                  <a:pt x="2292" y="1005"/>
                  <a:pt x="2299" y="1005"/>
                  <a:pt x="2301" y="1005"/>
                </a:cubicBezTo>
                <a:cubicBezTo>
                  <a:pt x="2302" y="1004"/>
                  <a:pt x="2302" y="1001"/>
                  <a:pt x="2303" y="1002"/>
                </a:cubicBezTo>
                <a:cubicBezTo>
                  <a:pt x="2305" y="1002"/>
                  <a:pt x="2307" y="1004"/>
                  <a:pt x="2309" y="1003"/>
                </a:cubicBezTo>
                <a:cubicBezTo>
                  <a:pt x="2313" y="1002"/>
                  <a:pt x="2315" y="1004"/>
                  <a:pt x="2319" y="1007"/>
                </a:cubicBezTo>
                <a:cubicBezTo>
                  <a:pt x="2320" y="998"/>
                  <a:pt x="2312" y="998"/>
                  <a:pt x="2307" y="996"/>
                </a:cubicBezTo>
                <a:cubicBezTo>
                  <a:pt x="2302" y="997"/>
                  <a:pt x="2298" y="997"/>
                  <a:pt x="2296" y="1000"/>
                </a:cubicBezTo>
                <a:close/>
                <a:moveTo>
                  <a:pt x="2647" y="1348"/>
                </a:moveTo>
                <a:cubicBezTo>
                  <a:pt x="2647" y="1345"/>
                  <a:pt x="2646" y="1342"/>
                  <a:pt x="2645" y="1340"/>
                </a:cubicBezTo>
                <a:cubicBezTo>
                  <a:pt x="2641" y="1342"/>
                  <a:pt x="2640" y="1342"/>
                  <a:pt x="2639" y="1346"/>
                </a:cubicBezTo>
                <a:cubicBezTo>
                  <a:pt x="2638" y="1350"/>
                  <a:pt x="2636" y="1348"/>
                  <a:pt x="2634" y="1352"/>
                </a:cubicBezTo>
                <a:cubicBezTo>
                  <a:pt x="2632" y="1354"/>
                  <a:pt x="2633" y="1358"/>
                  <a:pt x="2631" y="1360"/>
                </a:cubicBezTo>
                <a:cubicBezTo>
                  <a:pt x="2629" y="1363"/>
                  <a:pt x="2626" y="1365"/>
                  <a:pt x="2624" y="1367"/>
                </a:cubicBezTo>
                <a:cubicBezTo>
                  <a:pt x="2622" y="1369"/>
                  <a:pt x="2620" y="1371"/>
                  <a:pt x="2617" y="1372"/>
                </a:cubicBezTo>
                <a:cubicBezTo>
                  <a:pt x="2615" y="1373"/>
                  <a:pt x="2610" y="1374"/>
                  <a:pt x="2609" y="1376"/>
                </a:cubicBezTo>
                <a:cubicBezTo>
                  <a:pt x="2605" y="1382"/>
                  <a:pt x="2600" y="1388"/>
                  <a:pt x="2596" y="1394"/>
                </a:cubicBezTo>
                <a:cubicBezTo>
                  <a:pt x="2591" y="1400"/>
                  <a:pt x="2605" y="1398"/>
                  <a:pt x="2606" y="1400"/>
                </a:cubicBezTo>
                <a:cubicBezTo>
                  <a:pt x="2609" y="1403"/>
                  <a:pt x="2618" y="1406"/>
                  <a:pt x="2621" y="1402"/>
                </a:cubicBezTo>
                <a:cubicBezTo>
                  <a:pt x="2624" y="1397"/>
                  <a:pt x="2630" y="1391"/>
                  <a:pt x="2631" y="1385"/>
                </a:cubicBezTo>
                <a:cubicBezTo>
                  <a:pt x="2633" y="1377"/>
                  <a:pt x="2636" y="1376"/>
                  <a:pt x="2642" y="1372"/>
                </a:cubicBezTo>
                <a:cubicBezTo>
                  <a:pt x="2643" y="1373"/>
                  <a:pt x="2644" y="1375"/>
                  <a:pt x="2646" y="1375"/>
                </a:cubicBezTo>
                <a:cubicBezTo>
                  <a:pt x="2643" y="1370"/>
                  <a:pt x="2643" y="1369"/>
                  <a:pt x="2646" y="1365"/>
                </a:cubicBezTo>
                <a:cubicBezTo>
                  <a:pt x="2649" y="1361"/>
                  <a:pt x="2653" y="1357"/>
                  <a:pt x="2656" y="1353"/>
                </a:cubicBezTo>
                <a:cubicBezTo>
                  <a:pt x="2655" y="1350"/>
                  <a:pt x="2654" y="1347"/>
                  <a:pt x="2653" y="1344"/>
                </a:cubicBezTo>
                <a:cubicBezTo>
                  <a:pt x="2651" y="1345"/>
                  <a:pt x="2649" y="1347"/>
                  <a:pt x="2647" y="1348"/>
                </a:cubicBezTo>
                <a:close/>
                <a:moveTo>
                  <a:pt x="2606" y="1403"/>
                </a:moveTo>
                <a:cubicBezTo>
                  <a:pt x="2604" y="1404"/>
                  <a:pt x="2605" y="1408"/>
                  <a:pt x="2603" y="1410"/>
                </a:cubicBezTo>
                <a:cubicBezTo>
                  <a:pt x="2606" y="1408"/>
                  <a:pt x="2613" y="1409"/>
                  <a:pt x="2606" y="1403"/>
                </a:cubicBezTo>
                <a:close/>
                <a:moveTo>
                  <a:pt x="2685" y="1310"/>
                </a:moveTo>
                <a:cubicBezTo>
                  <a:pt x="2679" y="1314"/>
                  <a:pt x="2678" y="1314"/>
                  <a:pt x="2671" y="1312"/>
                </a:cubicBezTo>
                <a:cubicBezTo>
                  <a:pt x="2667" y="1311"/>
                  <a:pt x="2669" y="1303"/>
                  <a:pt x="2665" y="1300"/>
                </a:cubicBezTo>
                <a:cubicBezTo>
                  <a:pt x="2665" y="1305"/>
                  <a:pt x="2662" y="1309"/>
                  <a:pt x="2660" y="1303"/>
                </a:cubicBezTo>
                <a:cubicBezTo>
                  <a:pt x="2659" y="1301"/>
                  <a:pt x="2660" y="1299"/>
                  <a:pt x="2659" y="1297"/>
                </a:cubicBezTo>
                <a:cubicBezTo>
                  <a:pt x="2658" y="1296"/>
                  <a:pt x="2657" y="1294"/>
                  <a:pt x="2656" y="1293"/>
                </a:cubicBezTo>
                <a:cubicBezTo>
                  <a:pt x="2654" y="1287"/>
                  <a:pt x="2658" y="1288"/>
                  <a:pt x="2651" y="1285"/>
                </a:cubicBezTo>
                <a:cubicBezTo>
                  <a:pt x="2648" y="1284"/>
                  <a:pt x="2646" y="1281"/>
                  <a:pt x="2643" y="1280"/>
                </a:cubicBezTo>
                <a:cubicBezTo>
                  <a:pt x="2645" y="1283"/>
                  <a:pt x="2646" y="1287"/>
                  <a:pt x="2648" y="1290"/>
                </a:cubicBezTo>
                <a:cubicBezTo>
                  <a:pt x="2649" y="1290"/>
                  <a:pt x="2649" y="1289"/>
                  <a:pt x="2650" y="1289"/>
                </a:cubicBezTo>
                <a:cubicBezTo>
                  <a:pt x="2652" y="1292"/>
                  <a:pt x="2655" y="1306"/>
                  <a:pt x="2659" y="1304"/>
                </a:cubicBezTo>
                <a:cubicBezTo>
                  <a:pt x="2658" y="1309"/>
                  <a:pt x="2661" y="1313"/>
                  <a:pt x="2659" y="1317"/>
                </a:cubicBezTo>
                <a:cubicBezTo>
                  <a:pt x="2657" y="1323"/>
                  <a:pt x="2656" y="1324"/>
                  <a:pt x="2652" y="1328"/>
                </a:cubicBezTo>
                <a:cubicBezTo>
                  <a:pt x="2654" y="1329"/>
                  <a:pt x="2655" y="1331"/>
                  <a:pt x="2657" y="1333"/>
                </a:cubicBezTo>
                <a:cubicBezTo>
                  <a:pt x="2659" y="1333"/>
                  <a:pt x="2663" y="1333"/>
                  <a:pt x="2663" y="1335"/>
                </a:cubicBezTo>
                <a:cubicBezTo>
                  <a:pt x="2666" y="1339"/>
                  <a:pt x="2660" y="1345"/>
                  <a:pt x="2658" y="1347"/>
                </a:cubicBezTo>
                <a:cubicBezTo>
                  <a:pt x="2662" y="1349"/>
                  <a:pt x="2667" y="1352"/>
                  <a:pt x="2670" y="1346"/>
                </a:cubicBezTo>
                <a:cubicBezTo>
                  <a:pt x="2672" y="1341"/>
                  <a:pt x="2677" y="1334"/>
                  <a:pt x="2677" y="1329"/>
                </a:cubicBezTo>
                <a:cubicBezTo>
                  <a:pt x="2676" y="1325"/>
                  <a:pt x="2681" y="1325"/>
                  <a:pt x="2683" y="1326"/>
                </a:cubicBezTo>
                <a:cubicBezTo>
                  <a:pt x="2685" y="1327"/>
                  <a:pt x="2683" y="1324"/>
                  <a:pt x="2684" y="1323"/>
                </a:cubicBezTo>
                <a:cubicBezTo>
                  <a:pt x="2687" y="1320"/>
                  <a:pt x="2692" y="1311"/>
                  <a:pt x="2685" y="1310"/>
                </a:cubicBezTo>
                <a:close/>
                <a:moveTo>
                  <a:pt x="1323" y="615"/>
                </a:moveTo>
                <a:cubicBezTo>
                  <a:pt x="1324" y="617"/>
                  <a:pt x="1326" y="618"/>
                  <a:pt x="1327" y="619"/>
                </a:cubicBezTo>
                <a:cubicBezTo>
                  <a:pt x="1329" y="618"/>
                  <a:pt x="1330" y="617"/>
                  <a:pt x="1331" y="616"/>
                </a:cubicBezTo>
                <a:cubicBezTo>
                  <a:pt x="1329" y="610"/>
                  <a:pt x="1327" y="613"/>
                  <a:pt x="1323" y="615"/>
                </a:cubicBezTo>
                <a:close/>
                <a:moveTo>
                  <a:pt x="2759" y="312"/>
                </a:moveTo>
                <a:cubicBezTo>
                  <a:pt x="2759" y="317"/>
                  <a:pt x="2760" y="319"/>
                  <a:pt x="2756" y="321"/>
                </a:cubicBezTo>
                <a:cubicBezTo>
                  <a:pt x="2753" y="322"/>
                  <a:pt x="2755" y="327"/>
                  <a:pt x="2756" y="330"/>
                </a:cubicBezTo>
                <a:cubicBezTo>
                  <a:pt x="2750" y="329"/>
                  <a:pt x="2748" y="329"/>
                  <a:pt x="2744" y="325"/>
                </a:cubicBezTo>
                <a:cubicBezTo>
                  <a:pt x="2741" y="323"/>
                  <a:pt x="2734" y="327"/>
                  <a:pt x="2733" y="323"/>
                </a:cubicBezTo>
                <a:cubicBezTo>
                  <a:pt x="2732" y="318"/>
                  <a:pt x="2733" y="313"/>
                  <a:pt x="2728" y="313"/>
                </a:cubicBezTo>
                <a:cubicBezTo>
                  <a:pt x="2722" y="312"/>
                  <a:pt x="2717" y="312"/>
                  <a:pt x="2711" y="312"/>
                </a:cubicBezTo>
                <a:cubicBezTo>
                  <a:pt x="2708" y="311"/>
                  <a:pt x="2714" y="301"/>
                  <a:pt x="2706" y="303"/>
                </a:cubicBezTo>
                <a:cubicBezTo>
                  <a:pt x="2703" y="303"/>
                  <a:pt x="2704" y="313"/>
                  <a:pt x="2704" y="316"/>
                </a:cubicBezTo>
                <a:cubicBezTo>
                  <a:pt x="2704" y="322"/>
                  <a:pt x="2685" y="324"/>
                  <a:pt x="2680" y="325"/>
                </a:cubicBezTo>
                <a:cubicBezTo>
                  <a:pt x="2685" y="328"/>
                  <a:pt x="2690" y="330"/>
                  <a:pt x="2690" y="335"/>
                </a:cubicBezTo>
                <a:cubicBezTo>
                  <a:pt x="2690" y="342"/>
                  <a:pt x="2693" y="345"/>
                  <a:pt x="2697" y="350"/>
                </a:cubicBezTo>
                <a:cubicBezTo>
                  <a:pt x="2697" y="351"/>
                  <a:pt x="2694" y="355"/>
                  <a:pt x="2693" y="355"/>
                </a:cubicBezTo>
                <a:cubicBezTo>
                  <a:pt x="2692" y="356"/>
                  <a:pt x="2688" y="354"/>
                  <a:pt x="2686" y="354"/>
                </a:cubicBezTo>
                <a:cubicBezTo>
                  <a:pt x="2684" y="353"/>
                  <a:pt x="2678" y="351"/>
                  <a:pt x="2675" y="352"/>
                </a:cubicBezTo>
                <a:cubicBezTo>
                  <a:pt x="2665" y="358"/>
                  <a:pt x="2655" y="365"/>
                  <a:pt x="2645" y="371"/>
                </a:cubicBezTo>
                <a:cubicBezTo>
                  <a:pt x="2637" y="376"/>
                  <a:pt x="2628" y="378"/>
                  <a:pt x="2625" y="387"/>
                </a:cubicBezTo>
                <a:cubicBezTo>
                  <a:pt x="2618" y="380"/>
                  <a:pt x="2617" y="379"/>
                  <a:pt x="2608" y="381"/>
                </a:cubicBezTo>
                <a:cubicBezTo>
                  <a:pt x="2599" y="382"/>
                  <a:pt x="2599" y="382"/>
                  <a:pt x="2593" y="390"/>
                </a:cubicBezTo>
                <a:cubicBezTo>
                  <a:pt x="2593" y="387"/>
                  <a:pt x="2593" y="385"/>
                  <a:pt x="2593" y="382"/>
                </a:cubicBezTo>
                <a:cubicBezTo>
                  <a:pt x="2590" y="383"/>
                  <a:pt x="2585" y="387"/>
                  <a:pt x="2582" y="387"/>
                </a:cubicBezTo>
                <a:cubicBezTo>
                  <a:pt x="2579" y="386"/>
                  <a:pt x="2575" y="384"/>
                  <a:pt x="2573" y="388"/>
                </a:cubicBezTo>
                <a:cubicBezTo>
                  <a:pt x="2568" y="396"/>
                  <a:pt x="2563" y="404"/>
                  <a:pt x="2558" y="412"/>
                </a:cubicBezTo>
                <a:cubicBezTo>
                  <a:pt x="2561" y="413"/>
                  <a:pt x="2570" y="414"/>
                  <a:pt x="2569" y="417"/>
                </a:cubicBezTo>
                <a:cubicBezTo>
                  <a:pt x="2567" y="425"/>
                  <a:pt x="2567" y="426"/>
                  <a:pt x="2571" y="432"/>
                </a:cubicBezTo>
                <a:cubicBezTo>
                  <a:pt x="2564" y="435"/>
                  <a:pt x="2556" y="439"/>
                  <a:pt x="2561" y="449"/>
                </a:cubicBezTo>
                <a:cubicBezTo>
                  <a:pt x="2561" y="451"/>
                  <a:pt x="2555" y="454"/>
                  <a:pt x="2553" y="454"/>
                </a:cubicBezTo>
                <a:cubicBezTo>
                  <a:pt x="2549" y="455"/>
                  <a:pt x="2546" y="455"/>
                  <a:pt x="2545" y="460"/>
                </a:cubicBezTo>
                <a:cubicBezTo>
                  <a:pt x="2545" y="465"/>
                  <a:pt x="2546" y="469"/>
                  <a:pt x="2541" y="471"/>
                </a:cubicBezTo>
                <a:cubicBezTo>
                  <a:pt x="2535" y="472"/>
                  <a:pt x="2535" y="472"/>
                  <a:pt x="2534" y="479"/>
                </a:cubicBezTo>
                <a:cubicBezTo>
                  <a:pt x="2533" y="486"/>
                  <a:pt x="2524" y="493"/>
                  <a:pt x="2520" y="498"/>
                </a:cubicBezTo>
                <a:cubicBezTo>
                  <a:pt x="2514" y="474"/>
                  <a:pt x="2497" y="427"/>
                  <a:pt x="2526" y="413"/>
                </a:cubicBezTo>
                <a:cubicBezTo>
                  <a:pt x="2534" y="409"/>
                  <a:pt x="2539" y="408"/>
                  <a:pt x="2544" y="400"/>
                </a:cubicBezTo>
                <a:cubicBezTo>
                  <a:pt x="2548" y="392"/>
                  <a:pt x="2554" y="388"/>
                  <a:pt x="2561" y="383"/>
                </a:cubicBezTo>
                <a:cubicBezTo>
                  <a:pt x="2566" y="379"/>
                  <a:pt x="2572" y="377"/>
                  <a:pt x="2574" y="371"/>
                </a:cubicBezTo>
                <a:cubicBezTo>
                  <a:pt x="2575" y="366"/>
                  <a:pt x="2576" y="361"/>
                  <a:pt x="2577" y="356"/>
                </a:cubicBezTo>
                <a:cubicBezTo>
                  <a:pt x="2578" y="355"/>
                  <a:pt x="2584" y="355"/>
                  <a:pt x="2586" y="354"/>
                </a:cubicBezTo>
                <a:cubicBezTo>
                  <a:pt x="2581" y="353"/>
                  <a:pt x="2578" y="353"/>
                  <a:pt x="2573" y="353"/>
                </a:cubicBezTo>
                <a:cubicBezTo>
                  <a:pt x="2570" y="354"/>
                  <a:pt x="2568" y="360"/>
                  <a:pt x="2566" y="363"/>
                </a:cubicBezTo>
                <a:cubicBezTo>
                  <a:pt x="2562" y="369"/>
                  <a:pt x="2553" y="374"/>
                  <a:pt x="2548" y="378"/>
                </a:cubicBezTo>
                <a:cubicBezTo>
                  <a:pt x="2545" y="371"/>
                  <a:pt x="2546" y="368"/>
                  <a:pt x="2547" y="361"/>
                </a:cubicBezTo>
                <a:cubicBezTo>
                  <a:pt x="2542" y="364"/>
                  <a:pt x="2540" y="365"/>
                  <a:pt x="2534" y="365"/>
                </a:cubicBezTo>
                <a:cubicBezTo>
                  <a:pt x="2528" y="365"/>
                  <a:pt x="2526" y="364"/>
                  <a:pt x="2521" y="368"/>
                </a:cubicBezTo>
                <a:cubicBezTo>
                  <a:pt x="2514" y="374"/>
                  <a:pt x="2507" y="381"/>
                  <a:pt x="2501" y="389"/>
                </a:cubicBezTo>
                <a:cubicBezTo>
                  <a:pt x="2503" y="391"/>
                  <a:pt x="2508" y="393"/>
                  <a:pt x="2506" y="396"/>
                </a:cubicBezTo>
                <a:cubicBezTo>
                  <a:pt x="2506" y="397"/>
                  <a:pt x="2499" y="398"/>
                  <a:pt x="2498" y="398"/>
                </a:cubicBezTo>
                <a:cubicBezTo>
                  <a:pt x="2490" y="399"/>
                  <a:pt x="2483" y="399"/>
                  <a:pt x="2476" y="400"/>
                </a:cubicBezTo>
                <a:cubicBezTo>
                  <a:pt x="2479" y="398"/>
                  <a:pt x="2481" y="397"/>
                  <a:pt x="2484" y="395"/>
                </a:cubicBezTo>
                <a:cubicBezTo>
                  <a:pt x="2477" y="393"/>
                  <a:pt x="2470" y="392"/>
                  <a:pt x="2464" y="391"/>
                </a:cubicBezTo>
                <a:cubicBezTo>
                  <a:pt x="2462" y="390"/>
                  <a:pt x="2457" y="395"/>
                  <a:pt x="2456" y="396"/>
                </a:cubicBezTo>
                <a:cubicBezTo>
                  <a:pt x="2453" y="397"/>
                  <a:pt x="2451" y="396"/>
                  <a:pt x="2448" y="395"/>
                </a:cubicBezTo>
                <a:cubicBezTo>
                  <a:pt x="2442" y="394"/>
                  <a:pt x="2437" y="394"/>
                  <a:pt x="2430" y="394"/>
                </a:cubicBezTo>
                <a:cubicBezTo>
                  <a:pt x="2427" y="395"/>
                  <a:pt x="2415" y="393"/>
                  <a:pt x="2412" y="396"/>
                </a:cubicBezTo>
                <a:cubicBezTo>
                  <a:pt x="2402" y="405"/>
                  <a:pt x="2392" y="415"/>
                  <a:pt x="2382" y="425"/>
                </a:cubicBezTo>
                <a:cubicBezTo>
                  <a:pt x="2372" y="435"/>
                  <a:pt x="2362" y="442"/>
                  <a:pt x="2351" y="450"/>
                </a:cubicBezTo>
                <a:cubicBezTo>
                  <a:pt x="2353" y="453"/>
                  <a:pt x="2355" y="453"/>
                  <a:pt x="2358" y="453"/>
                </a:cubicBezTo>
                <a:cubicBezTo>
                  <a:pt x="2362" y="453"/>
                  <a:pt x="2363" y="453"/>
                  <a:pt x="2364" y="457"/>
                </a:cubicBezTo>
                <a:cubicBezTo>
                  <a:pt x="2365" y="458"/>
                  <a:pt x="2366" y="464"/>
                  <a:pt x="2367" y="464"/>
                </a:cubicBezTo>
                <a:cubicBezTo>
                  <a:pt x="2375" y="465"/>
                  <a:pt x="2376" y="466"/>
                  <a:pt x="2380" y="458"/>
                </a:cubicBezTo>
                <a:cubicBezTo>
                  <a:pt x="2383" y="451"/>
                  <a:pt x="2402" y="467"/>
                  <a:pt x="2401" y="472"/>
                </a:cubicBezTo>
                <a:cubicBezTo>
                  <a:pt x="2399" y="485"/>
                  <a:pt x="2396" y="497"/>
                  <a:pt x="2393" y="510"/>
                </a:cubicBezTo>
                <a:cubicBezTo>
                  <a:pt x="2391" y="522"/>
                  <a:pt x="2387" y="528"/>
                  <a:pt x="2380" y="538"/>
                </a:cubicBezTo>
                <a:cubicBezTo>
                  <a:pt x="2374" y="548"/>
                  <a:pt x="2369" y="557"/>
                  <a:pt x="2361" y="564"/>
                </a:cubicBezTo>
                <a:cubicBezTo>
                  <a:pt x="2356" y="570"/>
                  <a:pt x="2351" y="575"/>
                  <a:pt x="2346" y="580"/>
                </a:cubicBezTo>
                <a:cubicBezTo>
                  <a:pt x="2343" y="583"/>
                  <a:pt x="2337" y="583"/>
                  <a:pt x="2333" y="584"/>
                </a:cubicBezTo>
                <a:cubicBezTo>
                  <a:pt x="2331" y="584"/>
                  <a:pt x="2329" y="579"/>
                  <a:pt x="2328" y="578"/>
                </a:cubicBezTo>
                <a:cubicBezTo>
                  <a:pt x="2326" y="578"/>
                  <a:pt x="2322" y="582"/>
                  <a:pt x="2321" y="583"/>
                </a:cubicBezTo>
                <a:cubicBezTo>
                  <a:pt x="2315" y="586"/>
                  <a:pt x="2315" y="588"/>
                  <a:pt x="2312" y="595"/>
                </a:cubicBezTo>
                <a:cubicBezTo>
                  <a:pt x="2309" y="606"/>
                  <a:pt x="2300" y="612"/>
                  <a:pt x="2292" y="620"/>
                </a:cubicBezTo>
                <a:cubicBezTo>
                  <a:pt x="2301" y="627"/>
                  <a:pt x="2309" y="636"/>
                  <a:pt x="2307" y="649"/>
                </a:cubicBezTo>
                <a:cubicBezTo>
                  <a:pt x="2306" y="658"/>
                  <a:pt x="2307" y="659"/>
                  <a:pt x="2299" y="663"/>
                </a:cubicBezTo>
                <a:cubicBezTo>
                  <a:pt x="2294" y="666"/>
                  <a:pt x="2290" y="666"/>
                  <a:pt x="2284" y="666"/>
                </a:cubicBezTo>
                <a:cubicBezTo>
                  <a:pt x="2284" y="661"/>
                  <a:pt x="2285" y="656"/>
                  <a:pt x="2286" y="651"/>
                </a:cubicBezTo>
                <a:cubicBezTo>
                  <a:pt x="2286" y="645"/>
                  <a:pt x="2281" y="646"/>
                  <a:pt x="2286" y="641"/>
                </a:cubicBezTo>
                <a:cubicBezTo>
                  <a:pt x="2288" y="637"/>
                  <a:pt x="2287" y="633"/>
                  <a:pt x="2283" y="633"/>
                </a:cubicBezTo>
                <a:cubicBezTo>
                  <a:pt x="2279" y="634"/>
                  <a:pt x="2273" y="636"/>
                  <a:pt x="2272" y="630"/>
                </a:cubicBezTo>
                <a:cubicBezTo>
                  <a:pt x="2271" y="627"/>
                  <a:pt x="2275" y="620"/>
                  <a:pt x="2276" y="617"/>
                </a:cubicBezTo>
                <a:cubicBezTo>
                  <a:pt x="2276" y="617"/>
                  <a:pt x="2268" y="611"/>
                  <a:pt x="2267" y="611"/>
                </a:cubicBezTo>
                <a:cubicBezTo>
                  <a:pt x="2264" y="611"/>
                  <a:pt x="2258" y="616"/>
                  <a:pt x="2256" y="618"/>
                </a:cubicBezTo>
                <a:cubicBezTo>
                  <a:pt x="2252" y="620"/>
                  <a:pt x="2248" y="623"/>
                  <a:pt x="2244" y="625"/>
                </a:cubicBezTo>
                <a:cubicBezTo>
                  <a:pt x="2241" y="617"/>
                  <a:pt x="2248" y="612"/>
                  <a:pt x="2253" y="607"/>
                </a:cubicBezTo>
                <a:cubicBezTo>
                  <a:pt x="2248" y="604"/>
                  <a:pt x="2248" y="603"/>
                  <a:pt x="2243" y="605"/>
                </a:cubicBezTo>
                <a:cubicBezTo>
                  <a:pt x="2239" y="607"/>
                  <a:pt x="2237" y="609"/>
                  <a:pt x="2234" y="612"/>
                </a:cubicBezTo>
                <a:cubicBezTo>
                  <a:pt x="2230" y="615"/>
                  <a:pt x="2228" y="617"/>
                  <a:pt x="2223" y="618"/>
                </a:cubicBezTo>
                <a:cubicBezTo>
                  <a:pt x="2222" y="619"/>
                  <a:pt x="2214" y="621"/>
                  <a:pt x="2216" y="624"/>
                </a:cubicBezTo>
                <a:cubicBezTo>
                  <a:pt x="2219" y="627"/>
                  <a:pt x="2222" y="630"/>
                  <a:pt x="2225" y="634"/>
                </a:cubicBezTo>
                <a:cubicBezTo>
                  <a:pt x="2228" y="640"/>
                  <a:pt x="2228" y="639"/>
                  <a:pt x="2233" y="636"/>
                </a:cubicBezTo>
                <a:cubicBezTo>
                  <a:pt x="2241" y="632"/>
                  <a:pt x="2247" y="636"/>
                  <a:pt x="2256" y="638"/>
                </a:cubicBezTo>
                <a:cubicBezTo>
                  <a:pt x="2247" y="645"/>
                  <a:pt x="2237" y="653"/>
                  <a:pt x="2228" y="661"/>
                </a:cubicBezTo>
                <a:cubicBezTo>
                  <a:pt x="2232" y="664"/>
                  <a:pt x="2237" y="667"/>
                  <a:pt x="2239" y="672"/>
                </a:cubicBezTo>
                <a:cubicBezTo>
                  <a:pt x="2242" y="678"/>
                  <a:pt x="2245" y="684"/>
                  <a:pt x="2248" y="691"/>
                </a:cubicBezTo>
                <a:cubicBezTo>
                  <a:pt x="2243" y="690"/>
                  <a:pt x="2239" y="689"/>
                  <a:pt x="2234" y="688"/>
                </a:cubicBezTo>
                <a:cubicBezTo>
                  <a:pt x="2239" y="692"/>
                  <a:pt x="2244" y="695"/>
                  <a:pt x="2249" y="699"/>
                </a:cubicBezTo>
                <a:cubicBezTo>
                  <a:pt x="2245" y="702"/>
                  <a:pt x="2241" y="704"/>
                  <a:pt x="2238" y="707"/>
                </a:cubicBezTo>
                <a:cubicBezTo>
                  <a:pt x="2242" y="708"/>
                  <a:pt x="2247" y="710"/>
                  <a:pt x="2251" y="711"/>
                </a:cubicBezTo>
                <a:cubicBezTo>
                  <a:pt x="2246" y="721"/>
                  <a:pt x="2241" y="734"/>
                  <a:pt x="2234" y="744"/>
                </a:cubicBezTo>
                <a:cubicBezTo>
                  <a:pt x="2226" y="753"/>
                  <a:pt x="2220" y="764"/>
                  <a:pt x="2209" y="769"/>
                </a:cubicBezTo>
                <a:cubicBezTo>
                  <a:pt x="2197" y="774"/>
                  <a:pt x="2185" y="779"/>
                  <a:pt x="2173" y="783"/>
                </a:cubicBezTo>
                <a:cubicBezTo>
                  <a:pt x="2170" y="784"/>
                  <a:pt x="2166" y="786"/>
                  <a:pt x="2162" y="787"/>
                </a:cubicBezTo>
                <a:cubicBezTo>
                  <a:pt x="2159" y="788"/>
                  <a:pt x="2160" y="788"/>
                  <a:pt x="2161" y="792"/>
                </a:cubicBezTo>
                <a:cubicBezTo>
                  <a:pt x="2161" y="794"/>
                  <a:pt x="2161" y="799"/>
                  <a:pt x="2157" y="797"/>
                </a:cubicBezTo>
                <a:cubicBezTo>
                  <a:pt x="2156" y="796"/>
                  <a:pt x="2155" y="791"/>
                  <a:pt x="2154" y="789"/>
                </a:cubicBezTo>
                <a:cubicBezTo>
                  <a:pt x="2155" y="789"/>
                  <a:pt x="2157" y="788"/>
                  <a:pt x="2158" y="788"/>
                </a:cubicBezTo>
                <a:cubicBezTo>
                  <a:pt x="2154" y="785"/>
                  <a:pt x="2146" y="782"/>
                  <a:pt x="2142" y="786"/>
                </a:cubicBezTo>
                <a:cubicBezTo>
                  <a:pt x="2138" y="789"/>
                  <a:pt x="2128" y="794"/>
                  <a:pt x="2126" y="799"/>
                </a:cubicBezTo>
                <a:cubicBezTo>
                  <a:pt x="2126" y="801"/>
                  <a:pt x="2123" y="807"/>
                  <a:pt x="2124" y="809"/>
                </a:cubicBezTo>
                <a:cubicBezTo>
                  <a:pt x="2126" y="813"/>
                  <a:pt x="2128" y="816"/>
                  <a:pt x="2131" y="820"/>
                </a:cubicBezTo>
                <a:cubicBezTo>
                  <a:pt x="2134" y="826"/>
                  <a:pt x="2138" y="830"/>
                  <a:pt x="2142" y="835"/>
                </a:cubicBezTo>
                <a:cubicBezTo>
                  <a:pt x="2147" y="842"/>
                  <a:pt x="2150" y="844"/>
                  <a:pt x="2150" y="852"/>
                </a:cubicBezTo>
                <a:cubicBezTo>
                  <a:pt x="2150" y="857"/>
                  <a:pt x="2153" y="868"/>
                  <a:pt x="2149" y="872"/>
                </a:cubicBezTo>
                <a:cubicBezTo>
                  <a:pt x="2139" y="881"/>
                  <a:pt x="2129" y="890"/>
                  <a:pt x="2118" y="899"/>
                </a:cubicBezTo>
                <a:cubicBezTo>
                  <a:pt x="2114" y="895"/>
                  <a:pt x="2119" y="889"/>
                  <a:pt x="2116" y="886"/>
                </a:cubicBezTo>
                <a:cubicBezTo>
                  <a:pt x="2113" y="882"/>
                  <a:pt x="2109" y="879"/>
                  <a:pt x="2106" y="875"/>
                </a:cubicBezTo>
                <a:cubicBezTo>
                  <a:pt x="2099" y="868"/>
                  <a:pt x="2094" y="864"/>
                  <a:pt x="2086" y="864"/>
                </a:cubicBezTo>
                <a:cubicBezTo>
                  <a:pt x="2086" y="862"/>
                  <a:pt x="2086" y="859"/>
                  <a:pt x="2087" y="857"/>
                </a:cubicBezTo>
                <a:cubicBezTo>
                  <a:pt x="2078" y="858"/>
                  <a:pt x="2080" y="859"/>
                  <a:pt x="2079" y="868"/>
                </a:cubicBezTo>
                <a:cubicBezTo>
                  <a:pt x="2079" y="874"/>
                  <a:pt x="2076" y="879"/>
                  <a:pt x="2074" y="884"/>
                </a:cubicBezTo>
                <a:cubicBezTo>
                  <a:pt x="2073" y="886"/>
                  <a:pt x="2074" y="888"/>
                  <a:pt x="2074" y="891"/>
                </a:cubicBezTo>
                <a:cubicBezTo>
                  <a:pt x="2074" y="895"/>
                  <a:pt x="2074" y="895"/>
                  <a:pt x="2078" y="894"/>
                </a:cubicBezTo>
                <a:cubicBezTo>
                  <a:pt x="2081" y="894"/>
                  <a:pt x="2083" y="908"/>
                  <a:pt x="2084" y="910"/>
                </a:cubicBezTo>
                <a:cubicBezTo>
                  <a:pt x="2085" y="914"/>
                  <a:pt x="2093" y="918"/>
                  <a:pt x="2096" y="920"/>
                </a:cubicBezTo>
                <a:cubicBezTo>
                  <a:pt x="2099" y="923"/>
                  <a:pt x="2104" y="927"/>
                  <a:pt x="2105" y="931"/>
                </a:cubicBezTo>
                <a:cubicBezTo>
                  <a:pt x="2107" y="936"/>
                  <a:pt x="2105" y="942"/>
                  <a:pt x="2106" y="948"/>
                </a:cubicBezTo>
                <a:cubicBezTo>
                  <a:pt x="2108" y="952"/>
                  <a:pt x="2110" y="957"/>
                  <a:pt x="2112" y="962"/>
                </a:cubicBezTo>
                <a:cubicBezTo>
                  <a:pt x="2105" y="961"/>
                  <a:pt x="2101" y="956"/>
                  <a:pt x="2095" y="952"/>
                </a:cubicBezTo>
                <a:cubicBezTo>
                  <a:pt x="2089" y="947"/>
                  <a:pt x="2089" y="945"/>
                  <a:pt x="2087" y="938"/>
                </a:cubicBezTo>
                <a:cubicBezTo>
                  <a:pt x="2085" y="933"/>
                  <a:pt x="2084" y="922"/>
                  <a:pt x="2080" y="918"/>
                </a:cubicBezTo>
                <a:cubicBezTo>
                  <a:pt x="2075" y="913"/>
                  <a:pt x="2070" y="907"/>
                  <a:pt x="2065" y="902"/>
                </a:cubicBezTo>
                <a:cubicBezTo>
                  <a:pt x="2063" y="899"/>
                  <a:pt x="2066" y="886"/>
                  <a:pt x="2066" y="882"/>
                </a:cubicBezTo>
                <a:cubicBezTo>
                  <a:pt x="2067" y="875"/>
                  <a:pt x="2065" y="867"/>
                  <a:pt x="2065" y="861"/>
                </a:cubicBezTo>
                <a:cubicBezTo>
                  <a:pt x="2064" y="847"/>
                  <a:pt x="2060" y="835"/>
                  <a:pt x="2056" y="822"/>
                </a:cubicBezTo>
                <a:cubicBezTo>
                  <a:pt x="2053" y="826"/>
                  <a:pt x="2050" y="829"/>
                  <a:pt x="2047" y="832"/>
                </a:cubicBezTo>
                <a:cubicBezTo>
                  <a:pt x="2044" y="837"/>
                  <a:pt x="2044" y="836"/>
                  <a:pt x="2039" y="835"/>
                </a:cubicBezTo>
                <a:cubicBezTo>
                  <a:pt x="2034" y="834"/>
                  <a:pt x="2034" y="834"/>
                  <a:pt x="2035" y="829"/>
                </a:cubicBezTo>
                <a:cubicBezTo>
                  <a:pt x="2035" y="826"/>
                  <a:pt x="2037" y="819"/>
                  <a:pt x="2036" y="817"/>
                </a:cubicBezTo>
                <a:cubicBezTo>
                  <a:pt x="2033" y="808"/>
                  <a:pt x="2031" y="801"/>
                  <a:pt x="2024" y="796"/>
                </a:cubicBezTo>
                <a:cubicBezTo>
                  <a:pt x="2018" y="791"/>
                  <a:pt x="2016" y="782"/>
                  <a:pt x="2013" y="775"/>
                </a:cubicBezTo>
                <a:cubicBezTo>
                  <a:pt x="2010" y="777"/>
                  <a:pt x="2005" y="782"/>
                  <a:pt x="2002" y="782"/>
                </a:cubicBezTo>
                <a:cubicBezTo>
                  <a:pt x="1995" y="783"/>
                  <a:pt x="1989" y="784"/>
                  <a:pt x="1983" y="785"/>
                </a:cubicBezTo>
                <a:cubicBezTo>
                  <a:pt x="1982" y="785"/>
                  <a:pt x="1978" y="785"/>
                  <a:pt x="1977" y="786"/>
                </a:cubicBezTo>
                <a:cubicBezTo>
                  <a:pt x="1976" y="787"/>
                  <a:pt x="1978" y="791"/>
                  <a:pt x="1977" y="792"/>
                </a:cubicBezTo>
                <a:cubicBezTo>
                  <a:pt x="1974" y="796"/>
                  <a:pt x="1971" y="799"/>
                  <a:pt x="1968" y="802"/>
                </a:cubicBezTo>
                <a:cubicBezTo>
                  <a:pt x="1959" y="811"/>
                  <a:pt x="1950" y="820"/>
                  <a:pt x="1941" y="829"/>
                </a:cubicBezTo>
                <a:cubicBezTo>
                  <a:pt x="1938" y="832"/>
                  <a:pt x="1932" y="834"/>
                  <a:pt x="1929" y="836"/>
                </a:cubicBezTo>
                <a:cubicBezTo>
                  <a:pt x="1924" y="838"/>
                  <a:pt x="1926" y="841"/>
                  <a:pt x="1926" y="847"/>
                </a:cubicBezTo>
                <a:cubicBezTo>
                  <a:pt x="1926" y="852"/>
                  <a:pt x="1927" y="859"/>
                  <a:pt x="1926" y="863"/>
                </a:cubicBezTo>
                <a:cubicBezTo>
                  <a:pt x="1925" y="868"/>
                  <a:pt x="1922" y="874"/>
                  <a:pt x="1923" y="879"/>
                </a:cubicBezTo>
                <a:cubicBezTo>
                  <a:pt x="1924" y="886"/>
                  <a:pt x="1925" y="889"/>
                  <a:pt x="1930" y="894"/>
                </a:cubicBezTo>
                <a:cubicBezTo>
                  <a:pt x="1934" y="898"/>
                  <a:pt x="1935" y="903"/>
                  <a:pt x="1938" y="909"/>
                </a:cubicBezTo>
                <a:cubicBezTo>
                  <a:pt x="1942" y="919"/>
                  <a:pt x="1925" y="928"/>
                  <a:pt x="1924" y="914"/>
                </a:cubicBezTo>
                <a:cubicBezTo>
                  <a:pt x="1923" y="908"/>
                  <a:pt x="1923" y="903"/>
                  <a:pt x="1923" y="897"/>
                </a:cubicBezTo>
                <a:cubicBezTo>
                  <a:pt x="1923" y="891"/>
                  <a:pt x="1921" y="890"/>
                  <a:pt x="1917" y="886"/>
                </a:cubicBezTo>
                <a:cubicBezTo>
                  <a:pt x="1917" y="890"/>
                  <a:pt x="1918" y="894"/>
                  <a:pt x="1914" y="896"/>
                </a:cubicBezTo>
                <a:cubicBezTo>
                  <a:pt x="1911" y="898"/>
                  <a:pt x="1907" y="901"/>
                  <a:pt x="1904" y="903"/>
                </a:cubicBezTo>
                <a:cubicBezTo>
                  <a:pt x="1894" y="884"/>
                  <a:pt x="1885" y="865"/>
                  <a:pt x="1877" y="845"/>
                </a:cubicBezTo>
                <a:cubicBezTo>
                  <a:pt x="1874" y="840"/>
                  <a:pt x="1871" y="834"/>
                  <a:pt x="1869" y="829"/>
                </a:cubicBezTo>
                <a:cubicBezTo>
                  <a:pt x="1868" y="825"/>
                  <a:pt x="1869" y="820"/>
                  <a:pt x="1869" y="816"/>
                </a:cubicBezTo>
                <a:cubicBezTo>
                  <a:pt x="1868" y="803"/>
                  <a:pt x="1868" y="791"/>
                  <a:pt x="1868" y="778"/>
                </a:cubicBezTo>
                <a:cubicBezTo>
                  <a:pt x="1865" y="782"/>
                  <a:pt x="1862" y="786"/>
                  <a:pt x="1860" y="789"/>
                </a:cubicBezTo>
                <a:cubicBezTo>
                  <a:pt x="1857" y="793"/>
                  <a:pt x="1857" y="792"/>
                  <a:pt x="1852" y="792"/>
                </a:cubicBezTo>
                <a:cubicBezTo>
                  <a:pt x="1848" y="792"/>
                  <a:pt x="1842" y="783"/>
                  <a:pt x="1838" y="779"/>
                </a:cubicBezTo>
                <a:cubicBezTo>
                  <a:pt x="1842" y="778"/>
                  <a:pt x="1849" y="779"/>
                  <a:pt x="1850" y="774"/>
                </a:cubicBezTo>
                <a:cubicBezTo>
                  <a:pt x="1848" y="774"/>
                  <a:pt x="1845" y="775"/>
                  <a:pt x="1844" y="774"/>
                </a:cubicBezTo>
                <a:cubicBezTo>
                  <a:pt x="1839" y="773"/>
                  <a:pt x="1833" y="768"/>
                  <a:pt x="1828" y="765"/>
                </a:cubicBezTo>
                <a:cubicBezTo>
                  <a:pt x="1825" y="764"/>
                  <a:pt x="1823" y="755"/>
                  <a:pt x="1821" y="752"/>
                </a:cubicBezTo>
                <a:cubicBezTo>
                  <a:pt x="1820" y="748"/>
                  <a:pt x="1793" y="754"/>
                  <a:pt x="1789" y="755"/>
                </a:cubicBezTo>
                <a:cubicBezTo>
                  <a:pt x="1779" y="756"/>
                  <a:pt x="1769" y="752"/>
                  <a:pt x="1759" y="750"/>
                </a:cubicBezTo>
                <a:cubicBezTo>
                  <a:pt x="1755" y="749"/>
                  <a:pt x="1750" y="749"/>
                  <a:pt x="1748" y="745"/>
                </a:cubicBezTo>
                <a:cubicBezTo>
                  <a:pt x="1744" y="737"/>
                  <a:pt x="1745" y="735"/>
                  <a:pt x="1737" y="738"/>
                </a:cubicBezTo>
                <a:cubicBezTo>
                  <a:pt x="1731" y="740"/>
                  <a:pt x="1727" y="739"/>
                  <a:pt x="1720" y="738"/>
                </a:cubicBezTo>
                <a:cubicBezTo>
                  <a:pt x="1716" y="737"/>
                  <a:pt x="1714" y="732"/>
                  <a:pt x="1710" y="731"/>
                </a:cubicBezTo>
                <a:cubicBezTo>
                  <a:pt x="1703" y="727"/>
                  <a:pt x="1702" y="726"/>
                  <a:pt x="1699" y="719"/>
                </a:cubicBezTo>
                <a:cubicBezTo>
                  <a:pt x="1697" y="714"/>
                  <a:pt x="1696" y="708"/>
                  <a:pt x="1690" y="707"/>
                </a:cubicBezTo>
                <a:cubicBezTo>
                  <a:pt x="1682" y="706"/>
                  <a:pt x="1682" y="706"/>
                  <a:pt x="1676" y="714"/>
                </a:cubicBezTo>
                <a:cubicBezTo>
                  <a:pt x="1674" y="716"/>
                  <a:pt x="1681" y="725"/>
                  <a:pt x="1682" y="728"/>
                </a:cubicBezTo>
                <a:cubicBezTo>
                  <a:pt x="1688" y="737"/>
                  <a:pt x="1693" y="747"/>
                  <a:pt x="1698" y="756"/>
                </a:cubicBezTo>
                <a:cubicBezTo>
                  <a:pt x="1698" y="752"/>
                  <a:pt x="1699" y="747"/>
                  <a:pt x="1700" y="743"/>
                </a:cubicBezTo>
                <a:cubicBezTo>
                  <a:pt x="1703" y="750"/>
                  <a:pt x="1703" y="756"/>
                  <a:pt x="1703" y="764"/>
                </a:cubicBezTo>
                <a:cubicBezTo>
                  <a:pt x="1709" y="763"/>
                  <a:pt x="1720" y="764"/>
                  <a:pt x="1726" y="761"/>
                </a:cubicBezTo>
                <a:cubicBezTo>
                  <a:pt x="1731" y="757"/>
                  <a:pt x="1737" y="748"/>
                  <a:pt x="1741" y="743"/>
                </a:cubicBezTo>
                <a:cubicBezTo>
                  <a:pt x="1742" y="748"/>
                  <a:pt x="1740" y="757"/>
                  <a:pt x="1745" y="760"/>
                </a:cubicBezTo>
                <a:cubicBezTo>
                  <a:pt x="1747" y="762"/>
                  <a:pt x="1750" y="765"/>
                  <a:pt x="1753" y="766"/>
                </a:cubicBezTo>
                <a:cubicBezTo>
                  <a:pt x="1756" y="767"/>
                  <a:pt x="1759" y="766"/>
                  <a:pt x="1760" y="769"/>
                </a:cubicBezTo>
                <a:cubicBezTo>
                  <a:pt x="1761" y="771"/>
                  <a:pt x="1763" y="776"/>
                  <a:pt x="1765" y="777"/>
                </a:cubicBezTo>
                <a:cubicBezTo>
                  <a:pt x="1769" y="777"/>
                  <a:pt x="1767" y="780"/>
                  <a:pt x="1767" y="784"/>
                </a:cubicBezTo>
                <a:cubicBezTo>
                  <a:pt x="1767" y="788"/>
                  <a:pt x="1759" y="795"/>
                  <a:pt x="1756" y="798"/>
                </a:cubicBezTo>
                <a:cubicBezTo>
                  <a:pt x="1756" y="797"/>
                  <a:pt x="1755" y="795"/>
                  <a:pt x="1755" y="794"/>
                </a:cubicBezTo>
                <a:cubicBezTo>
                  <a:pt x="1753" y="799"/>
                  <a:pt x="1751" y="801"/>
                  <a:pt x="1751" y="807"/>
                </a:cubicBezTo>
                <a:cubicBezTo>
                  <a:pt x="1751" y="812"/>
                  <a:pt x="1750" y="811"/>
                  <a:pt x="1746" y="813"/>
                </a:cubicBezTo>
                <a:cubicBezTo>
                  <a:pt x="1742" y="815"/>
                  <a:pt x="1738" y="817"/>
                  <a:pt x="1734" y="819"/>
                </a:cubicBezTo>
                <a:cubicBezTo>
                  <a:pt x="1731" y="820"/>
                  <a:pt x="1731" y="827"/>
                  <a:pt x="1729" y="828"/>
                </a:cubicBezTo>
                <a:cubicBezTo>
                  <a:pt x="1727" y="829"/>
                  <a:pt x="1724" y="826"/>
                  <a:pt x="1722" y="827"/>
                </a:cubicBezTo>
                <a:cubicBezTo>
                  <a:pt x="1719" y="828"/>
                  <a:pt x="1716" y="830"/>
                  <a:pt x="1713" y="831"/>
                </a:cubicBezTo>
                <a:cubicBezTo>
                  <a:pt x="1709" y="833"/>
                  <a:pt x="1710" y="838"/>
                  <a:pt x="1706" y="840"/>
                </a:cubicBezTo>
                <a:cubicBezTo>
                  <a:pt x="1699" y="842"/>
                  <a:pt x="1693" y="844"/>
                  <a:pt x="1686" y="847"/>
                </a:cubicBezTo>
                <a:cubicBezTo>
                  <a:pt x="1684" y="847"/>
                  <a:pt x="1684" y="849"/>
                  <a:pt x="1682" y="851"/>
                </a:cubicBezTo>
                <a:cubicBezTo>
                  <a:pt x="1681" y="853"/>
                  <a:pt x="1679" y="853"/>
                  <a:pt x="1676" y="853"/>
                </a:cubicBezTo>
                <a:cubicBezTo>
                  <a:pt x="1670" y="854"/>
                  <a:pt x="1664" y="856"/>
                  <a:pt x="1659" y="858"/>
                </a:cubicBezTo>
                <a:cubicBezTo>
                  <a:pt x="1654" y="859"/>
                  <a:pt x="1653" y="864"/>
                  <a:pt x="1649" y="864"/>
                </a:cubicBezTo>
                <a:cubicBezTo>
                  <a:pt x="1642" y="864"/>
                  <a:pt x="1641" y="865"/>
                  <a:pt x="1640" y="858"/>
                </a:cubicBezTo>
                <a:cubicBezTo>
                  <a:pt x="1638" y="850"/>
                  <a:pt x="1637" y="843"/>
                  <a:pt x="1635" y="835"/>
                </a:cubicBezTo>
                <a:cubicBezTo>
                  <a:pt x="1633" y="823"/>
                  <a:pt x="1628" y="816"/>
                  <a:pt x="1621" y="806"/>
                </a:cubicBezTo>
                <a:cubicBezTo>
                  <a:pt x="1618" y="800"/>
                  <a:pt x="1617" y="798"/>
                  <a:pt x="1611" y="796"/>
                </a:cubicBezTo>
                <a:cubicBezTo>
                  <a:pt x="1608" y="795"/>
                  <a:pt x="1608" y="784"/>
                  <a:pt x="1607" y="780"/>
                </a:cubicBezTo>
                <a:cubicBezTo>
                  <a:pt x="1606" y="774"/>
                  <a:pt x="1602" y="769"/>
                  <a:pt x="1600" y="764"/>
                </a:cubicBezTo>
                <a:cubicBezTo>
                  <a:pt x="1598" y="761"/>
                  <a:pt x="1595" y="760"/>
                  <a:pt x="1593" y="756"/>
                </a:cubicBezTo>
                <a:cubicBezTo>
                  <a:pt x="1589" y="749"/>
                  <a:pt x="1585" y="742"/>
                  <a:pt x="1581" y="735"/>
                </a:cubicBezTo>
                <a:cubicBezTo>
                  <a:pt x="1579" y="731"/>
                  <a:pt x="1577" y="725"/>
                  <a:pt x="1573" y="726"/>
                </a:cubicBezTo>
                <a:cubicBezTo>
                  <a:pt x="1573" y="722"/>
                  <a:pt x="1574" y="717"/>
                  <a:pt x="1574" y="713"/>
                </a:cubicBezTo>
                <a:cubicBezTo>
                  <a:pt x="1573" y="718"/>
                  <a:pt x="1571" y="723"/>
                  <a:pt x="1569" y="729"/>
                </a:cubicBezTo>
                <a:cubicBezTo>
                  <a:pt x="1563" y="722"/>
                  <a:pt x="1560" y="717"/>
                  <a:pt x="1556" y="709"/>
                </a:cubicBezTo>
                <a:cubicBezTo>
                  <a:pt x="1552" y="714"/>
                  <a:pt x="1559" y="723"/>
                  <a:pt x="1562" y="728"/>
                </a:cubicBezTo>
                <a:cubicBezTo>
                  <a:pt x="1567" y="738"/>
                  <a:pt x="1572" y="748"/>
                  <a:pt x="1576" y="758"/>
                </a:cubicBezTo>
                <a:cubicBezTo>
                  <a:pt x="1579" y="764"/>
                  <a:pt x="1578" y="771"/>
                  <a:pt x="1583" y="776"/>
                </a:cubicBezTo>
                <a:cubicBezTo>
                  <a:pt x="1585" y="778"/>
                  <a:pt x="1589" y="781"/>
                  <a:pt x="1590" y="784"/>
                </a:cubicBezTo>
                <a:cubicBezTo>
                  <a:pt x="1590" y="789"/>
                  <a:pt x="1591" y="794"/>
                  <a:pt x="1592" y="799"/>
                </a:cubicBezTo>
                <a:cubicBezTo>
                  <a:pt x="1592" y="802"/>
                  <a:pt x="1592" y="808"/>
                  <a:pt x="1594" y="810"/>
                </a:cubicBezTo>
                <a:cubicBezTo>
                  <a:pt x="1597" y="812"/>
                  <a:pt x="1601" y="815"/>
                  <a:pt x="1603" y="818"/>
                </a:cubicBezTo>
                <a:cubicBezTo>
                  <a:pt x="1608" y="825"/>
                  <a:pt x="1609" y="835"/>
                  <a:pt x="1612" y="842"/>
                </a:cubicBezTo>
                <a:cubicBezTo>
                  <a:pt x="1613" y="845"/>
                  <a:pt x="1620" y="844"/>
                  <a:pt x="1622" y="846"/>
                </a:cubicBezTo>
                <a:cubicBezTo>
                  <a:pt x="1625" y="849"/>
                  <a:pt x="1627" y="853"/>
                  <a:pt x="1630" y="856"/>
                </a:cubicBezTo>
                <a:cubicBezTo>
                  <a:pt x="1635" y="861"/>
                  <a:pt x="1644" y="867"/>
                  <a:pt x="1637" y="874"/>
                </a:cubicBezTo>
                <a:cubicBezTo>
                  <a:pt x="1642" y="875"/>
                  <a:pt x="1647" y="885"/>
                  <a:pt x="1651" y="884"/>
                </a:cubicBezTo>
                <a:cubicBezTo>
                  <a:pt x="1664" y="881"/>
                  <a:pt x="1677" y="877"/>
                  <a:pt x="1690" y="874"/>
                </a:cubicBezTo>
                <a:cubicBezTo>
                  <a:pt x="1692" y="873"/>
                  <a:pt x="1699" y="870"/>
                  <a:pt x="1701" y="874"/>
                </a:cubicBezTo>
                <a:cubicBezTo>
                  <a:pt x="1703" y="876"/>
                  <a:pt x="1698" y="888"/>
                  <a:pt x="1697" y="891"/>
                </a:cubicBezTo>
                <a:cubicBezTo>
                  <a:pt x="1695" y="901"/>
                  <a:pt x="1687" y="911"/>
                  <a:pt x="1682" y="921"/>
                </a:cubicBezTo>
                <a:cubicBezTo>
                  <a:pt x="1678" y="928"/>
                  <a:pt x="1675" y="937"/>
                  <a:pt x="1669" y="943"/>
                </a:cubicBezTo>
                <a:cubicBezTo>
                  <a:pt x="1653" y="960"/>
                  <a:pt x="1634" y="975"/>
                  <a:pt x="1622" y="996"/>
                </a:cubicBezTo>
                <a:cubicBezTo>
                  <a:pt x="1620" y="1000"/>
                  <a:pt x="1603" y="1023"/>
                  <a:pt x="1606" y="1027"/>
                </a:cubicBezTo>
                <a:cubicBezTo>
                  <a:pt x="1610" y="1035"/>
                  <a:pt x="1610" y="1036"/>
                  <a:pt x="1610" y="1045"/>
                </a:cubicBezTo>
                <a:cubicBezTo>
                  <a:pt x="1609" y="1053"/>
                  <a:pt x="1610" y="1053"/>
                  <a:pt x="1614" y="1059"/>
                </a:cubicBezTo>
                <a:cubicBezTo>
                  <a:pt x="1622" y="1069"/>
                  <a:pt x="1619" y="1084"/>
                  <a:pt x="1620" y="1096"/>
                </a:cubicBezTo>
                <a:cubicBezTo>
                  <a:pt x="1620" y="1105"/>
                  <a:pt x="1613" y="1116"/>
                  <a:pt x="1606" y="1119"/>
                </a:cubicBezTo>
                <a:cubicBezTo>
                  <a:pt x="1602" y="1121"/>
                  <a:pt x="1594" y="1123"/>
                  <a:pt x="1590" y="1126"/>
                </a:cubicBezTo>
                <a:cubicBezTo>
                  <a:pt x="1587" y="1131"/>
                  <a:pt x="1583" y="1136"/>
                  <a:pt x="1579" y="1140"/>
                </a:cubicBezTo>
                <a:cubicBezTo>
                  <a:pt x="1575" y="1144"/>
                  <a:pt x="1571" y="1146"/>
                  <a:pt x="1573" y="1151"/>
                </a:cubicBezTo>
                <a:cubicBezTo>
                  <a:pt x="1575" y="1155"/>
                  <a:pt x="1580" y="1163"/>
                  <a:pt x="1580" y="1167"/>
                </a:cubicBezTo>
                <a:cubicBezTo>
                  <a:pt x="1579" y="1171"/>
                  <a:pt x="1580" y="1182"/>
                  <a:pt x="1577" y="1186"/>
                </a:cubicBezTo>
                <a:cubicBezTo>
                  <a:pt x="1575" y="1189"/>
                  <a:pt x="1566" y="1191"/>
                  <a:pt x="1562" y="1193"/>
                </a:cubicBezTo>
                <a:cubicBezTo>
                  <a:pt x="1557" y="1196"/>
                  <a:pt x="1558" y="1198"/>
                  <a:pt x="1557" y="1205"/>
                </a:cubicBezTo>
                <a:cubicBezTo>
                  <a:pt x="1557" y="1209"/>
                  <a:pt x="1558" y="1218"/>
                  <a:pt x="1555" y="1221"/>
                </a:cubicBezTo>
                <a:cubicBezTo>
                  <a:pt x="1549" y="1231"/>
                  <a:pt x="1543" y="1242"/>
                  <a:pt x="1535" y="1250"/>
                </a:cubicBezTo>
                <a:cubicBezTo>
                  <a:pt x="1531" y="1254"/>
                  <a:pt x="1526" y="1258"/>
                  <a:pt x="1522" y="1262"/>
                </a:cubicBezTo>
                <a:cubicBezTo>
                  <a:pt x="1519" y="1264"/>
                  <a:pt x="1514" y="1270"/>
                  <a:pt x="1511" y="1271"/>
                </a:cubicBezTo>
                <a:cubicBezTo>
                  <a:pt x="1499" y="1273"/>
                  <a:pt x="1488" y="1276"/>
                  <a:pt x="1476" y="1278"/>
                </a:cubicBezTo>
                <a:cubicBezTo>
                  <a:pt x="1471" y="1279"/>
                  <a:pt x="1465" y="1280"/>
                  <a:pt x="1460" y="1282"/>
                </a:cubicBezTo>
                <a:cubicBezTo>
                  <a:pt x="1457" y="1282"/>
                  <a:pt x="1452" y="1275"/>
                  <a:pt x="1450" y="1274"/>
                </a:cubicBezTo>
                <a:cubicBezTo>
                  <a:pt x="1444" y="1268"/>
                  <a:pt x="1444" y="1268"/>
                  <a:pt x="1445" y="1259"/>
                </a:cubicBezTo>
                <a:cubicBezTo>
                  <a:pt x="1445" y="1255"/>
                  <a:pt x="1441" y="1249"/>
                  <a:pt x="1440" y="1246"/>
                </a:cubicBezTo>
                <a:cubicBezTo>
                  <a:pt x="1437" y="1239"/>
                  <a:pt x="1434" y="1232"/>
                  <a:pt x="1432" y="1225"/>
                </a:cubicBezTo>
                <a:cubicBezTo>
                  <a:pt x="1430" y="1221"/>
                  <a:pt x="1425" y="1218"/>
                  <a:pt x="1422" y="1215"/>
                </a:cubicBezTo>
                <a:cubicBezTo>
                  <a:pt x="1420" y="1213"/>
                  <a:pt x="1420" y="1204"/>
                  <a:pt x="1420" y="1201"/>
                </a:cubicBezTo>
                <a:cubicBezTo>
                  <a:pt x="1418" y="1193"/>
                  <a:pt x="1417" y="1185"/>
                  <a:pt x="1416" y="1178"/>
                </a:cubicBezTo>
                <a:cubicBezTo>
                  <a:pt x="1415" y="1167"/>
                  <a:pt x="1409" y="1159"/>
                  <a:pt x="1405" y="1150"/>
                </a:cubicBezTo>
                <a:cubicBezTo>
                  <a:pt x="1402" y="1143"/>
                  <a:pt x="1399" y="1137"/>
                  <a:pt x="1396" y="1131"/>
                </a:cubicBezTo>
                <a:cubicBezTo>
                  <a:pt x="1394" y="1129"/>
                  <a:pt x="1396" y="1124"/>
                  <a:pt x="1397" y="1121"/>
                </a:cubicBezTo>
                <a:cubicBezTo>
                  <a:pt x="1399" y="1107"/>
                  <a:pt x="1399" y="1095"/>
                  <a:pt x="1405" y="1083"/>
                </a:cubicBezTo>
                <a:cubicBezTo>
                  <a:pt x="1412" y="1072"/>
                  <a:pt x="1408" y="1063"/>
                  <a:pt x="1405" y="1052"/>
                </a:cubicBezTo>
                <a:cubicBezTo>
                  <a:pt x="1402" y="1039"/>
                  <a:pt x="1399" y="1027"/>
                  <a:pt x="1396" y="1015"/>
                </a:cubicBezTo>
                <a:cubicBezTo>
                  <a:pt x="1395" y="1011"/>
                  <a:pt x="1390" y="1006"/>
                  <a:pt x="1388" y="1003"/>
                </a:cubicBezTo>
                <a:cubicBezTo>
                  <a:pt x="1384" y="998"/>
                  <a:pt x="1380" y="992"/>
                  <a:pt x="1376" y="986"/>
                </a:cubicBezTo>
                <a:cubicBezTo>
                  <a:pt x="1373" y="983"/>
                  <a:pt x="1375" y="979"/>
                  <a:pt x="1375" y="976"/>
                </a:cubicBezTo>
                <a:cubicBezTo>
                  <a:pt x="1376" y="968"/>
                  <a:pt x="1377" y="960"/>
                  <a:pt x="1378" y="952"/>
                </a:cubicBezTo>
                <a:cubicBezTo>
                  <a:pt x="1379" y="946"/>
                  <a:pt x="1379" y="945"/>
                  <a:pt x="1375" y="940"/>
                </a:cubicBezTo>
                <a:cubicBezTo>
                  <a:pt x="1371" y="934"/>
                  <a:pt x="1371" y="933"/>
                  <a:pt x="1364" y="934"/>
                </a:cubicBezTo>
                <a:cubicBezTo>
                  <a:pt x="1360" y="934"/>
                  <a:pt x="1352" y="937"/>
                  <a:pt x="1350" y="933"/>
                </a:cubicBezTo>
                <a:cubicBezTo>
                  <a:pt x="1345" y="928"/>
                  <a:pt x="1341" y="923"/>
                  <a:pt x="1337" y="918"/>
                </a:cubicBezTo>
                <a:cubicBezTo>
                  <a:pt x="1336" y="916"/>
                  <a:pt x="1311" y="920"/>
                  <a:pt x="1308" y="921"/>
                </a:cubicBezTo>
                <a:cubicBezTo>
                  <a:pt x="1302" y="924"/>
                  <a:pt x="1296" y="927"/>
                  <a:pt x="1290" y="930"/>
                </a:cubicBezTo>
                <a:cubicBezTo>
                  <a:pt x="1286" y="933"/>
                  <a:pt x="1284" y="932"/>
                  <a:pt x="1279" y="930"/>
                </a:cubicBezTo>
                <a:cubicBezTo>
                  <a:pt x="1273" y="929"/>
                  <a:pt x="1270" y="927"/>
                  <a:pt x="1265" y="929"/>
                </a:cubicBezTo>
                <a:cubicBezTo>
                  <a:pt x="1259" y="931"/>
                  <a:pt x="1252" y="934"/>
                  <a:pt x="1246" y="936"/>
                </a:cubicBezTo>
                <a:cubicBezTo>
                  <a:pt x="1243" y="937"/>
                  <a:pt x="1239" y="933"/>
                  <a:pt x="1237" y="931"/>
                </a:cubicBezTo>
                <a:cubicBezTo>
                  <a:pt x="1231" y="926"/>
                  <a:pt x="1224" y="922"/>
                  <a:pt x="1218" y="918"/>
                </a:cubicBezTo>
                <a:cubicBezTo>
                  <a:pt x="1211" y="912"/>
                  <a:pt x="1207" y="909"/>
                  <a:pt x="1202" y="901"/>
                </a:cubicBezTo>
                <a:cubicBezTo>
                  <a:pt x="1194" y="887"/>
                  <a:pt x="1186" y="874"/>
                  <a:pt x="1178" y="860"/>
                </a:cubicBezTo>
                <a:cubicBezTo>
                  <a:pt x="1176" y="856"/>
                  <a:pt x="1173" y="851"/>
                  <a:pt x="1171" y="847"/>
                </a:cubicBezTo>
                <a:cubicBezTo>
                  <a:pt x="1170" y="845"/>
                  <a:pt x="1174" y="837"/>
                  <a:pt x="1175" y="835"/>
                </a:cubicBezTo>
                <a:cubicBezTo>
                  <a:pt x="1176" y="832"/>
                  <a:pt x="1180" y="825"/>
                  <a:pt x="1179" y="821"/>
                </a:cubicBezTo>
                <a:cubicBezTo>
                  <a:pt x="1178" y="815"/>
                  <a:pt x="1176" y="808"/>
                  <a:pt x="1175" y="802"/>
                </a:cubicBezTo>
                <a:cubicBezTo>
                  <a:pt x="1174" y="797"/>
                  <a:pt x="1171" y="789"/>
                  <a:pt x="1171" y="785"/>
                </a:cubicBezTo>
                <a:cubicBezTo>
                  <a:pt x="1171" y="782"/>
                  <a:pt x="1175" y="778"/>
                  <a:pt x="1176" y="776"/>
                </a:cubicBezTo>
                <a:cubicBezTo>
                  <a:pt x="1184" y="762"/>
                  <a:pt x="1191" y="749"/>
                  <a:pt x="1199" y="735"/>
                </a:cubicBezTo>
                <a:cubicBezTo>
                  <a:pt x="1204" y="725"/>
                  <a:pt x="1210" y="723"/>
                  <a:pt x="1219" y="717"/>
                </a:cubicBezTo>
                <a:cubicBezTo>
                  <a:pt x="1224" y="714"/>
                  <a:pt x="1226" y="714"/>
                  <a:pt x="1227" y="708"/>
                </a:cubicBezTo>
                <a:cubicBezTo>
                  <a:pt x="1228" y="701"/>
                  <a:pt x="1229" y="694"/>
                  <a:pt x="1230" y="686"/>
                </a:cubicBezTo>
                <a:cubicBezTo>
                  <a:pt x="1232" y="678"/>
                  <a:pt x="1249" y="676"/>
                  <a:pt x="1252" y="668"/>
                </a:cubicBezTo>
                <a:cubicBezTo>
                  <a:pt x="1254" y="662"/>
                  <a:pt x="1255" y="654"/>
                  <a:pt x="1261" y="653"/>
                </a:cubicBezTo>
                <a:cubicBezTo>
                  <a:pt x="1263" y="652"/>
                  <a:pt x="1267" y="660"/>
                  <a:pt x="1271" y="659"/>
                </a:cubicBezTo>
                <a:cubicBezTo>
                  <a:pt x="1274" y="659"/>
                  <a:pt x="1278" y="656"/>
                  <a:pt x="1280" y="657"/>
                </a:cubicBezTo>
                <a:cubicBezTo>
                  <a:pt x="1281" y="658"/>
                  <a:pt x="1286" y="661"/>
                  <a:pt x="1287" y="661"/>
                </a:cubicBezTo>
                <a:cubicBezTo>
                  <a:pt x="1291" y="658"/>
                  <a:pt x="1296" y="655"/>
                  <a:pt x="1301" y="652"/>
                </a:cubicBezTo>
                <a:cubicBezTo>
                  <a:pt x="1309" y="648"/>
                  <a:pt x="1320" y="645"/>
                  <a:pt x="1330" y="643"/>
                </a:cubicBezTo>
                <a:cubicBezTo>
                  <a:pt x="1332" y="643"/>
                  <a:pt x="1336" y="642"/>
                  <a:pt x="1339" y="642"/>
                </a:cubicBezTo>
                <a:cubicBezTo>
                  <a:pt x="1341" y="643"/>
                  <a:pt x="1344" y="645"/>
                  <a:pt x="1346" y="645"/>
                </a:cubicBezTo>
                <a:cubicBezTo>
                  <a:pt x="1348" y="645"/>
                  <a:pt x="1351" y="642"/>
                  <a:pt x="1353" y="642"/>
                </a:cubicBezTo>
                <a:cubicBezTo>
                  <a:pt x="1355" y="641"/>
                  <a:pt x="1357" y="642"/>
                  <a:pt x="1359" y="642"/>
                </a:cubicBezTo>
                <a:cubicBezTo>
                  <a:pt x="1366" y="642"/>
                  <a:pt x="1370" y="643"/>
                  <a:pt x="1376" y="640"/>
                </a:cubicBezTo>
                <a:cubicBezTo>
                  <a:pt x="1380" y="637"/>
                  <a:pt x="1384" y="641"/>
                  <a:pt x="1389" y="643"/>
                </a:cubicBezTo>
                <a:cubicBezTo>
                  <a:pt x="1386" y="650"/>
                  <a:pt x="1385" y="651"/>
                  <a:pt x="1389" y="658"/>
                </a:cubicBezTo>
                <a:cubicBezTo>
                  <a:pt x="1391" y="661"/>
                  <a:pt x="1384" y="666"/>
                  <a:pt x="1381" y="669"/>
                </a:cubicBezTo>
                <a:cubicBezTo>
                  <a:pt x="1385" y="672"/>
                  <a:pt x="1390" y="678"/>
                  <a:pt x="1394" y="679"/>
                </a:cubicBezTo>
                <a:cubicBezTo>
                  <a:pt x="1402" y="682"/>
                  <a:pt x="1410" y="684"/>
                  <a:pt x="1418" y="686"/>
                </a:cubicBezTo>
                <a:cubicBezTo>
                  <a:pt x="1425" y="687"/>
                  <a:pt x="1423" y="694"/>
                  <a:pt x="1429" y="697"/>
                </a:cubicBezTo>
                <a:cubicBezTo>
                  <a:pt x="1434" y="699"/>
                  <a:pt x="1439" y="698"/>
                  <a:pt x="1444" y="702"/>
                </a:cubicBezTo>
                <a:cubicBezTo>
                  <a:pt x="1451" y="707"/>
                  <a:pt x="1455" y="708"/>
                  <a:pt x="1460" y="699"/>
                </a:cubicBezTo>
                <a:cubicBezTo>
                  <a:pt x="1461" y="697"/>
                  <a:pt x="1457" y="694"/>
                  <a:pt x="1458" y="692"/>
                </a:cubicBezTo>
                <a:cubicBezTo>
                  <a:pt x="1459" y="690"/>
                  <a:pt x="1461" y="685"/>
                  <a:pt x="1463" y="685"/>
                </a:cubicBezTo>
                <a:cubicBezTo>
                  <a:pt x="1470" y="683"/>
                  <a:pt x="1474" y="681"/>
                  <a:pt x="1482" y="684"/>
                </a:cubicBezTo>
                <a:cubicBezTo>
                  <a:pt x="1484" y="684"/>
                  <a:pt x="1482" y="688"/>
                  <a:pt x="1484" y="688"/>
                </a:cubicBezTo>
                <a:cubicBezTo>
                  <a:pt x="1488" y="689"/>
                  <a:pt x="1492" y="690"/>
                  <a:pt x="1495" y="690"/>
                </a:cubicBezTo>
                <a:cubicBezTo>
                  <a:pt x="1498" y="691"/>
                  <a:pt x="1498" y="692"/>
                  <a:pt x="1500" y="695"/>
                </a:cubicBezTo>
                <a:cubicBezTo>
                  <a:pt x="1501" y="697"/>
                  <a:pt x="1503" y="693"/>
                  <a:pt x="1505" y="694"/>
                </a:cubicBezTo>
                <a:cubicBezTo>
                  <a:pt x="1510" y="696"/>
                  <a:pt x="1516" y="697"/>
                  <a:pt x="1522" y="699"/>
                </a:cubicBezTo>
                <a:cubicBezTo>
                  <a:pt x="1528" y="701"/>
                  <a:pt x="1529" y="701"/>
                  <a:pt x="1535" y="698"/>
                </a:cubicBezTo>
                <a:cubicBezTo>
                  <a:pt x="1542" y="695"/>
                  <a:pt x="1543" y="694"/>
                  <a:pt x="1549" y="697"/>
                </a:cubicBezTo>
                <a:cubicBezTo>
                  <a:pt x="1557" y="701"/>
                  <a:pt x="1569" y="699"/>
                  <a:pt x="1573" y="689"/>
                </a:cubicBezTo>
                <a:cubicBezTo>
                  <a:pt x="1575" y="683"/>
                  <a:pt x="1586" y="664"/>
                  <a:pt x="1582" y="658"/>
                </a:cubicBezTo>
                <a:cubicBezTo>
                  <a:pt x="1579" y="654"/>
                  <a:pt x="1585" y="645"/>
                  <a:pt x="1584" y="643"/>
                </a:cubicBezTo>
                <a:cubicBezTo>
                  <a:pt x="1582" y="642"/>
                  <a:pt x="1580" y="644"/>
                  <a:pt x="1579" y="645"/>
                </a:cubicBezTo>
                <a:cubicBezTo>
                  <a:pt x="1577" y="647"/>
                  <a:pt x="1575" y="643"/>
                  <a:pt x="1573" y="644"/>
                </a:cubicBezTo>
                <a:cubicBezTo>
                  <a:pt x="1571" y="644"/>
                  <a:pt x="1569" y="649"/>
                  <a:pt x="1567" y="650"/>
                </a:cubicBezTo>
                <a:cubicBezTo>
                  <a:pt x="1565" y="651"/>
                  <a:pt x="1561" y="650"/>
                  <a:pt x="1559" y="650"/>
                </a:cubicBezTo>
                <a:cubicBezTo>
                  <a:pt x="1554" y="650"/>
                  <a:pt x="1552" y="645"/>
                  <a:pt x="1547" y="644"/>
                </a:cubicBezTo>
                <a:cubicBezTo>
                  <a:pt x="1544" y="644"/>
                  <a:pt x="1541" y="642"/>
                  <a:pt x="1540" y="645"/>
                </a:cubicBezTo>
                <a:cubicBezTo>
                  <a:pt x="1539" y="649"/>
                  <a:pt x="1539" y="649"/>
                  <a:pt x="1535" y="650"/>
                </a:cubicBezTo>
                <a:cubicBezTo>
                  <a:pt x="1531" y="651"/>
                  <a:pt x="1525" y="645"/>
                  <a:pt x="1522" y="643"/>
                </a:cubicBezTo>
                <a:cubicBezTo>
                  <a:pt x="1516" y="640"/>
                  <a:pt x="1506" y="624"/>
                  <a:pt x="1512" y="617"/>
                </a:cubicBezTo>
                <a:cubicBezTo>
                  <a:pt x="1510" y="617"/>
                  <a:pt x="1508" y="617"/>
                  <a:pt x="1506" y="617"/>
                </a:cubicBezTo>
                <a:cubicBezTo>
                  <a:pt x="1505" y="610"/>
                  <a:pt x="1514" y="609"/>
                  <a:pt x="1518" y="609"/>
                </a:cubicBezTo>
                <a:cubicBezTo>
                  <a:pt x="1525" y="608"/>
                  <a:pt x="1529" y="608"/>
                  <a:pt x="1535" y="605"/>
                </a:cubicBezTo>
                <a:cubicBezTo>
                  <a:pt x="1533" y="604"/>
                  <a:pt x="1531" y="603"/>
                  <a:pt x="1529" y="602"/>
                </a:cubicBezTo>
                <a:cubicBezTo>
                  <a:pt x="1530" y="598"/>
                  <a:pt x="1537" y="600"/>
                  <a:pt x="1541" y="600"/>
                </a:cubicBezTo>
                <a:cubicBezTo>
                  <a:pt x="1547" y="601"/>
                  <a:pt x="1547" y="599"/>
                  <a:pt x="1552" y="596"/>
                </a:cubicBezTo>
                <a:cubicBezTo>
                  <a:pt x="1555" y="594"/>
                  <a:pt x="1559" y="591"/>
                  <a:pt x="1563" y="591"/>
                </a:cubicBezTo>
                <a:cubicBezTo>
                  <a:pt x="1568" y="592"/>
                  <a:pt x="1572" y="593"/>
                  <a:pt x="1577" y="591"/>
                </a:cubicBezTo>
                <a:cubicBezTo>
                  <a:pt x="1576" y="593"/>
                  <a:pt x="1578" y="595"/>
                  <a:pt x="1580" y="596"/>
                </a:cubicBezTo>
                <a:cubicBezTo>
                  <a:pt x="1583" y="597"/>
                  <a:pt x="1582" y="593"/>
                  <a:pt x="1585" y="598"/>
                </a:cubicBezTo>
                <a:cubicBezTo>
                  <a:pt x="1586" y="599"/>
                  <a:pt x="1595" y="601"/>
                  <a:pt x="1598" y="602"/>
                </a:cubicBezTo>
                <a:cubicBezTo>
                  <a:pt x="1603" y="604"/>
                  <a:pt x="1606" y="601"/>
                  <a:pt x="1611" y="601"/>
                </a:cubicBezTo>
                <a:cubicBezTo>
                  <a:pt x="1617" y="602"/>
                  <a:pt x="1621" y="600"/>
                  <a:pt x="1625" y="597"/>
                </a:cubicBezTo>
                <a:cubicBezTo>
                  <a:pt x="1629" y="595"/>
                  <a:pt x="1627" y="588"/>
                  <a:pt x="1625" y="585"/>
                </a:cubicBezTo>
                <a:cubicBezTo>
                  <a:pt x="1621" y="581"/>
                  <a:pt x="1617" y="580"/>
                  <a:pt x="1613" y="576"/>
                </a:cubicBezTo>
                <a:cubicBezTo>
                  <a:pt x="1609" y="573"/>
                  <a:pt x="1606" y="568"/>
                  <a:pt x="1600" y="567"/>
                </a:cubicBezTo>
                <a:cubicBezTo>
                  <a:pt x="1600" y="567"/>
                  <a:pt x="1595" y="564"/>
                  <a:pt x="1595" y="564"/>
                </a:cubicBezTo>
                <a:cubicBezTo>
                  <a:pt x="1592" y="562"/>
                  <a:pt x="1590" y="560"/>
                  <a:pt x="1588" y="559"/>
                </a:cubicBezTo>
                <a:cubicBezTo>
                  <a:pt x="1589" y="558"/>
                  <a:pt x="1590" y="556"/>
                  <a:pt x="1590" y="556"/>
                </a:cubicBezTo>
                <a:cubicBezTo>
                  <a:pt x="1592" y="557"/>
                  <a:pt x="1594" y="557"/>
                  <a:pt x="1596" y="558"/>
                </a:cubicBezTo>
                <a:cubicBezTo>
                  <a:pt x="1594" y="551"/>
                  <a:pt x="1598" y="549"/>
                  <a:pt x="1603" y="549"/>
                </a:cubicBezTo>
                <a:cubicBezTo>
                  <a:pt x="1601" y="547"/>
                  <a:pt x="1598" y="546"/>
                  <a:pt x="1597" y="543"/>
                </a:cubicBezTo>
                <a:cubicBezTo>
                  <a:pt x="1599" y="543"/>
                  <a:pt x="1601" y="543"/>
                  <a:pt x="1603" y="543"/>
                </a:cubicBezTo>
                <a:cubicBezTo>
                  <a:pt x="1601" y="538"/>
                  <a:pt x="1607" y="542"/>
                  <a:pt x="1608" y="539"/>
                </a:cubicBezTo>
                <a:cubicBezTo>
                  <a:pt x="1609" y="535"/>
                  <a:pt x="1604" y="537"/>
                  <a:pt x="1603" y="537"/>
                </a:cubicBezTo>
                <a:cubicBezTo>
                  <a:pt x="1598" y="538"/>
                  <a:pt x="1592" y="538"/>
                  <a:pt x="1589" y="543"/>
                </a:cubicBezTo>
                <a:cubicBezTo>
                  <a:pt x="1589" y="542"/>
                  <a:pt x="1589" y="542"/>
                  <a:pt x="1589" y="541"/>
                </a:cubicBezTo>
                <a:cubicBezTo>
                  <a:pt x="1583" y="542"/>
                  <a:pt x="1581" y="543"/>
                  <a:pt x="1577" y="547"/>
                </a:cubicBezTo>
                <a:cubicBezTo>
                  <a:pt x="1577" y="547"/>
                  <a:pt x="1577" y="546"/>
                  <a:pt x="1578" y="545"/>
                </a:cubicBezTo>
                <a:cubicBezTo>
                  <a:pt x="1572" y="545"/>
                  <a:pt x="1575" y="552"/>
                  <a:pt x="1577" y="555"/>
                </a:cubicBezTo>
                <a:cubicBezTo>
                  <a:pt x="1580" y="558"/>
                  <a:pt x="1584" y="556"/>
                  <a:pt x="1589" y="556"/>
                </a:cubicBezTo>
                <a:cubicBezTo>
                  <a:pt x="1586" y="562"/>
                  <a:pt x="1582" y="558"/>
                  <a:pt x="1578" y="560"/>
                </a:cubicBezTo>
                <a:cubicBezTo>
                  <a:pt x="1574" y="562"/>
                  <a:pt x="1567" y="569"/>
                  <a:pt x="1563" y="565"/>
                </a:cubicBezTo>
                <a:cubicBezTo>
                  <a:pt x="1565" y="558"/>
                  <a:pt x="1562" y="559"/>
                  <a:pt x="1556" y="556"/>
                </a:cubicBezTo>
                <a:cubicBezTo>
                  <a:pt x="1559" y="555"/>
                  <a:pt x="1570" y="551"/>
                  <a:pt x="1563" y="548"/>
                </a:cubicBezTo>
                <a:cubicBezTo>
                  <a:pt x="1560" y="547"/>
                  <a:pt x="1557" y="548"/>
                  <a:pt x="1555" y="548"/>
                </a:cubicBezTo>
                <a:cubicBezTo>
                  <a:pt x="1553" y="548"/>
                  <a:pt x="1551" y="545"/>
                  <a:pt x="1549" y="544"/>
                </a:cubicBezTo>
                <a:cubicBezTo>
                  <a:pt x="1552" y="544"/>
                  <a:pt x="1556" y="546"/>
                  <a:pt x="1558" y="543"/>
                </a:cubicBezTo>
                <a:cubicBezTo>
                  <a:pt x="1555" y="544"/>
                  <a:pt x="1546" y="540"/>
                  <a:pt x="1544" y="543"/>
                </a:cubicBezTo>
                <a:cubicBezTo>
                  <a:pt x="1542" y="545"/>
                  <a:pt x="1535" y="550"/>
                  <a:pt x="1535" y="554"/>
                </a:cubicBezTo>
                <a:cubicBezTo>
                  <a:pt x="1534" y="556"/>
                  <a:pt x="1534" y="560"/>
                  <a:pt x="1533" y="562"/>
                </a:cubicBezTo>
                <a:cubicBezTo>
                  <a:pt x="1532" y="563"/>
                  <a:pt x="1528" y="563"/>
                  <a:pt x="1528" y="565"/>
                </a:cubicBezTo>
                <a:cubicBezTo>
                  <a:pt x="1526" y="571"/>
                  <a:pt x="1527" y="576"/>
                  <a:pt x="1522" y="579"/>
                </a:cubicBezTo>
                <a:cubicBezTo>
                  <a:pt x="1517" y="582"/>
                  <a:pt x="1518" y="588"/>
                  <a:pt x="1520" y="593"/>
                </a:cubicBezTo>
                <a:cubicBezTo>
                  <a:pt x="1522" y="595"/>
                  <a:pt x="1530" y="599"/>
                  <a:pt x="1529" y="600"/>
                </a:cubicBezTo>
                <a:cubicBezTo>
                  <a:pt x="1528" y="604"/>
                  <a:pt x="1521" y="599"/>
                  <a:pt x="1518" y="602"/>
                </a:cubicBezTo>
                <a:cubicBezTo>
                  <a:pt x="1514" y="605"/>
                  <a:pt x="1510" y="609"/>
                  <a:pt x="1507" y="613"/>
                </a:cubicBezTo>
                <a:cubicBezTo>
                  <a:pt x="1506" y="608"/>
                  <a:pt x="1508" y="608"/>
                  <a:pt x="1511" y="606"/>
                </a:cubicBezTo>
                <a:cubicBezTo>
                  <a:pt x="1509" y="605"/>
                  <a:pt x="1507" y="605"/>
                  <a:pt x="1504" y="604"/>
                </a:cubicBezTo>
                <a:cubicBezTo>
                  <a:pt x="1500" y="602"/>
                  <a:pt x="1498" y="603"/>
                  <a:pt x="1494" y="602"/>
                </a:cubicBezTo>
                <a:cubicBezTo>
                  <a:pt x="1492" y="602"/>
                  <a:pt x="1490" y="603"/>
                  <a:pt x="1488" y="604"/>
                </a:cubicBezTo>
                <a:cubicBezTo>
                  <a:pt x="1487" y="605"/>
                  <a:pt x="1489" y="608"/>
                  <a:pt x="1488" y="608"/>
                </a:cubicBezTo>
                <a:cubicBezTo>
                  <a:pt x="1485" y="611"/>
                  <a:pt x="1483" y="609"/>
                  <a:pt x="1480" y="607"/>
                </a:cubicBezTo>
                <a:cubicBezTo>
                  <a:pt x="1477" y="610"/>
                  <a:pt x="1480" y="613"/>
                  <a:pt x="1482" y="616"/>
                </a:cubicBezTo>
                <a:cubicBezTo>
                  <a:pt x="1485" y="621"/>
                  <a:pt x="1485" y="620"/>
                  <a:pt x="1481" y="624"/>
                </a:cubicBezTo>
                <a:cubicBezTo>
                  <a:pt x="1486" y="627"/>
                  <a:pt x="1491" y="629"/>
                  <a:pt x="1490" y="636"/>
                </a:cubicBezTo>
                <a:cubicBezTo>
                  <a:pt x="1487" y="633"/>
                  <a:pt x="1485" y="631"/>
                  <a:pt x="1482" y="634"/>
                </a:cubicBezTo>
                <a:cubicBezTo>
                  <a:pt x="1486" y="635"/>
                  <a:pt x="1486" y="638"/>
                  <a:pt x="1484" y="640"/>
                </a:cubicBezTo>
                <a:cubicBezTo>
                  <a:pt x="1481" y="642"/>
                  <a:pt x="1482" y="643"/>
                  <a:pt x="1483" y="647"/>
                </a:cubicBezTo>
                <a:cubicBezTo>
                  <a:pt x="1480" y="646"/>
                  <a:pt x="1478" y="647"/>
                  <a:pt x="1476" y="643"/>
                </a:cubicBezTo>
                <a:cubicBezTo>
                  <a:pt x="1475" y="640"/>
                  <a:pt x="1473" y="641"/>
                  <a:pt x="1471" y="643"/>
                </a:cubicBezTo>
                <a:cubicBezTo>
                  <a:pt x="1469" y="635"/>
                  <a:pt x="1467" y="634"/>
                  <a:pt x="1473" y="629"/>
                </a:cubicBezTo>
                <a:cubicBezTo>
                  <a:pt x="1467" y="629"/>
                  <a:pt x="1467" y="628"/>
                  <a:pt x="1464" y="622"/>
                </a:cubicBezTo>
                <a:cubicBezTo>
                  <a:pt x="1461" y="619"/>
                  <a:pt x="1460" y="614"/>
                  <a:pt x="1457" y="612"/>
                </a:cubicBezTo>
                <a:cubicBezTo>
                  <a:pt x="1452" y="608"/>
                  <a:pt x="1454" y="605"/>
                  <a:pt x="1455" y="598"/>
                </a:cubicBezTo>
                <a:cubicBezTo>
                  <a:pt x="1455" y="592"/>
                  <a:pt x="1453" y="592"/>
                  <a:pt x="1449" y="588"/>
                </a:cubicBezTo>
                <a:cubicBezTo>
                  <a:pt x="1443" y="584"/>
                  <a:pt x="1436" y="577"/>
                  <a:pt x="1428" y="576"/>
                </a:cubicBezTo>
                <a:cubicBezTo>
                  <a:pt x="1426" y="576"/>
                  <a:pt x="1422" y="570"/>
                  <a:pt x="1421" y="568"/>
                </a:cubicBezTo>
                <a:cubicBezTo>
                  <a:pt x="1420" y="562"/>
                  <a:pt x="1419" y="560"/>
                  <a:pt x="1415" y="557"/>
                </a:cubicBezTo>
                <a:cubicBezTo>
                  <a:pt x="1412" y="563"/>
                  <a:pt x="1410" y="560"/>
                  <a:pt x="1409" y="555"/>
                </a:cubicBezTo>
                <a:cubicBezTo>
                  <a:pt x="1408" y="551"/>
                  <a:pt x="1409" y="552"/>
                  <a:pt x="1404" y="553"/>
                </a:cubicBezTo>
                <a:cubicBezTo>
                  <a:pt x="1400" y="555"/>
                  <a:pt x="1397" y="555"/>
                  <a:pt x="1400" y="561"/>
                </a:cubicBezTo>
                <a:cubicBezTo>
                  <a:pt x="1401" y="562"/>
                  <a:pt x="1397" y="567"/>
                  <a:pt x="1401" y="569"/>
                </a:cubicBezTo>
                <a:cubicBezTo>
                  <a:pt x="1403" y="572"/>
                  <a:pt x="1408" y="574"/>
                  <a:pt x="1410" y="577"/>
                </a:cubicBezTo>
                <a:cubicBezTo>
                  <a:pt x="1412" y="580"/>
                  <a:pt x="1412" y="584"/>
                  <a:pt x="1415" y="587"/>
                </a:cubicBezTo>
                <a:cubicBezTo>
                  <a:pt x="1418" y="590"/>
                  <a:pt x="1420" y="592"/>
                  <a:pt x="1424" y="592"/>
                </a:cubicBezTo>
                <a:cubicBezTo>
                  <a:pt x="1427" y="592"/>
                  <a:pt x="1432" y="592"/>
                  <a:pt x="1427" y="596"/>
                </a:cubicBezTo>
                <a:cubicBezTo>
                  <a:pt x="1431" y="599"/>
                  <a:pt x="1451" y="607"/>
                  <a:pt x="1446" y="614"/>
                </a:cubicBezTo>
                <a:cubicBezTo>
                  <a:pt x="1444" y="613"/>
                  <a:pt x="1438" y="605"/>
                  <a:pt x="1436" y="607"/>
                </a:cubicBezTo>
                <a:cubicBezTo>
                  <a:pt x="1433" y="609"/>
                  <a:pt x="1433" y="610"/>
                  <a:pt x="1432" y="613"/>
                </a:cubicBezTo>
                <a:cubicBezTo>
                  <a:pt x="1432" y="616"/>
                  <a:pt x="1434" y="616"/>
                  <a:pt x="1436" y="617"/>
                </a:cubicBezTo>
                <a:cubicBezTo>
                  <a:pt x="1441" y="622"/>
                  <a:pt x="1432" y="623"/>
                  <a:pt x="1432" y="626"/>
                </a:cubicBezTo>
                <a:cubicBezTo>
                  <a:pt x="1433" y="630"/>
                  <a:pt x="1425" y="636"/>
                  <a:pt x="1425" y="630"/>
                </a:cubicBezTo>
                <a:cubicBezTo>
                  <a:pt x="1421" y="632"/>
                  <a:pt x="1420" y="637"/>
                  <a:pt x="1422" y="641"/>
                </a:cubicBezTo>
                <a:cubicBezTo>
                  <a:pt x="1424" y="645"/>
                  <a:pt x="1416" y="646"/>
                  <a:pt x="1415" y="643"/>
                </a:cubicBezTo>
                <a:cubicBezTo>
                  <a:pt x="1414" y="637"/>
                  <a:pt x="1395" y="638"/>
                  <a:pt x="1402" y="630"/>
                </a:cubicBezTo>
                <a:cubicBezTo>
                  <a:pt x="1403" y="631"/>
                  <a:pt x="1414" y="632"/>
                  <a:pt x="1416" y="631"/>
                </a:cubicBezTo>
                <a:cubicBezTo>
                  <a:pt x="1419" y="631"/>
                  <a:pt x="1423" y="631"/>
                  <a:pt x="1426" y="629"/>
                </a:cubicBezTo>
                <a:cubicBezTo>
                  <a:pt x="1428" y="628"/>
                  <a:pt x="1426" y="626"/>
                  <a:pt x="1429" y="624"/>
                </a:cubicBezTo>
                <a:cubicBezTo>
                  <a:pt x="1430" y="624"/>
                  <a:pt x="1426" y="612"/>
                  <a:pt x="1425" y="612"/>
                </a:cubicBezTo>
                <a:cubicBezTo>
                  <a:pt x="1423" y="611"/>
                  <a:pt x="1419" y="611"/>
                  <a:pt x="1420" y="609"/>
                </a:cubicBezTo>
                <a:cubicBezTo>
                  <a:pt x="1420" y="606"/>
                  <a:pt x="1417" y="605"/>
                  <a:pt x="1415" y="606"/>
                </a:cubicBezTo>
                <a:cubicBezTo>
                  <a:pt x="1415" y="603"/>
                  <a:pt x="1410" y="599"/>
                  <a:pt x="1408" y="599"/>
                </a:cubicBezTo>
                <a:cubicBezTo>
                  <a:pt x="1404" y="600"/>
                  <a:pt x="1401" y="596"/>
                  <a:pt x="1398" y="593"/>
                </a:cubicBezTo>
                <a:cubicBezTo>
                  <a:pt x="1393" y="588"/>
                  <a:pt x="1386" y="585"/>
                  <a:pt x="1385" y="579"/>
                </a:cubicBezTo>
                <a:cubicBezTo>
                  <a:pt x="1383" y="572"/>
                  <a:pt x="1383" y="572"/>
                  <a:pt x="1378" y="569"/>
                </a:cubicBezTo>
                <a:cubicBezTo>
                  <a:pt x="1375" y="567"/>
                  <a:pt x="1371" y="566"/>
                  <a:pt x="1369" y="569"/>
                </a:cubicBezTo>
                <a:cubicBezTo>
                  <a:pt x="1368" y="570"/>
                  <a:pt x="1353" y="581"/>
                  <a:pt x="1351" y="581"/>
                </a:cubicBezTo>
                <a:cubicBezTo>
                  <a:pt x="1346" y="579"/>
                  <a:pt x="1341" y="578"/>
                  <a:pt x="1336" y="576"/>
                </a:cubicBezTo>
                <a:cubicBezTo>
                  <a:pt x="1334" y="575"/>
                  <a:pt x="1330" y="580"/>
                  <a:pt x="1328" y="582"/>
                </a:cubicBezTo>
                <a:cubicBezTo>
                  <a:pt x="1327" y="583"/>
                  <a:pt x="1330" y="591"/>
                  <a:pt x="1328" y="593"/>
                </a:cubicBezTo>
                <a:cubicBezTo>
                  <a:pt x="1326" y="596"/>
                  <a:pt x="1319" y="598"/>
                  <a:pt x="1317" y="599"/>
                </a:cubicBezTo>
                <a:cubicBezTo>
                  <a:pt x="1309" y="603"/>
                  <a:pt x="1306" y="610"/>
                  <a:pt x="1301" y="618"/>
                </a:cubicBezTo>
                <a:cubicBezTo>
                  <a:pt x="1300" y="620"/>
                  <a:pt x="1306" y="623"/>
                  <a:pt x="1303" y="627"/>
                </a:cubicBezTo>
                <a:cubicBezTo>
                  <a:pt x="1301" y="629"/>
                  <a:pt x="1296" y="633"/>
                  <a:pt x="1298" y="636"/>
                </a:cubicBezTo>
                <a:cubicBezTo>
                  <a:pt x="1296" y="636"/>
                  <a:pt x="1292" y="637"/>
                  <a:pt x="1291" y="638"/>
                </a:cubicBezTo>
                <a:cubicBezTo>
                  <a:pt x="1290" y="640"/>
                  <a:pt x="1288" y="644"/>
                  <a:pt x="1287" y="644"/>
                </a:cubicBezTo>
                <a:cubicBezTo>
                  <a:pt x="1281" y="645"/>
                  <a:pt x="1276" y="645"/>
                  <a:pt x="1271" y="644"/>
                </a:cubicBezTo>
                <a:cubicBezTo>
                  <a:pt x="1267" y="644"/>
                  <a:pt x="1264" y="650"/>
                  <a:pt x="1261" y="651"/>
                </a:cubicBezTo>
                <a:cubicBezTo>
                  <a:pt x="1257" y="652"/>
                  <a:pt x="1251" y="645"/>
                  <a:pt x="1255" y="642"/>
                </a:cubicBezTo>
                <a:cubicBezTo>
                  <a:pt x="1252" y="644"/>
                  <a:pt x="1250" y="637"/>
                  <a:pt x="1245" y="640"/>
                </a:cubicBezTo>
                <a:cubicBezTo>
                  <a:pt x="1241" y="642"/>
                  <a:pt x="1238" y="639"/>
                  <a:pt x="1234" y="642"/>
                </a:cubicBezTo>
                <a:cubicBezTo>
                  <a:pt x="1235" y="639"/>
                  <a:pt x="1236" y="636"/>
                  <a:pt x="1235" y="633"/>
                </a:cubicBezTo>
                <a:cubicBezTo>
                  <a:pt x="1235" y="631"/>
                  <a:pt x="1235" y="629"/>
                  <a:pt x="1235" y="628"/>
                </a:cubicBezTo>
                <a:cubicBezTo>
                  <a:pt x="1235" y="626"/>
                  <a:pt x="1233" y="628"/>
                  <a:pt x="1232" y="627"/>
                </a:cubicBezTo>
                <a:cubicBezTo>
                  <a:pt x="1229" y="623"/>
                  <a:pt x="1232" y="621"/>
                  <a:pt x="1233" y="616"/>
                </a:cubicBezTo>
                <a:cubicBezTo>
                  <a:pt x="1234" y="611"/>
                  <a:pt x="1238" y="603"/>
                  <a:pt x="1236" y="599"/>
                </a:cubicBezTo>
                <a:cubicBezTo>
                  <a:pt x="1234" y="594"/>
                  <a:pt x="1235" y="589"/>
                  <a:pt x="1236" y="584"/>
                </a:cubicBezTo>
                <a:cubicBezTo>
                  <a:pt x="1233" y="587"/>
                  <a:pt x="1231" y="582"/>
                  <a:pt x="1232" y="580"/>
                </a:cubicBezTo>
                <a:cubicBezTo>
                  <a:pt x="1233" y="577"/>
                  <a:pt x="1238" y="577"/>
                  <a:pt x="1240" y="577"/>
                </a:cubicBezTo>
                <a:cubicBezTo>
                  <a:pt x="1240" y="576"/>
                  <a:pt x="1240" y="576"/>
                  <a:pt x="1239" y="575"/>
                </a:cubicBezTo>
                <a:cubicBezTo>
                  <a:pt x="1244" y="571"/>
                  <a:pt x="1246" y="577"/>
                  <a:pt x="1250" y="576"/>
                </a:cubicBezTo>
                <a:cubicBezTo>
                  <a:pt x="1256" y="574"/>
                  <a:pt x="1259" y="574"/>
                  <a:pt x="1264" y="576"/>
                </a:cubicBezTo>
                <a:cubicBezTo>
                  <a:pt x="1269" y="577"/>
                  <a:pt x="1273" y="575"/>
                  <a:pt x="1277" y="576"/>
                </a:cubicBezTo>
                <a:cubicBezTo>
                  <a:pt x="1280" y="577"/>
                  <a:pt x="1285" y="578"/>
                  <a:pt x="1288" y="578"/>
                </a:cubicBezTo>
                <a:cubicBezTo>
                  <a:pt x="1296" y="576"/>
                  <a:pt x="1295" y="560"/>
                  <a:pt x="1295" y="554"/>
                </a:cubicBezTo>
                <a:cubicBezTo>
                  <a:pt x="1295" y="548"/>
                  <a:pt x="1296" y="546"/>
                  <a:pt x="1290" y="544"/>
                </a:cubicBezTo>
                <a:cubicBezTo>
                  <a:pt x="1287" y="543"/>
                  <a:pt x="1286" y="537"/>
                  <a:pt x="1287" y="536"/>
                </a:cubicBezTo>
                <a:cubicBezTo>
                  <a:pt x="1284" y="536"/>
                  <a:pt x="1285" y="534"/>
                  <a:pt x="1284" y="534"/>
                </a:cubicBezTo>
                <a:cubicBezTo>
                  <a:pt x="1283" y="533"/>
                  <a:pt x="1279" y="533"/>
                  <a:pt x="1279" y="533"/>
                </a:cubicBezTo>
                <a:cubicBezTo>
                  <a:pt x="1276" y="531"/>
                  <a:pt x="1275" y="529"/>
                  <a:pt x="1272" y="530"/>
                </a:cubicBezTo>
                <a:cubicBezTo>
                  <a:pt x="1270" y="530"/>
                  <a:pt x="1269" y="530"/>
                  <a:pt x="1267" y="527"/>
                </a:cubicBezTo>
                <a:cubicBezTo>
                  <a:pt x="1268" y="527"/>
                  <a:pt x="1269" y="527"/>
                  <a:pt x="1270" y="526"/>
                </a:cubicBezTo>
                <a:cubicBezTo>
                  <a:pt x="1268" y="525"/>
                  <a:pt x="1267" y="524"/>
                  <a:pt x="1267" y="522"/>
                </a:cubicBezTo>
                <a:cubicBezTo>
                  <a:pt x="1270" y="521"/>
                  <a:pt x="1274" y="522"/>
                  <a:pt x="1277" y="520"/>
                </a:cubicBezTo>
                <a:cubicBezTo>
                  <a:pt x="1283" y="516"/>
                  <a:pt x="1279" y="523"/>
                  <a:pt x="1283" y="522"/>
                </a:cubicBezTo>
                <a:cubicBezTo>
                  <a:pt x="1285" y="522"/>
                  <a:pt x="1292" y="521"/>
                  <a:pt x="1292" y="519"/>
                </a:cubicBezTo>
                <a:cubicBezTo>
                  <a:pt x="1291" y="515"/>
                  <a:pt x="1290" y="512"/>
                  <a:pt x="1289" y="509"/>
                </a:cubicBezTo>
                <a:cubicBezTo>
                  <a:pt x="1290" y="509"/>
                  <a:pt x="1293" y="509"/>
                  <a:pt x="1294" y="511"/>
                </a:cubicBezTo>
                <a:cubicBezTo>
                  <a:pt x="1295" y="513"/>
                  <a:pt x="1294" y="513"/>
                  <a:pt x="1297" y="513"/>
                </a:cubicBezTo>
                <a:cubicBezTo>
                  <a:pt x="1301" y="514"/>
                  <a:pt x="1303" y="514"/>
                  <a:pt x="1307" y="512"/>
                </a:cubicBezTo>
                <a:cubicBezTo>
                  <a:pt x="1306" y="512"/>
                  <a:pt x="1305" y="511"/>
                  <a:pt x="1304" y="511"/>
                </a:cubicBezTo>
                <a:cubicBezTo>
                  <a:pt x="1307" y="508"/>
                  <a:pt x="1311" y="507"/>
                  <a:pt x="1314" y="505"/>
                </a:cubicBezTo>
                <a:cubicBezTo>
                  <a:pt x="1319" y="503"/>
                  <a:pt x="1314" y="500"/>
                  <a:pt x="1316" y="496"/>
                </a:cubicBezTo>
                <a:cubicBezTo>
                  <a:pt x="1317" y="495"/>
                  <a:pt x="1324" y="493"/>
                  <a:pt x="1326" y="492"/>
                </a:cubicBezTo>
                <a:cubicBezTo>
                  <a:pt x="1330" y="490"/>
                  <a:pt x="1332" y="490"/>
                  <a:pt x="1336" y="491"/>
                </a:cubicBezTo>
                <a:cubicBezTo>
                  <a:pt x="1335" y="490"/>
                  <a:pt x="1331" y="490"/>
                  <a:pt x="1331" y="488"/>
                </a:cubicBezTo>
                <a:cubicBezTo>
                  <a:pt x="1331" y="488"/>
                  <a:pt x="1335" y="487"/>
                  <a:pt x="1335" y="487"/>
                </a:cubicBezTo>
                <a:cubicBezTo>
                  <a:pt x="1336" y="486"/>
                  <a:pt x="1335" y="485"/>
                  <a:pt x="1336" y="484"/>
                </a:cubicBezTo>
                <a:cubicBezTo>
                  <a:pt x="1338" y="480"/>
                  <a:pt x="1339" y="478"/>
                  <a:pt x="1340" y="474"/>
                </a:cubicBezTo>
                <a:cubicBezTo>
                  <a:pt x="1340" y="472"/>
                  <a:pt x="1343" y="473"/>
                  <a:pt x="1345" y="471"/>
                </a:cubicBezTo>
                <a:cubicBezTo>
                  <a:pt x="1349" y="466"/>
                  <a:pt x="1353" y="469"/>
                  <a:pt x="1358" y="468"/>
                </a:cubicBezTo>
                <a:cubicBezTo>
                  <a:pt x="1359" y="467"/>
                  <a:pt x="1358" y="465"/>
                  <a:pt x="1359" y="465"/>
                </a:cubicBezTo>
                <a:cubicBezTo>
                  <a:pt x="1361" y="465"/>
                  <a:pt x="1362" y="464"/>
                  <a:pt x="1363" y="464"/>
                </a:cubicBezTo>
                <a:cubicBezTo>
                  <a:pt x="1365" y="464"/>
                  <a:pt x="1368" y="465"/>
                  <a:pt x="1370" y="465"/>
                </a:cubicBezTo>
                <a:cubicBezTo>
                  <a:pt x="1369" y="461"/>
                  <a:pt x="1372" y="462"/>
                  <a:pt x="1375" y="462"/>
                </a:cubicBezTo>
                <a:cubicBezTo>
                  <a:pt x="1374" y="461"/>
                  <a:pt x="1369" y="457"/>
                  <a:pt x="1371" y="456"/>
                </a:cubicBezTo>
                <a:cubicBezTo>
                  <a:pt x="1375" y="453"/>
                  <a:pt x="1372" y="453"/>
                  <a:pt x="1371" y="450"/>
                </a:cubicBezTo>
                <a:cubicBezTo>
                  <a:pt x="1370" y="446"/>
                  <a:pt x="1372" y="444"/>
                  <a:pt x="1369" y="442"/>
                </a:cubicBezTo>
                <a:cubicBezTo>
                  <a:pt x="1366" y="440"/>
                  <a:pt x="1367" y="438"/>
                  <a:pt x="1367" y="435"/>
                </a:cubicBezTo>
                <a:cubicBezTo>
                  <a:pt x="1366" y="429"/>
                  <a:pt x="1368" y="423"/>
                  <a:pt x="1374" y="423"/>
                </a:cubicBezTo>
                <a:cubicBezTo>
                  <a:pt x="1378" y="422"/>
                  <a:pt x="1382" y="418"/>
                  <a:pt x="1386" y="415"/>
                </a:cubicBezTo>
                <a:cubicBezTo>
                  <a:pt x="1383" y="420"/>
                  <a:pt x="1382" y="429"/>
                  <a:pt x="1388" y="431"/>
                </a:cubicBezTo>
                <a:cubicBezTo>
                  <a:pt x="1384" y="437"/>
                  <a:pt x="1377" y="439"/>
                  <a:pt x="1378" y="447"/>
                </a:cubicBezTo>
                <a:cubicBezTo>
                  <a:pt x="1379" y="453"/>
                  <a:pt x="1385" y="458"/>
                  <a:pt x="1391" y="456"/>
                </a:cubicBezTo>
                <a:cubicBezTo>
                  <a:pt x="1390" y="457"/>
                  <a:pt x="1389" y="459"/>
                  <a:pt x="1388" y="461"/>
                </a:cubicBezTo>
                <a:cubicBezTo>
                  <a:pt x="1394" y="464"/>
                  <a:pt x="1398" y="456"/>
                  <a:pt x="1403" y="456"/>
                </a:cubicBezTo>
                <a:cubicBezTo>
                  <a:pt x="1405" y="455"/>
                  <a:pt x="1409" y="458"/>
                  <a:pt x="1410" y="460"/>
                </a:cubicBezTo>
                <a:cubicBezTo>
                  <a:pt x="1411" y="463"/>
                  <a:pt x="1414" y="464"/>
                  <a:pt x="1417" y="465"/>
                </a:cubicBezTo>
                <a:cubicBezTo>
                  <a:pt x="1417" y="465"/>
                  <a:pt x="1417" y="463"/>
                  <a:pt x="1417" y="462"/>
                </a:cubicBezTo>
                <a:cubicBezTo>
                  <a:pt x="1416" y="462"/>
                  <a:pt x="1414" y="462"/>
                  <a:pt x="1412" y="462"/>
                </a:cubicBezTo>
                <a:cubicBezTo>
                  <a:pt x="1416" y="460"/>
                  <a:pt x="1428" y="460"/>
                  <a:pt x="1430" y="457"/>
                </a:cubicBezTo>
                <a:cubicBezTo>
                  <a:pt x="1434" y="451"/>
                  <a:pt x="1445" y="448"/>
                  <a:pt x="1450" y="453"/>
                </a:cubicBezTo>
                <a:cubicBezTo>
                  <a:pt x="1449" y="452"/>
                  <a:pt x="1448" y="452"/>
                  <a:pt x="1447" y="451"/>
                </a:cubicBezTo>
                <a:cubicBezTo>
                  <a:pt x="1447" y="456"/>
                  <a:pt x="1454" y="457"/>
                  <a:pt x="1456" y="454"/>
                </a:cubicBezTo>
                <a:cubicBezTo>
                  <a:pt x="1457" y="453"/>
                  <a:pt x="1458" y="450"/>
                  <a:pt x="1459" y="449"/>
                </a:cubicBezTo>
                <a:cubicBezTo>
                  <a:pt x="1459" y="449"/>
                  <a:pt x="1461" y="449"/>
                  <a:pt x="1461" y="448"/>
                </a:cubicBezTo>
                <a:cubicBezTo>
                  <a:pt x="1463" y="447"/>
                  <a:pt x="1465" y="446"/>
                  <a:pt x="1467" y="444"/>
                </a:cubicBezTo>
                <a:cubicBezTo>
                  <a:pt x="1466" y="446"/>
                  <a:pt x="1465" y="447"/>
                  <a:pt x="1463" y="449"/>
                </a:cubicBezTo>
                <a:cubicBezTo>
                  <a:pt x="1472" y="453"/>
                  <a:pt x="1467" y="437"/>
                  <a:pt x="1466" y="433"/>
                </a:cubicBezTo>
                <a:cubicBezTo>
                  <a:pt x="1466" y="430"/>
                  <a:pt x="1467" y="427"/>
                  <a:pt x="1469" y="425"/>
                </a:cubicBezTo>
                <a:cubicBezTo>
                  <a:pt x="1471" y="423"/>
                  <a:pt x="1469" y="419"/>
                  <a:pt x="1472" y="417"/>
                </a:cubicBezTo>
                <a:cubicBezTo>
                  <a:pt x="1480" y="411"/>
                  <a:pt x="1482" y="424"/>
                  <a:pt x="1488" y="424"/>
                </a:cubicBezTo>
                <a:cubicBezTo>
                  <a:pt x="1491" y="425"/>
                  <a:pt x="1493" y="420"/>
                  <a:pt x="1493" y="417"/>
                </a:cubicBezTo>
                <a:cubicBezTo>
                  <a:pt x="1492" y="415"/>
                  <a:pt x="1494" y="408"/>
                  <a:pt x="1494" y="408"/>
                </a:cubicBezTo>
                <a:cubicBezTo>
                  <a:pt x="1493" y="407"/>
                  <a:pt x="1491" y="409"/>
                  <a:pt x="1490" y="409"/>
                </a:cubicBezTo>
                <a:cubicBezTo>
                  <a:pt x="1489" y="408"/>
                  <a:pt x="1488" y="406"/>
                  <a:pt x="1487" y="405"/>
                </a:cubicBezTo>
                <a:cubicBezTo>
                  <a:pt x="1486" y="404"/>
                  <a:pt x="1485" y="398"/>
                  <a:pt x="1485" y="397"/>
                </a:cubicBezTo>
                <a:cubicBezTo>
                  <a:pt x="1491" y="395"/>
                  <a:pt x="1497" y="391"/>
                  <a:pt x="1503" y="392"/>
                </a:cubicBezTo>
                <a:cubicBezTo>
                  <a:pt x="1508" y="393"/>
                  <a:pt x="1512" y="393"/>
                  <a:pt x="1517" y="394"/>
                </a:cubicBezTo>
                <a:cubicBezTo>
                  <a:pt x="1523" y="395"/>
                  <a:pt x="1518" y="392"/>
                  <a:pt x="1521" y="390"/>
                </a:cubicBezTo>
                <a:cubicBezTo>
                  <a:pt x="1524" y="389"/>
                  <a:pt x="1527" y="389"/>
                  <a:pt x="1530" y="388"/>
                </a:cubicBezTo>
                <a:cubicBezTo>
                  <a:pt x="1532" y="387"/>
                  <a:pt x="1536" y="388"/>
                  <a:pt x="1538" y="389"/>
                </a:cubicBezTo>
                <a:cubicBezTo>
                  <a:pt x="1537" y="384"/>
                  <a:pt x="1529" y="383"/>
                  <a:pt x="1525" y="382"/>
                </a:cubicBezTo>
                <a:cubicBezTo>
                  <a:pt x="1526" y="381"/>
                  <a:pt x="1526" y="379"/>
                  <a:pt x="1527" y="378"/>
                </a:cubicBezTo>
                <a:cubicBezTo>
                  <a:pt x="1514" y="381"/>
                  <a:pt x="1501" y="384"/>
                  <a:pt x="1489" y="386"/>
                </a:cubicBezTo>
                <a:cubicBezTo>
                  <a:pt x="1487" y="386"/>
                  <a:pt x="1482" y="388"/>
                  <a:pt x="1481" y="387"/>
                </a:cubicBezTo>
                <a:cubicBezTo>
                  <a:pt x="1479" y="383"/>
                  <a:pt x="1478" y="382"/>
                  <a:pt x="1474" y="380"/>
                </a:cubicBezTo>
                <a:cubicBezTo>
                  <a:pt x="1469" y="378"/>
                  <a:pt x="1470" y="379"/>
                  <a:pt x="1470" y="373"/>
                </a:cubicBezTo>
                <a:cubicBezTo>
                  <a:pt x="1471" y="369"/>
                  <a:pt x="1471" y="367"/>
                  <a:pt x="1470" y="364"/>
                </a:cubicBezTo>
                <a:cubicBezTo>
                  <a:pt x="1470" y="361"/>
                  <a:pt x="1467" y="355"/>
                  <a:pt x="1467" y="352"/>
                </a:cubicBezTo>
                <a:cubicBezTo>
                  <a:pt x="1468" y="350"/>
                  <a:pt x="1473" y="346"/>
                  <a:pt x="1475" y="344"/>
                </a:cubicBezTo>
                <a:cubicBezTo>
                  <a:pt x="1479" y="339"/>
                  <a:pt x="1484" y="336"/>
                  <a:pt x="1488" y="332"/>
                </a:cubicBezTo>
                <a:cubicBezTo>
                  <a:pt x="1490" y="329"/>
                  <a:pt x="1493" y="323"/>
                  <a:pt x="1496" y="322"/>
                </a:cubicBezTo>
                <a:cubicBezTo>
                  <a:pt x="1498" y="321"/>
                  <a:pt x="1502" y="323"/>
                  <a:pt x="1501" y="318"/>
                </a:cubicBezTo>
                <a:cubicBezTo>
                  <a:pt x="1499" y="312"/>
                  <a:pt x="1494" y="309"/>
                  <a:pt x="1488" y="309"/>
                </a:cubicBezTo>
                <a:cubicBezTo>
                  <a:pt x="1479" y="309"/>
                  <a:pt x="1479" y="308"/>
                  <a:pt x="1472" y="315"/>
                </a:cubicBezTo>
                <a:cubicBezTo>
                  <a:pt x="1469" y="319"/>
                  <a:pt x="1467" y="323"/>
                  <a:pt x="1470" y="328"/>
                </a:cubicBezTo>
                <a:cubicBezTo>
                  <a:pt x="1473" y="333"/>
                  <a:pt x="1449" y="345"/>
                  <a:pt x="1447" y="348"/>
                </a:cubicBezTo>
                <a:cubicBezTo>
                  <a:pt x="1441" y="355"/>
                  <a:pt x="1431" y="367"/>
                  <a:pt x="1438" y="378"/>
                </a:cubicBezTo>
                <a:cubicBezTo>
                  <a:pt x="1440" y="383"/>
                  <a:pt x="1448" y="382"/>
                  <a:pt x="1451" y="388"/>
                </a:cubicBezTo>
                <a:cubicBezTo>
                  <a:pt x="1452" y="392"/>
                  <a:pt x="1446" y="395"/>
                  <a:pt x="1443" y="397"/>
                </a:cubicBezTo>
                <a:cubicBezTo>
                  <a:pt x="1438" y="401"/>
                  <a:pt x="1435" y="403"/>
                  <a:pt x="1434" y="410"/>
                </a:cubicBezTo>
                <a:cubicBezTo>
                  <a:pt x="1433" y="415"/>
                  <a:pt x="1433" y="423"/>
                  <a:pt x="1431" y="428"/>
                </a:cubicBezTo>
                <a:cubicBezTo>
                  <a:pt x="1428" y="435"/>
                  <a:pt x="1423" y="435"/>
                  <a:pt x="1417" y="436"/>
                </a:cubicBezTo>
                <a:cubicBezTo>
                  <a:pt x="1415" y="436"/>
                  <a:pt x="1415" y="439"/>
                  <a:pt x="1414" y="441"/>
                </a:cubicBezTo>
                <a:cubicBezTo>
                  <a:pt x="1414" y="444"/>
                  <a:pt x="1412" y="443"/>
                  <a:pt x="1409" y="444"/>
                </a:cubicBezTo>
                <a:cubicBezTo>
                  <a:pt x="1405" y="444"/>
                  <a:pt x="1405" y="445"/>
                  <a:pt x="1404" y="440"/>
                </a:cubicBezTo>
                <a:cubicBezTo>
                  <a:pt x="1404" y="438"/>
                  <a:pt x="1402" y="434"/>
                  <a:pt x="1403" y="432"/>
                </a:cubicBezTo>
                <a:cubicBezTo>
                  <a:pt x="1405" y="427"/>
                  <a:pt x="1398" y="422"/>
                  <a:pt x="1396" y="418"/>
                </a:cubicBezTo>
                <a:cubicBezTo>
                  <a:pt x="1394" y="416"/>
                  <a:pt x="1395" y="413"/>
                  <a:pt x="1394" y="412"/>
                </a:cubicBezTo>
                <a:cubicBezTo>
                  <a:pt x="1393" y="409"/>
                  <a:pt x="1391" y="407"/>
                  <a:pt x="1391" y="404"/>
                </a:cubicBezTo>
                <a:cubicBezTo>
                  <a:pt x="1390" y="402"/>
                  <a:pt x="1392" y="398"/>
                  <a:pt x="1390" y="397"/>
                </a:cubicBezTo>
                <a:cubicBezTo>
                  <a:pt x="1387" y="396"/>
                  <a:pt x="1387" y="392"/>
                  <a:pt x="1386" y="390"/>
                </a:cubicBezTo>
                <a:cubicBezTo>
                  <a:pt x="1384" y="396"/>
                  <a:pt x="1383" y="397"/>
                  <a:pt x="1378" y="401"/>
                </a:cubicBezTo>
                <a:cubicBezTo>
                  <a:pt x="1375" y="403"/>
                  <a:pt x="1372" y="407"/>
                  <a:pt x="1368" y="409"/>
                </a:cubicBezTo>
                <a:cubicBezTo>
                  <a:pt x="1363" y="413"/>
                  <a:pt x="1348" y="411"/>
                  <a:pt x="1348" y="402"/>
                </a:cubicBezTo>
                <a:cubicBezTo>
                  <a:pt x="1348" y="392"/>
                  <a:pt x="1343" y="381"/>
                  <a:pt x="1344" y="371"/>
                </a:cubicBezTo>
                <a:cubicBezTo>
                  <a:pt x="1344" y="361"/>
                  <a:pt x="1345" y="361"/>
                  <a:pt x="1352" y="356"/>
                </a:cubicBezTo>
                <a:cubicBezTo>
                  <a:pt x="1355" y="353"/>
                  <a:pt x="1359" y="351"/>
                  <a:pt x="1364" y="349"/>
                </a:cubicBezTo>
                <a:cubicBezTo>
                  <a:pt x="1369" y="346"/>
                  <a:pt x="1373" y="344"/>
                  <a:pt x="1377" y="340"/>
                </a:cubicBezTo>
                <a:cubicBezTo>
                  <a:pt x="1381" y="336"/>
                  <a:pt x="1384" y="332"/>
                  <a:pt x="1388" y="329"/>
                </a:cubicBezTo>
                <a:cubicBezTo>
                  <a:pt x="1396" y="321"/>
                  <a:pt x="1400" y="311"/>
                  <a:pt x="1406" y="301"/>
                </a:cubicBezTo>
                <a:cubicBezTo>
                  <a:pt x="1412" y="292"/>
                  <a:pt x="1420" y="285"/>
                  <a:pt x="1427" y="276"/>
                </a:cubicBezTo>
                <a:cubicBezTo>
                  <a:pt x="1435" y="268"/>
                  <a:pt x="1441" y="259"/>
                  <a:pt x="1451" y="255"/>
                </a:cubicBezTo>
                <a:cubicBezTo>
                  <a:pt x="1461" y="250"/>
                  <a:pt x="1472" y="246"/>
                  <a:pt x="1483" y="243"/>
                </a:cubicBezTo>
                <a:cubicBezTo>
                  <a:pt x="1487" y="242"/>
                  <a:pt x="1490" y="235"/>
                  <a:pt x="1493" y="233"/>
                </a:cubicBezTo>
                <a:cubicBezTo>
                  <a:pt x="1497" y="230"/>
                  <a:pt x="1503" y="230"/>
                  <a:pt x="1507" y="230"/>
                </a:cubicBezTo>
                <a:cubicBezTo>
                  <a:pt x="1502" y="236"/>
                  <a:pt x="1499" y="239"/>
                  <a:pt x="1497" y="246"/>
                </a:cubicBezTo>
                <a:cubicBezTo>
                  <a:pt x="1502" y="245"/>
                  <a:pt x="1506" y="237"/>
                  <a:pt x="1509" y="233"/>
                </a:cubicBezTo>
                <a:cubicBezTo>
                  <a:pt x="1510" y="236"/>
                  <a:pt x="1510" y="238"/>
                  <a:pt x="1511" y="241"/>
                </a:cubicBezTo>
                <a:cubicBezTo>
                  <a:pt x="1513" y="238"/>
                  <a:pt x="1515" y="235"/>
                  <a:pt x="1517" y="232"/>
                </a:cubicBezTo>
                <a:cubicBezTo>
                  <a:pt x="1518" y="231"/>
                  <a:pt x="1524" y="232"/>
                  <a:pt x="1526" y="232"/>
                </a:cubicBezTo>
                <a:cubicBezTo>
                  <a:pt x="1524" y="234"/>
                  <a:pt x="1523" y="237"/>
                  <a:pt x="1521" y="239"/>
                </a:cubicBezTo>
                <a:cubicBezTo>
                  <a:pt x="1527" y="243"/>
                  <a:pt x="1524" y="233"/>
                  <a:pt x="1529" y="234"/>
                </a:cubicBezTo>
                <a:cubicBezTo>
                  <a:pt x="1534" y="236"/>
                  <a:pt x="1539" y="238"/>
                  <a:pt x="1544" y="240"/>
                </a:cubicBezTo>
                <a:cubicBezTo>
                  <a:pt x="1548" y="242"/>
                  <a:pt x="1540" y="246"/>
                  <a:pt x="1538" y="246"/>
                </a:cubicBezTo>
                <a:cubicBezTo>
                  <a:pt x="1535" y="247"/>
                  <a:pt x="1530" y="245"/>
                  <a:pt x="1526" y="245"/>
                </a:cubicBezTo>
                <a:cubicBezTo>
                  <a:pt x="1528" y="249"/>
                  <a:pt x="1532" y="247"/>
                  <a:pt x="1534" y="251"/>
                </a:cubicBezTo>
                <a:cubicBezTo>
                  <a:pt x="1534" y="252"/>
                  <a:pt x="1539" y="251"/>
                  <a:pt x="1541" y="251"/>
                </a:cubicBezTo>
                <a:cubicBezTo>
                  <a:pt x="1545" y="251"/>
                  <a:pt x="1549" y="253"/>
                  <a:pt x="1552" y="249"/>
                </a:cubicBezTo>
                <a:cubicBezTo>
                  <a:pt x="1553" y="247"/>
                  <a:pt x="1558" y="251"/>
                  <a:pt x="1560" y="252"/>
                </a:cubicBezTo>
                <a:cubicBezTo>
                  <a:pt x="1559" y="256"/>
                  <a:pt x="1556" y="254"/>
                  <a:pt x="1553" y="253"/>
                </a:cubicBezTo>
                <a:cubicBezTo>
                  <a:pt x="1551" y="261"/>
                  <a:pt x="1566" y="258"/>
                  <a:pt x="1569" y="258"/>
                </a:cubicBezTo>
                <a:cubicBezTo>
                  <a:pt x="1577" y="258"/>
                  <a:pt x="1581" y="260"/>
                  <a:pt x="1588" y="265"/>
                </a:cubicBezTo>
                <a:cubicBezTo>
                  <a:pt x="1595" y="268"/>
                  <a:pt x="1601" y="272"/>
                  <a:pt x="1608" y="274"/>
                </a:cubicBezTo>
                <a:cubicBezTo>
                  <a:pt x="1613" y="276"/>
                  <a:pt x="1620" y="279"/>
                  <a:pt x="1623" y="285"/>
                </a:cubicBezTo>
                <a:cubicBezTo>
                  <a:pt x="1625" y="292"/>
                  <a:pt x="1624" y="291"/>
                  <a:pt x="1621" y="297"/>
                </a:cubicBezTo>
                <a:cubicBezTo>
                  <a:pt x="1619" y="300"/>
                  <a:pt x="1618" y="302"/>
                  <a:pt x="1615" y="303"/>
                </a:cubicBezTo>
                <a:cubicBezTo>
                  <a:pt x="1607" y="306"/>
                  <a:pt x="1604" y="306"/>
                  <a:pt x="1596" y="304"/>
                </a:cubicBezTo>
                <a:cubicBezTo>
                  <a:pt x="1582" y="301"/>
                  <a:pt x="1570" y="298"/>
                  <a:pt x="1557" y="291"/>
                </a:cubicBezTo>
                <a:cubicBezTo>
                  <a:pt x="1561" y="295"/>
                  <a:pt x="1572" y="302"/>
                  <a:pt x="1572" y="308"/>
                </a:cubicBezTo>
                <a:cubicBezTo>
                  <a:pt x="1572" y="314"/>
                  <a:pt x="1571" y="326"/>
                  <a:pt x="1576" y="329"/>
                </a:cubicBezTo>
                <a:cubicBezTo>
                  <a:pt x="1582" y="331"/>
                  <a:pt x="1590" y="338"/>
                  <a:pt x="1596" y="336"/>
                </a:cubicBezTo>
                <a:cubicBezTo>
                  <a:pt x="1600" y="334"/>
                  <a:pt x="1598" y="329"/>
                  <a:pt x="1594" y="329"/>
                </a:cubicBezTo>
                <a:cubicBezTo>
                  <a:pt x="1591" y="329"/>
                  <a:pt x="1589" y="325"/>
                  <a:pt x="1587" y="322"/>
                </a:cubicBezTo>
                <a:cubicBezTo>
                  <a:pt x="1592" y="317"/>
                  <a:pt x="1593" y="318"/>
                  <a:pt x="1600" y="321"/>
                </a:cubicBezTo>
                <a:cubicBezTo>
                  <a:pt x="1605" y="323"/>
                  <a:pt x="1611" y="325"/>
                  <a:pt x="1616" y="327"/>
                </a:cubicBezTo>
                <a:cubicBezTo>
                  <a:pt x="1616" y="325"/>
                  <a:pt x="1612" y="314"/>
                  <a:pt x="1612" y="314"/>
                </a:cubicBezTo>
                <a:cubicBezTo>
                  <a:pt x="1616" y="311"/>
                  <a:pt x="1621" y="308"/>
                  <a:pt x="1625" y="305"/>
                </a:cubicBezTo>
                <a:cubicBezTo>
                  <a:pt x="1627" y="304"/>
                  <a:pt x="1631" y="300"/>
                  <a:pt x="1634" y="300"/>
                </a:cubicBezTo>
                <a:cubicBezTo>
                  <a:pt x="1638" y="302"/>
                  <a:pt x="1643" y="303"/>
                  <a:pt x="1647" y="304"/>
                </a:cubicBezTo>
                <a:cubicBezTo>
                  <a:pt x="1648" y="302"/>
                  <a:pt x="1650" y="297"/>
                  <a:pt x="1649" y="295"/>
                </a:cubicBezTo>
                <a:cubicBezTo>
                  <a:pt x="1649" y="294"/>
                  <a:pt x="1644" y="287"/>
                  <a:pt x="1644" y="288"/>
                </a:cubicBezTo>
                <a:cubicBezTo>
                  <a:pt x="1645" y="284"/>
                  <a:pt x="1646" y="280"/>
                  <a:pt x="1647" y="276"/>
                </a:cubicBezTo>
                <a:cubicBezTo>
                  <a:pt x="1647" y="274"/>
                  <a:pt x="1642" y="270"/>
                  <a:pt x="1642" y="269"/>
                </a:cubicBezTo>
                <a:cubicBezTo>
                  <a:pt x="1647" y="269"/>
                  <a:pt x="1652" y="270"/>
                  <a:pt x="1658" y="271"/>
                </a:cubicBezTo>
                <a:cubicBezTo>
                  <a:pt x="1662" y="271"/>
                  <a:pt x="1664" y="277"/>
                  <a:pt x="1667" y="281"/>
                </a:cubicBezTo>
                <a:cubicBezTo>
                  <a:pt x="1664" y="281"/>
                  <a:pt x="1656" y="280"/>
                  <a:pt x="1655" y="283"/>
                </a:cubicBezTo>
                <a:cubicBezTo>
                  <a:pt x="1653" y="287"/>
                  <a:pt x="1657" y="289"/>
                  <a:pt x="1659" y="293"/>
                </a:cubicBezTo>
                <a:cubicBezTo>
                  <a:pt x="1662" y="296"/>
                  <a:pt x="1666" y="294"/>
                  <a:pt x="1671" y="294"/>
                </a:cubicBezTo>
                <a:cubicBezTo>
                  <a:pt x="1676" y="293"/>
                  <a:pt x="1672" y="289"/>
                  <a:pt x="1675" y="285"/>
                </a:cubicBezTo>
                <a:cubicBezTo>
                  <a:pt x="1676" y="284"/>
                  <a:pt x="1681" y="283"/>
                  <a:pt x="1682" y="282"/>
                </a:cubicBezTo>
                <a:cubicBezTo>
                  <a:pt x="1687" y="280"/>
                  <a:pt x="1692" y="278"/>
                  <a:pt x="1697" y="275"/>
                </a:cubicBezTo>
                <a:cubicBezTo>
                  <a:pt x="1704" y="272"/>
                  <a:pt x="1712" y="269"/>
                  <a:pt x="1719" y="265"/>
                </a:cubicBezTo>
                <a:cubicBezTo>
                  <a:pt x="1721" y="272"/>
                  <a:pt x="1721" y="272"/>
                  <a:pt x="1728" y="274"/>
                </a:cubicBezTo>
                <a:cubicBezTo>
                  <a:pt x="1732" y="275"/>
                  <a:pt x="1734" y="267"/>
                  <a:pt x="1738" y="267"/>
                </a:cubicBezTo>
                <a:cubicBezTo>
                  <a:pt x="1743" y="268"/>
                  <a:pt x="1747" y="269"/>
                  <a:pt x="1752" y="266"/>
                </a:cubicBezTo>
                <a:cubicBezTo>
                  <a:pt x="1757" y="264"/>
                  <a:pt x="1759" y="264"/>
                  <a:pt x="1765" y="265"/>
                </a:cubicBezTo>
                <a:cubicBezTo>
                  <a:pt x="1764" y="267"/>
                  <a:pt x="1763" y="269"/>
                  <a:pt x="1762" y="270"/>
                </a:cubicBezTo>
                <a:cubicBezTo>
                  <a:pt x="1769" y="272"/>
                  <a:pt x="1769" y="273"/>
                  <a:pt x="1773" y="266"/>
                </a:cubicBezTo>
                <a:cubicBezTo>
                  <a:pt x="1777" y="261"/>
                  <a:pt x="1775" y="260"/>
                  <a:pt x="1771" y="255"/>
                </a:cubicBezTo>
                <a:cubicBezTo>
                  <a:pt x="1780" y="251"/>
                  <a:pt x="1794" y="252"/>
                  <a:pt x="1804" y="256"/>
                </a:cubicBezTo>
                <a:cubicBezTo>
                  <a:pt x="1810" y="259"/>
                  <a:pt x="1817" y="261"/>
                  <a:pt x="1824" y="264"/>
                </a:cubicBezTo>
                <a:cubicBezTo>
                  <a:pt x="1828" y="266"/>
                  <a:pt x="1833" y="271"/>
                  <a:pt x="1837" y="274"/>
                </a:cubicBezTo>
                <a:cubicBezTo>
                  <a:pt x="1838" y="272"/>
                  <a:pt x="1840" y="264"/>
                  <a:pt x="1838" y="262"/>
                </a:cubicBezTo>
                <a:cubicBezTo>
                  <a:pt x="1833" y="258"/>
                  <a:pt x="1828" y="255"/>
                  <a:pt x="1824" y="251"/>
                </a:cubicBezTo>
                <a:cubicBezTo>
                  <a:pt x="1820" y="249"/>
                  <a:pt x="1826" y="242"/>
                  <a:pt x="1827" y="239"/>
                </a:cubicBezTo>
                <a:cubicBezTo>
                  <a:pt x="1828" y="236"/>
                  <a:pt x="1821" y="233"/>
                  <a:pt x="1818" y="232"/>
                </a:cubicBezTo>
                <a:cubicBezTo>
                  <a:pt x="1823" y="228"/>
                  <a:pt x="1828" y="224"/>
                  <a:pt x="1833" y="220"/>
                </a:cubicBezTo>
                <a:cubicBezTo>
                  <a:pt x="1836" y="217"/>
                  <a:pt x="1837" y="208"/>
                  <a:pt x="1839" y="204"/>
                </a:cubicBezTo>
                <a:cubicBezTo>
                  <a:pt x="1841" y="199"/>
                  <a:pt x="1863" y="204"/>
                  <a:pt x="1869" y="205"/>
                </a:cubicBezTo>
                <a:cubicBezTo>
                  <a:pt x="1867" y="210"/>
                  <a:pt x="1865" y="216"/>
                  <a:pt x="1863" y="222"/>
                </a:cubicBezTo>
                <a:cubicBezTo>
                  <a:pt x="1862" y="225"/>
                  <a:pt x="1866" y="231"/>
                  <a:pt x="1868" y="234"/>
                </a:cubicBezTo>
                <a:cubicBezTo>
                  <a:pt x="1870" y="239"/>
                  <a:pt x="1862" y="261"/>
                  <a:pt x="1866" y="264"/>
                </a:cubicBezTo>
                <a:cubicBezTo>
                  <a:pt x="1871" y="267"/>
                  <a:pt x="1876" y="267"/>
                  <a:pt x="1874" y="273"/>
                </a:cubicBezTo>
                <a:cubicBezTo>
                  <a:pt x="1872" y="277"/>
                  <a:pt x="1871" y="285"/>
                  <a:pt x="1868" y="286"/>
                </a:cubicBezTo>
                <a:cubicBezTo>
                  <a:pt x="1863" y="290"/>
                  <a:pt x="1857" y="293"/>
                  <a:pt x="1852" y="296"/>
                </a:cubicBezTo>
                <a:cubicBezTo>
                  <a:pt x="1850" y="297"/>
                  <a:pt x="1843" y="295"/>
                  <a:pt x="1840" y="295"/>
                </a:cubicBezTo>
                <a:cubicBezTo>
                  <a:pt x="1847" y="300"/>
                  <a:pt x="1854" y="305"/>
                  <a:pt x="1863" y="302"/>
                </a:cubicBezTo>
                <a:cubicBezTo>
                  <a:pt x="1870" y="300"/>
                  <a:pt x="1878" y="290"/>
                  <a:pt x="1883" y="284"/>
                </a:cubicBezTo>
                <a:cubicBezTo>
                  <a:pt x="1889" y="278"/>
                  <a:pt x="1874" y="270"/>
                  <a:pt x="1887" y="266"/>
                </a:cubicBezTo>
                <a:cubicBezTo>
                  <a:pt x="1889" y="265"/>
                  <a:pt x="1896" y="261"/>
                  <a:pt x="1897" y="264"/>
                </a:cubicBezTo>
                <a:cubicBezTo>
                  <a:pt x="1901" y="267"/>
                  <a:pt x="1904" y="271"/>
                  <a:pt x="1907" y="274"/>
                </a:cubicBezTo>
                <a:cubicBezTo>
                  <a:pt x="1906" y="270"/>
                  <a:pt x="1907" y="265"/>
                  <a:pt x="1903" y="262"/>
                </a:cubicBezTo>
                <a:cubicBezTo>
                  <a:pt x="1898" y="259"/>
                  <a:pt x="1897" y="259"/>
                  <a:pt x="1891" y="260"/>
                </a:cubicBezTo>
                <a:cubicBezTo>
                  <a:pt x="1890" y="260"/>
                  <a:pt x="1878" y="263"/>
                  <a:pt x="1878" y="261"/>
                </a:cubicBezTo>
                <a:cubicBezTo>
                  <a:pt x="1877" y="258"/>
                  <a:pt x="1874" y="252"/>
                  <a:pt x="1875" y="249"/>
                </a:cubicBezTo>
                <a:cubicBezTo>
                  <a:pt x="1877" y="245"/>
                  <a:pt x="1881" y="240"/>
                  <a:pt x="1879" y="236"/>
                </a:cubicBezTo>
                <a:cubicBezTo>
                  <a:pt x="1877" y="233"/>
                  <a:pt x="1870" y="226"/>
                  <a:pt x="1872" y="223"/>
                </a:cubicBezTo>
                <a:cubicBezTo>
                  <a:pt x="1875" y="218"/>
                  <a:pt x="1880" y="218"/>
                  <a:pt x="1885" y="216"/>
                </a:cubicBezTo>
                <a:cubicBezTo>
                  <a:pt x="1888" y="214"/>
                  <a:pt x="1885" y="206"/>
                  <a:pt x="1884" y="204"/>
                </a:cubicBezTo>
                <a:cubicBezTo>
                  <a:pt x="1887" y="203"/>
                  <a:pt x="1892" y="210"/>
                  <a:pt x="1890" y="213"/>
                </a:cubicBezTo>
                <a:cubicBezTo>
                  <a:pt x="1887" y="220"/>
                  <a:pt x="1887" y="220"/>
                  <a:pt x="1891" y="227"/>
                </a:cubicBezTo>
                <a:cubicBezTo>
                  <a:pt x="1894" y="231"/>
                  <a:pt x="1913" y="231"/>
                  <a:pt x="1917" y="232"/>
                </a:cubicBezTo>
                <a:cubicBezTo>
                  <a:pt x="1910" y="229"/>
                  <a:pt x="1904" y="226"/>
                  <a:pt x="1897" y="223"/>
                </a:cubicBezTo>
                <a:cubicBezTo>
                  <a:pt x="1889" y="220"/>
                  <a:pt x="1903" y="214"/>
                  <a:pt x="1906" y="213"/>
                </a:cubicBezTo>
                <a:cubicBezTo>
                  <a:pt x="1915" y="210"/>
                  <a:pt x="1919" y="212"/>
                  <a:pt x="1928" y="216"/>
                </a:cubicBezTo>
                <a:cubicBezTo>
                  <a:pt x="1931" y="217"/>
                  <a:pt x="1934" y="219"/>
                  <a:pt x="1936" y="221"/>
                </a:cubicBezTo>
                <a:cubicBezTo>
                  <a:pt x="1939" y="222"/>
                  <a:pt x="1942" y="221"/>
                  <a:pt x="1945" y="220"/>
                </a:cubicBezTo>
                <a:cubicBezTo>
                  <a:pt x="1944" y="218"/>
                  <a:pt x="1943" y="212"/>
                  <a:pt x="1941" y="210"/>
                </a:cubicBezTo>
                <a:cubicBezTo>
                  <a:pt x="1940" y="209"/>
                  <a:pt x="1933" y="209"/>
                  <a:pt x="1931" y="208"/>
                </a:cubicBezTo>
                <a:cubicBezTo>
                  <a:pt x="1927" y="208"/>
                  <a:pt x="1927" y="194"/>
                  <a:pt x="1926" y="191"/>
                </a:cubicBezTo>
                <a:cubicBezTo>
                  <a:pt x="1937" y="190"/>
                  <a:pt x="1947" y="189"/>
                  <a:pt x="1957" y="188"/>
                </a:cubicBezTo>
                <a:cubicBezTo>
                  <a:pt x="1963" y="187"/>
                  <a:pt x="1969" y="186"/>
                  <a:pt x="1975" y="186"/>
                </a:cubicBezTo>
                <a:cubicBezTo>
                  <a:pt x="1979" y="185"/>
                  <a:pt x="1977" y="181"/>
                  <a:pt x="1977" y="177"/>
                </a:cubicBezTo>
                <a:cubicBezTo>
                  <a:pt x="1978" y="170"/>
                  <a:pt x="1977" y="170"/>
                  <a:pt x="1983" y="166"/>
                </a:cubicBezTo>
                <a:cubicBezTo>
                  <a:pt x="1987" y="163"/>
                  <a:pt x="1992" y="160"/>
                  <a:pt x="1996" y="158"/>
                </a:cubicBezTo>
                <a:cubicBezTo>
                  <a:pt x="2006" y="155"/>
                  <a:pt x="2018" y="154"/>
                  <a:pt x="2028" y="152"/>
                </a:cubicBezTo>
                <a:cubicBezTo>
                  <a:pt x="2047" y="149"/>
                  <a:pt x="2065" y="147"/>
                  <a:pt x="2083" y="140"/>
                </a:cubicBezTo>
                <a:cubicBezTo>
                  <a:pt x="2087" y="138"/>
                  <a:pt x="2085" y="131"/>
                  <a:pt x="2089" y="129"/>
                </a:cubicBezTo>
                <a:cubicBezTo>
                  <a:pt x="2094" y="127"/>
                  <a:pt x="2100" y="124"/>
                  <a:pt x="2105" y="121"/>
                </a:cubicBezTo>
                <a:cubicBezTo>
                  <a:pt x="2111" y="118"/>
                  <a:pt x="2123" y="118"/>
                  <a:pt x="2128" y="125"/>
                </a:cubicBezTo>
                <a:cubicBezTo>
                  <a:pt x="2123" y="126"/>
                  <a:pt x="2117" y="128"/>
                  <a:pt x="2112" y="129"/>
                </a:cubicBezTo>
                <a:cubicBezTo>
                  <a:pt x="2120" y="131"/>
                  <a:pt x="2128" y="132"/>
                  <a:pt x="2136" y="133"/>
                </a:cubicBezTo>
                <a:cubicBezTo>
                  <a:pt x="2133" y="136"/>
                  <a:pt x="2130" y="139"/>
                  <a:pt x="2127" y="141"/>
                </a:cubicBezTo>
                <a:cubicBezTo>
                  <a:pt x="2131" y="142"/>
                  <a:pt x="2135" y="142"/>
                  <a:pt x="2140" y="142"/>
                </a:cubicBezTo>
                <a:cubicBezTo>
                  <a:pt x="2140" y="141"/>
                  <a:pt x="2139" y="134"/>
                  <a:pt x="2141" y="134"/>
                </a:cubicBezTo>
                <a:cubicBezTo>
                  <a:pt x="2144" y="134"/>
                  <a:pt x="2148" y="134"/>
                  <a:pt x="2151" y="134"/>
                </a:cubicBezTo>
                <a:cubicBezTo>
                  <a:pt x="2156" y="135"/>
                  <a:pt x="2162" y="133"/>
                  <a:pt x="2167" y="137"/>
                </a:cubicBezTo>
                <a:cubicBezTo>
                  <a:pt x="2171" y="140"/>
                  <a:pt x="2179" y="143"/>
                  <a:pt x="2182" y="147"/>
                </a:cubicBezTo>
                <a:cubicBezTo>
                  <a:pt x="2183" y="148"/>
                  <a:pt x="2188" y="153"/>
                  <a:pt x="2187" y="154"/>
                </a:cubicBezTo>
                <a:cubicBezTo>
                  <a:pt x="2186" y="156"/>
                  <a:pt x="2185" y="161"/>
                  <a:pt x="2183" y="162"/>
                </a:cubicBezTo>
                <a:cubicBezTo>
                  <a:pt x="2162" y="175"/>
                  <a:pt x="2140" y="188"/>
                  <a:pt x="2119" y="202"/>
                </a:cubicBezTo>
                <a:cubicBezTo>
                  <a:pt x="2134" y="197"/>
                  <a:pt x="2149" y="193"/>
                  <a:pt x="2164" y="189"/>
                </a:cubicBezTo>
                <a:cubicBezTo>
                  <a:pt x="2160" y="188"/>
                  <a:pt x="2156" y="188"/>
                  <a:pt x="2152" y="187"/>
                </a:cubicBezTo>
                <a:cubicBezTo>
                  <a:pt x="2157" y="183"/>
                  <a:pt x="2164" y="180"/>
                  <a:pt x="2169" y="184"/>
                </a:cubicBezTo>
                <a:cubicBezTo>
                  <a:pt x="2177" y="190"/>
                  <a:pt x="2179" y="189"/>
                  <a:pt x="2189" y="188"/>
                </a:cubicBezTo>
                <a:cubicBezTo>
                  <a:pt x="2202" y="187"/>
                  <a:pt x="2215" y="190"/>
                  <a:pt x="2228" y="191"/>
                </a:cubicBezTo>
                <a:cubicBezTo>
                  <a:pt x="2225" y="193"/>
                  <a:pt x="2223" y="194"/>
                  <a:pt x="2220" y="196"/>
                </a:cubicBezTo>
                <a:cubicBezTo>
                  <a:pt x="2223" y="197"/>
                  <a:pt x="2229" y="202"/>
                  <a:pt x="2232" y="201"/>
                </a:cubicBezTo>
                <a:cubicBezTo>
                  <a:pt x="2238" y="201"/>
                  <a:pt x="2243" y="201"/>
                  <a:pt x="2248" y="201"/>
                </a:cubicBezTo>
                <a:cubicBezTo>
                  <a:pt x="2251" y="200"/>
                  <a:pt x="2259" y="202"/>
                  <a:pt x="2260" y="198"/>
                </a:cubicBezTo>
                <a:cubicBezTo>
                  <a:pt x="2261" y="190"/>
                  <a:pt x="2260" y="190"/>
                  <a:pt x="2267" y="190"/>
                </a:cubicBezTo>
                <a:cubicBezTo>
                  <a:pt x="2272" y="190"/>
                  <a:pt x="2277" y="191"/>
                  <a:pt x="2282" y="190"/>
                </a:cubicBezTo>
                <a:cubicBezTo>
                  <a:pt x="2285" y="189"/>
                  <a:pt x="2293" y="186"/>
                  <a:pt x="2296" y="187"/>
                </a:cubicBezTo>
                <a:cubicBezTo>
                  <a:pt x="2299" y="188"/>
                  <a:pt x="2304" y="196"/>
                  <a:pt x="2307" y="199"/>
                </a:cubicBezTo>
                <a:cubicBezTo>
                  <a:pt x="2308" y="201"/>
                  <a:pt x="2305" y="210"/>
                  <a:pt x="2305" y="213"/>
                </a:cubicBezTo>
                <a:cubicBezTo>
                  <a:pt x="2305" y="215"/>
                  <a:pt x="2305" y="227"/>
                  <a:pt x="2307" y="227"/>
                </a:cubicBezTo>
                <a:cubicBezTo>
                  <a:pt x="2311" y="230"/>
                  <a:pt x="2316" y="233"/>
                  <a:pt x="2321" y="235"/>
                </a:cubicBezTo>
                <a:cubicBezTo>
                  <a:pt x="2323" y="237"/>
                  <a:pt x="2329" y="226"/>
                  <a:pt x="2330" y="224"/>
                </a:cubicBezTo>
                <a:cubicBezTo>
                  <a:pt x="2334" y="219"/>
                  <a:pt x="2334" y="218"/>
                  <a:pt x="2339" y="222"/>
                </a:cubicBezTo>
                <a:cubicBezTo>
                  <a:pt x="2345" y="225"/>
                  <a:pt x="2346" y="227"/>
                  <a:pt x="2352" y="225"/>
                </a:cubicBezTo>
                <a:cubicBezTo>
                  <a:pt x="2356" y="224"/>
                  <a:pt x="2361" y="221"/>
                  <a:pt x="2364" y="223"/>
                </a:cubicBezTo>
                <a:cubicBezTo>
                  <a:pt x="2367" y="224"/>
                  <a:pt x="2373" y="229"/>
                  <a:pt x="2377" y="228"/>
                </a:cubicBezTo>
                <a:cubicBezTo>
                  <a:pt x="2381" y="226"/>
                  <a:pt x="2386" y="224"/>
                  <a:pt x="2391" y="222"/>
                </a:cubicBezTo>
                <a:cubicBezTo>
                  <a:pt x="2390" y="220"/>
                  <a:pt x="2385" y="214"/>
                  <a:pt x="2387" y="212"/>
                </a:cubicBezTo>
                <a:cubicBezTo>
                  <a:pt x="2388" y="210"/>
                  <a:pt x="2393" y="202"/>
                  <a:pt x="2395" y="202"/>
                </a:cubicBezTo>
                <a:cubicBezTo>
                  <a:pt x="2404" y="203"/>
                  <a:pt x="2413" y="205"/>
                  <a:pt x="2422" y="206"/>
                </a:cubicBezTo>
                <a:cubicBezTo>
                  <a:pt x="2429" y="207"/>
                  <a:pt x="2437" y="209"/>
                  <a:pt x="2443" y="211"/>
                </a:cubicBezTo>
                <a:cubicBezTo>
                  <a:pt x="2451" y="213"/>
                  <a:pt x="2461" y="214"/>
                  <a:pt x="2467" y="217"/>
                </a:cubicBezTo>
                <a:cubicBezTo>
                  <a:pt x="2471" y="220"/>
                  <a:pt x="2481" y="235"/>
                  <a:pt x="2485" y="234"/>
                </a:cubicBezTo>
                <a:cubicBezTo>
                  <a:pt x="2494" y="233"/>
                  <a:pt x="2503" y="231"/>
                  <a:pt x="2512" y="229"/>
                </a:cubicBezTo>
                <a:cubicBezTo>
                  <a:pt x="2520" y="228"/>
                  <a:pt x="2527" y="232"/>
                  <a:pt x="2535" y="234"/>
                </a:cubicBezTo>
                <a:cubicBezTo>
                  <a:pt x="2539" y="235"/>
                  <a:pt x="2541" y="235"/>
                  <a:pt x="2543" y="239"/>
                </a:cubicBezTo>
                <a:cubicBezTo>
                  <a:pt x="2544" y="244"/>
                  <a:pt x="2544" y="245"/>
                  <a:pt x="2542" y="251"/>
                </a:cubicBezTo>
                <a:cubicBezTo>
                  <a:pt x="2550" y="253"/>
                  <a:pt x="2556" y="256"/>
                  <a:pt x="2564" y="255"/>
                </a:cubicBezTo>
                <a:cubicBezTo>
                  <a:pt x="2573" y="253"/>
                  <a:pt x="2579" y="253"/>
                  <a:pt x="2589" y="254"/>
                </a:cubicBezTo>
                <a:cubicBezTo>
                  <a:pt x="2592" y="255"/>
                  <a:pt x="2597" y="257"/>
                  <a:pt x="2600" y="255"/>
                </a:cubicBezTo>
                <a:cubicBezTo>
                  <a:pt x="2604" y="251"/>
                  <a:pt x="2604" y="251"/>
                  <a:pt x="2607" y="255"/>
                </a:cubicBezTo>
                <a:cubicBezTo>
                  <a:pt x="2610" y="258"/>
                  <a:pt x="2615" y="264"/>
                  <a:pt x="2618" y="266"/>
                </a:cubicBezTo>
                <a:cubicBezTo>
                  <a:pt x="2621" y="267"/>
                  <a:pt x="2626" y="265"/>
                  <a:pt x="2629" y="264"/>
                </a:cubicBezTo>
                <a:cubicBezTo>
                  <a:pt x="2628" y="258"/>
                  <a:pt x="2627" y="252"/>
                  <a:pt x="2627" y="246"/>
                </a:cubicBezTo>
                <a:cubicBezTo>
                  <a:pt x="2640" y="247"/>
                  <a:pt x="2653" y="248"/>
                  <a:pt x="2666" y="249"/>
                </a:cubicBezTo>
                <a:cubicBezTo>
                  <a:pt x="2676" y="250"/>
                  <a:pt x="2686" y="257"/>
                  <a:pt x="2696" y="262"/>
                </a:cubicBezTo>
                <a:cubicBezTo>
                  <a:pt x="2707" y="267"/>
                  <a:pt x="2717" y="272"/>
                  <a:pt x="2727" y="278"/>
                </a:cubicBezTo>
                <a:cubicBezTo>
                  <a:pt x="2734" y="282"/>
                  <a:pt x="2735" y="283"/>
                  <a:pt x="2738" y="290"/>
                </a:cubicBezTo>
                <a:cubicBezTo>
                  <a:pt x="2741" y="298"/>
                  <a:pt x="2740" y="301"/>
                  <a:pt x="2748" y="301"/>
                </a:cubicBezTo>
                <a:cubicBezTo>
                  <a:pt x="2747" y="298"/>
                  <a:pt x="2746" y="294"/>
                  <a:pt x="2745" y="291"/>
                </a:cubicBezTo>
                <a:cubicBezTo>
                  <a:pt x="2753" y="291"/>
                  <a:pt x="2758" y="291"/>
                  <a:pt x="2765" y="294"/>
                </a:cubicBezTo>
                <a:cubicBezTo>
                  <a:pt x="2771" y="296"/>
                  <a:pt x="2776" y="302"/>
                  <a:pt x="2780" y="306"/>
                </a:cubicBezTo>
                <a:cubicBezTo>
                  <a:pt x="2777" y="308"/>
                  <a:pt x="2773" y="313"/>
                  <a:pt x="2770" y="314"/>
                </a:cubicBezTo>
                <a:cubicBezTo>
                  <a:pt x="2767" y="314"/>
                  <a:pt x="2762" y="312"/>
                  <a:pt x="2759" y="312"/>
                </a:cubicBezTo>
                <a:close/>
                <a:moveTo>
                  <a:pt x="1724" y="597"/>
                </a:moveTo>
                <a:cubicBezTo>
                  <a:pt x="1722" y="595"/>
                  <a:pt x="1722" y="591"/>
                  <a:pt x="1721" y="590"/>
                </a:cubicBezTo>
                <a:cubicBezTo>
                  <a:pt x="1714" y="587"/>
                  <a:pt x="1713" y="597"/>
                  <a:pt x="1713" y="600"/>
                </a:cubicBezTo>
                <a:cubicBezTo>
                  <a:pt x="1710" y="594"/>
                  <a:pt x="1709" y="591"/>
                  <a:pt x="1712" y="585"/>
                </a:cubicBezTo>
                <a:cubicBezTo>
                  <a:pt x="1709" y="583"/>
                  <a:pt x="1703" y="582"/>
                  <a:pt x="1701" y="580"/>
                </a:cubicBezTo>
                <a:cubicBezTo>
                  <a:pt x="1700" y="578"/>
                  <a:pt x="1700" y="571"/>
                  <a:pt x="1700" y="569"/>
                </a:cubicBezTo>
                <a:cubicBezTo>
                  <a:pt x="1700" y="569"/>
                  <a:pt x="1691" y="565"/>
                  <a:pt x="1695" y="564"/>
                </a:cubicBezTo>
                <a:cubicBezTo>
                  <a:pt x="1698" y="563"/>
                  <a:pt x="1700" y="568"/>
                  <a:pt x="1703" y="565"/>
                </a:cubicBezTo>
                <a:cubicBezTo>
                  <a:pt x="1701" y="562"/>
                  <a:pt x="1698" y="562"/>
                  <a:pt x="1700" y="559"/>
                </a:cubicBezTo>
                <a:cubicBezTo>
                  <a:pt x="1702" y="557"/>
                  <a:pt x="1705" y="556"/>
                  <a:pt x="1707" y="556"/>
                </a:cubicBezTo>
                <a:cubicBezTo>
                  <a:pt x="1711" y="557"/>
                  <a:pt x="1718" y="557"/>
                  <a:pt x="1722" y="559"/>
                </a:cubicBezTo>
                <a:cubicBezTo>
                  <a:pt x="1719" y="560"/>
                  <a:pt x="1716" y="563"/>
                  <a:pt x="1717" y="567"/>
                </a:cubicBezTo>
                <a:cubicBezTo>
                  <a:pt x="1719" y="563"/>
                  <a:pt x="1721" y="560"/>
                  <a:pt x="1725" y="560"/>
                </a:cubicBezTo>
                <a:cubicBezTo>
                  <a:pt x="1723" y="552"/>
                  <a:pt x="1721" y="557"/>
                  <a:pt x="1715" y="555"/>
                </a:cubicBezTo>
                <a:cubicBezTo>
                  <a:pt x="1716" y="552"/>
                  <a:pt x="1718" y="548"/>
                  <a:pt x="1716" y="545"/>
                </a:cubicBezTo>
                <a:cubicBezTo>
                  <a:pt x="1716" y="544"/>
                  <a:pt x="1713" y="537"/>
                  <a:pt x="1711" y="540"/>
                </a:cubicBezTo>
                <a:cubicBezTo>
                  <a:pt x="1708" y="543"/>
                  <a:pt x="1704" y="540"/>
                  <a:pt x="1701" y="538"/>
                </a:cubicBezTo>
                <a:cubicBezTo>
                  <a:pt x="1699" y="537"/>
                  <a:pt x="1695" y="541"/>
                  <a:pt x="1692" y="542"/>
                </a:cubicBezTo>
                <a:cubicBezTo>
                  <a:pt x="1686" y="543"/>
                  <a:pt x="1687" y="540"/>
                  <a:pt x="1685" y="547"/>
                </a:cubicBezTo>
                <a:cubicBezTo>
                  <a:pt x="1684" y="550"/>
                  <a:pt x="1677" y="551"/>
                  <a:pt x="1675" y="552"/>
                </a:cubicBezTo>
                <a:cubicBezTo>
                  <a:pt x="1671" y="554"/>
                  <a:pt x="1671" y="554"/>
                  <a:pt x="1670" y="559"/>
                </a:cubicBezTo>
                <a:cubicBezTo>
                  <a:pt x="1670" y="561"/>
                  <a:pt x="1666" y="564"/>
                  <a:pt x="1665" y="566"/>
                </a:cubicBezTo>
                <a:cubicBezTo>
                  <a:pt x="1668" y="566"/>
                  <a:pt x="1673" y="569"/>
                  <a:pt x="1673" y="574"/>
                </a:cubicBezTo>
                <a:cubicBezTo>
                  <a:pt x="1673" y="580"/>
                  <a:pt x="1674" y="583"/>
                  <a:pt x="1676" y="589"/>
                </a:cubicBezTo>
                <a:cubicBezTo>
                  <a:pt x="1678" y="593"/>
                  <a:pt x="1682" y="594"/>
                  <a:pt x="1684" y="598"/>
                </a:cubicBezTo>
                <a:cubicBezTo>
                  <a:pt x="1688" y="603"/>
                  <a:pt x="1689" y="605"/>
                  <a:pt x="1694" y="608"/>
                </a:cubicBezTo>
                <a:cubicBezTo>
                  <a:pt x="1690" y="609"/>
                  <a:pt x="1689" y="609"/>
                  <a:pt x="1687" y="614"/>
                </a:cubicBezTo>
                <a:cubicBezTo>
                  <a:pt x="1687" y="617"/>
                  <a:pt x="1685" y="620"/>
                  <a:pt x="1684" y="623"/>
                </a:cubicBezTo>
                <a:cubicBezTo>
                  <a:pt x="1683" y="627"/>
                  <a:pt x="1683" y="629"/>
                  <a:pt x="1684" y="633"/>
                </a:cubicBezTo>
                <a:cubicBezTo>
                  <a:pt x="1684" y="637"/>
                  <a:pt x="1685" y="637"/>
                  <a:pt x="1689" y="638"/>
                </a:cubicBezTo>
                <a:cubicBezTo>
                  <a:pt x="1693" y="638"/>
                  <a:pt x="1693" y="641"/>
                  <a:pt x="1696" y="642"/>
                </a:cubicBezTo>
                <a:cubicBezTo>
                  <a:pt x="1699" y="643"/>
                  <a:pt x="1702" y="644"/>
                  <a:pt x="1706" y="645"/>
                </a:cubicBezTo>
                <a:cubicBezTo>
                  <a:pt x="1710" y="646"/>
                  <a:pt x="1717" y="644"/>
                  <a:pt x="1722" y="643"/>
                </a:cubicBezTo>
                <a:cubicBezTo>
                  <a:pt x="1721" y="638"/>
                  <a:pt x="1720" y="632"/>
                  <a:pt x="1721" y="627"/>
                </a:cubicBezTo>
                <a:cubicBezTo>
                  <a:pt x="1723" y="619"/>
                  <a:pt x="1719" y="622"/>
                  <a:pt x="1716" y="617"/>
                </a:cubicBezTo>
                <a:cubicBezTo>
                  <a:pt x="1717" y="617"/>
                  <a:pt x="1718" y="617"/>
                  <a:pt x="1719" y="617"/>
                </a:cubicBezTo>
                <a:cubicBezTo>
                  <a:pt x="1719" y="615"/>
                  <a:pt x="1718" y="613"/>
                  <a:pt x="1717" y="612"/>
                </a:cubicBezTo>
                <a:cubicBezTo>
                  <a:pt x="1717" y="611"/>
                  <a:pt x="1714" y="612"/>
                  <a:pt x="1713" y="611"/>
                </a:cubicBezTo>
                <a:cubicBezTo>
                  <a:pt x="1711" y="608"/>
                  <a:pt x="1712" y="605"/>
                  <a:pt x="1713" y="603"/>
                </a:cubicBezTo>
                <a:cubicBezTo>
                  <a:pt x="1713" y="603"/>
                  <a:pt x="1726" y="605"/>
                  <a:pt x="1728" y="604"/>
                </a:cubicBezTo>
                <a:cubicBezTo>
                  <a:pt x="1729" y="600"/>
                  <a:pt x="1726" y="599"/>
                  <a:pt x="1724" y="597"/>
                </a:cubicBezTo>
                <a:close/>
                <a:moveTo>
                  <a:pt x="413" y="136"/>
                </a:moveTo>
                <a:cubicBezTo>
                  <a:pt x="416" y="136"/>
                  <a:pt x="420" y="138"/>
                  <a:pt x="423" y="136"/>
                </a:cubicBezTo>
                <a:cubicBezTo>
                  <a:pt x="423" y="135"/>
                  <a:pt x="422" y="134"/>
                  <a:pt x="421" y="134"/>
                </a:cubicBezTo>
                <a:cubicBezTo>
                  <a:pt x="418" y="134"/>
                  <a:pt x="415" y="133"/>
                  <a:pt x="413" y="136"/>
                </a:cubicBezTo>
                <a:close/>
                <a:moveTo>
                  <a:pt x="696" y="815"/>
                </a:moveTo>
                <a:cubicBezTo>
                  <a:pt x="699" y="817"/>
                  <a:pt x="702" y="819"/>
                  <a:pt x="705" y="820"/>
                </a:cubicBezTo>
                <a:cubicBezTo>
                  <a:pt x="707" y="820"/>
                  <a:pt x="709" y="817"/>
                  <a:pt x="712" y="819"/>
                </a:cubicBezTo>
                <a:cubicBezTo>
                  <a:pt x="712" y="818"/>
                  <a:pt x="711" y="817"/>
                  <a:pt x="711" y="816"/>
                </a:cubicBezTo>
                <a:cubicBezTo>
                  <a:pt x="707" y="814"/>
                  <a:pt x="700" y="810"/>
                  <a:pt x="696" y="815"/>
                </a:cubicBezTo>
                <a:close/>
                <a:moveTo>
                  <a:pt x="669" y="553"/>
                </a:moveTo>
                <a:cubicBezTo>
                  <a:pt x="669" y="554"/>
                  <a:pt x="668" y="554"/>
                  <a:pt x="668" y="554"/>
                </a:cubicBezTo>
                <a:cubicBezTo>
                  <a:pt x="669" y="555"/>
                  <a:pt x="669" y="555"/>
                  <a:pt x="669" y="555"/>
                </a:cubicBezTo>
                <a:cubicBezTo>
                  <a:pt x="670" y="553"/>
                  <a:pt x="671" y="553"/>
                  <a:pt x="670" y="551"/>
                </a:cubicBezTo>
                <a:cubicBezTo>
                  <a:pt x="670" y="551"/>
                  <a:pt x="669" y="552"/>
                  <a:pt x="669" y="552"/>
                </a:cubicBezTo>
                <a:cubicBezTo>
                  <a:pt x="668" y="550"/>
                  <a:pt x="666" y="549"/>
                  <a:pt x="664" y="550"/>
                </a:cubicBezTo>
                <a:cubicBezTo>
                  <a:pt x="662" y="551"/>
                  <a:pt x="661" y="549"/>
                  <a:pt x="658" y="551"/>
                </a:cubicBezTo>
                <a:cubicBezTo>
                  <a:pt x="659" y="551"/>
                  <a:pt x="659" y="551"/>
                  <a:pt x="660" y="551"/>
                </a:cubicBezTo>
                <a:cubicBezTo>
                  <a:pt x="663" y="552"/>
                  <a:pt x="667" y="555"/>
                  <a:pt x="669" y="553"/>
                </a:cubicBezTo>
                <a:close/>
                <a:moveTo>
                  <a:pt x="654" y="547"/>
                </a:moveTo>
                <a:cubicBezTo>
                  <a:pt x="652" y="546"/>
                  <a:pt x="652" y="547"/>
                  <a:pt x="651" y="547"/>
                </a:cubicBezTo>
                <a:cubicBezTo>
                  <a:pt x="652" y="548"/>
                  <a:pt x="652" y="548"/>
                  <a:pt x="653" y="549"/>
                </a:cubicBezTo>
                <a:cubicBezTo>
                  <a:pt x="653" y="548"/>
                  <a:pt x="653" y="548"/>
                  <a:pt x="654" y="547"/>
                </a:cubicBezTo>
                <a:close/>
                <a:moveTo>
                  <a:pt x="657" y="551"/>
                </a:moveTo>
                <a:cubicBezTo>
                  <a:pt x="657" y="551"/>
                  <a:pt x="657" y="550"/>
                  <a:pt x="657" y="550"/>
                </a:cubicBezTo>
                <a:cubicBezTo>
                  <a:pt x="656" y="549"/>
                  <a:pt x="656" y="549"/>
                  <a:pt x="655" y="549"/>
                </a:cubicBezTo>
                <a:cubicBezTo>
                  <a:pt x="654" y="549"/>
                  <a:pt x="654" y="550"/>
                  <a:pt x="653" y="550"/>
                </a:cubicBezTo>
                <a:cubicBezTo>
                  <a:pt x="655" y="551"/>
                  <a:pt x="656" y="551"/>
                  <a:pt x="657" y="551"/>
                </a:cubicBezTo>
                <a:close/>
                <a:moveTo>
                  <a:pt x="871" y="495"/>
                </a:moveTo>
                <a:cubicBezTo>
                  <a:pt x="872" y="493"/>
                  <a:pt x="873" y="490"/>
                  <a:pt x="874" y="488"/>
                </a:cubicBezTo>
                <a:cubicBezTo>
                  <a:pt x="867" y="485"/>
                  <a:pt x="861" y="494"/>
                  <a:pt x="858" y="500"/>
                </a:cubicBezTo>
                <a:cubicBezTo>
                  <a:pt x="854" y="510"/>
                  <a:pt x="851" y="514"/>
                  <a:pt x="844" y="521"/>
                </a:cubicBezTo>
                <a:cubicBezTo>
                  <a:pt x="842" y="523"/>
                  <a:pt x="842" y="530"/>
                  <a:pt x="843" y="531"/>
                </a:cubicBezTo>
                <a:cubicBezTo>
                  <a:pt x="844" y="534"/>
                  <a:pt x="850" y="533"/>
                  <a:pt x="852" y="533"/>
                </a:cubicBezTo>
                <a:cubicBezTo>
                  <a:pt x="860" y="532"/>
                  <a:pt x="867" y="532"/>
                  <a:pt x="874" y="536"/>
                </a:cubicBezTo>
                <a:cubicBezTo>
                  <a:pt x="871" y="536"/>
                  <a:pt x="870" y="538"/>
                  <a:pt x="870" y="541"/>
                </a:cubicBezTo>
                <a:cubicBezTo>
                  <a:pt x="877" y="540"/>
                  <a:pt x="878" y="535"/>
                  <a:pt x="885" y="535"/>
                </a:cubicBezTo>
                <a:cubicBezTo>
                  <a:pt x="884" y="540"/>
                  <a:pt x="883" y="540"/>
                  <a:pt x="887" y="541"/>
                </a:cubicBezTo>
                <a:cubicBezTo>
                  <a:pt x="891" y="543"/>
                  <a:pt x="892" y="543"/>
                  <a:pt x="894" y="540"/>
                </a:cubicBezTo>
                <a:cubicBezTo>
                  <a:pt x="896" y="536"/>
                  <a:pt x="893" y="527"/>
                  <a:pt x="893" y="523"/>
                </a:cubicBezTo>
                <a:cubicBezTo>
                  <a:pt x="892" y="521"/>
                  <a:pt x="887" y="520"/>
                  <a:pt x="888" y="518"/>
                </a:cubicBezTo>
                <a:cubicBezTo>
                  <a:pt x="888" y="514"/>
                  <a:pt x="888" y="514"/>
                  <a:pt x="885" y="511"/>
                </a:cubicBezTo>
                <a:cubicBezTo>
                  <a:pt x="883" y="508"/>
                  <a:pt x="874" y="511"/>
                  <a:pt x="871" y="512"/>
                </a:cubicBezTo>
                <a:cubicBezTo>
                  <a:pt x="871" y="510"/>
                  <a:pt x="871" y="507"/>
                  <a:pt x="870" y="506"/>
                </a:cubicBezTo>
                <a:cubicBezTo>
                  <a:pt x="869" y="506"/>
                  <a:pt x="866" y="505"/>
                  <a:pt x="866" y="504"/>
                </a:cubicBezTo>
                <a:cubicBezTo>
                  <a:pt x="866" y="499"/>
                  <a:pt x="867" y="498"/>
                  <a:pt x="871" y="495"/>
                </a:cubicBezTo>
                <a:close/>
                <a:moveTo>
                  <a:pt x="783" y="817"/>
                </a:moveTo>
                <a:cubicBezTo>
                  <a:pt x="785" y="821"/>
                  <a:pt x="793" y="818"/>
                  <a:pt x="794" y="815"/>
                </a:cubicBezTo>
                <a:cubicBezTo>
                  <a:pt x="794" y="815"/>
                  <a:pt x="794" y="814"/>
                  <a:pt x="793" y="814"/>
                </a:cubicBezTo>
                <a:cubicBezTo>
                  <a:pt x="790" y="813"/>
                  <a:pt x="780" y="810"/>
                  <a:pt x="783" y="817"/>
                </a:cubicBezTo>
                <a:close/>
                <a:moveTo>
                  <a:pt x="719" y="801"/>
                </a:moveTo>
                <a:cubicBezTo>
                  <a:pt x="722" y="800"/>
                  <a:pt x="725" y="799"/>
                  <a:pt x="728" y="798"/>
                </a:cubicBezTo>
                <a:cubicBezTo>
                  <a:pt x="726" y="796"/>
                  <a:pt x="724" y="794"/>
                  <a:pt x="721" y="794"/>
                </a:cubicBezTo>
                <a:cubicBezTo>
                  <a:pt x="718" y="793"/>
                  <a:pt x="717" y="790"/>
                  <a:pt x="716" y="790"/>
                </a:cubicBezTo>
                <a:cubicBezTo>
                  <a:pt x="712" y="790"/>
                  <a:pt x="706" y="788"/>
                  <a:pt x="703" y="784"/>
                </a:cubicBezTo>
                <a:cubicBezTo>
                  <a:pt x="703" y="784"/>
                  <a:pt x="703" y="785"/>
                  <a:pt x="703" y="785"/>
                </a:cubicBezTo>
                <a:cubicBezTo>
                  <a:pt x="694" y="779"/>
                  <a:pt x="684" y="773"/>
                  <a:pt x="673" y="772"/>
                </a:cubicBezTo>
                <a:cubicBezTo>
                  <a:pt x="667" y="772"/>
                  <a:pt x="662" y="773"/>
                  <a:pt x="655" y="775"/>
                </a:cubicBezTo>
                <a:cubicBezTo>
                  <a:pt x="650" y="776"/>
                  <a:pt x="649" y="781"/>
                  <a:pt x="645" y="783"/>
                </a:cubicBezTo>
                <a:cubicBezTo>
                  <a:pt x="653" y="787"/>
                  <a:pt x="662" y="769"/>
                  <a:pt x="670" y="777"/>
                </a:cubicBezTo>
                <a:cubicBezTo>
                  <a:pt x="669" y="778"/>
                  <a:pt x="668" y="779"/>
                  <a:pt x="666" y="778"/>
                </a:cubicBezTo>
                <a:cubicBezTo>
                  <a:pt x="667" y="780"/>
                  <a:pt x="670" y="781"/>
                  <a:pt x="672" y="780"/>
                </a:cubicBezTo>
                <a:cubicBezTo>
                  <a:pt x="674" y="779"/>
                  <a:pt x="675" y="781"/>
                  <a:pt x="677" y="782"/>
                </a:cubicBezTo>
                <a:cubicBezTo>
                  <a:pt x="682" y="782"/>
                  <a:pt x="686" y="785"/>
                  <a:pt x="690" y="785"/>
                </a:cubicBezTo>
                <a:cubicBezTo>
                  <a:pt x="695" y="786"/>
                  <a:pt x="695" y="791"/>
                  <a:pt x="700" y="793"/>
                </a:cubicBezTo>
                <a:cubicBezTo>
                  <a:pt x="701" y="794"/>
                  <a:pt x="706" y="793"/>
                  <a:pt x="706" y="796"/>
                </a:cubicBezTo>
                <a:cubicBezTo>
                  <a:pt x="706" y="797"/>
                  <a:pt x="702" y="800"/>
                  <a:pt x="701" y="801"/>
                </a:cubicBezTo>
                <a:cubicBezTo>
                  <a:pt x="707" y="802"/>
                  <a:pt x="713" y="800"/>
                  <a:pt x="719" y="801"/>
                </a:cubicBezTo>
                <a:close/>
                <a:moveTo>
                  <a:pt x="807" y="538"/>
                </a:moveTo>
                <a:cubicBezTo>
                  <a:pt x="803" y="545"/>
                  <a:pt x="809" y="547"/>
                  <a:pt x="814" y="549"/>
                </a:cubicBezTo>
                <a:cubicBezTo>
                  <a:pt x="819" y="551"/>
                  <a:pt x="820" y="548"/>
                  <a:pt x="823" y="545"/>
                </a:cubicBezTo>
                <a:cubicBezTo>
                  <a:pt x="818" y="544"/>
                  <a:pt x="814" y="544"/>
                  <a:pt x="809" y="543"/>
                </a:cubicBezTo>
                <a:cubicBezTo>
                  <a:pt x="808" y="542"/>
                  <a:pt x="807" y="540"/>
                  <a:pt x="807" y="538"/>
                </a:cubicBezTo>
                <a:close/>
                <a:moveTo>
                  <a:pt x="804" y="508"/>
                </a:moveTo>
                <a:cubicBezTo>
                  <a:pt x="808" y="511"/>
                  <a:pt x="819" y="521"/>
                  <a:pt x="826" y="516"/>
                </a:cubicBezTo>
                <a:cubicBezTo>
                  <a:pt x="820" y="509"/>
                  <a:pt x="811" y="507"/>
                  <a:pt x="804" y="508"/>
                </a:cubicBezTo>
                <a:close/>
                <a:moveTo>
                  <a:pt x="1031" y="1031"/>
                </a:moveTo>
                <a:cubicBezTo>
                  <a:pt x="1033" y="1042"/>
                  <a:pt x="1033" y="1041"/>
                  <a:pt x="1028" y="1050"/>
                </a:cubicBezTo>
                <a:cubicBezTo>
                  <a:pt x="1021" y="1060"/>
                  <a:pt x="1014" y="1069"/>
                  <a:pt x="1007" y="1079"/>
                </a:cubicBezTo>
                <a:cubicBezTo>
                  <a:pt x="1004" y="1084"/>
                  <a:pt x="1000" y="1088"/>
                  <a:pt x="999" y="1094"/>
                </a:cubicBezTo>
                <a:cubicBezTo>
                  <a:pt x="998" y="1108"/>
                  <a:pt x="997" y="1123"/>
                  <a:pt x="996" y="1138"/>
                </a:cubicBezTo>
                <a:cubicBezTo>
                  <a:pt x="996" y="1147"/>
                  <a:pt x="986" y="1157"/>
                  <a:pt x="981" y="1165"/>
                </a:cubicBezTo>
                <a:cubicBezTo>
                  <a:pt x="978" y="1168"/>
                  <a:pt x="977" y="1174"/>
                  <a:pt x="973" y="1174"/>
                </a:cubicBezTo>
                <a:cubicBezTo>
                  <a:pt x="969" y="1174"/>
                  <a:pt x="960" y="1173"/>
                  <a:pt x="957" y="1175"/>
                </a:cubicBezTo>
                <a:cubicBezTo>
                  <a:pt x="947" y="1182"/>
                  <a:pt x="937" y="1189"/>
                  <a:pt x="928" y="1195"/>
                </a:cubicBezTo>
                <a:cubicBezTo>
                  <a:pt x="926" y="1197"/>
                  <a:pt x="926" y="1211"/>
                  <a:pt x="926" y="1214"/>
                </a:cubicBezTo>
                <a:cubicBezTo>
                  <a:pt x="925" y="1217"/>
                  <a:pt x="926" y="1222"/>
                  <a:pt x="924" y="1224"/>
                </a:cubicBezTo>
                <a:cubicBezTo>
                  <a:pt x="916" y="1235"/>
                  <a:pt x="908" y="1245"/>
                  <a:pt x="900" y="1255"/>
                </a:cubicBezTo>
                <a:cubicBezTo>
                  <a:pt x="892" y="1265"/>
                  <a:pt x="885" y="1274"/>
                  <a:pt x="878" y="1284"/>
                </a:cubicBezTo>
                <a:cubicBezTo>
                  <a:pt x="876" y="1286"/>
                  <a:pt x="853" y="1276"/>
                  <a:pt x="849" y="1275"/>
                </a:cubicBezTo>
                <a:cubicBezTo>
                  <a:pt x="847" y="1283"/>
                  <a:pt x="860" y="1284"/>
                  <a:pt x="862" y="1291"/>
                </a:cubicBezTo>
                <a:cubicBezTo>
                  <a:pt x="862" y="1294"/>
                  <a:pt x="865" y="1300"/>
                  <a:pt x="864" y="1304"/>
                </a:cubicBezTo>
                <a:cubicBezTo>
                  <a:pt x="864" y="1307"/>
                  <a:pt x="859" y="1311"/>
                  <a:pt x="858" y="1313"/>
                </a:cubicBezTo>
                <a:cubicBezTo>
                  <a:pt x="853" y="1321"/>
                  <a:pt x="846" y="1320"/>
                  <a:pt x="839" y="1323"/>
                </a:cubicBezTo>
                <a:cubicBezTo>
                  <a:pt x="831" y="1325"/>
                  <a:pt x="827" y="1324"/>
                  <a:pt x="820" y="1323"/>
                </a:cubicBezTo>
                <a:cubicBezTo>
                  <a:pt x="821" y="1328"/>
                  <a:pt x="822" y="1330"/>
                  <a:pt x="821" y="1334"/>
                </a:cubicBezTo>
                <a:cubicBezTo>
                  <a:pt x="820" y="1337"/>
                  <a:pt x="821" y="1342"/>
                  <a:pt x="819" y="1343"/>
                </a:cubicBezTo>
                <a:cubicBezTo>
                  <a:pt x="812" y="1349"/>
                  <a:pt x="807" y="1346"/>
                  <a:pt x="799" y="1342"/>
                </a:cubicBezTo>
                <a:cubicBezTo>
                  <a:pt x="799" y="1346"/>
                  <a:pt x="798" y="1352"/>
                  <a:pt x="799" y="1355"/>
                </a:cubicBezTo>
                <a:cubicBezTo>
                  <a:pt x="799" y="1358"/>
                  <a:pt x="804" y="1363"/>
                  <a:pt x="803" y="1366"/>
                </a:cubicBezTo>
                <a:cubicBezTo>
                  <a:pt x="800" y="1371"/>
                  <a:pt x="798" y="1376"/>
                  <a:pt x="796" y="1382"/>
                </a:cubicBezTo>
                <a:cubicBezTo>
                  <a:pt x="793" y="1387"/>
                  <a:pt x="792" y="1386"/>
                  <a:pt x="787" y="1388"/>
                </a:cubicBezTo>
                <a:cubicBezTo>
                  <a:pt x="782" y="1389"/>
                  <a:pt x="782" y="1393"/>
                  <a:pt x="779" y="1397"/>
                </a:cubicBezTo>
                <a:cubicBezTo>
                  <a:pt x="778" y="1400"/>
                  <a:pt x="783" y="1405"/>
                  <a:pt x="785" y="1408"/>
                </a:cubicBezTo>
                <a:cubicBezTo>
                  <a:pt x="787" y="1411"/>
                  <a:pt x="794" y="1408"/>
                  <a:pt x="793" y="1413"/>
                </a:cubicBezTo>
                <a:cubicBezTo>
                  <a:pt x="791" y="1418"/>
                  <a:pt x="790" y="1419"/>
                  <a:pt x="787" y="1423"/>
                </a:cubicBezTo>
                <a:cubicBezTo>
                  <a:pt x="785" y="1426"/>
                  <a:pt x="781" y="1430"/>
                  <a:pt x="779" y="1434"/>
                </a:cubicBezTo>
                <a:cubicBezTo>
                  <a:pt x="777" y="1440"/>
                  <a:pt x="776" y="1441"/>
                  <a:pt x="770" y="1444"/>
                </a:cubicBezTo>
                <a:cubicBezTo>
                  <a:pt x="765" y="1447"/>
                  <a:pt x="771" y="1464"/>
                  <a:pt x="772" y="1470"/>
                </a:cubicBezTo>
                <a:cubicBezTo>
                  <a:pt x="772" y="1472"/>
                  <a:pt x="772" y="1477"/>
                  <a:pt x="774" y="1479"/>
                </a:cubicBezTo>
                <a:cubicBezTo>
                  <a:pt x="778" y="1482"/>
                  <a:pt x="782" y="1486"/>
                  <a:pt x="786" y="1489"/>
                </a:cubicBezTo>
                <a:cubicBezTo>
                  <a:pt x="793" y="1495"/>
                  <a:pt x="798" y="1494"/>
                  <a:pt x="807" y="1494"/>
                </a:cubicBezTo>
                <a:cubicBezTo>
                  <a:pt x="799" y="1498"/>
                  <a:pt x="791" y="1502"/>
                  <a:pt x="783" y="1506"/>
                </a:cubicBezTo>
                <a:cubicBezTo>
                  <a:pt x="776" y="1509"/>
                  <a:pt x="775" y="1507"/>
                  <a:pt x="768" y="1504"/>
                </a:cubicBezTo>
                <a:cubicBezTo>
                  <a:pt x="758" y="1499"/>
                  <a:pt x="748" y="1494"/>
                  <a:pt x="738" y="1489"/>
                </a:cubicBezTo>
                <a:cubicBezTo>
                  <a:pt x="733" y="1487"/>
                  <a:pt x="733" y="1481"/>
                  <a:pt x="730" y="1476"/>
                </a:cubicBezTo>
                <a:cubicBezTo>
                  <a:pt x="725" y="1463"/>
                  <a:pt x="716" y="1450"/>
                  <a:pt x="717" y="1436"/>
                </a:cubicBezTo>
                <a:cubicBezTo>
                  <a:pt x="720" y="1414"/>
                  <a:pt x="722" y="1393"/>
                  <a:pt x="725" y="1371"/>
                </a:cubicBezTo>
                <a:cubicBezTo>
                  <a:pt x="727" y="1350"/>
                  <a:pt x="728" y="1329"/>
                  <a:pt x="732" y="1308"/>
                </a:cubicBezTo>
                <a:cubicBezTo>
                  <a:pt x="737" y="1283"/>
                  <a:pt x="742" y="1257"/>
                  <a:pt x="747" y="1231"/>
                </a:cubicBezTo>
                <a:cubicBezTo>
                  <a:pt x="750" y="1215"/>
                  <a:pt x="753" y="1200"/>
                  <a:pt x="755" y="1184"/>
                </a:cubicBezTo>
                <a:cubicBezTo>
                  <a:pt x="757" y="1177"/>
                  <a:pt x="759" y="1170"/>
                  <a:pt x="759" y="1163"/>
                </a:cubicBezTo>
                <a:cubicBezTo>
                  <a:pt x="760" y="1157"/>
                  <a:pt x="758" y="1151"/>
                  <a:pt x="757" y="1145"/>
                </a:cubicBezTo>
                <a:cubicBezTo>
                  <a:pt x="757" y="1141"/>
                  <a:pt x="757" y="1132"/>
                  <a:pt x="755" y="1129"/>
                </a:cubicBezTo>
                <a:cubicBezTo>
                  <a:pt x="753" y="1126"/>
                  <a:pt x="746" y="1123"/>
                  <a:pt x="743" y="1121"/>
                </a:cubicBezTo>
                <a:cubicBezTo>
                  <a:pt x="737" y="1116"/>
                  <a:pt x="731" y="1112"/>
                  <a:pt x="725" y="1108"/>
                </a:cubicBezTo>
                <a:cubicBezTo>
                  <a:pt x="719" y="1104"/>
                  <a:pt x="717" y="1100"/>
                  <a:pt x="713" y="1093"/>
                </a:cubicBezTo>
                <a:cubicBezTo>
                  <a:pt x="706" y="1079"/>
                  <a:pt x="698" y="1065"/>
                  <a:pt x="691" y="1051"/>
                </a:cubicBezTo>
                <a:cubicBezTo>
                  <a:pt x="685" y="1039"/>
                  <a:pt x="679" y="1028"/>
                  <a:pt x="673" y="1016"/>
                </a:cubicBezTo>
                <a:cubicBezTo>
                  <a:pt x="669" y="1009"/>
                  <a:pt x="675" y="996"/>
                  <a:pt x="677" y="989"/>
                </a:cubicBezTo>
                <a:cubicBezTo>
                  <a:pt x="678" y="985"/>
                  <a:pt x="678" y="977"/>
                  <a:pt x="681" y="974"/>
                </a:cubicBezTo>
                <a:cubicBezTo>
                  <a:pt x="684" y="970"/>
                  <a:pt x="688" y="965"/>
                  <a:pt x="691" y="961"/>
                </a:cubicBezTo>
                <a:cubicBezTo>
                  <a:pt x="699" y="951"/>
                  <a:pt x="706" y="945"/>
                  <a:pt x="704" y="931"/>
                </a:cubicBezTo>
                <a:cubicBezTo>
                  <a:pt x="703" y="928"/>
                  <a:pt x="701" y="926"/>
                  <a:pt x="704" y="924"/>
                </a:cubicBezTo>
                <a:cubicBezTo>
                  <a:pt x="704" y="923"/>
                  <a:pt x="703" y="919"/>
                  <a:pt x="703" y="917"/>
                </a:cubicBezTo>
                <a:cubicBezTo>
                  <a:pt x="704" y="913"/>
                  <a:pt x="695" y="909"/>
                  <a:pt x="696" y="905"/>
                </a:cubicBezTo>
                <a:cubicBezTo>
                  <a:pt x="697" y="900"/>
                  <a:pt x="697" y="900"/>
                  <a:pt x="692" y="898"/>
                </a:cubicBezTo>
                <a:cubicBezTo>
                  <a:pt x="689" y="896"/>
                  <a:pt x="689" y="896"/>
                  <a:pt x="686" y="898"/>
                </a:cubicBezTo>
                <a:cubicBezTo>
                  <a:pt x="684" y="899"/>
                  <a:pt x="682" y="901"/>
                  <a:pt x="680" y="903"/>
                </a:cubicBezTo>
                <a:cubicBezTo>
                  <a:pt x="679" y="904"/>
                  <a:pt x="682" y="908"/>
                  <a:pt x="683" y="909"/>
                </a:cubicBezTo>
                <a:cubicBezTo>
                  <a:pt x="677" y="911"/>
                  <a:pt x="677" y="912"/>
                  <a:pt x="674" y="905"/>
                </a:cubicBezTo>
                <a:cubicBezTo>
                  <a:pt x="673" y="909"/>
                  <a:pt x="667" y="903"/>
                  <a:pt x="664" y="902"/>
                </a:cubicBezTo>
                <a:cubicBezTo>
                  <a:pt x="662" y="902"/>
                  <a:pt x="661" y="904"/>
                  <a:pt x="660" y="903"/>
                </a:cubicBezTo>
                <a:cubicBezTo>
                  <a:pt x="658" y="902"/>
                  <a:pt x="656" y="900"/>
                  <a:pt x="654" y="899"/>
                </a:cubicBezTo>
                <a:cubicBezTo>
                  <a:pt x="650" y="896"/>
                  <a:pt x="643" y="893"/>
                  <a:pt x="640" y="889"/>
                </a:cubicBezTo>
                <a:cubicBezTo>
                  <a:pt x="638" y="885"/>
                  <a:pt x="639" y="880"/>
                  <a:pt x="636" y="876"/>
                </a:cubicBezTo>
                <a:cubicBezTo>
                  <a:pt x="629" y="868"/>
                  <a:pt x="625" y="861"/>
                  <a:pt x="615" y="858"/>
                </a:cubicBezTo>
                <a:cubicBezTo>
                  <a:pt x="607" y="856"/>
                  <a:pt x="594" y="855"/>
                  <a:pt x="588" y="849"/>
                </a:cubicBezTo>
                <a:cubicBezTo>
                  <a:pt x="583" y="844"/>
                  <a:pt x="578" y="839"/>
                  <a:pt x="572" y="834"/>
                </a:cubicBezTo>
                <a:cubicBezTo>
                  <a:pt x="569" y="830"/>
                  <a:pt x="564" y="834"/>
                  <a:pt x="560" y="835"/>
                </a:cubicBezTo>
                <a:cubicBezTo>
                  <a:pt x="550" y="838"/>
                  <a:pt x="540" y="831"/>
                  <a:pt x="531" y="827"/>
                </a:cubicBezTo>
                <a:cubicBezTo>
                  <a:pt x="524" y="824"/>
                  <a:pt x="517" y="822"/>
                  <a:pt x="509" y="819"/>
                </a:cubicBezTo>
                <a:cubicBezTo>
                  <a:pt x="507" y="818"/>
                  <a:pt x="503" y="817"/>
                  <a:pt x="501" y="815"/>
                </a:cubicBezTo>
                <a:cubicBezTo>
                  <a:pt x="496" y="810"/>
                  <a:pt x="491" y="805"/>
                  <a:pt x="487" y="801"/>
                </a:cubicBezTo>
                <a:cubicBezTo>
                  <a:pt x="482" y="796"/>
                  <a:pt x="485" y="793"/>
                  <a:pt x="487" y="787"/>
                </a:cubicBezTo>
                <a:cubicBezTo>
                  <a:pt x="488" y="783"/>
                  <a:pt x="480" y="775"/>
                  <a:pt x="478" y="772"/>
                </a:cubicBezTo>
                <a:cubicBezTo>
                  <a:pt x="476" y="768"/>
                  <a:pt x="474" y="766"/>
                  <a:pt x="471" y="763"/>
                </a:cubicBezTo>
                <a:cubicBezTo>
                  <a:pt x="465" y="758"/>
                  <a:pt x="460" y="753"/>
                  <a:pt x="455" y="748"/>
                </a:cubicBezTo>
                <a:cubicBezTo>
                  <a:pt x="454" y="747"/>
                  <a:pt x="455" y="744"/>
                  <a:pt x="456" y="743"/>
                </a:cubicBezTo>
                <a:cubicBezTo>
                  <a:pt x="456" y="741"/>
                  <a:pt x="453" y="739"/>
                  <a:pt x="452" y="737"/>
                </a:cubicBezTo>
                <a:cubicBezTo>
                  <a:pt x="449" y="733"/>
                  <a:pt x="446" y="729"/>
                  <a:pt x="441" y="725"/>
                </a:cubicBezTo>
                <a:cubicBezTo>
                  <a:pt x="437" y="722"/>
                  <a:pt x="433" y="720"/>
                  <a:pt x="432" y="715"/>
                </a:cubicBezTo>
                <a:cubicBezTo>
                  <a:pt x="431" y="712"/>
                  <a:pt x="429" y="699"/>
                  <a:pt x="426" y="698"/>
                </a:cubicBezTo>
                <a:cubicBezTo>
                  <a:pt x="422" y="696"/>
                  <a:pt x="417" y="694"/>
                  <a:pt x="412" y="691"/>
                </a:cubicBezTo>
                <a:cubicBezTo>
                  <a:pt x="414" y="697"/>
                  <a:pt x="415" y="707"/>
                  <a:pt x="418" y="711"/>
                </a:cubicBezTo>
                <a:cubicBezTo>
                  <a:pt x="423" y="718"/>
                  <a:pt x="428" y="722"/>
                  <a:pt x="431" y="730"/>
                </a:cubicBezTo>
                <a:cubicBezTo>
                  <a:pt x="433" y="734"/>
                  <a:pt x="434" y="736"/>
                  <a:pt x="437" y="739"/>
                </a:cubicBezTo>
                <a:cubicBezTo>
                  <a:pt x="440" y="741"/>
                  <a:pt x="441" y="744"/>
                  <a:pt x="442" y="748"/>
                </a:cubicBezTo>
                <a:cubicBezTo>
                  <a:pt x="443" y="751"/>
                  <a:pt x="445" y="754"/>
                  <a:pt x="445" y="758"/>
                </a:cubicBezTo>
                <a:cubicBezTo>
                  <a:pt x="445" y="764"/>
                  <a:pt x="448" y="760"/>
                  <a:pt x="449" y="761"/>
                </a:cubicBezTo>
                <a:cubicBezTo>
                  <a:pt x="451" y="763"/>
                  <a:pt x="455" y="766"/>
                  <a:pt x="455" y="769"/>
                </a:cubicBezTo>
                <a:cubicBezTo>
                  <a:pt x="454" y="773"/>
                  <a:pt x="451" y="774"/>
                  <a:pt x="449" y="771"/>
                </a:cubicBezTo>
                <a:cubicBezTo>
                  <a:pt x="446" y="765"/>
                  <a:pt x="440" y="761"/>
                  <a:pt x="434" y="757"/>
                </a:cubicBezTo>
                <a:cubicBezTo>
                  <a:pt x="432" y="756"/>
                  <a:pt x="433" y="749"/>
                  <a:pt x="433" y="747"/>
                </a:cubicBezTo>
                <a:cubicBezTo>
                  <a:pt x="433" y="743"/>
                  <a:pt x="428" y="741"/>
                  <a:pt x="426" y="740"/>
                </a:cubicBezTo>
                <a:cubicBezTo>
                  <a:pt x="424" y="738"/>
                  <a:pt x="422" y="739"/>
                  <a:pt x="420" y="737"/>
                </a:cubicBezTo>
                <a:cubicBezTo>
                  <a:pt x="417" y="734"/>
                  <a:pt x="414" y="732"/>
                  <a:pt x="412" y="730"/>
                </a:cubicBezTo>
                <a:cubicBezTo>
                  <a:pt x="415" y="729"/>
                  <a:pt x="422" y="729"/>
                  <a:pt x="418" y="722"/>
                </a:cubicBezTo>
                <a:cubicBezTo>
                  <a:pt x="414" y="717"/>
                  <a:pt x="413" y="714"/>
                  <a:pt x="407" y="712"/>
                </a:cubicBezTo>
                <a:cubicBezTo>
                  <a:pt x="404" y="710"/>
                  <a:pt x="403" y="704"/>
                  <a:pt x="401" y="700"/>
                </a:cubicBezTo>
                <a:cubicBezTo>
                  <a:pt x="399" y="694"/>
                  <a:pt x="396" y="687"/>
                  <a:pt x="394" y="681"/>
                </a:cubicBezTo>
                <a:cubicBezTo>
                  <a:pt x="391" y="674"/>
                  <a:pt x="382" y="667"/>
                  <a:pt x="375" y="666"/>
                </a:cubicBezTo>
                <a:cubicBezTo>
                  <a:pt x="369" y="664"/>
                  <a:pt x="368" y="665"/>
                  <a:pt x="365" y="659"/>
                </a:cubicBezTo>
                <a:cubicBezTo>
                  <a:pt x="362" y="653"/>
                  <a:pt x="360" y="647"/>
                  <a:pt x="357" y="641"/>
                </a:cubicBezTo>
                <a:cubicBezTo>
                  <a:pt x="353" y="633"/>
                  <a:pt x="345" y="627"/>
                  <a:pt x="342" y="618"/>
                </a:cubicBezTo>
                <a:cubicBezTo>
                  <a:pt x="339" y="606"/>
                  <a:pt x="339" y="598"/>
                  <a:pt x="340" y="584"/>
                </a:cubicBezTo>
                <a:cubicBezTo>
                  <a:pt x="340" y="574"/>
                  <a:pt x="341" y="563"/>
                  <a:pt x="341" y="552"/>
                </a:cubicBezTo>
                <a:cubicBezTo>
                  <a:pt x="342" y="541"/>
                  <a:pt x="339" y="535"/>
                  <a:pt x="336" y="525"/>
                </a:cubicBezTo>
                <a:cubicBezTo>
                  <a:pt x="342" y="526"/>
                  <a:pt x="348" y="528"/>
                  <a:pt x="354" y="530"/>
                </a:cubicBezTo>
                <a:cubicBezTo>
                  <a:pt x="354" y="521"/>
                  <a:pt x="354" y="520"/>
                  <a:pt x="349" y="514"/>
                </a:cubicBezTo>
                <a:cubicBezTo>
                  <a:pt x="344" y="509"/>
                  <a:pt x="340" y="506"/>
                  <a:pt x="335" y="503"/>
                </a:cubicBezTo>
                <a:cubicBezTo>
                  <a:pt x="331" y="499"/>
                  <a:pt x="326" y="499"/>
                  <a:pt x="321" y="497"/>
                </a:cubicBezTo>
                <a:cubicBezTo>
                  <a:pt x="313" y="494"/>
                  <a:pt x="312" y="494"/>
                  <a:pt x="309" y="485"/>
                </a:cubicBezTo>
                <a:cubicBezTo>
                  <a:pt x="305" y="476"/>
                  <a:pt x="290" y="471"/>
                  <a:pt x="291" y="460"/>
                </a:cubicBezTo>
                <a:cubicBezTo>
                  <a:pt x="292" y="450"/>
                  <a:pt x="291" y="451"/>
                  <a:pt x="283" y="446"/>
                </a:cubicBezTo>
                <a:cubicBezTo>
                  <a:pt x="282" y="445"/>
                  <a:pt x="278" y="455"/>
                  <a:pt x="274" y="450"/>
                </a:cubicBezTo>
                <a:cubicBezTo>
                  <a:pt x="272" y="447"/>
                  <a:pt x="268" y="437"/>
                  <a:pt x="264" y="435"/>
                </a:cubicBezTo>
                <a:cubicBezTo>
                  <a:pt x="258" y="432"/>
                  <a:pt x="257" y="431"/>
                  <a:pt x="254" y="426"/>
                </a:cubicBezTo>
                <a:cubicBezTo>
                  <a:pt x="250" y="420"/>
                  <a:pt x="247" y="413"/>
                  <a:pt x="243" y="409"/>
                </a:cubicBezTo>
                <a:cubicBezTo>
                  <a:pt x="239" y="406"/>
                  <a:pt x="234" y="403"/>
                  <a:pt x="230" y="400"/>
                </a:cubicBezTo>
                <a:cubicBezTo>
                  <a:pt x="220" y="393"/>
                  <a:pt x="211" y="390"/>
                  <a:pt x="200" y="386"/>
                </a:cubicBezTo>
                <a:cubicBezTo>
                  <a:pt x="196" y="384"/>
                  <a:pt x="191" y="388"/>
                  <a:pt x="186" y="387"/>
                </a:cubicBezTo>
                <a:cubicBezTo>
                  <a:pt x="182" y="386"/>
                  <a:pt x="176" y="381"/>
                  <a:pt x="172" y="378"/>
                </a:cubicBezTo>
                <a:cubicBezTo>
                  <a:pt x="166" y="375"/>
                  <a:pt x="165" y="373"/>
                  <a:pt x="159" y="374"/>
                </a:cubicBezTo>
                <a:cubicBezTo>
                  <a:pt x="153" y="375"/>
                  <a:pt x="150" y="376"/>
                  <a:pt x="152" y="383"/>
                </a:cubicBezTo>
                <a:cubicBezTo>
                  <a:pt x="154" y="389"/>
                  <a:pt x="131" y="396"/>
                  <a:pt x="126" y="397"/>
                </a:cubicBezTo>
                <a:cubicBezTo>
                  <a:pt x="125" y="395"/>
                  <a:pt x="126" y="393"/>
                  <a:pt x="129" y="392"/>
                </a:cubicBezTo>
                <a:cubicBezTo>
                  <a:pt x="125" y="391"/>
                  <a:pt x="128" y="380"/>
                  <a:pt x="130" y="378"/>
                </a:cubicBezTo>
                <a:cubicBezTo>
                  <a:pt x="136" y="375"/>
                  <a:pt x="139" y="375"/>
                  <a:pt x="145" y="375"/>
                </a:cubicBezTo>
                <a:cubicBezTo>
                  <a:pt x="144" y="374"/>
                  <a:pt x="142" y="372"/>
                  <a:pt x="141" y="371"/>
                </a:cubicBezTo>
                <a:cubicBezTo>
                  <a:pt x="142" y="370"/>
                  <a:pt x="144" y="369"/>
                  <a:pt x="146" y="367"/>
                </a:cubicBezTo>
                <a:cubicBezTo>
                  <a:pt x="136" y="369"/>
                  <a:pt x="131" y="371"/>
                  <a:pt x="123" y="378"/>
                </a:cubicBezTo>
                <a:cubicBezTo>
                  <a:pt x="115" y="384"/>
                  <a:pt x="112" y="390"/>
                  <a:pt x="107" y="398"/>
                </a:cubicBezTo>
                <a:cubicBezTo>
                  <a:pt x="110" y="399"/>
                  <a:pt x="112" y="400"/>
                  <a:pt x="115" y="400"/>
                </a:cubicBezTo>
                <a:cubicBezTo>
                  <a:pt x="107" y="410"/>
                  <a:pt x="100" y="415"/>
                  <a:pt x="91" y="422"/>
                </a:cubicBezTo>
                <a:cubicBezTo>
                  <a:pt x="86" y="425"/>
                  <a:pt x="72" y="429"/>
                  <a:pt x="71" y="436"/>
                </a:cubicBezTo>
                <a:cubicBezTo>
                  <a:pt x="71" y="442"/>
                  <a:pt x="52" y="446"/>
                  <a:pt x="46" y="447"/>
                </a:cubicBezTo>
                <a:cubicBezTo>
                  <a:pt x="44" y="448"/>
                  <a:pt x="42" y="448"/>
                  <a:pt x="39" y="448"/>
                </a:cubicBezTo>
                <a:cubicBezTo>
                  <a:pt x="37" y="448"/>
                  <a:pt x="38" y="450"/>
                  <a:pt x="36" y="451"/>
                </a:cubicBezTo>
                <a:cubicBezTo>
                  <a:pt x="31" y="454"/>
                  <a:pt x="28" y="455"/>
                  <a:pt x="23" y="454"/>
                </a:cubicBezTo>
                <a:cubicBezTo>
                  <a:pt x="28" y="450"/>
                  <a:pt x="32" y="449"/>
                  <a:pt x="38" y="445"/>
                </a:cubicBezTo>
                <a:cubicBezTo>
                  <a:pt x="41" y="443"/>
                  <a:pt x="53" y="432"/>
                  <a:pt x="56" y="438"/>
                </a:cubicBezTo>
                <a:cubicBezTo>
                  <a:pt x="59" y="434"/>
                  <a:pt x="68" y="423"/>
                  <a:pt x="73" y="427"/>
                </a:cubicBezTo>
                <a:cubicBezTo>
                  <a:pt x="71" y="422"/>
                  <a:pt x="80" y="419"/>
                  <a:pt x="81" y="414"/>
                </a:cubicBezTo>
                <a:cubicBezTo>
                  <a:pt x="82" y="410"/>
                  <a:pt x="82" y="409"/>
                  <a:pt x="85" y="406"/>
                </a:cubicBezTo>
                <a:cubicBezTo>
                  <a:pt x="86" y="404"/>
                  <a:pt x="88" y="403"/>
                  <a:pt x="86" y="400"/>
                </a:cubicBezTo>
                <a:cubicBezTo>
                  <a:pt x="80" y="403"/>
                  <a:pt x="74" y="409"/>
                  <a:pt x="67" y="404"/>
                </a:cubicBezTo>
                <a:cubicBezTo>
                  <a:pt x="65" y="403"/>
                  <a:pt x="61" y="398"/>
                  <a:pt x="58" y="399"/>
                </a:cubicBezTo>
                <a:cubicBezTo>
                  <a:pt x="55" y="400"/>
                  <a:pt x="52" y="402"/>
                  <a:pt x="48" y="403"/>
                </a:cubicBezTo>
                <a:cubicBezTo>
                  <a:pt x="47" y="397"/>
                  <a:pt x="46" y="390"/>
                  <a:pt x="45" y="383"/>
                </a:cubicBezTo>
                <a:cubicBezTo>
                  <a:pt x="43" y="384"/>
                  <a:pt x="35" y="390"/>
                  <a:pt x="34" y="390"/>
                </a:cubicBezTo>
                <a:cubicBezTo>
                  <a:pt x="31" y="387"/>
                  <a:pt x="25" y="384"/>
                  <a:pt x="22" y="380"/>
                </a:cubicBezTo>
                <a:cubicBezTo>
                  <a:pt x="20" y="376"/>
                  <a:pt x="20" y="369"/>
                  <a:pt x="19" y="364"/>
                </a:cubicBezTo>
                <a:cubicBezTo>
                  <a:pt x="18" y="360"/>
                  <a:pt x="21" y="357"/>
                  <a:pt x="23" y="354"/>
                </a:cubicBezTo>
                <a:cubicBezTo>
                  <a:pt x="27" y="348"/>
                  <a:pt x="26" y="346"/>
                  <a:pt x="33" y="347"/>
                </a:cubicBezTo>
                <a:cubicBezTo>
                  <a:pt x="39" y="348"/>
                  <a:pt x="39" y="343"/>
                  <a:pt x="44" y="341"/>
                </a:cubicBezTo>
                <a:cubicBezTo>
                  <a:pt x="49" y="339"/>
                  <a:pt x="53" y="343"/>
                  <a:pt x="55" y="337"/>
                </a:cubicBezTo>
                <a:cubicBezTo>
                  <a:pt x="57" y="332"/>
                  <a:pt x="55" y="331"/>
                  <a:pt x="51" y="327"/>
                </a:cubicBezTo>
                <a:cubicBezTo>
                  <a:pt x="53" y="327"/>
                  <a:pt x="54" y="326"/>
                  <a:pt x="56" y="325"/>
                </a:cubicBezTo>
                <a:cubicBezTo>
                  <a:pt x="54" y="319"/>
                  <a:pt x="49" y="324"/>
                  <a:pt x="45" y="326"/>
                </a:cubicBezTo>
                <a:cubicBezTo>
                  <a:pt x="40" y="329"/>
                  <a:pt x="40" y="326"/>
                  <a:pt x="35" y="326"/>
                </a:cubicBezTo>
                <a:cubicBezTo>
                  <a:pt x="26" y="328"/>
                  <a:pt x="16" y="329"/>
                  <a:pt x="11" y="319"/>
                </a:cubicBezTo>
                <a:cubicBezTo>
                  <a:pt x="12" y="319"/>
                  <a:pt x="13" y="318"/>
                  <a:pt x="14" y="318"/>
                </a:cubicBezTo>
                <a:cubicBezTo>
                  <a:pt x="9" y="316"/>
                  <a:pt x="3" y="315"/>
                  <a:pt x="0" y="311"/>
                </a:cubicBezTo>
                <a:cubicBezTo>
                  <a:pt x="7" y="308"/>
                  <a:pt x="12" y="304"/>
                  <a:pt x="19" y="304"/>
                </a:cubicBezTo>
                <a:cubicBezTo>
                  <a:pt x="18" y="304"/>
                  <a:pt x="18" y="303"/>
                  <a:pt x="17" y="302"/>
                </a:cubicBezTo>
                <a:cubicBezTo>
                  <a:pt x="23" y="299"/>
                  <a:pt x="26" y="298"/>
                  <a:pt x="32" y="298"/>
                </a:cubicBezTo>
                <a:cubicBezTo>
                  <a:pt x="32" y="305"/>
                  <a:pt x="38" y="304"/>
                  <a:pt x="43" y="306"/>
                </a:cubicBezTo>
                <a:cubicBezTo>
                  <a:pt x="48" y="307"/>
                  <a:pt x="50" y="305"/>
                  <a:pt x="54" y="302"/>
                </a:cubicBezTo>
                <a:cubicBezTo>
                  <a:pt x="52" y="301"/>
                  <a:pt x="50" y="300"/>
                  <a:pt x="48" y="299"/>
                </a:cubicBezTo>
                <a:cubicBezTo>
                  <a:pt x="49" y="299"/>
                  <a:pt x="50" y="299"/>
                  <a:pt x="51" y="298"/>
                </a:cubicBezTo>
                <a:cubicBezTo>
                  <a:pt x="48" y="297"/>
                  <a:pt x="48" y="295"/>
                  <a:pt x="50" y="293"/>
                </a:cubicBezTo>
                <a:cubicBezTo>
                  <a:pt x="45" y="292"/>
                  <a:pt x="40" y="292"/>
                  <a:pt x="35" y="290"/>
                </a:cubicBezTo>
                <a:cubicBezTo>
                  <a:pt x="31" y="289"/>
                  <a:pt x="31" y="282"/>
                  <a:pt x="27" y="280"/>
                </a:cubicBezTo>
                <a:cubicBezTo>
                  <a:pt x="25" y="279"/>
                  <a:pt x="13" y="276"/>
                  <a:pt x="12" y="273"/>
                </a:cubicBezTo>
                <a:cubicBezTo>
                  <a:pt x="11" y="272"/>
                  <a:pt x="14" y="266"/>
                  <a:pt x="14" y="265"/>
                </a:cubicBezTo>
                <a:cubicBezTo>
                  <a:pt x="15" y="264"/>
                  <a:pt x="17" y="264"/>
                  <a:pt x="18" y="264"/>
                </a:cubicBezTo>
                <a:cubicBezTo>
                  <a:pt x="22" y="264"/>
                  <a:pt x="29" y="265"/>
                  <a:pt x="32" y="261"/>
                </a:cubicBezTo>
                <a:cubicBezTo>
                  <a:pt x="35" y="257"/>
                  <a:pt x="38" y="252"/>
                  <a:pt x="42" y="248"/>
                </a:cubicBezTo>
                <a:cubicBezTo>
                  <a:pt x="49" y="242"/>
                  <a:pt x="58" y="238"/>
                  <a:pt x="67" y="236"/>
                </a:cubicBezTo>
                <a:cubicBezTo>
                  <a:pt x="73" y="235"/>
                  <a:pt x="78" y="235"/>
                  <a:pt x="82" y="232"/>
                </a:cubicBezTo>
                <a:cubicBezTo>
                  <a:pt x="89" y="226"/>
                  <a:pt x="89" y="226"/>
                  <a:pt x="96" y="230"/>
                </a:cubicBezTo>
                <a:cubicBezTo>
                  <a:pt x="102" y="234"/>
                  <a:pt x="120" y="229"/>
                  <a:pt x="123" y="237"/>
                </a:cubicBezTo>
                <a:cubicBezTo>
                  <a:pt x="125" y="242"/>
                  <a:pt x="144" y="242"/>
                  <a:pt x="150" y="243"/>
                </a:cubicBezTo>
                <a:cubicBezTo>
                  <a:pt x="159" y="244"/>
                  <a:pt x="169" y="245"/>
                  <a:pt x="178" y="247"/>
                </a:cubicBezTo>
                <a:cubicBezTo>
                  <a:pt x="192" y="249"/>
                  <a:pt x="206" y="252"/>
                  <a:pt x="220" y="254"/>
                </a:cubicBezTo>
                <a:cubicBezTo>
                  <a:pt x="229" y="256"/>
                  <a:pt x="237" y="261"/>
                  <a:pt x="246" y="265"/>
                </a:cubicBezTo>
                <a:cubicBezTo>
                  <a:pt x="247" y="265"/>
                  <a:pt x="257" y="254"/>
                  <a:pt x="258" y="252"/>
                </a:cubicBezTo>
                <a:cubicBezTo>
                  <a:pt x="261" y="249"/>
                  <a:pt x="266" y="257"/>
                  <a:pt x="269" y="256"/>
                </a:cubicBezTo>
                <a:cubicBezTo>
                  <a:pt x="274" y="254"/>
                  <a:pt x="296" y="240"/>
                  <a:pt x="299" y="246"/>
                </a:cubicBezTo>
                <a:cubicBezTo>
                  <a:pt x="291" y="250"/>
                  <a:pt x="283" y="254"/>
                  <a:pt x="275" y="258"/>
                </a:cubicBezTo>
                <a:cubicBezTo>
                  <a:pt x="281" y="263"/>
                  <a:pt x="302" y="245"/>
                  <a:pt x="303" y="252"/>
                </a:cubicBezTo>
                <a:cubicBezTo>
                  <a:pt x="306" y="249"/>
                  <a:pt x="308" y="247"/>
                  <a:pt x="311" y="244"/>
                </a:cubicBezTo>
                <a:cubicBezTo>
                  <a:pt x="312" y="242"/>
                  <a:pt x="308" y="241"/>
                  <a:pt x="311" y="238"/>
                </a:cubicBezTo>
                <a:cubicBezTo>
                  <a:pt x="317" y="245"/>
                  <a:pt x="323" y="252"/>
                  <a:pt x="330" y="258"/>
                </a:cubicBezTo>
                <a:cubicBezTo>
                  <a:pt x="332" y="251"/>
                  <a:pt x="333" y="249"/>
                  <a:pt x="338" y="245"/>
                </a:cubicBezTo>
                <a:cubicBezTo>
                  <a:pt x="341" y="248"/>
                  <a:pt x="336" y="249"/>
                  <a:pt x="340" y="252"/>
                </a:cubicBezTo>
                <a:cubicBezTo>
                  <a:pt x="342" y="253"/>
                  <a:pt x="339" y="256"/>
                  <a:pt x="338" y="257"/>
                </a:cubicBezTo>
                <a:cubicBezTo>
                  <a:pt x="341" y="257"/>
                  <a:pt x="346" y="257"/>
                  <a:pt x="348" y="255"/>
                </a:cubicBezTo>
                <a:cubicBezTo>
                  <a:pt x="349" y="254"/>
                  <a:pt x="347" y="251"/>
                  <a:pt x="349" y="251"/>
                </a:cubicBezTo>
                <a:cubicBezTo>
                  <a:pt x="350" y="250"/>
                  <a:pt x="352" y="250"/>
                  <a:pt x="353" y="250"/>
                </a:cubicBezTo>
                <a:cubicBezTo>
                  <a:pt x="358" y="249"/>
                  <a:pt x="366" y="254"/>
                  <a:pt x="371" y="257"/>
                </a:cubicBezTo>
                <a:cubicBezTo>
                  <a:pt x="381" y="261"/>
                  <a:pt x="392" y="263"/>
                  <a:pt x="403" y="265"/>
                </a:cubicBezTo>
                <a:cubicBezTo>
                  <a:pt x="403" y="265"/>
                  <a:pt x="402" y="264"/>
                  <a:pt x="402" y="263"/>
                </a:cubicBezTo>
                <a:cubicBezTo>
                  <a:pt x="409" y="263"/>
                  <a:pt x="413" y="267"/>
                  <a:pt x="419" y="270"/>
                </a:cubicBezTo>
                <a:cubicBezTo>
                  <a:pt x="423" y="274"/>
                  <a:pt x="410" y="278"/>
                  <a:pt x="409" y="279"/>
                </a:cubicBezTo>
                <a:cubicBezTo>
                  <a:pt x="413" y="280"/>
                  <a:pt x="418" y="282"/>
                  <a:pt x="423" y="282"/>
                </a:cubicBezTo>
                <a:cubicBezTo>
                  <a:pt x="430" y="281"/>
                  <a:pt x="438" y="281"/>
                  <a:pt x="446" y="280"/>
                </a:cubicBezTo>
                <a:cubicBezTo>
                  <a:pt x="449" y="280"/>
                  <a:pt x="456" y="279"/>
                  <a:pt x="458" y="283"/>
                </a:cubicBezTo>
                <a:cubicBezTo>
                  <a:pt x="462" y="288"/>
                  <a:pt x="465" y="293"/>
                  <a:pt x="469" y="299"/>
                </a:cubicBezTo>
                <a:cubicBezTo>
                  <a:pt x="468" y="296"/>
                  <a:pt x="468" y="294"/>
                  <a:pt x="467" y="292"/>
                </a:cubicBezTo>
                <a:cubicBezTo>
                  <a:pt x="467" y="290"/>
                  <a:pt x="468" y="289"/>
                  <a:pt x="468" y="288"/>
                </a:cubicBezTo>
                <a:cubicBezTo>
                  <a:pt x="467" y="282"/>
                  <a:pt x="465" y="283"/>
                  <a:pt x="468" y="278"/>
                </a:cubicBezTo>
                <a:cubicBezTo>
                  <a:pt x="470" y="275"/>
                  <a:pt x="486" y="274"/>
                  <a:pt x="482" y="269"/>
                </a:cubicBezTo>
                <a:cubicBezTo>
                  <a:pt x="475" y="272"/>
                  <a:pt x="469" y="274"/>
                  <a:pt x="461" y="274"/>
                </a:cubicBezTo>
                <a:cubicBezTo>
                  <a:pt x="463" y="267"/>
                  <a:pt x="465" y="268"/>
                  <a:pt x="472" y="266"/>
                </a:cubicBezTo>
                <a:cubicBezTo>
                  <a:pt x="478" y="263"/>
                  <a:pt x="479" y="263"/>
                  <a:pt x="485" y="266"/>
                </a:cubicBezTo>
                <a:cubicBezTo>
                  <a:pt x="487" y="267"/>
                  <a:pt x="488" y="271"/>
                  <a:pt x="489" y="273"/>
                </a:cubicBezTo>
                <a:cubicBezTo>
                  <a:pt x="490" y="275"/>
                  <a:pt x="492" y="275"/>
                  <a:pt x="494" y="276"/>
                </a:cubicBezTo>
                <a:cubicBezTo>
                  <a:pt x="499" y="277"/>
                  <a:pt x="504" y="278"/>
                  <a:pt x="509" y="280"/>
                </a:cubicBezTo>
                <a:cubicBezTo>
                  <a:pt x="513" y="282"/>
                  <a:pt x="535" y="284"/>
                  <a:pt x="536" y="281"/>
                </a:cubicBezTo>
                <a:cubicBezTo>
                  <a:pt x="537" y="275"/>
                  <a:pt x="538" y="272"/>
                  <a:pt x="545" y="272"/>
                </a:cubicBezTo>
                <a:cubicBezTo>
                  <a:pt x="549" y="272"/>
                  <a:pt x="554" y="274"/>
                  <a:pt x="558" y="275"/>
                </a:cubicBezTo>
                <a:cubicBezTo>
                  <a:pt x="558" y="277"/>
                  <a:pt x="555" y="284"/>
                  <a:pt x="556" y="285"/>
                </a:cubicBezTo>
                <a:cubicBezTo>
                  <a:pt x="556" y="287"/>
                  <a:pt x="562" y="290"/>
                  <a:pt x="564" y="291"/>
                </a:cubicBezTo>
                <a:cubicBezTo>
                  <a:pt x="562" y="284"/>
                  <a:pt x="559" y="278"/>
                  <a:pt x="568" y="276"/>
                </a:cubicBezTo>
                <a:cubicBezTo>
                  <a:pt x="572" y="276"/>
                  <a:pt x="574" y="273"/>
                  <a:pt x="576" y="270"/>
                </a:cubicBezTo>
                <a:cubicBezTo>
                  <a:pt x="578" y="268"/>
                  <a:pt x="577" y="266"/>
                  <a:pt x="577" y="263"/>
                </a:cubicBezTo>
                <a:cubicBezTo>
                  <a:pt x="574" y="264"/>
                  <a:pt x="572" y="265"/>
                  <a:pt x="570" y="266"/>
                </a:cubicBezTo>
                <a:cubicBezTo>
                  <a:pt x="569" y="259"/>
                  <a:pt x="574" y="258"/>
                  <a:pt x="579" y="258"/>
                </a:cubicBezTo>
                <a:cubicBezTo>
                  <a:pt x="579" y="252"/>
                  <a:pt x="574" y="256"/>
                  <a:pt x="570" y="255"/>
                </a:cubicBezTo>
                <a:cubicBezTo>
                  <a:pt x="568" y="254"/>
                  <a:pt x="558" y="252"/>
                  <a:pt x="557" y="249"/>
                </a:cubicBezTo>
                <a:cubicBezTo>
                  <a:pt x="555" y="243"/>
                  <a:pt x="555" y="239"/>
                  <a:pt x="555" y="233"/>
                </a:cubicBezTo>
                <a:cubicBezTo>
                  <a:pt x="555" y="226"/>
                  <a:pt x="558" y="225"/>
                  <a:pt x="563" y="227"/>
                </a:cubicBezTo>
                <a:cubicBezTo>
                  <a:pt x="564" y="224"/>
                  <a:pt x="562" y="223"/>
                  <a:pt x="559" y="223"/>
                </a:cubicBezTo>
                <a:cubicBezTo>
                  <a:pt x="564" y="220"/>
                  <a:pt x="564" y="221"/>
                  <a:pt x="564" y="215"/>
                </a:cubicBezTo>
                <a:cubicBezTo>
                  <a:pt x="564" y="209"/>
                  <a:pt x="564" y="207"/>
                  <a:pt x="562" y="203"/>
                </a:cubicBezTo>
                <a:cubicBezTo>
                  <a:pt x="560" y="199"/>
                  <a:pt x="561" y="194"/>
                  <a:pt x="561" y="191"/>
                </a:cubicBezTo>
                <a:cubicBezTo>
                  <a:pt x="562" y="187"/>
                  <a:pt x="567" y="189"/>
                  <a:pt x="569" y="189"/>
                </a:cubicBezTo>
                <a:cubicBezTo>
                  <a:pt x="560" y="180"/>
                  <a:pt x="575" y="182"/>
                  <a:pt x="581" y="182"/>
                </a:cubicBezTo>
                <a:cubicBezTo>
                  <a:pt x="590" y="182"/>
                  <a:pt x="595" y="183"/>
                  <a:pt x="603" y="185"/>
                </a:cubicBezTo>
                <a:cubicBezTo>
                  <a:pt x="600" y="190"/>
                  <a:pt x="595" y="201"/>
                  <a:pt x="591" y="204"/>
                </a:cubicBezTo>
                <a:cubicBezTo>
                  <a:pt x="586" y="206"/>
                  <a:pt x="576" y="204"/>
                  <a:pt x="572" y="204"/>
                </a:cubicBezTo>
                <a:cubicBezTo>
                  <a:pt x="586" y="206"/>
                  <a:pt x="570" y="215"/>
                  <a:pt x="570" y="220"/>
                </a:cubicBezTo>
                <a:cubicBezTo>
                  <a:pt x="578" y="219"/>
                  <a:pt x="582" y="225"/>
                  <a:pt x="583" y="232"/>
                </a:cubicBezTo>
                <a:cubicBezTo>
                  <a:pt x="584" y="236"/>
                  <a:pt x="591" y="242"/>
                  <a:pt x="594" y="245"/>
                </a:cubicBezTo>
                <a:cubicBezTo>
                  <a:pt x="590" y="247"/>
                  <a:pt x="587" y="250"/>
                  <a:pt x="583" y="252"/>
                </a:cubicBezTo>
                <a:cubicBezTo>
                  <a:pt x="587" y="253"/>
                  <a:pt x="590" y="256"/>
                  <a:pt x="593" y="254"/>
                </a:cubicBezTo>
                <a:cubicBezTo>
                  <a:pt x="596" y="251"/>
                  <a:pt x="599" y="254"/>
                  <a:pt x="603" y="256"/>
                </a:cubicBezTo>
                <a:cubicBezTo>
                  <a:pt x="601" y="257"/>
                  <a:pt x="599" y="258"/>
                  <a:pt x="597" y="259"/>
                </a:cubicBezTo>
                <a:cubicBezTo>
                  <a:pt x="601" y="262"/>
                  <a:pt x="603" y="262"/>
                  <a:pt x="602" y="267"/>
                </a:cubicBezTo>
                <a:cubicBezTo>
                  <a:pt x="600" y="271"/>
                  <a:pt x="600" y="272"/>
                  <a:pt x="604" y="275"/>
                </a:cubicBezTo>
                <a:cubicBezTo>
                  <a:pt x="606" y="271"/>
                  <a:pt x="608" y="270"/>
                  <a:pt x="608" y="265"/>
                </a:cubicBezTo>
                <a:cubicBezTo>
                  <a:pt x="608" y="264"/>
                  <a:pt x="609" y="257"/>
                  <a:pt x="612" y="259"/>
                </a:cubicBezTo>
                <a:cubicBezTo>
                  <a:pt x="614" y="260"/>
                  <a:pt x="621" y="262"/>
                  <a:pt x="621" y="265"/>
                </a:cubicBezTo>
                <a:cubicBezTo>
                  <a:pt x="622" y="269"/>
                  <a:pt x="625" y="273"/>
                  <a:pt x="620" y="275"/>
                </a:cubicBezTo>
                <a:cubicBezTo>
                  <a:pt x="620" y="274"/>
                  <a:pt x="619" y="273"/>
                  <a:pt x="619" y="272"/>
                </a:cubicBezTo>
                <a:cubicBezTo>
                  <a:pt x="609" y="277"/>
                  <a:pt x="631" y="297"/>
                  <a:pt x="632" y="286"/>
                </a:cubicBezTo>
                <a:cubicBezTo>
                  <a:pt x="633" y="283"/>
                  <a:pt x="632" y="282"/>
                  <a:pt x="634" y="280"/>
                </a:cubicBezTo>
                <a:cubicBezTo>
                  <a:pt x="635" y="279"/>
                  <a:pt x="639" y="277"/>
                  <a:pt x="639" y="275"/>
                </a:cubicBezTo>
                <a:cubicBezTo>
                  <a:pt x="639" y="267"/>
                  <a:pt x="639" y="268"/>
                  <a:pt x="646" y="265"/>
                </a:cubicBezTo>
                <a:cubicBezTo>
                  <a:pt x="643" y="260"/>
                  <a:pt x="640" y="258"/>
                  <a:pt x="641" y="253"/>
                </a:cubicBezTo>
                <a:cubicBezTo>
                  <a:pt x="642" y="248"/>
                  <a:pt x="645" y="250"/>
                  <a:pt x="650" y="250"/>
                </a:cubicBezTo>
                <a:cubicBezTo>
                  <a:pt x="652" y="251"/>
                  <a:pt x="660" y="251"/>
                  <a:pt x="662" y="253"/>
                </a:cubicBezTo>
                <a:cubicBezTo>
                  <a:pt x="666" y="257"/>
                  <a:pt x="667" y="258"/>
                  <a:pt x="673" y="259"/>
                </a:cubicBezTo>
                <a:cubicBezTo>
                  <a:pt x="671" y="263"/>
                  <a:pt x="674" y="266"/>
                  <a:pt x="672" y="269"/>
                </a:cubicBezTo>
                <a:cubicBezTo>
                  <a:pt x="670" y="271"/>
                  <a:pt x="665" y="270"/>
                  <a:pt x="663" y="270"/>
                </a:cubicBezTo>
                <a:cubicBezTo>
                  <a:pt x="665" y="275"/>
                  <a:pt x="666" y="279"/>
                  <a:pt x="669" y="282"/>
                </a:cubicBezTo>
                <a:cubicBezTo>
                  <a:pt x="673" y="285"/>
                  <a:pt x="675" y="288"/>
                  <a:pt x="671" y="293"/>
                </a:cubicBezTo>
                <a:cubicBezTo>
                  <a:pt x="668" y="296"/>
                  <a:pt x="662" y="298"/>
                  <a:pt x="659" y="300"/>
                </a:cubicBezTo>
                <a:cubicBezTo>
                  <a:pt x="655" y="302"/>
                  <a:pt x="653" y="298"/>
                  <a:pt x="650" y="295"/>
                </a:cubicBezTo>
                <a:cubicBezTo>
                  <a:pt x="652" y="298"/>
                  <a:pt x="653" y="301"/>
                  <a:pt x="654" y="304"/>
                </a:cubicBezTo>
                <a:cubicBezTo>
                  <a:pt x="652" y="303"/>
                  <a:pt x="650" y="302"/>
                  <a:pt x="648" y="301"/>
                </a:cubicBezTo>
                <a:cubicBezTo>
                  <a:pt x="648" y="302"/>
                  <a:pt x="648" y="303"/>
                  <a:pt x="649" y="304"/>
                </a:cubicBezTo>
                <a:cubicBezTo>
                  <a:pt x="646" y="303"/>
                  <a:pt x="644" y="303"/>
                  <a:pt x="642" y="302"/>
                </a:cubicBezTo>
                <a:cubicBezTo>
                  <a:pt x="641" y="302"/>
                  <a:pt x="642" y="298"/>
                  <a:pt x="640" y="298"/>
                </a:cubicBezTo>
                <a:cubicBezTo>
                  <a:pt x="637" y="298"/>
                  <a:pt x="633" y="297"/>
                  <a:pt x="631" y="301"/>
                </a:cubicBezTo>
                <a:cubicBezTo>
                  <a:pt x="633" y="302"/>
                  <a:pt x="635" y="303"/>
                  <a:pt x="637" y="304"/>
                </a:cubicBezTo>
                <a:cubicBezTo>
                  <a:pt x="635" y="308"/>
                  <a:pt x="633" y="312"/>
                  <a:pt x="630" y="313"/>
                </a:cubicBezTo>
                <a:cubicBezTo>
                  <a:pt x="625" y="316"/>
                  <a:pt x="623" y="314"/>
                  <a:pt x="618" y="311"/>
                </a:cubicBezTo>
                <a:cubicBezTo>
                  <a:pt x="610" y="307"/>
                  <a:pt x="604" y="308"/>
                  <a:pt x="595" y="307"/>
                </a:cubicBezTo>
                <a:cubicBezTo>
                  <a:pt x="601" y="310"/>
                  <a:pt x="607" y="313"/>
                  <a:pt x="613" y="316"/>
                </a:cubicBezTo>
                <a:cubicBezTo>
                  <a:pt x="617" y="318"/>
                  <a:pt x="624" y="318"/>
                  <a:pt x="629" y="318"/>
                </a:cubicBezTo>
                <a:cubicBezTo>
                  <a:pt x="627" y="321"/>
                  <a:pt x="624" y="330"/>
                  <a:pt x="621" y="332"/>
                </a:cubicBezTo>
                <a:cubicBezTo>
                  <a:pt x="619" y="333"/>
                  <a:pt x="617" y="335"/>
                  <a:pt x="615" y="334"/>
                </a:cubicBezTo>
                <a:cubicBezTo>
                  <a:pt x="612" y="334"/>
                  <a:pt x="610" y="333"/>
                  <a:pt x="608" y="335"/>
                </a:cubicBezTo>
                <a:cubicBezTo>
                  <a:pt x="601" y="339"/>
                  <a:pt x="600" y="340"/>
                  <a:pt x="593" y="337"/>
                </a:cubicBezTo>
                <a:cubicBezTo>
                  <a:pt x="588" y="336"/>
                  <a:pt x="584" y="335"/>
                  <a:pt x="579" y="334"/>
                </a:cubicBezTo>
                <a:cubicBezTo>
                  <a:pt x="582" y="335"/>
                  <a:pt x="585" y="336"/>
                  <a:pt x="588" y="338"/>
                </a:cubicBezTo>
                <a:cubicBezTo>
                  <a:pt x="588" y="339"/>
                  <a:pt x="587" y="339"/>
                  <a:pt x="586" y="340"/>
                </a:cubicBezTo>
                <a:cubicBezTo>
                  <a:pt x="591" y="339"/>
                  <a:pt x="592" y="339"/>
                  <a:pt x="597" y="341"/>
                </a:cubicBezTo>
                <a:cubicBezTo>
                  <a:pt x="599" y="343"/>
                  <a:pt x="603" y="346"/>
                  <a:pt x="599" y="348"/>
                </a:cubicBezTo>
                <a:cubicBezTo>
                  <a:pt x="595" y="350"/>
                  <a:pt x="593" y="350"/>
                  <a:pt x="588" y="350"/>
                </a:cubicBezTo>
                <a:cubicBezTo>
                  <a:pt x="586" y="350"/>
                  <a:pt x="584" y="355"/>
                  <a:pt x="583" y="356"/>
                </a:cubicBezTo>
                <a:cubicBezTo>
                  <a:pt x="579" y="362"/>
                  <a:pt x="573" y="369"/>
                  <a:pt x="572" y="376"/>
                </a:cubicBezTo>
                <a:cubicBezTo>
                  <a:pt x="570" y="384"/>
                  <a:pt x="569" y="392"/>
                  <a:pt x="567" y="400"/>
                </a:cubicBezTo>
                <a:cubicBezTo>
                  <a:pt x="570" y="401"/>
                  <a:pt x="577" y="401"/>
                  <a:pt x="580" y="403"/>
                </a:cubicBezTo>
                <a:cubicBezTo>
                  <a:pt x="582" y="406"/>
                  <a:pt x="584" y="415"/>
                  <a:pt x="585" y="419"/>
                </a:cubicBezTo>
                <a:cubicBezTo>
                  <a:pt x="588" y="426"/>
                  <a:pt x="589" y="423"/>
                  <a:pt x="596" y="422"/>
                </a:cubicBezTo>
                <a:cubicBezTo>
                  <a:pt x="599" y="421"/>
                  <a:pt x="603" y="423"/>
                  <a:pt x="606" y="424"/>
                </a:cubicBezTo>
                <a:cubicBezTo>
                  <a:pt x="615" y="428"/>
                  <a:pt x="622" y="431"/>
                  <a:pt x="631" y="437"/>
                </a:cubicBezTo>
                <a:cubicBezTo>
                  <a:pt x="633" y="439"/>
                  <a:pt x="638" y="444"/>
                  <a:pt x="642" y="445"/>
                </a:cubicBezTo>
                <a:cubicBezTo>
                  <a:pt x="646" y="445"/>
                  <a:pt x="651" y="446"/>
                  <a:pt x="656" y="446"/>
                </a:cubicBezTo>
                <a:cubicBezTo>
                  <a:pt x="657" y="447"/>
                  <a:pt x="666" y="446"/>
                  <a:pt x="666" y="448"/>
                </a:cubicBezTo>
                <a:cubicBezTo>
                  <a:pt x="666" y="455"/>
                  <a:pt x="666" y="461"/>
                  <a:pt x="666" y="468"/>
                </a:cubicBezTo>
                <a:cubicBezTo>
                  <a:pt x="665" y="477"/>
                  <a:pt x="674" y="484"/>
                  <a:pt x="680" y="491"/>
                </a:cubicBezTo>
                <a:cubicBezTo>
                  <a:pt x="685" y="497"/>
                  <a:pt x="696" y="485"/>
                  <a:pt x="695" y="480"/>
                </a:cubicBezTo>
                <a:cubicBezTo>
                  <a:pt x="694" y="474"/>
                  <a:pt x="693" y="468"/>
                  <a:pt x="692" y="462"/>
                </a:cubicBezTo>
                <a:cubicBezTo>
                  <a:pt x="692" y="459"/>
                  <a:pt x="687" y="455"/>
                  <a:pt x="686" y="452"/>
                </a:cubicBezTo>
                <a:cubicBezTo>
                  <a:pt x="692" y="448"/>
                  <a:pt x="703" y="444"/>
                  <a:pt x="707" y="439"/>
                </a:cubicBezTo>
                <a:cubicBezTo>
                  <a:pt x="710" y="433"/>
                  <a:pt x="711" y="419"/>
                  <a:pt x="707" y="415"/>
                </a:cubicBezTo>
                <a:cubicBezTo>
                  <a:pt x="703" y="412"/>
                  <a:pt x="700" y="409"/>
                  <a:pt x="698" y="405"/>
                </a:cubicBezTo>
                <a:cubicBezTo>
                  <a:pt x="694" y="400"/>
                  <a:pt x="693" y="401"/>
                  <a:pt x="697" y="397"/>
                </a:cubicBezTo>
                <a:cubicBezTo>
                  <a:pt x="702" y="392"/>
                  <a:pt x="703" y="393"/>
                  <a:pt x="701" y="386"/>
                </a:cubicBezTo>
                <a:cubicBezTo>
                  <a:pt x="700" y="382"/>
                  <a:pt x="698" y="378"/>
                  <a:pt x="699" y="374"/>
                </a:cubicBezTo>
                <a:cubicBezTo>
                  <a:pt x="701" y="368"/>
                  <a:pt x="701" y="366"/>
                  <a:pt x="699" y="360"/>
                </a:cubicBezTo>
                <a:cubicBezTo>
                  <a:pt x="698" y="356"/>
                  <a:pt x="700" y="354"/>
                  <a:pt x="705" y="354"/>
                </a:cubicBezTo>
                <a:cubicBezTo>
                  <a:pt x="713" y="353"/>
                  <a:pt x="720" y="359"/>
                  <a:pt x="727" y="356"/>
                </a:cubicBezTo>
                <a:cubicBezTo>
                  <a:pt x="732" y="354"/>
                  <a:pt x="734" y="356"/>
                  <a:pt x="738" y="359"/>
                </a:cubicBezTo>
                <a:cubicBezTo>
                  <a:pt x="740" y="361"/>
                  <a:pt x="746" y="364"/>
                  <a:pt x="747" y="366"/>
                </a:cubicBezTo>
                <a:cubicBezTo>
                  <a:pt x="748" y="371"/>
                  <a:pt x="750" y="374"/>
                  <a:pt x="755" y="373"/>
                </a:cubicBezTo>
                <a:cubicBezTo>
                  <a:pt x="759" y="373"/>
                  <a:pt x="762" y="375"/>
                  <a:pt x="765" y="376"/>
                </a:cubicBezTo>
                <a:cubicBezTo>
                  <a:pt x="763" y="380"/>
                  <a:pt x="762" y="381"/>
                  <a:pt x="763" y="385"/>
                </a:cubicBezTo>
                <a:cubicBezTo>
                  <a:pt x="763" y="388"/>
                  <a:pt x="764" y="392"/>
                  <a:pt x="763" y="395"/>
                </a:cubicBezTo>
                <a:cubicBezTo>
                  <a:pt x="764" y="395"/>
                  <a:pt x="765" y="396"/>
                  <a:pt x="766" y="395"/>
                </a:cubicBezTo>
                <a:cubicBezTo>
                  <a:pt x="764" y="398"/>
                  <a:pt x="759" y="402"/>
                  <a:pt x="762" y="404"/>
                </a:cubicBezTo>
                <a:cubicBezTo>
                  <a:pt x="767" y="389"/>
                  <a:pt x="785" y="422"/>
                  <a:pt x="788" y="402"/>
                </a:cubicBezTo>
                <a:cubicBezTo>
                  <a:pt x="789" y="403"/>
                  <a:pt x="791" y="403"/>
                  <a:pt x="791" y="404"/>
                </a:cubicBezTo>
                <a:cubicBezTo>
                  <a:pt x="793" y="399"/>
                  <a:pt x="797" y="395"/>
                  <a:pt x="796" y="391"/>
                </a:cubicBezTo>
                <a:cubicBezTo>
                  <a:pt x="795" y="387"/>
                  <a:pt x="800" y="381"/>
                  <a:pt x="803" y="381"/>
                </a:cubicBezTo>
                <a:cubicBezTo>
                  <a:pt x="803" y="383"/>
                  <a:pt x="803" y="385"/>
                  <a:pt x="802" y="387"/>
                </a:cubicBezTo>
                <a:cubicBezTo>
                  <a:pt x="810" y="387"/>
                  <a:pt x="815" y="403"/>
                  <a:pt x="819" y="409"/>
                </a:cubicBezTo>
                <a:cubicBezTo>
                  <a:pt x="821" y="413"/>
                  <a:pt x="827" y="420"/>
                  <a:pt x="828" y="424"/>
                </a:cubicBezTo>
                <a:cubicBezTo>
                  <a:pt x="828" y="426"/>
                  <a:pt x="824" y="429"/>
                  <a:pt x="824" y="432"/>
                </a:cubicBezTo>
                <a:cubicBezTo>
                  <a:pt x="824" y="433"/>
                  <a:pt x="828" y="435"/>
                  <a:pt x="829" y="435"/>
                </a:cubicBezTo>
                <a:cubicBezTo>
                  <a:pt x="831" y="437"/>
                  <a:pt x="834" y="439"/>
                  <a:pt x="835" y="441"/>
                </a:cubicBezTo>
                <a:cubicBezTo>
                  <a:pt x="837" y="443"/>
                  <a:pt x="834" y="445"/>
                  <a:pt x="838" y="446"/>
                </a:cubicBezTo>
                <a:cubicBezTo>
                  <a:pt x="844" y="446"/>
                  <a:pt x="846" y="446"/>
                  <a:pt x="851" y="449"/>
                </a:cubicBezTo>
                <a:cubicBezTo>
                  <a:pt x="854" y="452"/>
                  <a:pt x="861" y="455"/>
                  <a:pt x="854" y="456"/>
                </a:cubicBezTo>
                <a:cubicBezTo>
                  <a:pt x="850" y="457"/>
                  <a:pt x="846" y="458"/>
                  <a:pt x="842" y="460"/>
                </a:cubicBezTo>
                <a:cubicBezTo>
                  <a:pt x="844" y="461"/>
                  <a:pt x="847" y="459"/>
                  <a:pt x="850" y="458"/>
                </a:cubicBezTo>
                <a:cubicBezTo>
                  <a:pt x="848" y="461"/>
                  <a:pt x="842" y="462"/>
                  <a:pt x="839" y="463"/>
                </a:cubicBezTo>
                <a:cubicBezTo>
                  <a:pt x="836" y="464"/>
                  <a:pt x="837" y="470"/>
                  <a:pt x="839" y="468"/>
                </a:cubicBezTo>
                <a:cubicBezTo>
                  <a:pt x="840" y="466"/>
                  <a:pt x="841" y="466"/>
                  <a:pt x="843" y="465"/>
                </a:cubicBezTo>
                <a:cubicBezTo>
                  <a:pt x="845" y="464"/>
                  <a:pt x="845" y="463"/>
                  <a:pt x="846" y="462"/>
                </a:cubicBezTo>
                <a:cubicBezTo>
                  <a:pt x="849" y="461"/>
                  <a:pt x="852" y="460"/>
                  <a:pt x="855" y="460"/>
                </a:cubicBezTo>
                <a:cubicBezTo>
                  <a:pt x="853" y="459"/>
                  <a:pt x="853" y="459"/>
                  <a:pt x="852" y="458"/>
                </a:cubicBezTo>
                <a:cubicBezTo>
                  <a:pt x="854" y="458"/>
                  <a:pt x="859" y="458"/>
                  <a:pt x="860" y="461"/>
                </a:cubicBezTo>
                <a:cubicBezTo>
                  <a:pt x="861" y="464"/>
                  <a:pt x="857" y="464"/>
                  <a:pt x="859" y="467"/>
                </a:cubicBezTo>
                <a:cubicBezTo>
                  <a:pt x="862" y="462"/>
                  <a:pt x="865" y="464"/>
                  <a:pt x="869" y="466"/>
                </a:cubicBezTo>
                <a:cubicBezTo>
                  <a:pt x="873" y="467"/>
                  <a:pt x="870" y="473"/>
                  <a:pt x="869" y="475"/>
                </a:cubicBezTo>
                <a:cubicBezTo>
                  <a:pt x="868" y="479"/>
                  <a:pt x="872" y="480"/>
                  <a:pt x="869" y="485"/>
                </a:cubicBezTo>
                <a:cubicBezTo>
                  <a:pt x="868" y="486"/>
                  <a:pt x="862" y="490"/>
                  <a:pt x="860" y="490"/>
                </a:cubicBezTo>
                <a:cubicBezTo>
                  <a:pt x="857" y="491"/>
                  <a:pt x="854" y="490"/>
                  <a:pt x="850" y="492"/>
                </a:cubicBezTo>
                <a:cubicBezTo>
                  <a:pt x="846" y="493"/>
                  <a:pt x="845" y="495"/>
                  <a:pt x="842" y="498"/>
                </a:cubicBezTo>
                <a:cubicBezTo>
                  <a:pt x="837" y="504"/>
                  <a:pt x="832" y="505"/>
                  <a:pt x="824" y="504"/>
                </a:cubicBezTo>
                <a:cubicBezTo>
                  <a:pt x="815" y="503"/>
                  <a:pt x="808" y="503"/>
                  <a:pt x="799" y="504"/>
                </a:cubicBezTo>
                <a:cubicBezTo>
                  <a:pt x="792" y="504"/>
                  <a:pt x="784" y="502"/>
                  <a:pt x="782" y="511"/>
                </a:cubicBezTo>
                <a:cubicBezTo>
                  <a:pt x="782" y="514"/>
                  <a:pt x="775" y="515"/>
                  <a:pt x="773" y="516"/>
                </a:cubicBezTo>
                <a:cubicBezTo>
                  <a:pt x="769" y="518"/>
                  <a:pt x="767" y="523"/>
                  <a:pt x="764" y="525"/>
                </a:cubicBezTo>
                <a:cubicBezTo>
                  <a:pt x="759" y="531"/>
                  <a:pt x="756" y="537"/>
                  <a:pt x="751" y="541"/>
                </a:cubicBezTo>
                <a:cubicBezTo>
                  <a:pt x="761" y="537"/>
                  <a:pt x="766" y="526"/>
                  <a:pt x="776" y="521"/>
                </a:cubicBezTo>
                <a:cubicBezTo>
                  <a:pt x="783" y="518"/>
                  <a:pt x="801" y="508"/>
                  <a:pt x="806" y="520"/>
                </a:cubicBezTo>
                <a:cubicBezTo>
                  <a:pt x="805" y="519"/>
                  <a:pt x="804" y="519"/>
                  <a:pt x="803" y="519"/>
                </a:cubicBezTo>
                <a:cubicBezTo>
                  <a:pt x="808" y="522"/>
                  <a:pt x="802" y="525"/>
                  <a:pt x="799" y="527"/>
                </a:cubicBezTo>
                <a:cubicBezTo>
                  <a:pt x="796" y="530"/>
                  <a:pt x="793" y="525"/>
                  <a:pt x="789" y="527"/>
                </a:cubicBezTo>
                <a:cubicBezTo>
                  <a:pt x="791" y="528"/>
                  <a:pt x="795" y="532"/>
                  <a:pt x="795" y="532"/>
                </a:cubicBezTo>
                <a:cubicBezTo>
                  <a:pt x="797" y="531"/>
                  <a:pt x="799" y="530"/>
                  <a:pt x="802" y="531"/>
                </a:cubicBezTo>
                <a:cubicBezTo>
                  <a:pt x="801" y="534"/>
                  <a:pt x="799" y="537"/>
                  <a:pt x="797" y="538"/>
                </a:cubicBezTo>
                <a:cubicBezTo>
                  <a:pt x="798" y="538"/>
                  <a:pt x="800" y="538"/>
                  <a:pt x="801" y="538"/>
                </a:cubicBezTo>
                <a:cubicBezTo>
                  <a:pt x="799" y="543"/>
                  <a:pt x="804" y="547"/>
                  <a:pt x="808" y="548"/>
                </a:cubicBezTo>
                <a:cubicBezTo>
                  <a:pt x="808" y="549"/>
                  <a:pt x="808" y="549"/>
                  <a:pt x="807" y="549"/>
                </a:cubicBezTo>
                <a:cubicBezTo>
                  <a:pt x="813" y="552"/>
                  <a:pt x="818" y="555"/>
                  <a:pt x="823" y="551"/>
                </a:cubicBezTo>
                <a:cubicBezTo>
                  <a:pt x="824" y="552"/>
                  <a:pt x="824" y="553"/>
                  <a:pt x="824" y="554"/>
                </a:cubicBezTo>
                <a:cubicBezTo>
                  <a:pt x="825" y="554"/>
                  <a:pt x="827" y="553"/>
                  <a:pt x="827" y="553"/>
                </a:cubicBezTo>
                <a:cubicBezTo>
                  <a:pt x="824" y="548"/>
                  <a:pt x="831" y="542"/>
                  <a:pt x="833" y="538"/>
                </a:cubicBezTo>
                <a:cubicBezTo>
                  <a:pt x="838" y="540"/>
                  <a:pt x="835" y="544"/>
                  <a:pt x="834" y="547"/>
                </a:cubicBezTo>
                <a:cubicBezTo>
                  <a:pt x="837" y="545"/>
                  <a:pt x="842" y="550"/>
                  <a:pt x="839" y="551"/>
                </a:cubicBezTo>
                <a:cubicBezTo>
                  <a:pt x="836" y="553"/>
                  <a:pt x="832" y="555"/>
                  <a:pt x="828" y="554"/>
                </a:cubicBezTo>
                <a:cubicBezTo>
                  <a:pt x="829" y="555"/>
                  <a:pt x="829" y="556"/>
                  <a:pt x="830" y="557"/>
                </a:cubicBezTo>
                <a:cubicBezTo>
                  <a:pt x="826" y="559"/>
                  <a:pt x="821" y="561"/>
                  <a:pt x="816" y="563"/>
                </a:cubicBezTo>
                <a:cubicBezTo>
                  <a:pt x="814" y="564"/>
                  <a:pt x="812" y="564"/>
                  <a:pt x="811" y="565"/>
                </a:cubicBezTo>
                <a:cubicBezTo>
                  <a:pt x="809" y="567"/>
                  <a:pt x="808" y="563"/>
                  <a:pt x="807" y="564"/>
                </a:cubicBezTo>
                <a:cubicBezTo>
                  <a:pt x="804" y="567"/>
                  <a:pt x="801" y="572"/>
                  <a:pt x="797" y="575"/>
                </a:cubicBezTo>
                <a:cubicBezTo>
                  <a:pt x="795" y="577"/>
                  <a:pt x="793" y="574"/>
                  <a:pt x="791" y="574"/>
                </a:cubicBezTo>
                <a:cubicBezTo>
                  <a:pt x="786" y="567"/>
                  <a:pt x="798" y="561"/>
                  <a:pt x="802" y="558"/>
                </a:cubicBezTo>
                <a:cubicBezTo>
                  <a:pt x="805" y="556"/>
                  <a:pt x="804" y="558"/>
                  <a:pt x="805" y="559"/>
                </a:cubicBezTo>
                <a:cubicBezTo>
                  <a:pt x="808" y="562"/>
                  <a:pt x="809" y="558"/>
                  <a:pt x="812" y="556"/>
                </a:cubicBezTo>
                <a:cubicBezTo>
                  <a:pt x="809" y="556"/>
                  <a:pt x="805" y="555"/>
                  <a:pt x="802" y="557"/>
                </a:cubicBezTo>
                <a:cubicBezTo>
                  <a:pt x="802" y="555"/>
                  <a:pt x="803" y="553"/>
                  <a:pt x="804" y="552"/>
                </a:cubicBezTo>
                <a:cubicBezTo>
                  <a:pt x="801" y="551"/>
                  <a:pt x="796" y="556"/>
                  <a:pt x="793" y="558"/>
                </a:cubicBezTo>
                <a:cubicBezTo>
                  <a:pt x="791" y="559"/>
                  <a:pt x="791" y="556"/>
                  <a:pt x="789" y="559"/>
                </a:cubicBezTo>
                <a:cubicBezTo>
                  <a:pt x="788" y="560"/>
                  <a:pt x="785" y="559"/>
                  <a:pt x="783" y="559"/>
                </a:cubicBezTo>
                <a:cubicBezTo>
                  <a:pt x="786" y="567"/>
                  <a:pt x="773" y="564"/>
                  <a:pt x="771" y="568"/>
                </a:cubicBezTo>
                <a:cubicBezTo>
                  <a:pt x="771" y="567"/>
                  <a:pt x="770" y="566"/>
                  <a:pt x="770" y="566"/>
                </a:cubicBezTo>
                <a:cubicBezTo>
                  <a:pt x="768" y="570"/>
                  <a:pt x="766" y="570"/>
                  <a:pt x="762" y="572"/>
                </a:cubicBezTo>
                <a:cubicBezTo>
                  <a:pt x="759" y="573"/>
                  <a:pt x="759" y="575"/>
                  <a:pt x="758" y="577"/>
                </a:cubicBezTo>
                <a:cubicBezTo>
                  <a:pt x="757" y="582"/>
                  <a:pt x="749" y="595"/>
                  <a:pt x="759" y="594"/>
                </a:cubicBezTo>
                <a:cubicBezTo>
                  <a:pt x="759" y="593"/>
                  <a:pt x="759" y="593"/>
                  <a:pt x="759" y="592"/>
                </a:cubicBezTo>
                <a:cubicBezTo>
                  <a:pt x="759" y="593"/>
                  <a:pt x="760" y="594"/>
                  <a:pt x="761" y="594"/>
                </a:cubicBezTo>
                <a:cubicBezTo>
                  <a:pt x="758" y="597"/>
                  <a:pt x="754" y="595"/>
                  <a:pt x="751" y="594"/>
                </a:cubicBezTo>
                <a:cubicBezTo>
                  <a:pt x="750" y="594"/>
                  <a:pt x="750" y="598"/>
                  <a:pt x="748" y="598"/>
                </a:cubicBezTo>
                <a:cubicBezTo>
                  <a:pt x="740" y="599"/>
                  <a:pt x="737" y="599"/>
                  <a:pt x="731" y="604"/>
                </a:cubicBezTo>
                <a:cubicBezTo>
                  <a:pt x="735" y="603"/>
                  <a:pt x="739" y="601"/>
                  <a:pt x="743" y="600"/>
                </a:cubicBezTo>
                <a:cubicBezTo>
                  <a:pt x="743" y="601"/>
                  <a:pt x="742" y="601"/>
                  <a:pt x="742" y="601"/>
                </a:cubicBezTo>
                <a:cubicBezTo>
                  <a:pt x="743" y="601"/>
                  <a:pt x="744" y="602"/>
                  <a:pt x="746" y="601"/>
                </a:cubicBezTo>
                <a:cubicBezTo>
                  <a:pt x="743" y="603"/>
                  <a:pt x="740" y="605"/>
                  <a:pt x="737" y="605"/>
                </a:cubicBezTo>
                <a:cubicBezTo>
                  <a:pt x="734" y="605"/>
                  <a:pt x="729" y="604"/>
                  <a:pt x="728" y="607"/>
                </a:cubicBezTo>
                <a:cubicBezTo>
                  <a:pt x="734" y="608"/>
                  <a:pt x="725" y="621"/>
                  <a:pt x="722" y="623"/>
                </a:cubicBezTo>
                <a:cubicBezTo>
                  <a:pt x="724" y="620"/>
                  <a:pt x="719" y="618"/>
                  <a:pt x="718" y="615"/>
                </a:cubicBezTo>
                <a:cubicBezTo>
                  <a:pt x="718" y="619"/>
                  <a:pt x="723" y="624"/>
                  <a:pt x="721" y="628"/>
                </a:cubicBezTo>
                <a:cubicBezTo>
                  <a:pt x="719" y="632"/>
                  <a:pt x="716" y="636"/>
                  <a:pt x="715" y="640"/>
                </a:cubicBezTo>
                <a:cubicBezTo>
                  <a:pt x="714" y="640"/>
                  <a:pt x="714" y="640"/>
                  <a:pt x="714" y="640"/>
                </a:cubicBezTo>
                <a:cubicBezTo>
                  <a:pt x="714" y="637"/>
                  <a:pt x="716" y="635"/>
                  <a:pt x="717" y="632"/>
                </a:cubicBezTo>
                <a:cubicBezTo>
                  <a:pt x="715" y="631"/>
                  <a:pt x="716" y="627"/>
                  <a:pt x="712" y="628"/>
                </a:cubicBezTo>
                <a:cubicBezTo>
                  <a:pt x="713" y="626"/>
                  <a:pt x="713" y="623"/>
                  <a:pt x="714" y="620"/>
                </a:cubicBezTo>
                <a:cubicBezTo>
                  <a:pt x="714" y="620"/>
                  <a:pt x="716" y="615"/>
                  <a:pt x="714" y="617"/>
                </a:cubicBezTo>
                <a:cubicBezTo>
                  <a:pt x="708" y="621"/>
                  <a:pt x="710" y="624"/>
                  <a:pt x="711" y="631"/>
                </a:cubicBezTo>
                <a:cubicBezTo>
                  <a:pt x="710" y="629"/>
                  <a:pt x="708" y="628"/>
                  <a:pt x="706" y="628"/>
                </a:cubicBezTo>
                <a:cubicBezTo>
                  <a:pt x="707" y="630"/>
                  <a:pt x="711" y="631"/>
                  <a:pt x="712" y="633"/>
                </a:cubicBezTo>
                <a:cubicBezTo>
                  <a:pt x="713" y="634"/>
                  <a:pt x="711" y="639"/>
                  <a:pt x="711" y="641"/>
                </a:cubicBezTo>
                <a:cubicBezTo>
                  <a:pt x="712" y="644"/>
                  <a:pt x="716" y="642"/>
                  <a:pt x="715" y="647"/>
                </a:cubicBezTo>
                <a:cubicBezTo>
                  <a:pt x="714" y="651"/>
                  <a:pt x="712" y="650"/>
                  <a:pt x="708" y="652"/>
                </a:cubicBezTo>
                <a:cubicBezTo>
                  <a:pt x="711" y="652"/>
                  <a:pt x="716" y="651"/>
                  <a:pt x="716" y="655"/>
                </a:cubicBezTo>
                <a:cubicBezTo>
                  <a:pt x="715" y="657"/>
                  <a:pt x="709" y="657"/>
                  <a:pt x="708" y="657"/>
                </a:cubicBezTo>
                <a:cubicBezTo>
                  <a:pt x="709" y="658"/>
                  <a:pt x="709" y="658"/>
                  <a:pt x="710" y="659"/>
                </a:cubicBezTo>
                <a:cubicBezTo>
                  <a:pt x="709" y="659"/>
                  <a:pt x="708" y="660"/>
                  <a:pt x="707" y="660"/>
                </a:cubicBezTo>
                <a:cubicBezTo>
                  <a:pt x="708" y="664"/>
                  <a:pt x="710" y="661"/>
                  <a:pt x="712" y="662"/>
                </a:cubicBezTo>
                <a:cubicBezTo>
                  <a:pt x="711" y="663"/>
                  <a:pt x="709" y="664"/>
                  <a:pt x="707" y="665"/>
                </a:cubicBezTo>
                <a:cubicBezTo>
                  <a:pt x="706" y="665"/>
                  <a:pt x="704" y="663"/>
                  <a:pt x="703" y="664"/>
                </a:cubicBezTo>
                <a:cubicBezTo>
                  <a:pt x="701" y="665"/>
                  <a:pt x="699" y="670"/>
                  <a:pt x="698" y="672"/>
                </a:cubicBezTo>
                <a:cubicBezTo>
                  <a:pt x="697" y="673"/>
                  <a:pt x="693" y="673"/>
                  <a:pt x="692" y="675"/>
                </a:cubicBezTo>
                <a:cubicBezTo>
                  <a:pt x="690" y="677"/>
                  <a:pt x="688" y="680"/>
                  <a:pt x="686" y="681"/>
                </a:cubicBezTo>
                <a:cubicBezTo>
                  <a:pt x="678" y="686"/>
                  <a:pt x="677" y="688"/>
                  <a:pt x="673" y="696"/>
                </a:cubicBezTo>
                <a:cubicBezTo>
                  <a:pt x="671" y="701"/>
                  <a:pt x="672" y="708"/>
                  <a:pt x="674" y="712"/>
                </a:cubicBezTo>
                <a:cubicBezTo>
                  <a:pt x="677" y="719"/>
                  <a:pt x="679" y="725"/>
                  <a:pt x="682" y="733"/>
                </a:cubicBezTo>
                <a:cubicBezTo>
                  <a:pt x="683" y="737"/>
                  <a:pt x="684" y="747"/>
                  <a:pt x="681" y="750"/>
                </a:cubicBezTo>
                <a:cubicBezTo>
                  <a:pt x="679" y="752"/>
                  <a:pt x="677" y="755"/>
                  <a:pt x="675" y="752"/>
                </a:cubicBezTo>
                <a:cubicBezTo>
                  <a:pt x="674" y="750"/>
                  <a:pt x="669" y="746"/>
                  <a:pt x="669" y="746"/>
                </a:cubicBezTo>
                <a:cubicBezTo>
                  <a:pt x="668" y="742"/>
                  <a:pt x="667" y="740"/>
                  <a:pt x="666" y="737"/>
                </a:cubicBezTo>
                <a:cubicBezTo>
                  <a:pt x="664" y="734"/>
                  <a:pt x="663" y="733"/>
                  <a:pt x="664" y="729"/>
                </a:cubicBezTo>
                <a:cubicBezTo>
                  <a:pt x="663" y="729"/>
                  <a:pt x="662" y="730"/>
                  <a:pt x="662" y="730"/>
                </a:cubicBezTo>
                <a:cubicBezTo>
                  <a:pt x="661" y="726"/>
                  <a:pt x="665" y="719"/>
                  <a:pt x="660" y="716"/>
                </a:cubicBezTo>
                <a:cubicBezTo>
                  <a:pt x="656" y="713"/>
                  <a:pt x="654" y="707"/>
                  <a:pt x="649" y="709"/>
                </a:cubicBezTo>
                <a:cubicBezTo>
                  <a:pt x="646" y="710"/>
                  <a:pt x="644" y="712"/>
                  <a:pt x="641" y="710"/>
                </a:cubicBezTo>
                <a:cubicBezTo>
                  <a:pt x="639" y="709"/>
                  <a:pt x="636" y="706"/>
                  <a:pt x="634" y="705"/>
                </a:cubicBezTo>
                <a:cubicBezTo>
                  <a:pt x="629" y="704"/>
                  <a:pt x="622" y="710"/>
                  <a:pt x="621" y="702"/>
                </a:cubicBezTo>
                <a:cubicBezTo>
                  <a:pt x="620" y="709"/>
                  <a:pt x="606" y="704"/>
                  <a:pt x="602" y="707"/>
                </a:cubicBezTo>
                <a:cubicBezTo>
                  <a:pt x="605" y="708"/>
                  <a:pt x="616" y="709"/>
                  <a:pt x="608" y="713"/>
                </a:cubicBezTo>
                <a:cubicBezTo>
                  <a:pt x="608" y="713"/>
                  <a:pt x="613" y="715"/>
                  <a:pt x="613" y="716"/>
                </a:cubicBezTo>
                <a:cubicBezTo>
                  <a:pt x="614" y="718"/>
                  <a:pt x="612" y="719"/>
                  <a:pt x="610" y="718"/>
                </a:cubicBezTo>
                <a:cubicBezTo>
                  <a:pt x="611" y="716"/>
                  <a:pt x="607" y="714"/>
                  <a:pt x="605" y="713"/>
                </a:cubicBezTo>
                <a:cubicBezTo>
                  <a:pt x="605" y="715"/>
                  <a:pt x="604" y="716"/>
                  <a:pt x="604" y="718"/>
                </a:cubicBezTo>
                <a:cubicBezTo>
                  <a:pt x="602" y="713"/>
                  <a:pt x="601" y="718"/>
                  <a:pt x="598" y="716"/>
                </a:cubicBezTo>
                <a:cubicBezTo>
                  <a:pt x="595" y="713"/>
                  <a:pt x="593" y="711"/>
                  <a:pt x="589" y="712"/>
                </a:cubicBezTo>
                <a:cubicBezTo>
                  <a:pt x="587" y="713"/>
                  <a:pt x="584" y="711"/>
                  <a:pt x="582" y="710"/>
                </a:cubicBezTo>
                <a:cubicBezTo>
                  <a:pt x="578" y="709"/>
                  <a:pt x="572" y="713"/>
                  <a:pt x="568" y="715"/>
                </a:cubicBezTo>
                <a:cubicBezTo>
                  <a:pt x="562" y="717"/>
                  <a:pt x="547" y="728"/>
                  <a:pt x="547" y="737"/>
                </a:cubicBezTo>
                <a:cubicBezTo>
                  <a:pt x="547" y="740"/>
                  <a:pt x="550" y="743"/>
                  <a:pt x="551" y="746"/>
                </a:cubicBezTo>
                <a:cubicBezTo>
                  <a:pt x="551" y="747"/>
                  <a:pt x="549" y="750"/>
                  <a:pt x="549" y="752"/>
                </a:cubicBezTo>
                <a:cubicBezTo>
                  <a:pt x="547" y="757"/>
                  <a:pt x="545" y="762"/>
                  <a:pt x="545" y="767"/>
                </a:cubicBezTo>
                <a:cubicBezTo>
                  <a:pt x="545" y="780"/>
                  <a:pt x="547" y="789"/>
                  <a:pt x="554" y="800"/>
                </a:cubicBezTo>
                <a:cubicBezTo>
                  <a:pt x="558" y="807"/>
                  <a:pt x="560" y="811"/>
                  <a:pt x="567" y="813"/>
                </a:cubicBezTo>
                <a:cubicBezTo>
                  <a:pt x="568" y="813"/>
                  <a:pt x="570" y="817"/>
                  <a:pt x="572" y="817"/>
                </a:cubicBezTo>
                <a:cubicBezTo>
                  <a:pt x="574" y="815"/>
                  <a:pt x="577" y="814"/>
                  <a:pt x="580" y="813"/>
                </a:cubicBezTo>
                <a:cubicBezTo>
                  <a:pt x="583" y="812"/>
                  <a:pt x="585" y="812"/>
                  <a:pt x="588" y="812"/>
                </a:cubicBezTo>
                <a:cubicBezTo>
                  <a:pt x="590" y="811"/>
                  <a:pt x="591" y="814"/>
                  <a:pt x="592" y="814"/>
                </a:cubicBezTo>
                <a:cubicBezTo>
                  <a:pt x="593" y="813"/>
                  <a:pt x="595" y="813"/>
                  <a:pt x="596" y="812"/>
                </a:cubicBezTo>
                <a:cubicBezTo>
                  <a:pt x="597" y="811"/>
                  <a:pt x="595" y="810"/>
                  <a:pt x="596" y="809"/>
                </a:cubicBezTo>
                <a:cubicBezTo>
                  <a:pt x="598" y="807"/>
                  <a:pt x="600" y="806"/>
                  <a:pt x="600" y="802"/>
                </a:cubicBezTo>
                <a:cubicBezTo>
                  <a:pt x="602" y="797"/>
                  <a:pt x="602" y="791"/>
                  <a:pt x="607" y="788"/>
                </a:cubicBezTo>
                <a:cubicBezTo>
                  <a:pt x="610" y="787"/>
                  <a:pt x="618" y="785"/>
                  <a:pt x="620" y="786"/>
                </a:cubicBezTo>
                <a:cubicBezTo>
                  <a:pt x="623" y="786"/>
                  <a:pt x="633" y="784"/>
                  <a:pt x="630" y="791"/>
                </a:cubicBezTo>
                <a:cubicBezTo>
                  <a:pt x="629" y="794"/>
                  <a:pt x="625" y="802"/>
                  <a:pt x="623" y="803"/>
                </a:cubicBezTo>
                <a:cubicBezTo>
                  <a:pt x="624" y="803"/>
                  <a:pt x="623" y="804"/>
                  <a:pt x="626" y="804"/>
                </a:cubicBezTo>
                <a:cubicBezTo>
                  <a:pt x="625" y="805"/>
                  <a:pt x="624" y="806"/>
                  <a:pt x="623" y="806"/>
                </a:cubicBezTo>
                <a:cubicBezTo>
                  <a:pt x="624" y="807"/>
                  <a:pt x="624" y="807"/>
                  <a:pt x="624" y="807"/>
                </a:cubicBezTo>
                <a:cubicBezTo>
                  <a:pt x="624" y="807"/>
                  <a:pt x="624" y="806"/>
                  <a:pt x="625" y="806"/>
                </a:cubicBezTo>
                <a:cubicBezTo>
                  <a:pt x="624" y="809"/>
                  <a:pt x="623" y="813"/>
                  <a:pt x="622" y="816"/>
                </a:cubicBezTo>
                <a:cubicBezTo>
                  <a:pt x="621" y="815"/>
                  <a:pt x="620" y="813"/>
                  <a:pt x="621" y="810"/>
                </a:cubicBezTo>
                <a:cubicBezTo>
                  <a:pt x="620" y="811"/>
                  <a:pt x="619" y="813"/>
                  <a:pt x="618" y="814"/>
                </a:cubicBezTo>
                <a:cubicBezTo>
                  <a:pt x="623" y="814"/>
                  <a:pt x="618" y="823"/>
                  <a:pt x="619" y="826"/>
                </a:cubicBezTo>
                <a:cubicBezTo>
                  <a:pt x="620" y="829"/>
                  <a:pt x="616" y="834"/>
                  <a:pt x="614" y="836"/>
                </a:cubicBezTo>
                <a:cubicBezTo>
                  <a:pt x="620" y="838"/>
                  <a:pt x="626" y="836"/>
                  <a:pt x="633" y="837"/>
                </a:cubicBezTo>
                <a:cubicBezTo>
                  <a:pt x="635" y="838"/>
                  <a:pt x="637" y="835"/>
                  <a:pt x="640" y="836"/>
                </a:cubicBezTo>
                <a:cubicBezTo>
                  <a:pt x="643" y="836"/>
                  <a:pt x="647" y="836"/>
                  <a:pt x="650" y="837"/>
                </a:cubicBezTo>
                <a:cubicBezTo>
                  <a:pt x="655" y="840"/>
                  <a:pt x="659" y="844"/>
                  <a:pt x="658" y="850"/>
                </a:cubicBezTo>
                <a:cubicBezTo>
                  <a:pt x="657" y="855"/>
                  <a:pt x="657" y="859"/>
                  <a:pt x="656" y="863"/>
                </a:cubicBezTo>
                <a:cubicBezTo>
                  <a:pt x="656" y="866"/>
                  <a:pt x="654" y="868"/>
                  <a:pt x="653" y="870"/>
                </a:cubicBezTo>
                <a:cubicBezTo>
                  <a:pt x="652" y="882"/>
                  <a:pt x="666" y="901"/>
                  <a:pt x="676" y="897"/>
                </a:cubicBezTo>
                <a:cubicBezTo>
                  <a:pt x="683" y="894"/>
                  <a:pt x="686" y="891"/>
                  <a:pt x="693" y="893"/>
                </a:cubicBezTo>
                <a:cubicBezTo>
                  <a:pt x="700" y="895"/>
                  <a:pt x="702" y="899"/>
                  <a:pt x="707" y="904"/>
                </a:cubicBezTo>
                <a:cubicBezTo>
                  <a:pt x="707" y="896"/>
                  <a:pt x="717" y="885"/>
                  <a:pt x="721" y="878"/>
                </a:cubicBezTo>
                <a:cubicBezTo>
                  <a:pt x="722" y="876"/>
                  <a:pt x="730" y="875"/>
                  <a:pt x="732" y="874"/>
                </a:cubicBezTo>
                <a:cubicBezTo>
                  <a:pt x="738" y="872"/>
                  <a:pt x="743" y="870"/>
                  <a:pt x="749" y="868"/>
                </a:cubicBezTo>
                <a:cubicBezTo>
                  <a:pt x="754" y="866"/>
                  <a:pt x="763" y="871"/>
                  <a:pt x="768" y="872"/>
                </a:cubicBezTo>
                <a:cubicBezTo>
                  <a:pt x="781" y="875"/>
                  <a:pt x="794" y="878"/>
                  <a:pt x="808" y="881"/>
                </a:cubicBezTo>
                <a:cubicBezTo>
                  <a:pt x="815" y="883"/>
                  <a:pt x="822" y="883"/>
                  <a:pt x="828" y="888"/>
                </a:cubicBezTo>
                <a:cubicBezTo>
                  <a:pt x="838" y="898"/>
                  <a:pt x="848" y="908"/>
                  <a:pt x="858" y="918"/>
                </a:cubicBezTo>
                <a:cubicBezTo>
                  <a:pt x="865" y="924"/>
                  <a:pt x="879" y="924"/>
                  <a:pt x="887" y="926"/>
                </a:cubicBezTo>
                <a:cubicBezTo>
                  <a:pt x="895" y="928"/>
                  <a:pt x="901" y="941"/>
                  <a:pt x="906" y="947"/>
                </a:cubicBezTo>
                <a:cubicBezTo>
                  <a:pt x="911" y="954"/>
                  <a:pt x="916" y="960"/>
                  <a:pt x="921" y="967"/>
                </a:cubicBezTo>
                <a:cubicBezTo>
                  <a:pt x="922" y="968"/>
                  <a:pt x="925" y="974"/>
                  <a:pt x="927" y="974"/>
                </a:cubicBezTo>
                <a:cubicBezTo>
                  <a:pt x="937" y="978"/>
                  <a:pt x="948" y="982"/>
                  <a:pt x="958" y="986"/>
                </a:cubicBezTo>
                <a:cubicBezTo>
                  <a:pt x="969" y="990"/>
                  <a:pt x="980" y="993"/>
                  <a:pt x="990" y="997"/>
                </a:cubicBezTo>
                <a:cubicBezTo>
                  <a:pt x="999" y="1000"/>
                  <a:pt x="1008" y="1010"/>
                  <a:pt x="1016" y="1016"/>
                </a:cubicBezTo>
                <a:cubicBezTo>
                  <a:pt x="1017" y="1016"/>
                  <a:pt x="1027" y="1016"/>
                  <a:pt x="1027" y="1017"/>
                </a:cubicBezTo>
                <a:cubicBezTo>
                  <a:pt x="1029" y="1022"/>
                  <a:pt x="1030" y="1027"/>
                  <a:pt x="1031" y="1031"/>
                </a:cubicBezTo>
                <a:close/>
                <a:moveTo>
                  <a:pt x="690" y="580"/>
                </a:moveTo>
                <a:cubicBezTo>
                  <a:pt x="690" y="583"/>
                  <a:pt x="680" y="586"/>
                  <a:pt x="677" y="585"/>
                </a:cubicBezTo>
                <a:cubicBezTo>
                  <a:pt x="672" y="585"/>
                  <a:pt x="671" y="585"/>
                  <a:pt x="668" y="589"/>
                </a:cubicBezTo>
                <a:cubicBezTo>
                  <a:pt x="665" y="591"/>
                  <a:pt x="664" y="593"/>
                  <a:pt x="660" y="592"/>
                </a:cubicBezTo>
                <a:cubicBezTo>
                  <a:pt x="661" y="589"/>
                  <a:pt x="663" y="588"/>
                  <a:pt x="665" y="587"/>
                </a:cubicBezTo>
                <a:cubicBezTo>
                  <a:pt x="664" y="585"/>
                  <a:pt x="663" y="587"/>
                  <a:pt x="663" y="584"/>
                </a:cubicBezTo>
                <a:cubicBezTo>
                  <a:pt x="660" y="588"/>
                  <a:pt x="658" y="590"/>
                  <a:pt x="656" y="594"/>
                </a:cubicBezTo>
                <a:cubicBezTo>
                  <a:pt x="658" y="595"/>
                  <a:pt x="660" y="595"/>
                  <a:pt x="661" y="596"/>
                </a:cubicBezTo>
                <a:cubicBezTo>
                  <a:pt x="661" y="596"/>
                  <a:pt x="661" y="597"/>
                  <a:pt x="660" y="597"/>
                </a:cubicBezTo>
                <a:cubicBezTo>
                  <a:pt x="667" y="598"/>
                  <a:pt x="670" y="595"/>
                  <a:pt x="676" y="592"/>
                </a:cubicBezTo>
                <a:cubicBezTo>
                  <a:pt x="682" y="590"/>
                  <a:pt x="686" y="587"/>
                  <a:pt x="692" y="583"/>
                </a:cubicBezTo>
                <a:cubicBezTo>
                  <a:pt x="692" y="582"/>
                  <a:pt x="692" y="581"/>
                  <a:pt x="690" y="580"/>
                </a:cubicBezTo>
                <a:close/>
                <a:moveTo>
                  <a:pt x="700" y="577"/>
                </a:moveTo>
                <a:cubicBezTo>
                  <a:pt x="705" y="583"/>
                  <a:pt x="717" y="573"/>
                  <a:pt x="711" y="570"/>
                </a:cubicBezTo>
                <a:cubicBezTo>
                  <a:pt x="712" y="569"/>
                  <a:pt x="714" y="567"/>
                  <a:pt x="716" y="566"/>
                </a:cubicBezTo>
                <a:cubicBezTo>
                  <a:pt x="712" y="567"/>
                  <a:pt x="705" y="573"/>
                  <a:pt x="703" y="571"/>
                </a:cubicBezTo>
                <a:cubicBezTo>
                  <a:pt x="699" y="570"/>
                  <a:pt x="693" y="572"/>
                  <a:pt x="689" y="573"/>
                </a:cubicBezTo>
                <a:cubicBezTo>
                  <a:pt x="679" y="585"/>
                  <a:pt x="696" y="574"/>
                  <a:pt x="700" y="577"/>
                </a:cubicBezTo>
                <a:close/>
                <a:moveTo>
                  <a:pt x="590" y="541"/>
                </a:moveTo>
                <a:cubicBezTo>
                  <a:pt x="593" y="543"/>
                  <a:pt x="596" y="541"/>
                  <a:pt x="599" y="540"/>
                </a:cubicBezTo>
                <a:cubicBezTo>
                  <a:pt x="599" y="540"/>
                  <a:pt x="599" y="541"/>
                  <a:pt x="599" y="542"/>
                </a:cubicBezTo>
                <a:cubicBezTo>
                  <a:pt x="606" y="546"/>
                  <a:pt x="617" y="530"/>
                  <a:pt x="623" y="535"/>
                </a:cubicBezTo>
                <a:cubicBezTo>
                  <a:pt x="620" y="535"/>
                  <a:pt x="618" y="538"/>
                  <a:pt x="617" y="541"/>
                </a:cubicBezTo>
                <a:cubicBezTo>
                  <a:pt x="620" y="540"/>
                  <a:pt x="622" y="539"/>
                  <a:pt x="624" y="542"/>
                </a:cubicBezTo>
                <a:cubicBezTo>
                  <a:pt x="626" y="545"/>
                  <a:pt x="628" y="543"/>
                  <a:pt x="630" y="545"/>
                </a:cubicBezTo>
                <a:cubicBezTo>
                  <a:pt x="631" y="545"/>
                  <a:pt x="643" y="541"/>
                  <a:pt x="644" y="541"/>
                </a:cubicBezTo>
                <a:cubicBezTo>
                  <a:pt x="643" y="545"/>
                  <a:pt x="647" y="544"/>
                  <a:pt x="649" y="545"/>
                </a:cubicBezTo>
                <a:cubicBezTo>
                  <a:pt x="650" y="545"/>
                  <a:pt x="651" y="548"/>
                  <a:pt x="653" y="550"/>
                </a:cubicBezTo>
                <a:cubicBezTo>
                  <a:pt x="650" y="549"/>
                  <a:pt x="647" y="548"/>
                  <a:pt x="646" y="551"/>
                </a:cubicBezTo>
                <a:cubicBezTo>
                  <a:pt x="642" y="547"/>
                  <a:pt x="634" y="549"/>
                  <a:pt x="632" y="554"/>
                </a:cubicBezTo>
                <a:cubicBezTo>
                  <a:pt x="631" y="553"/>
                  <a:pt x="631" y="553"/>
                  <a:pt x="631" y="553"/>
                </a:cubicBezTo>
                <a:cubicBezTo>
                  <a:pt x="631" y="552"/>
                  <a:pt x="632" y="552"/>
                  <a:pt x="632" y="551"/>
                </a:cubicBezTo>
                <a:cubicBezTo>
                  <a:pt x="631" y="552"/>
                  <a:pt x="630" y="552"/>
                  <a:pt x="629" y="553"/>
                </a:cubicBezTo>
                <a:cubicBezTo>
                  <a:pt x="629" y="552"/>
                  <a:pt x="629" y="551"/>
                  <a:pt x="629" y="551"/>
                </a:cubicBezTo>
                <a:cubicBezTo>
                  <a:pt x="626" y="553"/>
                  <a:pt x="622" y="561"/>
                  <a:pt x="621" y="564"/>
                </a:cubicBezTo>
                <a:cubicBezTo>
                  <a:pt x="624" y="565"/>
                  <a:pt x="625" y="559"/>
                  <a:pt x="628" y="557"/>
                </a:cubicBezTo>
                <a:cubicBezTo>
                  <a:pt x="628" y="560"/>
                  <a:pt x="626" y="565"/>
                  <a:pt x="625" y="568"/>
                </a:cubicBezTo>
                <a:cubicBezTo>
                  <a:pt x="624" y="572"/>
                  <a:pt x="622" y="576"/>
                  <a:pt x="622" y="580"/>
                </a:cubicBezTo>
                <a:cubicBezTo>
                  <a:pt x="622" y="587"/>
                  <a:pt x="626" y="604"/>
                  <a:pt x="632" y="590"/>
                </a:cubicBezTo>
                <a:cubicBezTo>
                  <a:pt x="636" y="584"/>
                  <a:pt x="634" y="579"/>
                  <a:pt x="633" y="572"/>
                </a:cubicBezTo>
                <a:cubicBezTo>
                  <a:pt x="632" y="564"/>
                  <a:pt x="637" y="563"/>
                  <a:pt x="640" y="558"/>
                </a:cubicBezTo>
                <a:cubicBezTo>
                  <a:pt x="639" y="560"/>
                  <a:pt x="640" y="561"/>
                  <a:pt x="639" y="562"/>
                </a:cubicBezTo>
                <a:cubicBezTo>
                  <a:pt x="642" y="560"/>
                  <a:pt x="641" y="556"/>
                  <a:pt x="645" y="556"/>
                </a:cubicBezTo>
                <a:cubicBezTo>
                  <a:pt x="641" y="551"/>
                  <a:pt x="649" y="552"/>
                  <a:pt x="651" y="554"/>
                </a:cubicBezTo>
                <a:cubicBezTo>
                  <a:pt x="653" y="557"/>
                  <a:pt x="657" y="556"/>
                  <a:pt x="658" y="560"/>
                </a:cubicBezTo>
                <a:cubicBezTo>
                  <a:pt x="657" y="560"/>
                  <a:pt x="657" y="560"/>
                  <a:pt x="656" y="560"/>
                </a:cubicBezTo>
                <a:cubicBezTo>
                  <a:pt x="658" y="562"/>
                  <a:pt x="658" y="566"/>
                  <a:pt x="656" y="568"/>
                </a:cubicBezTo>
                <a:cubicBezTo>
                  <a:pt x="655" y="568"/>
                  <a:pt x="652" y="572"/>
                  <a:pt x="652" y="573"/>
                </a:cubicBezTo>
                <a:cubicBezTo>
                  <a:pt x="653" y="576"/>
                  <a:pt x="659" y="570"/>
                  <a:pt x="660" y="570"/>
                </a:cubicBezTo>
                <a:cubicBezTo>
                  <a:pt x="664" y="571"/>
                  <a:pt x="664" y="579"/>
                  <a:pt x="664" y="581"/>
                </a:cubicBezTo>
                <a:cubicBezTo>
                  <a:pt x="666" y="579"/>
                  <a:pt x="668" y="577"/>
                  <a:pt x="670" y="575"/>
                </a:cubicBezTo>
                <a:cubicBezTo>
                  <a:pt x="671" y="574"/>
                  <a:pt x="670" y="571"/>
                  <a:pt x="670" y="569"/>
                </a:cubicBezTo>
                <a:cubicBezTo>
                  <a:pt x="671" y="565"/>
                  <a:pt x="675" y="561"/>
                  <a:pt x="670" y="558"/>
                </a:cubicBezTo>
                <a:cubicBezTo>
                  <a:pt x="674" y="556"/>
                  <a:pt x="672" y="561"/>
                  <a:pt x="675" y="561"/>
                </a:cubicBezTo>
                <a:cubicBezTo>
                  <a:pt x="675" y="562"/>
                  <a:pt x="675" y="562"/>
                  <a:pt x="674" y="563"/>
                </a:cubicBezTo>
                <a:cubicBezTo>
                  <a:pt x="675" y="564"/>
                  <a:pt x="675" y="563"/>
                  <a:pt x="676" y="564"/>
                </a:cubicBezTo>
                <a:cubicBezTo>
                  <a:pt x="677" y="563"/>
                  <a:pt x="681" y="565"/>
                  <a:pt x="683" y="565"/>
                </a:cubicBezTo>
                <a:cubicBezTo>
                  <a:pt x="683" y="564"/>
                  <a:pt x="682" y="561"/>
                  <a:pt x="686" y="563"/>
                </a:cubicBezTo>
                <a:cubicBezTo>
                  <a:pt x="682" y="559"/>
                  <a:pt x="682" y="551"/>
                  <a:pt x="676" y="550"/>
                </a:cubicBezTo>
                <a:cubicBezTo>
                  <a:pt x="671" y="549"/>
                  <a:pt x="665" y="549"/>
                  <a:pt x="660" y="548"/>
                </a:cubicBezTo>
                <a:cubicBezTo>
                  <a:pt x="658" y="547"/>
                  <a:pt x="647" y="544"/>
                  <a:pt x="648" y="543"/>
                </a:cubicBezTo>
                <a:cubicBezTo>
                  <a:pt x="649" y="541"/>
                  <a:pt x="648" y="540"/>
                  <a:pt x="647" y="539"/>
                </a:cubicBezTo>
                <a:cubicBezTo>
                  <a:pt x="646" y="538"/>
                  <a:pt x="648" y="537"/>
                  <a:pt x="647" y="536"/>
                </a:cubicBezTo>
                <a:cubicBezTo>
                  <a:pt x="646" y="532"/>
                  <a:pt x="643" y="534"/>
                  <a:pt x="645" y="528"/>
                </a:cubicBezTo>
                <a:cubicBezTo>
                  <a:pt x="637" y="530"/>
                  <a:pt x="637" y="526"/>
                  <a:pt x="634" y="520"/>
                </a:cubicBezTo>
                <a:cubicBezTo>
                  <a:pt x="631" y="517"/>
                  <a:pt x="629" y="521"/>
                  <a:pt x="627" y="520"/>
                </a:cubicBezTo>
                <a:cubicBezTo>
                  <a:pt x="624" y="519"/>
                  <a:pt x="622" y="517"/>
                  <a:pt x="619" y="517"/>
                </a:cubicBezTo>
                <a:cubicBezTo>
                  <a:pt x="622" y="520"/>
                  <a:pt x="619" y="521"/>
                  <a:pt x="617" y="523"/>
                </a:cubicBezTo>
                <a:cubicBezTo>
                  <a:pt x="618" y="522"/>
                  <a:pt x="618" y="521"/>
                  <a:pt x="618" y="519"/>
                </a:cubicBezTo>
                <a:cubicBezTo>
                  <a:pt x="616" y="520"/>
                  <a:pt x="616" y="523"/>
                  <a:pt x="614" y="524"/>
                </a:cubicBezTo>
                <a:cubicBezTo>
                  <a:pt x="614" y="523"/>
                  <a:pt x="614" y="522"/>
                  <a:pt x="615" y="521"/>
                </a:cubicBezTo>
                <a:cubicBezTo>
                  <a:pt x="611" y="522"/>
                  <a:pt x="612" y="526"/>
                  <a:pt x="610" y="527"/>
                </a:cubicBezTo>
                <a:cubicBezTo>
                  <a:pt x="606" y="529"/>
                  <a:pt x="603" y="530"/>
                  <a:pt x="599" y="532"/>
                </a:cubicBezTo>
                <a:cubicBezTo>
                  <a:pt x="596" y="535"/>
                  <a:pt x="593" y="538"/>
                  <a:pt x="590" y="541"/>
                </a:cubicBezTo>
                <a:close/>
                <a:moveTo>
                  <a:pt x="392" y="300"/>
                </a:moveTo>
                <a:cubicBezTo>
                  <a:pt x="391" y="300"/>
                  <a:pt x="390" y="299"/>
                  <a:pt x="389" y="299"/>
                </a:cubicBezTo>
                <a:cubicBezTo>
                  <a:pt x="390" y="299"/>
                  <a:pt x="390" y="298"/>
                  <a:pt x="391" y="297"/>
                </a:cubicBezTo>
                <a:cubicBezTo>
                  <a:pt x="388" y="296"/>
                  <a:pt x="385" y="301"/>
                  <a:pt x="382" y="301"/>
                </a:cubicBezTo>
                <a:cubicBezTo>
                  <a:pt x="377" y="302"/>
                  <a:pt x="375" y="303"/>
                  <a:pt x="370" y="301"/>
                </a:cubicBezTo>
                <a:cubicBezTo>
                  <a:pt x="372" y="297"/>
                  <a:pt x="377" y="296"/>
                  <a:pt x="381" y="294"/>
                </a:cubicBezTo>
                <a:cubicBezTo>
                  <a:pt x="374" y="292"/>
                  <a:pt x="372" y="291"/>
                  <a:pt x="366" y="294"/>
                </a:cubicBezTo>
                <a:cubicBezTo>
                  <a:pt x="362" y="295"/>
                  <a:pt x="358" y="297"/>
                  <a:pt x="354" y="298"/>
                </a:cubicBezTo>
                <a:cubicBezTo>
                  <a:pt x="349" y="299"/>
                  <a:pt x="345" y="300"/>
                  <a:pt x="340" y="301"/>
                </a:cubicBezTo>
                <a:cubicBezTo>
                  <a:pt x="338" y="302"/>
                  <a:pt x="328" y="303"/>
                  <a:pt x="335" y="307"/>
                </a:cubicBezTo>
                <a:cubicBezTo>
                  <a:pt x="336" y="307"/>
                  <a:pt x="337" y="306"/>
                  <a:pt x="337" y="306"/>
                </a:cubicBezTo>
                <a:cubicBezTo>
                  <a:pt x="337" y="305"/>
                  <a:pt x="337" y="305"/>
                  <a:pt x="337" y="304"/>
                </a:cubicBezTo>
                <a:cubicBezTo>
                  <a:pt x="339" y="303"/>
                  <a:pt x="347" y="303"/>
                  <a:pt x="350" y="304"/>
                </a:cubicBezTo>
                <a:cubicBezTo>
                  <a:pt x="350" y="303"/>
                  <a:pt x="350" y="303"/>
                  <a:pt x="349" y="303"/>
                </a:cubicBezTo>
                <a:cubicBezTo>
                  <a:pt x="354" y="302"/>
                  <a:pt x="359" y="303"/>
                  <a:pt x="363" y="305"/>
                </a:cubicBezTo>
                <a:cubicBezTo>
                  <a:pt x="361" y="309"/>
                  <a:pt x="355" y="306"/>
                  <a:pt x="351" y="307"/>
                </a:cubicBezTo>
                <a:cubicBezTo>
                  <a:pt x="353" y="308"/>
                  <a:pt x="354" y="309"/>
                  <a:pt x="355" y="311"/>
                </a:cubicBezTo>
                <a:cubicBezTo>
                  <a:pt x="353" y="311"/>
                  <a:pt x="352" y="312"/>
                  <a:pt x="350" y="313"/>
                </a:cubicBezTo>
                <a:cubicBezTo>
                  <a:pt x="353" y="317"/>
                  <a:pt x="348" y="317"/>
                  <a:pt x="346" y="318"/>
                </a:cubicBezTo>
                <a:cubicBezTo>
                  <a:pt x="349" y="320"/>
                  <a:pt x="353" y="319"/>
                  <a:pt x="356" y="320"/>
                </a:cubicBezTo>
                <a:cubicBezTo>
                  <a:pt x="358" y="321"/>
                  <a:pt x="361" y="315"/>
                  <a:pt x="363" y="314"/>
                </a:cubicBezTo>
                <a:cubicBezTo>
                  <a:pt x="367" y="312"/>
                  <a:pt x="373" y="313"/>
                  <a:pt x="368" y="317"/>
                </a:cubicBezTo>
                <a:cubicBezTo>
                  <a:pt x="366" y="318"/>
                  <a:pt x="366" y="320"/>
                  <a:pt x="365" y="320"/>
                </a:cubicBezTo>
                <a:cubicBezTo>
                  <a:pt x="364" y="321"/>
                  <a:pt x="362" y="321"/>
                  <a:pt x="361" y="322"/>
                </a:cubicBezTo>
                <a:cubicBezTo>
                  <a:pt x="366" y="326"/>
                  <a:pt x="371" y="314"/>
                  <a:pt x="377" y="316"/>
                </a:cubicBezTo>
                <a:cubicBezTo>
                  <a:pt x="376" y="314"/>
                  <a:pt x="375" y="312"/>
                  <a:pt x="373" y="312"/>
                </a:cubicBezTo>
                <a:cubicBezTo>
                  <a:pt x="378" y="307"/>
                  <a:pt x="387" y="314"/>
                  <a:pt x="390" y="309"/>
                </a:cubicBezTo>
                <a:cubicBezTo>
                  <a:pt x="389" y="309"/>
                  <a:pt x="388" y="309"/>
                  <a:pt x="387" y="309"/>
                </a:cubicBezTo>
                <a:cubicBezTo>
                  <a:pt x="387" y="305"/>
                  <a:pt x="389" y="307"/>
                  <a:pt x="390" y="305"/>
                </a:cubicBezTo>
                <a:cubicBezTo>
                  <a:pt x="391" y="304"/>
                  <a:pt x="391" y="302"/>
                  <a:pt x="392" y="300"/>
                </a:cubicBezTo>
                <a:close/>
                <a:moveTo>
                  <a:pt x="459" y="350"/>
                </a:moveTo>
                <a:cubicBezTo>
                  <a:pt x="453" y="348"/>
                  <a:pt x="445" y="347"/>
                  <a:pt x="440" y="351"/>
                </a:cubicBezTo>
                <a:cubicBezTo>
                  <a:pt x="438" y="352"/>
                  <a:pt x="437" y="355"/>
                  <a:pt x="436" y="356"/>
                </a:cubicBezTo>
                <a:cubicBezTo>
                  <a:pt x="433" y="359"/>
                  <a:pt x="432" y="360"/>
                  <a:pt x="428" y="360"/>
                </a:cubicBezTo>
                <a:cubicBezTo>
                  <a:pt x="425" y="361"/>
                  <a:pt x="419" y="360"/>
                  <a:pt x="418" y="356"/>
                </a:cubicBezTo>
                <a:cubicBezTo>
                  <a:pt x="417" y="355"/>
                  <a:pt x="411" y="356"/>
                  <a:pt x="410" y="353"/>
                </a:cubicBezTo>
                <a:cubicBezTo>
                  <a:pt x="409" y="353"/>
                  <a:pt x="404" y="350"/>
                  <a:pt x="403" y="351"/>
                </a:cubicBezTo>
                <a:cubicBezTo>
                  <a:pt x="402" y="352"/>
                  <a:pt x="409" y="355"/>
                  <a:pt x="410" y="355"/>
                </a:cubicBezTo>
                <a:cubicBezTo>
                  <a:pt x="408" y="359"/>
                  <a:pt x="418" y="363"/>
                  <a:pt x="412" y="364"/>
                </a:cubicBezTo>
                <a:cubicBezTo>
                  <a:pt x="410" y="365"/>
                  <a:pt x="408" y="363"/>
                  <a:pt x="407" y="365"/>
                </a:cubicBezTo>
                <a:cubicBezTo>
                  <a:pt x="405" y="367"/>
                  <a:pt x="406" y="368"/>
                  <a:pt x="404" y="369"/>
                </a:cubicBezTo>
                <a:cubicBezTo>
                  <a:pt x="404" y="369"/>
                  <a:pt x="404" y="370"/>
                  <a:pt x="405" y="370"/>
                </a:cubicBezTo>
                <a:cubicBezTo>
                  <a:pt x="403" y="372"/>
                  <a:pt x="400" y="370"/>
                  <a:pt x="398" y="370"/>
                </a:cubicBezTo>
                <a:cubicBezTo>
                  <a:pt x="398" y="370"/>
                  <a:pt x="398" y="371"/>
                  <a:pt x="398" y="371"/>
                </a:cubicBezTo>
                <a:cubicBezTo>
                  <a:pt x="396" y="371"/>
                  <a:pt x="394" y="370"/>
                  <a:pt x="391" y="370"/>
                </a:cubicBezTo>
                <a:cubicBezTo>
                  <a:pt x="394" y="374"/>
                  <a:pt x="403" y="375"/>
                  <a:pt x="408" y="376"/>
                </a:cubicBezTo>
                <a:cubicBezTo>
                  <a:pt x="411" y="377"/>
                  <a:pt x="423" y="375"/>
                  <a:pt x="421" y="371"/>
                </a:cubicBezTo>
                <a:cubicBezTo>
                  <a:pt x="425" y="367"/>
                  <a:pt x="428" y="369"/>
                  <a:pt x="432" y="367"/>
                </a:cubicBezTo>
                <a:cubicBezTo>
                  <a:pt x="434" y="365"/>
                  <a:pt x="437" y="362"/>
                  <a:pt x="439" y="360"/>
                </a:cubicBezTo>
                <a:cubicBezTo>
                  <a:pt x="438" y="360"/>
                  <a:pt x="438" y="360"/>
                  <a:pt x="437" y="360"/>
                </a:cubicBezTo>
                <a:cubicBezTo>
                  <a:pt x="440" y="358"/>
                  <a:pt x="441" y="356"/>
                  <a:pt x="445" y="356"/>
                </a:cubicBezTo>
                <a:cubicBezTo>
                  <a:pt x="447" y="355"/>
                  <a:pt x="449" y="356"/>
                  <a:pt x="451" y="353"/>
                </a:cubicBezTo>
                <a:cubicBezTo>
                  <a:pt x="449" y="354"/>
                  <a:pt x="449" y="354"/>
                  <a:pt x="447" y="354"/>
                </a:cubicBezTo>
                <a:cubicBezTo>
                  <a:pt x="449" y="353"/>
                  <a:pt x="451" y="353"/>
                  <a:pt x="453" y="352"/>
                </a:cubicBezTo>
                <a:cubicBezTo>
                  <a:pt x="451" y="352"/>
                  <a:pt x="449" y="352"/>
                  <a:pt x="448" y="351"/>
                </a:cubicBezTo>
                <a:cubicBezTo>
                  <a:pt x="449" y="351"/>
                  <a:pt x="450" y="351"/>
                  <a:pt x="452" y="351"/>
                </a:cubicBezTo>
                <a:cubicBezTo>
                  <a:pt x="447" y="349"/>
                  <a:pt x="442" y="353"/>
                  <a:pt x="437" y="356"/>
                </a:cubicBezTo>
                <a:cubicBezTo>
                  <a:pt x="439" y="350"/>
                  <a:pt x="455" y="346"/>
                  <a:pt x="456" y="353"/>
                </a:cubicBezTo>
                <a:cubicBezTo>
                  <a:pt x="457" y="353"/>
                  <a:pt x="458" y="351"/>
                  <a:pt x="459" y="350"/>
                </a:cubicBezTo>
                <a:close/>
                <a:moveTo>
                  <a:pt x="545" y="485"/>
                </a:moveTo>
                <a:cubicBezTo>
                  <a:pt x="546" y="482"/>
                  <a:pt x="545" y="483"/>
                  <a:pt x="547" y="482"/>
                </a:cubicBezTo>
                <a:cubicBezTo>
                  <a:pt x="547" y="483"/>
                  <a:pt x="547" y="484"/>
                  <a:pt x="547" y="484"/>
                </a:cubicBezTo>
                <a:cubicBezTo>
                  <a:pt x="547" y="484"/>
                  <a:pt x="547" y="484"/>
                  <a:pt x="548" y="483"/>
                </a:cubicBezTo>
                <a:cubicBezTo>
                  <a:pt x="550" y="484"/>
                  <a:pt x="549" y="487"/>
                  <a:pt x="549" y="490"/>
                </a:cubicBezTo>
                <a:cubicBezTo>
                  <a:pt x="550" y="488"/>
                  <a:pt x="551" y="487"/>
                  <a:pt x="553" y="487"/>
                </a:cubicBezTo>
                <a:cubicBezTo>
                  <a:pt x="554" y="488"/>
                  <a:pt x="552" y="491"/>
                  <a:pt x="551" y="493"/>
                </a:cubicBezTo>
                <a:cubicBezTo>
                  <a:pt x="553" y="492"/>
                  <a:pt x="553" y="492"/>
                  <a:pt x="554" y="491"/>
                </a:cubicBezTo>
                <a:cubicBezTo>
                  <a:pt x="551" y="493"/>
                  <a:pt x="551" y="497"/>
                  <a:pt x="552" y="501"/>
                </a:cubicBezTo>
                <a:cubicBezTo>
                  <a:pt x="553" y="504"/>
                  <a:pt x="555" y="500"/>
                  <a:pt x="555" y="498"/>
                </a:cubicBezTo>
                <a:cubicBezTo>
                  <a:pt x="555" y="499"/>
                  <a:pt x="556" y="499"/>
                  <a:pt x="557" y="499"/>
                </a:cubicBezTo>
                <a:cubicBezTo>
                  <a:pt x="555" y="496"/>
                  <a:pt x="558" y="493"/>
                  <a:pt x="556" y="491"/>
                </a:cubicBezTo>
                <a:cubicBezTo>
                  <a:pt x="554" y="489"/>
                  <a:pt x="552" y="484"/>
                  <a:pt x="551" y="482"/>
                </a:cubicBezTo>
                <a:cubicBezTo>
                  <a:pt x="550" y="478"/>
                  <a:pt x="542" y="461"/>
                  <a:pt x="546" y="459"/>
                </a:cubicBezTo>
                <a:cubicBezTo>
                  <a:pt x="545" y="459"/>
                  <a:pt x="545" y="459"/>
                  <a:pt x="545" y="459"/>
                </a:cubicBezTo>
                <a:cubicBezTo>
                  <a:pt x="544" y="460"/>
                  <a:pt x="543" y="460"/>
                  <a:pt x="542" y="460"/>
                </a:cubicBezTo>
                <a:cubicBezTo>
                  <a:pt x="542" y="458"/>
                  <a:pt x="543" y="457"/>
                  <a:pt x="545" y="457"/>
                </a:cubicBezTo>
                <a:cubicBezTo>
                  <a:pt x="545" y="456"/>
                  <a:pt x="544" y="455"/>
                  <a:pt x="543" y="455"/>
                </a:cubicBezTo>
                <a:cubicBezTo>
                  <a:pt x="541" y="460"/>
                  <a:pt x="541" y="461"/>
                  <a:pt x="544" y="464"/>
                </a:cubicBezTo>
                <a:cubicBezTo>
                  <a:pt x="542" y="462"/>
                  <a:pt x="536" y="460"/>
                  <a:pt x="535" y="464"/>
                </a:cubicBezTo>
                <a:cubicBezTo>
                  <a:pt x="533" y="472"/>
                  <a:pt x="534" y="470"/>
                  <a:pt x="540" y="472"/>
                </a:cubicBezTo>
                <a:cubicBezTo>
                  <a:pt x="534" y="473"/>
                  <a:pt x="541" y="480"/>
                  <a:pt x="543" y="484"/>
                </a:cubicBezTo>
                <a:cubicBezTo>
                  <a:pt x="544" y="484"/>
                  <a:pt x="544" y="484"/>
                  <a:pt x="545" y="485"/>
                </a:cubicBezTo>
                <a:close/>
                <a:moveTo>
                  <a:pt x="18" y="383"/>
                </a:moveTo>
                <a:cubicBezTo>
                  <a:pt x="13" y="381"/>
                  <a:pt x="10" y="385"/>
                  <a:pt x="5" y="384"/>
                </a:cubicBezTo>
                <a:cubicBezTo>
                  <a:pt x="7" y="388"/>
                  <a:pt x="11" y="388"/>
                  <a:pt x="14" y="390"/>
                </a:cubicBezTo>
                <a:cubicBezTo>
                  <a:pt x="15" y="388"/>
                  <a:pt x="17" y="388"/>
                  <a:pt x="19" y="388"/>
                </a:cubicBezTo>
                <a:cubicBezTo>
                  <a:pt x="19" y="388"/>
                  <a:pt x="19" y="387"/>
                  <a:pt x="19" y="387"/>
                </a:cubicBezTo>
                <a:cubicBezTo>
                  <a:pt x="19" y="385"/>
                  <a:pt x="17" y="385"/>
                  <a:pt x="18" y="383"/>
                </a:cubicBezTo>
                <a:close/>
                <a:moveTo>
                  <a:pt x="332" y="216"/>
                </a:moveTo>
                <a:cubicBezTo>
                  <a:pt x="337" y="219"/>
                  <a:pt x="341" y="220"/>
                  <a:pt x="344" y="225"/>
                </a:cubicBezTo>
                <a:cubicBezTo>
                  <a:pt x="350" y="231"/>
                  <a:pt x="349" y="231"/>
                  <a:pt x="357" y="227"/>
                </a:cubicBezTo>
                <a:cubicBezTo>
                  <a:pt x="358" y="226"/>
                  <a:pt x="359" y="226"/>
                  <a:pt x="360" y="225"/>
                </a:cubicBezTo>
                <a:cubicBezTo>
                  <a:pt x="361" y="224"/>
                  <a:pt x="361" y="227"/>
                  <a:pt x="362" y="226"/>
                </a:cubicBezTo>
                <a:cubicBezTo>
                  <a:pt x="364" y="226"/>
                  <a:pt x="367" y="224"/>
                  <a:pt x="369" y="223"/>
                </a:cubicBezTo>
                <a:cubicBezTo>
                  <a:pt x="371" y="213"/>
                  <a:pt x="371" y="213"/>
                  <a:pt x="371" y="213"/>
                </a:cubicBezTo>
                <a:cubicBezTo>
                  <a:pt x="374" y="215"/>
                  <a:pt x="378" y="212"/>
                  <a:pt x="379" y="208"/>
                </a:cubicBezTo>
                <a:cubicBezTo>
                  <a:pt x="380" y="205"/>
                  <a:pt x="381" y="205"/>
                  <a:pt x="384" y="204"/>
                </a:cubicBezTo>
                <a:cubicBezTo>
                  <a:pt x="391" y="201"/>
                  <a:pt x="400" y="199"/>
                  <a:pt x="406" y="195"/>
                </a:cubicBezTo>
                <a:cubicBezTo>
                  <a:pt x="409" y="192"/>
                  <a:pt x="409" y="190"/>
                  <a:pt x="405" y="187"/>
                </a:cubicBezTo>
                <a:cubicBezTo>
                  <a:pt x="402" y="185"/>
                  <a:pt x="400" y="183"/>
                  <a:pt x="397" y="182"/>
                </a:cubicBezTo>
                <a:cubicBezTo>
                  <a:pt x="391" y="179"/>
                  <a:pt x="384" y="177"/>
                  <a:pt x="379" y="183"/>
                </a:cubicBezTo>
                <a:cubicBezTo>
                  <a:pt x="379" y="182"/>
                  <a:pt x="379" y="181"/>
                  <a:pt x="379" y="180"/>
                </a:cubicBezTo>
                <a:cubicBezTo>
                  <a:pt x="372" y="182"/>
                  <a:pt x="366" y="174"/>
                  <a:pt x="360" y="174"/>
                </a:cubicBezTo>
                <a:cubicBezTo>
                  <a:pt x="352" y="176"/>
                  <a:pt x="344" y="177"/>
                  <a:pt x="336" y="178"/>
                </a:cubicBezTo>
                <a:cubicBezTo>
                  <a:pt x="338" y="180"/>
                  <a:pt x="343" y="188"/>
                  <a:pt x="342" y="189"/>
                </a:cubicBezTo>
                <a:cubicBezTo>
                  <a:pt x="340" y="192"/>
                  <a:pt x="333" y="198"/>
                  <a:pt x="337" y="201"/>
                </a:cubicBezTo>
                <a:cubicBezTo>
                  <a:pt x="330" y="202"/>
                  <a:pt x="335" y="204"/>
                  <a:pt x="333" y="207"/>
                </a:cubicBezTo>
                <a:cubicBezTo>
                  <a:pt x="331" y="210"/>
                  <a:pt x="327" y="213"/>
                  <a:pt x="328" y="217"/>
                </a:cubicBezTo>
                <a:cubicBezTo>
                  <a:pt x="329" y="217"/>
                  <a:pt x="331" y="217"/>
                  <a:pt x="332" y="216"/>
                </a:cubicBezTo>
                <a:close/>
                <a:moveTo>
                  <a:pt x="362" y="152"/>
                </a:moveTo>
                <a:cubicBezTo>
                  <a:pt x="366" y="152"/>
                  <a:pt x="364" y="149"/>
                  <a:pt x="365" y="148"/>
                </a:cubicBezTo>
                <a:cubicBezTo>
                  <a:pt x="367" y="146"/>
                  <a:pt x="370" y="149"/>
                  <a:pt x="370" y="153"/>
                </a:cubicBezTo>
                <a:cubicBezTo>
                  <a:pt x="372" y="152"/>
                  <a:pt x="375" y="152"/>
                  <a:pt x="376" y="150"/>
                </a:cubicBezTo>
                <a:cubicBezTo>
                  <a:pt x="378" y="148"/>
                  <a:pt x="374" y="145"/>
                  <a:pt x="376" y="143"/>
                </a:cubicBezTo>
                <a:cubicBezTo>
                  <a:pt x="378" y="143"/>
                  <a:pt x="379" y="149"/>
                  <a:pt x="382" y="145"/>
                </a:cubicBezTo>
                <a:cubicBezTo>
                  <a:pt x="384" y="143"/>
                  <a:pt x="383" y="141"/>
                  <a:pt x="381" y="141"/>
                </a:cubicBezTo>
                <a:cubicBezTo>
                  <a:pt x="383" y="139"/>
                  <a:pt x="386" y="141"/>
                  <a:pt x="386" y="137"/>
                </a:cubicBezTo>
                <a:cubicBezTo>
                  <a:pt x="386" y="135"/>
                  <a:pt x="389" y="135"/>
                  <a:pt x="390" y="136"/>
                </a:cubicBezTo>
                <a:cubicBezTo>
                  <a:pt x="385" y="140"/>
                  <a:pt x="390" y="146"/>
                  <a:pt x="395" y="144"/>
                </a:cubicBezTo>
                <a:cubicBezTo>
                  <a:pt x="399" y="143"/>
                  <a:pt x="408" y="137"/>
                  <a:pt x="402" y="133"/>
                </a:cubicBezTo>
                <a:cubicBezTo>
                  <a:pt x="402" y="133"/>
                  <a:pt x="404" y="133"/>
                  <a:pt x="406" y="133"/>
                </a:cubicBezTo>
                <a:cubicBezTo>
                  <a:pt x="397" y="131"/>
                  <a:pt x="405" y="127"/>
                  <a:pt x="408" y="126"/>
                </a:cubicBezTo>
                <a:cubicBezTo>
                  <a:pt x="403" y="123"/>
                  <a:pt x="401" y="121"/>
                  <a:pt x="395" y="123"/>
                </a:cubicBezTo>
                <a:cubicBezTo>
                  <a:pt x="396" y="124"/>
                  <a:pt x="397" y="124"/>
                  <a:pt x="398" y="125"/>
                </a:cubicBezTo>
                <a:cubicBezTo>
                  <a:pt x="395" y="127"/>
                  <a:pt x="393" y="126"/>
                  <a:pt x="390" y="125"/>
                </a:cubicBezTo>
                <a:cubicBezTo>
                  <a:pt x="388" y="124"/>
                  <a:pt x="385" y="125"/>
                  <a:pt x="383" y="125"/>
                </a:cubicBezTo>
                <a:cubicBezTo>
                  <a:pt x="378" y="126"/>
                  <a:pt x="376" y="128"/>
                  <a:pt x="372" y="132"/>
                </a:cubicBezTo>
                <a:cubicBezTo>
                  <a:pt x="369" y="134"/>
                  <a:pt x="363" y="141"/>
                  <a:pt x="359" y="142"/>
                </a:cubicBezTo>
                <a:cubicBezTo>
                  <a:pt x="353" y="143"/>
                  <a:pt x="349" y="144"/>
                  <a:pt x="354" y="151"/>
                </a:cubicBezTo>
                <a:cubicBezTo>
                  <a:pt x="357" y="151"/>
                  <a:pt x="359" y="151"/>
                  <a:pt x="362" y="152"/>
                </a:cubicBezTo>
                <a:close/>
                <a:moveTo>
                  <a:pt x="422" y="117"/>
                </a:moveTo>
                <a:cubicBezTo>
                  <a:pt x="417" y="112"/>
                  <a:pt x="417" y="112"/>
                  <a:pt x="411" y="114"/>
                </a:cubicBezTo>
                <a:cubicBezTo>
                  <a:pt x="413" y="116"/>
                  <a:pt x="415" y="117"/>
                  <a:pt x="418" y="119"/>
                </a:cubicBezTo>
                <a:cubicBezTo>
                  <a:pt x="419" y="118"/>
                  <a:pt x="421" y="118"/>
                  <a:pt x="422" y="117"/>
                </a:cubicBezTo>
                <a:close/>
                <a:moveTo>
                  <a:pt x="115" y="411"/>
                </a:moveTo>
                <a:cubicBezTo>
                  <a:pt x="118" y="413"/>
                  <a:pt x="121" y="410"/>
                  <a:pt x="122" y="409"/>
                </a:cubicBezTo>
                <a:cubicBezTo>
                  <a:pt x="123" y="409"/>
                  <a:pt x="123" y="409"/>
                  <a:pt x="124" y="410"/>
                </a:cubicBezTo>
                <a:cubicBezTo>
                  <a:pt x="124" y="409"/>
                  <a:pt x="124" y="409"/>
                  <a:pt x="125" y="408"/>
                </a:cubicBezTo>
                <a:cubicBezTo>
                  <a:pt x="123" y="407"/>
                  <a:pt x="121" y="407"/>
                  <a:pt x="120" y="406"/>
                </a:cubicBezTo>
                <a:cubicBezTo>
                  <a:pt x="118" y="407"/>
                  <a:pt x="116" y="409"/>
                  <a:pt x="115" y="411"/>
                </a:cubicBezTo>
                <a:close/>
                <a:moveTo>
                  <a:pt x="282" y="461"/>
                </a:moveTo>
                <a:cubicBezTo>
                  <a:pt x="282" y="457"/>
                  <a:pt x="271" y="458"/>
                  <a:pt x="271" y="459"/>
                </a:cubicBezTo>
                <a:cubicBezTo>
                  <a:pt x="271" y="465"/>
                  <a:pt x="283" y="486"/>
                  <a:pt x="287" y="481"/>
                </a:cubicBezTo>
                <a:cubicBezTo>
                  <a:pt x="286" y="480"/>
                  <a:pt x="285" y="479"/>
                  <a:pt x="283" y="477"/>
                </a:cubicBezTo>
                <a:cubicBezTo>
                  <a:pt x="282" y="472"/>
                  <a:pt x="281" y="467"/>
                  <a:pt x="282" y="461"/>
                </a:cubicBezTo>
                <a:close/>
                <a:moveTo>
                  <a:pt x="110" y="417"/>
                </a:moveTo>
                <a:cubicBezTo>
                  <a:pt x="103" y="413"/>
                  <a:pt x="102" y="428"/>
                  <a:pt x="109" y="427"/>
                </a:cubicBezTo>
                <a:cubicBezTo>
                  <a:pt x="111" y="427"/>
                  <a:pt x="113" y="423"/>
                  <a:pt x="115" y="423"/>
                </a:cubicBezTo>
                <a:cubicBezTo>
                  <a:pt x="118" y="423"/>
                  <a:pt x="120" y="421"/>
                  <a:pt x="119" y="418"/>
                </a:cubicBezTo>
                <a:cubicBezTo>
                  <a:pt x="121" y="419"/>
                  <a:pt x="123" y="419"/>
                  <a:pt x="123" y="417"/>
                </a:cubicBezTo>
                <a:cubicBezTo>
                  <a:pt x="123" y="417"/>
                  <a:pt x="122" y="416"/>
                  <a:pt x="121" y="416"/>
                </a:cubicBezTo>
                <a:cubicBezTo>
                  <a:pt x="123" y="412"/>
                  <a:pt x="109" y="411"/>
                  <a:pt x="110" y="417"/>
                </a:cubicBezTo>
                <a:close/>
                <a:moveTo>
                  <a:pt x="343" y="516"/>
                </a:moveTo>
                <a:cubicBezTo>
                  <a:pt x="342" y="514"/>
                  <a:pt x="339" y="514"/>
                  <a:pt x="338" y="513"/>
                </a:cubicBezTo>
                <a:cubicBezTo>
                  <a:pt x="335" y="512"/>
                  <a:pt x="335" y="511"/>
                  <a:pt x="333" y="508"/>
                </a:cubicBezTo>
                <a:cubicBezTo>
                  <a:pt x="329" y="501"/>
                  <a:pt x="328" y="503"/>
                  <a:pt x="321" y="500"/>
                </a:cubicBezTo>
                <a:cubicBezTo>
                  <a:pt x="315" y="498"/>
                  <a:pt x="313" y="496"/>
                  <a:pt x="307" y="497"/>
                </a:cubicBezTo>
                <a:cubicBezTo>
                  <a:pt x="317" y="509"/>
                  <a:pt x="327" y="516"/>
                  <a:pt x="340" y="523"/>
                </a:cubicBezTo>
                <a:cubicBezTo>
                  <a:pt x="348" y="526"/>
                  <a:pt x="347" y="523"/>
                  <a:pt x="343" y="516"/>
                </a:cubicBezTo>
                <a:close/>
                <a:moveTo>
                  <a:pt x="1691" y="1085"/>
                </a:moveTo>
                <a:cubicBezTo>
                  <a:pt x="1689" y="1083"/>
                  <a:pt x="1683" y="1073"/>
                  <a:pt x="1682" y="1082"/>
                </a:cubicBezTo>
                <a:cubicBezTo>
                  <a:pt x="1682" y="1090"/>
                  <a:pt x="1680" y="1090"/>
                  <a:pt x="1675" y="1095"/>
                </a:cubicBezTo>
                <a:cubicBezTo>
                  <a:pt x="1671" y="1100"/>
                  <a:pt x="1669" y="1104"/>
                  <a:pt x="1664" y="1106"/>
                </a:cubicBezTo>
                <a:cubicBezTo>
                  <a:pt x="1659" y="1109"/>
                  <a:pt x="1655" y="1111"/>
                  <a:pt x="1649" y="1112"/>
                </a:cubicBezTo>
                <a:cubicBezTo>
                  <a:pt x="1647" y="1113"/>
                  <a:pt x="1644" y="1123"/>
                  <a:pt x="1645" y="1125"/>
                </a:cubicBezTo>
                <a:cubicBezTo>
                  <a:pt x="1646" y="1130"/>
                  <a:pt x="1649" y="1138"/>
                  <a:pt x="1649" y="1143"/>
                </a:cubicBezTo>
                <a:cubicBezTo>
                  <a:pt x="1648" y="1148"/>
                  <a:pt x="1642" y="1153"/>
                  <a:pt x="1641" y="1158"/>
                </a:cubicBezTo>
                <a:cubicBezTo>
                  <a:pt x="1639" y="1164"/>
                  <a:pt x="1640" y="1169"/>
                  <a:pt x="1642" y="1175"/>
                </a:cubicBezTo>
                <a:cubicBezTo>
                  <a:pt x="1643" y="1180"/>
                  <a:pt x="1644" y="1186"/>
                  <a:pt x="1645" y="1191"/>
                </a:cubicBezTo>
                <a:cubicBezTo>
                  <a:pt x="1645" y="1193"/>
                  <a:pt x="1654" y="1197"/>
                  <a:pt x="1656" y="1196"/>
                </a:cubicBezTo>
                <a:cubicBezTo>
                  <a:pt x="1658" y="1195"/>
                  <a:pt x="1668" y="1192"/>
                  <a:pt x="1668" y="1192"/>
                </a:cubicBezTo>
                <a:cubicBezTo>
                  <a:pt x="1669" y="1188"/>
                  <a:pt x="1670" y="1183"/>
                  <a:pt x="1672" y="1179"/>
                </a:cubicBezTo>
                <a:cubicBezTo>
                  <a:pt x="1676" y="1164"/>
                  <a:pt x="1681" y="1148"/>
                  <a:pt x="1686" y="1133"/>
                </a:cubicBezTo>
                <a:cubicBezTo>
                  <a:pt x="1689" y="1122"/>
                  <a:pt x="1689" y="1117"/>
                  <a:pt x="1689" y="1106"/>
                </a:cubicBezTo>
                <a:cubicBezTo>
                  <a:pt x="1690" y="1108"/>
                  <a:pt x="1691" y="1109"/>
                  <a:pt x="1693" y="1110"/>
                </a:cubicBezTo>
                <a:cubicBezTo>
                  <a:pt x="1696" y="1102"/>
                  <a:pt x="1693" y="1095"/>
                  <a:pt x="1691" y="1086"/>
                </a:cubicBezTo>
                <a:lnTo>
                  <a:pt x="1691" y="1085"/>
                </a:lnTo>
                <a:close/>
                <a:moveTo>
                  <a:pt x="2234" y="832"/>
                </a:moveTo>
                <a:cubicBezTo>
                  <a:pt x="2232" y="835"/>
                  <a:pt x="2234" y="840"/>
                  <a:pt x="2235" y="844"/>
                </a:cubicBezTo>
                <a:cubicBezTo>
                  <a:pt x="2235" y="847"/>
                  <a:pt x="2239" y="847"/>
                  <a:pt x="2241" y="848"/>
                </a:cubicBezTo>
                <a:cubicBezTo>
                  <a:pt x="2237" y="851"/>
                  <a:pt x="2240" y="855"/>
                  <a:pt x="2244" y="856"/>
                </a:cubicBezTo>
                <a:cubicBezTo>
                  <a:pt x="2247" y="856"/>
                  <a:pt x="2246" y="853"/>
                  <a:pt x="2250" y="856"/>
                </a:cubicBezTo>
                <a:cubicBezTo>
                  <a:pt x="2252" y="857"/>
                  <a:pt x="2253" y="859"/>
                  <a:pt x="2254" y="860"/>
                </a:cubicBezTo>
                <a:cubicBezTo>
                  <a:pt x="2255" y="858"/>
                  <a:pt x="2255" y="856"/>
                  <a:pt x="2255" y="854"/>
                </a:cubicBezTo>
                <a:cubicBezTo>
                  <a:pt x="2259" y="856"/>
                  <a:pt x="2260" y="855"/>
                  <a:pt x="2260" y="860"/>
                </a:cubicBezTo>
                <a:cubicBezTo>
                  <a:pt x="2260" y="862"/>
                  <a:pt x="2265" y="864"/>
                  <a:pt x="2267" y="865"/>
                </a:cubicBezTo>
                <a:cubicBezTo>
                  <a:pt x="2269" y="859"/>
                  <a:pt x="2264" y="861"/>
                  <a:pt x="2264" y="856"/>
                </a:cubicBezTo>
                <a:cubicBezTo>
                  <a:pt x="2268" y="858"/>
                  <a:pt x="2270" y="856"/>
                  <a:pt x="2267" y="853"/>
                </a:cubicBezTo>
                <a:cubicBezTo>
                  <a:pt x="2265" y="851"/>
                  <a:pt x="2265" y="854"/>
                  <a:pt x="2264" y="854"/>
                </a:cubicBezTo>
                <a:cubicBezTo>
                  <a:pt x="2262" y="854"/>
                  <a:pt x="2261" y="852"/>
                  <a:pt x="2259" y="851"/>
                </a:cubicBezTo>
                <a:cubicBezTo>
                  <a:pt x="2258" y="850"/>
                  <a:pt x="2257" y="850"/>
                  <a:pt x="2255" y="850"/>
                </a:cubicBezTo>
                <a:cubicBezTo>
                  <a:pt x="2253" y="849"/>
                  <a:pt x="2252" y="852"/>
                  <a:pt x="2251" y="852"/>
                </a:cubicBezTo>
                <a:cubicBezTo>
                  <a:pt x="2247" y="852"/>
                  <a:pt x="2249" y="848"/>
                  <a:pt x="2247" y="845"/>
                </a:cubicBezTo>
                <a:cubicBezTo>
                  <a:pt x="2244" y="839"/>
                  <a:pt x="2248" y="841"/>
                  <a:pt x="2248" y="836"/>
                </a:cubicBezTo>
                <a:cubicBezTo>
                  <a:pt x="2248" y="834"/>
                  <a:pt x="2250" y="836"/>
                  <a:pt x="2251" y="835"/>
                </a:cubicBezTo>
                <a:cubicBezTo>
                  <a:pt x="2252" y="834"/>
                  <a:pt x="2252" y="832"/>
                  <a:pt x="2253" y="830"/>
                </a:cubicBezTo>
                <a:cubicBezTo>
                  <a:pt x="2254" y="824"/>
                  <a:pt x="2252" y="827"/>
                  <a:pt x="2251" y="821"/>
                </a:cubicBezTo>
                <a:cubicBezTo>
                  <a:pt x="2251" y="818"/>
                  <a:pt x="2254" y="817"/>
                  <a:pt x="2252" y="813"/>
                </a:cubicBezTo>
                <a:cubicBezTo>
                  <a:pt x="2246" y="816"/>
                  <a:pt x="2249" y="813"/>
                  <a:pt x="2244" y="812"/>
                </a:cubicBezTo>
                <a:cubicBezTo>
                  <a:pt x="2242" y="812"/>
                  <a:pt x="2239" y="813"/>
                  <a:pt x="2238" y="815"/>
                </a:cubicBezTo>
                <a:cubicBezTo>
                  <a:pt x="2238" y="819"/>
                  <a:pt x="2237" y="824"/>
                  <a:pt x="2236" y="829"/>
                </a:cubicBezTo>
                <a:cubicBezTo>
                  <a:pt x="2236" y="831"/>
                  <a:pt x="2238" y="832"/>
                  <a:pt x="2237" y="835"/>
                </a:cubicBezTo>
                <a:cubicBezTo>
                  <a:pt x="2236" y="834"/>
                  <a:pt x="2235" y="833"/>
                  <a:pt x="2234" y="832"/>
                </a:cubicBezTo>
                <a:close/>
                <a:moveTo>
                  <a:pt x="2247" y="766"/>
                </a:moveTo>
                <a:cubicBezTo>
                  <a:pt x="2248" y="761"/>
                  <a:pt x="2253" y="750"/>
                  <a:pt x="2245" y="754"/>
                </a:cubicBezTo>
                <a:cubicBezTo>
                  <a:pt x="2240" y="756"/>
                  <a:pt x="2236" y="762"/>
                  <a:pt x="2235" y="768"/>
                </a:cubicBezTo>
                <a:cubicBezTo>
                  <a:pt x="2234" y="774"/>
                  <a:pt x="2238" y="778"/>
                  <a:pt x="2241" y="782"/>
                </a:cubicBezTo>
                <a:cubicBezTo>
                  <a:pt x="2244" y="776"/>
                  <a:pt x="2246" y="772"/>
                  <a:pt x="2247" y="766"/>
                </a:cubicBezTo>
                <a:close/>
                <a:moveTo>
                  <a:pt x="2229" y="874"/>
                </a:moveTo>
                <a:cubicBezTo>
                  <a:pt x="2228" y="881"/>
                  <a:pt x="2227" y="884"/>
                  <a:pt x="2223" y="888"/>
                </a:cubicBezTo>
                <a:cubicBezTo>
                  <a:pt x="2218" y="893"/>
                  <a:pt x="2216" y="896"/>
                  <a:pt x="2213" y="902"/>
                </a:cubicBezTo>
                <a:cubicBezTo>
                  <a:pt x="2219" y="898"/>
                  <a:pt x="2224" y="897"/>
                  <a:pt x="2226" y="889"/>
                </a:cubicBezTo>
                <a:cubicBezTo>
                  <a:pt x="2226" y="887"/>
                  <a:pt x="2231" y="885"/>
                  <a:pt x="2232" y="883"/>
                </a:cubicBezTo>
                <a:cubicBezTo>
                  <a:pt x="2233" y="883"/>
                  <a:pt x="2231" y="878"/>
                  <a:pt x="2232" y="876"/>
                </a:cubicBezTo>
                <a:cubicBezTo>
                  <a:pt x="2231" y="876"/>
                  <a:pt x="2230" y="875"/>
                  <a:pt x="2229" y="874"/>
                </a:cubicBezTo>
                <a:close/>
                <a:moveTo>
                  <a:pt x="2281" y="894"/>
                </a:moveTo>
                <a:cubicBezTo>
                  <a:pt x="2280" y="891"/>
                  <a:pt x="2279" y="889"/>
                  <a:pt x="2277" y="889"/>
                </a:cubicBezTo>
                <a:cubicBezTo>
                  <a:pt x="2277" y="891"/>
                  <a:pt x="2277" y="894"/>
                  <a:pt x="2278" y="896"/>
                </a:cubicBezTo>
                <a:cubicBezTo>
                  <a:pt x="2275" y="895"/>
                  <a:pt x="2276" y="895"/>
                  <a:pt x="2274" y="897"/>
                </a:cubicBezTo>
                <a:cubicBezTo>
                  <a:pt x="2272" y="895"/>
                  <a:pt x="2271" y="897"/>
                  <a:pt x="2271" y="900"/>
                </a:cubicBezTo>
                <a:cubicBezTo>
                  <a:pt x="2268" y="898"/>
                  <a:pt x="2266" y="903"/>
                  <a:pt x="2263" y="905"/>
                </a:cubicBezTo>
                <a:cubicBezTo>
                  <a:pt x="2265" y="902"/>
                  <a:pt x="2265" y="898"/>
                  <a:pt x="2261" y="898"/>
                </a:cubicBezTo>
                <a:cubicBezTo>
                  <a:pt x="2258" y="898"/>
                  <a:pt x="2259" y="903"/>
                  <a:pt x="2257" y="904"/>
                </a:cubicBezTo>
                <a:cubicBezTo>
                  <a:pt x="2253" y="905"/>
                  <a:pt x="2247" y="909"/>
                  <a:pt x="2250" y="914"/>
                </a:cubicBezTo>
                <a:cubicBezTo>
                  <a:pt x="2252" y="913"/>
                  <a:pt x="2256" y="902"/>
                  <a:pt x="2257" y="910"/>
                </a:cubicBezTo>
                <a:cubicBezTo>
                  <a:pt x="2258" y="908"/>
                  <a:pt x="2258" y="909"/>
                  <a:pt x="2259" y="907"/>
                </a:cubicBezTo>
                <a:cubicBezTo>
                  <a:pt x="2259" y="910"/>
                  <a:pt x="2259" y="909"/>
                  <a:pt x="2261" y="910"/>
                </a:cubicBezTo>
                <a:cubicBezTo>
                  <a:pt x="2261" y="909"/>
                  <a:pt x="2261" y="908"/>
                  <a:pt x="2261" y="907"/>
                </a:cubicBezTo>
                <a:cubicBezTo>
                  <a:pt x="2269" y="906"/>
                  <a:pt x="2264" y="914"/>
                  <a:pt x="2265" y="918"/>
                </a:cubicBezTo>
                <a:cubicBezTo>
                  <a:pt x="2266" y="921"/>
                  <a:pt x="2273" y="926"/>
                  <a:pt x="2275" y="921"/>
                </a:cubicBezTo>
                <a:cubicBezTo>
                  <a:pt x="2275" y="921"/>
                  <a:pt x="2275" y="921"/>
                  <a:pt x="2275" y="921"/>
                </a:cubicBezTo>
                <a:cubicBezTo>
                  <a:pt x="2273" y="927"/>
                  <a:pt x="2279" y="925"/>
                  <a:pt x="2278" y="920"/>
                </a:cubicBezTo>
                <a:cubicBezTo>
                  <a:pt x="2277" y="916"/>
                  <a:pt x="2275" y="913"/>
                  <a:pt x="2280" y="910"/>
                </a:cubicBezTo>
                <a:cubicBezTo>
                  <a:pt x="2282" y="913"/>
                  <a:pt x="2280" y="916"/>
                  <a:pt x="2282" y="919"/>
                </a:cubicBezTo>
                <a:cubicBezTo>
                  <a:pt x="2282" y="918"/>
                  <a:pt x="2282" y="916"/>
                  <a:pt x="2283" y="914"/>
                </a:cubicBezTo>
                <a:cubicBezTo>
                  <a:pt x="2283" y="914"/>
                  <a:pt x="2283" y="914"/>
                  <a:pt x="2284" y="915"/>
                </a:cubicBezTo>
                <a:cubicBezTo>
                  <a:pt x="2284" y="912"/>
                  <a:pt x="2287" y="903"/>
                  <a:pt x="2284" y="903"/>
                </a:cubicBezTo>
                <a:cubicBezTo>
                  <a:pt x="2284" y="902"/>
                  <a:pt x="2284" y="901"/>
                  <a:pt x="2284" y="900"/>
                </a:cubicBezTo>
                <a:cubicBezTo>
                  <a:pt x="2283" y="900"/>
                  <a:pt x="2283" y="900"/>
                  <a:pt x="2282" y="900"/>
                </a:cubicBezTo>
                <a:cubicBezTo>
                  <a:pt x="2282" y="899"/>
                  <a:pt x="2283" y="898"/>
                  <a:pt x="2284" y="898"/>
                </a:cubicBezTo>
                <a:cubicBezTo>
                  <a:pt x="2284" y="896"/>
                  <a:pt x="2283" y="893"/>
                  <a:pt x="2281" y="894"/>
                </a:cubicBezTo>
                <a:close/>
                <a:moveTo>
                  <a:pt x="2240" y="1058"/>
                </a:moveTo>
                <a:cubicBezTo>
                  <a:pt x="2238" y="1054"/>
                  <a:pt x="2226" y="1050"/>
                  <a:pt x="2227" y="1056"/>
                </a:cubicBezTo>
                <a:cubicBezTo>
                  <a:pt x="2231" y="1058"/>
                  <a:pt x="2243" y="1065"/>
                  <a:pt x="2240" y="1058"/>
                </a:cubicBezTo>
                <a:close/>
                <a:moveTo>
                  <a:pt x="2214" y="1047"/>
                </a:moveTo>
                <a:cubicBezTo>
                  <a:pt x="2213" y="1045"/>
                  <a:pt x="2209" y="1043"/>
                  <a:pt x="2207" y="1043"/>
                </a:cubicBezTo>
                <a:cubicBezTo>
                  <a:pt x="2204" y="1043"/>
                  <a:pt x="2204" y="1045"/>
                  <a:pt x="2202" y="1049"/>
                </a:cubicBezTo>
                <a:cubicBezTo>
                  <a:pt x="2210" y="1051"/>
                  <a:pt x="2215" y="1051"/>
                  <a:pt x="2223" y="1049"/>
                </a:cubicBezTo>
                <a:cubicBezTo>
                  <a:pt x="2234" y="1047"/>
                  <a:pt x="2222" y="1041"/>
                  <a:pt x="2217" y="1043"/>
                </a:cubicBezTo>
                <a:cubicBezTo>
                  <a:pt x="2218" y="1045"/>
                  <a:pt x="2217" y="1047"/>
                  <a:pt x="2214" y="1047"/>
                </a:cubicBezTo>
                <a:close/>
                <a:moveTo>
                  <a:pt x="2247" y="1050"/>
                </a:moveTo>
                <a:cubicBezTo>
                  <a:pt x="2249" y="1050"/>
                  <a:pt x="2249" y="1048"/>
                  <a:pt x="2251" y="1048"/>
                </a:cubicBezTo>
                <a:cubicBezTo>
                  <a:pt x="2254" y="1049"/>
                  <a:pt x="2256" y="1046"/>
                  <a:pt x="2258" y="1046"/>
                </a:cubicBezTo>
                <a:cubicBezTo>
                  <a:pt x="2263" y="1045"/>
                  <a:pt x="2271" y="1048"/>
                  <a:pt x="2275" y="1044"/>
                </a:cubicBezTo>
                <a:cubicBezTo>
                  <a:pt x="2269" y="1042"/>
                  <a:pt x="2266" y="1044"/>
                  <a:pt x="2260" y="1043"/>
                </a:cubicBezTo>
                <a:cubicBezTo>
                  <a:pt x="2257" y="1043"/>
                  <a:pt x="2256" y="1044"/>
                  <a:pt x="2254" y="1046"/>
                </a:cubicBezTo>
                <a:cubicBezTo>
                  <a:pt x="2252" y="1047"/>
                  <a:pt x="2250" y="1044"/>
                  <a:pt x="2248" y="1045"/>
                </a:cubicBezTo>
                <a:cubicBezTo>
                  <a:pt x="2245" y="1048"/>
                  <a:pt x="2237" y="1041"/>
                  <a:pt x="2234" y="1045"/>
                </a:cubicBezTo>
                <a:cubicBezTo>
                  <a:pt x="2230" y="1050"/>
                  <a:pt x="2241" y="1048"/>
                  <a:pt x="2242" y="1050"/>
                </a:cubicBezTo>
                <a:cubicBezTo>
                  <a:pt x="2245" y="1048"/>
                  <a:pt x="2245" y="1050"/>
                  <a:pt x="2247" y="1050"/>
                </a:cubicBezTo>
                <a:close/>
                <a:moveTo>
                  <a:pt x="2252" y="1019"/>
                </a:moveTo>
                <a:cubicBezTo>
                  <a:pt x="2254" y="1020"/>
                  <a:pt x="2255" y="1021"/>
                  <a:pt x="2257" y="1023"/>
                </a:cubicBezTo>
                <a:cubicBezTo>
                  <a:pt x="2258" y="1020"/>
                  <a:pt x="2260" y="1019"/>
                  <a:pt x="2258" y="1017"/>
                </a:cubicBezTo>
                <a:cubicBezTo>
                  <a:pt x="2257" y="1015"/>
                  <a:pt x="2258" y="1013"/>
                  <a:pt x="2260" y="1014"/>
                </a:cubicBezTo>
                <a:cubicBezTo>
                  <a:pt x="2259" y="1010"/>
                  <a:pt x="2256" y="1011"/>
                  <a:pt x="2256" y="1015"/>
                </a:cubicBezTo>
                <a:cubicBezTo>
                  <a:pt x="2254" y="1009"/>
                  <a:pt x="2252" y="1017"/>
                  <a:pt x="2252" y="1019"/>
                </a:cubicBezTo>
                <a:close/>
                <a:moveTo>
                  <a:pt x="2149" y="968"/>
                </a:moveTo>
                <a:cubicBezTo>
                  <a:pt x="2148" y="970"/>
                  <a:pt x="2151" y="971"/>
                  <a:pt x="2151" y="973"/>
                </a:cubicBezTo>
                <a:cubicBezTo>
                  <a:pt x="2151" y="974"/>
                  <a:pt x="2150" y="974"/>
                  <a:pt x="2150" y="976"/>
                </a:cubicBezTo>
                <a:cubicBezTo>
                  <a:pt x="2150" y="977"/>
                  <a:pt x="2151" y="979"/>
                  <a:pt x="2151" y="980"/>
                </a:cubicBezTo>
                <a:cubicBezTo>
                  <a:pt x="2152" y="982"/>
                  <a:pt x="2153" y="980"/>
                  <a:pt x="2152" y="984"/>
                </a:cubicBezTo>
                <a:cubicBezTo>
                  <a:pt x="2155" y="982"/>
                  <a:pt x="2154" y="984"/>
                  <a:pt x="2155" y="981"/>
                </a:cubicBezTo>
                <a:cubicBezTo>
                  <a:pt x="2159" y="985"/>
                  <a:pt x="2158" y="992"/>
                  <a:pt x="2159" y="997"/>
                </a:cubicBezTo>
                <a:cubicBezTo>
                  <a:pt x="2159" y="1002"/>
                  <a:pt x="2168" y="998"/>
                  <a:pt x="2170" y="997"/>
                </a:cubicBezTo>
                <a:cubicBezTo>
                  <a:pt x="2171" y="999"/>
                  <a:pt x="2171" y="1001"/>
                  <a:pt x="2171" y="1003"/>
                </a:cubicBezTo>
                <a:cubicBezTo>
                  <a:pt x="2178" y="1000"/>
                  <a:pt x="2179" y="998"/>
                  <a:pt x="2186" y="1002"/>
                </a:cubicBezTo>
                <a:cubicBezTo>
                  <a:pt x="2187" y="1003"/>
                  <a:pt x="2189" y="1002"/>
                  <a:pt x="2191" y="1002"/>
                </a:cubicBezTo>
                <a:cubicBezTo>
                  <a:pt x="2192" y="1003"/>
                  <a:pt x="2193" y="1007"/>
                  <a:pt x="2193" y="1009"/>
                </a:cubicBezTo>
                <a:cubicBezTo>
                  <a:pt x="2197" y="1007"/>
                  <a:pt x="2200" y="1005"/>
                  <a:pt x="2204" y="1003"/>
                </a:cubicBezTo>
                <a:cubicBezTo>
                  <a:pt x="2203" y="1006"/>
                  <a:pt x="2203" y="1008"/>
                  <a:pt x="2206" y="1008"/>
                </a:cubicBezTo>
                <a:cubicBezTo>
                  <a:pt x="2206" y="1002"/>
                  <a:pt x="2206" y="997"/>
                  <a:pt x="2206" y="992"/>
                </a:cubicBezTo>
                <a:cubicBezTo>
                  <a:pt x="2206" y="987"/>
                  <a:pt x="2207" y="987"/>
                  <a:pt x="2211" y="984"/>
                </a:cubicBezTo>
                <a:cubicBezTo>
                  <a:pt x="2216" y="980"/>
                  <a:pt x="2216" y="980"/>
                  <a:pt x="2215" y="973"/>
                </a:cubicBezTo>
                <a:cubicBezTo>
                  <a:pt x="2215" y="970"/>
                  <a:pt x="2217" y="965"/>
                  <a:pt x="2220" y="965"/>
                </a:cubicBezTo>
                <a:cubicBezTo>
                  <a:pt x="2226" y="966"/>
                  <a:pt x="2228" y="965"/>
                  <a:pt x="2223" y="961"/>
                </a:cubicBezTo>
                <a:cubicBezTo>
                  <a:pt x="2222" y="960"/>
                  <a:pt x="2219" y="958"/>
                  <a:pt x="2218" y="956"/>
                </a:cubicBezTo>
                <a:cubicBezTo>
                  <a:pt x="2218" y="955"/>
                  <a:pt x="2219" y="953"/>
                  <a:pt x="2219" y="952"/>
                </a:cubicBezTo>
                <a:cubicBezTo>
                  <a:pt x="2217" y="946"/>
                  <a:pt x="2214" y="946"/>
                  <a:pt x="2215" y="939"/>
                </a:cubicBezTo>
                <a:cubicBezTo>
                  <a:pt x="2215" y="936"/>
                  <a:pt x="2222" y="936"/>
                  <a:pt x="2224" y="935"/>
                </a:cubicBezTo>
                <a:cubicBezTo>
                  <a:pt x="2223" y="934"/>
                  <a:pt x="2222" y="932"/>
                  <a:pt x="2221" y="931"/>
                </a:cubicBezTo>
                <a:cubicBezTo>
                  <a:pt x="2223" y="930"/>
                  <a:pt x="2226" y="929"/>
                  <a:pt x="2229" y="928"/>
                </a:cubicBezTo>
                <a:cubicBezTo>
                  <a:pt x="2228" y="926"/>
                  <a:pt x="2226" y="926"/>
                  <a:pt x="2224" y="926"/>
                </a:cubicBezTo>
                <a:cubicBezTo>
                  <a:pt x="2222" y="925"/>
                  <a:pt x="2221" y="922"/>
                  <a:pt x="2220" y="921"/>
                </a:cubicBezTo>
                <a:cubicBezTo>
                  <a:pt x="2218" y="919"/>
                  <a:pt x="2212" y="913"/>
                  <a:pt x="2210" y="913"/>
                </a:cubicBezTo>
                <a:cubicBezTo>
                  <a:pt x="2208" y="914"/>
                  <a:pt x="2202" y="922"/>
                  <a:pt x="2201" y="924"/>
                </a:cubicBezTo>
                <a:cubicBezTo>
                  <a:pt x="2198" y="928"/>
                  <a:pt x="2200" y="931"/>
                  <a:pt x="2196" y="932"/>
                </a:cubicBezTo>
                <a:cubicBezTo>
                  <a:pt x="2190" y="933"/>
                  <a:pt x="2189" y="933"/>
                  <a:pt x="2186" y="938"/>
                </a:cubicBezTo>
                <a:cubicBezTo>
                  <a:pt x="2184" y="942"/>
                  <a:pt x="2182" y="946"/>
                  <a:pt x="2178" y="947"/>
                </a:cubicBezTo>
                <a:cubicBezTo>
                  <a:pt x="2174" y="948"/>
                  <a:pt x="2170" y="948"/>
                  <a:pt x="2168" y="952"/>
                </a:cubicBezTo>
                <a:cubicBezTo>
                  <a:pt x="2165" y="958"/>
                  <a:pt x="2164" y="958"/>
                  <a:pt x="2168" y="962"/>
                </a:cubicBezTo>
                <a:cubicBezTo>
                  <a:pt x="2164" y="961"/>
                  <a:pt x="2156" y="961"/>
                  <a:pt x="2155" y="955"/>
                </a:cubicBezTo>
                <a:cubicBezTo>
                  <a:pt x="2153" y="956"/>
                  <a:pt x="2152" y="958"/>
                  <a:pt x="2150" y="959"/>
                </a:cubicBezTo>
                <a:cubicBezTo>
                  <a:pt x="2150" y="962"/>
                  <a:pt x="2149" y="965"/>
                  <a:pt x="2149" y="968"/>
                </a:cubicBezTo>
                <a:close/>
                <a:moveTo>
                  <a:pt x="2270" y="1059"/>
                </a:moveTo>
                <a:cubicBezTo>
                  <a:pt x="2272" y="1057"/>
                  <a:pt x="2273" y="1055"/>
                  <a:pt x="2275" y="1054"/>
                </a:cubicBezTo>
                <a:cubicBezTo>
                  <a:pt x="2279" y="1052"/>
                  <a:pt x="2289" y="1049"/>
                  <a:pt x="2290" y="1045"/>
                </a:cubicBezTo>
                <a:cubicBezTo>
                  <a:pt x="2287" y="1045"/>
                  <a:pt x="2283" y="1045"/>
                  <a:pt x="2280" y="1046"/>
                </a:cubicBezTo>
                <a:cubicBezTo>
                  <a:pt x="2278" y="1046"/>
                  <a:pt x="2276" y="1046"/>
                  <a:pt x="2275" y="1047"/>
                </a:cubicBezTo>
                <a:cubicBezTo>
                  <a:pt x="2274" y="1047"/>
                  <a:pt x="2274" y="1049"/>
                  <a:pt x="2273" y="1050"/>
                </a:cubicBezTo>
                <a:cubicBezTo>
                  <a:pt x="2270" y="1051"/>
                  <a:pt x="2266" y="1052"/>
                  <a:pt x="2264" y="1055"/>
                </a:cubicBezTo>
                <a:cubicBezTo>
                  <a:pt x="2261" y="1057"/>
                  <a:pt x="2265" y="1059"/>
                  <a:pt x="2262" y="1062"/>
                </a:cubicBezTo>
                <a:cubicBezTo>
                  <a:pt x="2265" y="1061"/>
                  <a:pt x="2268" y="1062"/>
                  <a:pt x="2270" y="1059"/>
                </a:cubicBezTo>
                <a:close/>
                <a:moveTo>
                  <a:pt x="739" y="816"/>
                </a:moveTo>
                <a:cubicBezTo>
                  <a:pt x="741" y="817"/>
                  <a:pt x="744" y="816"/>
                  <a:pt x="746" y="816"/>
                </a:cubicBezTo>
                <a:cubicBezTo>
                  <a:pt x="747" y="817"/>
                  <a:pt x="746" y="822"/>
                  <a:pt x="750" y="821"/>
                </a:cubicBezTo>
                <a:cubicBezTo>
                  <a:pt x="751" y="821"/>
                  <a:pt x="751" y="816"/>
                  <a:pt x="752" y="815"/>
                </a:cubicBezTo>
                <a:cubicBezTo>
                  <a:pt x="755" y="813"/>
                  <a:pt x="755" y="815"/>
                  <a:pt x="756" y="815"/>
                </a:cubicBezTo>
                <a:cubicBezTo>
                  <a:pt x="760" y="815"/>
                  <a:pt x="763" y="814"/>
                  <a:pt x="768" y="814"/>
                </a:cubicBezTo>
                <a:cubicBezTo>
                  <a:pt x="771" y="814"/>
                  <a:pt x="771" y="817"/>
                  <a:pt x="773" y="813"/>
                </a:cubicBezTo>
                <a:cubicBezTo>
                  <a:pt x="774" y="811"/>
                  <a:pt x="770" y="809"/>
                  <a:pt x="769" y="809"/>
                </a:cubicBezTo>
                <a:cubicBezTo>
                  <a:pt x="765" y="808"/>
                  <a:pt x="765" y="808"/>
                  <a:pt x="763" y="804"/>
                </a:cubicBezTo>
                <a:cubicBezTo>
                  <a:pt x="761" y="801"/>
                  <a:pt x="761" y="803"/>
                  <a:pt x="759" y="802"/>
                </a:cubicBezTo>
                <a:cubicBezTo>
                  <a:pt x="757" y="802"/>
                  <a:pt x="754" y="800"/>
                  <a:pt x="752" y="801"/>
                </a:cubicBezTo>
                <a:cubicBezTo>
                  <a:pt x="751" y="801"/>
                  <a:pt x="747" y="802"/>
                  <a:pt x="747" y="802"/>
                </a:cubicBezTo>
                <a:cubicBezTo>
                  <a:pt x="741" y="802"/>
                  <a:pt x="739" y="800"/>
                  <a:pt x="734" y="803"/>
                </a:cubicBezTo>
                <a:cubicBezTo>
                  <a:pt x="740" y="806"/>
                  <a:pt x="739" y="807"/>
                  <a:pt x="743" y="813"/>
                </a:cubicBezTo>
                <a:cubicBezTo>
                  <a:pt x="739" y="815"/>
                  <a:pt x="725" y="809"/>
                  <a:pt x="726" y="814"/>
                </a:cubicBezTo>
                <a:cubicBezTo>
                  <a:pt x="731" y="818"/>
                  <a:pt x="733" y="815"/>
                  <a:pt x="739" y="816"/>
                </a:cubicBezTo>
                <a:close/>
                <a:moveTo>
                  <a:pt x="1185" y="330"/>
                </a:moveTo>
                <a:cubicBezTo>
                  <a:pt x="1189" y="331"/>
                  <a:pt x="1192" y="328"/>
                  <a:pt x="1192" y="323"/>
                </a:cubicBezTo>
                <a:cubicBezTo>
                  <a:pt x="1195" y="325"/>
                  <a:pt x="1197" y="322"/>
                  <a:pt x="1199" y="319"/>
                </a:cubicBezTo>
                <a:cubicBezTo>
                  <a:pt x="1196" y="317"/>
                  <a:pt x="1199" y="313"/>
                  <a:pt x="1197" y="312"/>
                </a:cubicBezTo>
                <a:cubicBezTo>
                  <a:pt x="1194" y="311"/>
                  <a:pt x="1192" y="309"/>
                  <a:pt x="1188" y="310"/>
                </a:cubicBezTo>
                <a:cubicBezTo>
                  <a:pt x="1193" y="303"/>
                  <a:pt x="1172" y="295"/>
                  <a:pt x="1176" y="304"/>
                </a:cubicBezTo>
                <a:cubicBezTo>
                  <a:pt x="1170" y="303"/>
                  <a:pt x="1168" y="306"/>
                  <a:pt x="1162" y="304"/>
                </a:cubicBezTo>
                <a:cubicBezTo>
                  <a:pt x="1163" y="306"/>
                  <a:pt x="1163" y="308"/>
                  <a:pt x="1163" y="310"/>
                </a:cubicBezTo>
                <a:cubicBezTo>
                  <a:pt x="1161" y="307"/>
                  <a:pt x="1160" y="304"/>
                  <a:pt x="1156" y="304"/>
                </a:cubicBezTo>
                <a:cubicBezTo>
                  <a:pt x="1153" y="304"/>
                  <a:pt x="1152" y="307"/>
                  <a:pt x="1153" y="310"/>
                </a:cubicBezTo>
                <a:cubicBezTo>
                  <a:pt x="1151" y="308"/>
                  <a:pt x="1149" y="304"/>
                  <a:pt x="1146" y="305"/>
                </a:cubicBezTo>
                <a:cubicBezTo>
                  <a:pt x="1148" y="311"/>
                  <a:pt x="1145" y="308"/>
                  <a:pt x="1143" y="311"/>
                </a:cubicBezTo>
                <a:cubicBezTo>
                  <a:pt x="1142" y="313"/>
                  <a:pt x="1141" y="315"/>
                  <a:pt x="1140" y="318"/>
                </a:cubicBezTo>
                <a:cubicBezTo>
                  <a:pt x="1138" y="315"/>
                  <a:pt x="1137" y="313"/>
                  <a:pt x="1135" y="310"/>
                </a:cubicBezTo>
                <a:cubicBezTo>
                  <a:pt x="1137" y="311"/>
                  <a:pt x="1139" y="310"/>
                  <a:pt x="1139" y="308"/>
                </a:cubicBezTo>
                <a:cubicBezTo>
                  <a:pt x="1139" y="306"/>
                  <a:pt x="1135" y="305"/>
                  <a:pt x="1134" y="304"/>
                </a:cubicBezTo>
                <a:cubicBezTo>
                  <a:pt x="1130" y="301"/>
                  <a:pt x="1130" y="300"/>
                  <a:pt x="1124" y="300"/>
                </a:cubicBezTo>
                <a:cubicBezTo>
                  <a:pt x="1125" y="303"/>
                  <a:pt x="1127" y="302"/>
                  <a:pt x="1130" y="303"/>
                </a:cubicBezTo>
                <a:cubicBezTo>
                  <a:pt x="1131" y="310"/>
                  <a:pt x="1123" y="302"/>
                  <a:pt x="1120" y="305"/>
                </a:cubicBezTo>
                <a:cubicBezTo>
                  <a:pt x="1117" y="308"/>
                  <a:pt x="1123" y="308"/>
                  <a:pt x="1122" y="310"/>
                </a:cubicBezTo>
                <a:cubicBezTo>
                  <a:pt x="1121" y="312"/>
                  <a:pt x="1118" y="310"/>
                  <a:pt x="1117" y="309"/>
                </a:cubicBezTo>
                <a:cubicBezTo>
                  <a:pt x="1117" y="310"/>
                  <a:pt x="1117" y="311"/>
                  <a:pt x="1117" y="312"/>
                </a:cubicBezTo>
                <a:cubicBezTo>
                  <a:pt x="1115" y="312"/>
                  <a:pt x="1115" y="312"/>
                  <a:pt x="1113" y="313"/>
                </a:cubicBezTo>
                <a:cubicBezTo>
                  <a:pt x="1118" y="315"/>
                  <a:pt x="1120" y="314"/>
                  <a:pt x="1125" y="312"/>
                </a:cubicBezTo>
                <a:cubicBezTo>
                  <a:pt x="1127" y="311"/>
                  <a:pt x="1132" y="314"/>
                  <a:pt x="1135" y="314"/>
                </a:cubicBezTo>
                <a:cubicBezTo>
                  <a:pt x="1133" y="315"/>
                  <a:pt x="1131" y="316"/>
                  <a:pt x="1129" y="317"/>
                </a:cubicBezTo>
                <a:cubicBezTo>
                  <a:pt x="1131" y="318"/>
                  <a:pt x="1133" y="319"/>
                  <a:pt x="1135" y="318"/>
                </a:cubicBezTo>
                <a:cubicBezTo>
                  <a:pt x="1135" y="318"/>
                  <a:pt x="1135" y="319"/>
                  <a:pt x="1135" y="320"/>
                </a:cubicBezTo>
                <a:cubicBezTo>
                  <a:pt x="1129" y="319"/>
                  <a:pt x="1123" y="322"/>
                  <a:pt x="1117" y="322"/>
                </a:cubicBezTo>
                <a:cubicBezTo>
                  <a:pt x="1118" y="326"/>
                  <a:pt x="1128" y="324"/>
                  <a:pt x="1131" y="324"/>
                </a:cubicBezTo>
                <a:cubicBezTo>
                  <a:pt x="1130" y="326"/>
                  <a:pt x="1131" y="328"/>
                  <a:pt x="1133" y="327"/>
                </a:cubicBezTo>
                <a:cubicBezTo>
                  <a:pt x="1133" y="328"/>
                  <a:pt x="1133" y="329"/>
                  <a:pt x="1133" y="329"/>
                </a:cubicBezTo>
                <a:cubicBezTo>
                  <a:pt x="1133" y="329"/>
                  <a:pt x="1134" y="329"/>
                  <a:pt x="1135" y="329"/>
                </a:cubicBezTo>
                <a:cubicBezTo>
                  <a:pt x="1133" y="334"/>
                  <a:pt x="1126" y="332"/>
                  <a:pt x="1128" y="337"/>
                </a:cubicBezTo>
                <a:cubicBezTo>
                  <a:pt x="1132" y="337"/>
                  <a:pt x="1137" y="336"/>
                  <a:pt x="1142" y="336"/>
                </a:cubicBezTo>
                <a:cubicBezTo>
                  <a:pt x="1143" y="335"/>
                  <a:pt x="1145" y="339"/>
                  <a:pt x="1146" y="340"/>
                </a:cubicBezTo>
                <a:cubicBezTo>
                  <a:pt x="1147" y="341"/>
                  <a:pt x="1150" y="341"/>
                  <a:pt x="1152" y="341"/>
                </a:cubicBezTo>
                <a:cubicBezTo>
                  <a:pt x="1156" y="342"/>
                  <a:pt x="1159" y="342"/>
                  <a:pt x="1163" y="340"/>
                </a:cubicBezTo>
                <a:cubicBezTo>
                  <a:pt x="1165" y="339"/>
                  <a:pt x="1165" y="338"/>
                  <a:pt x="1167" y="337"/>
                </a:cubicBezTo>
                <a:cubicBezTo>
                  <a:pt x="1169" y="337"/>
                  <a:pt x="1171" y="337"/>
                  <a:pt x="1174" y="337"/>
                </a:cubicBezTo>
                <a:cubicBezTo>
                  <a:pt x="1176" y="335"/>
                  <a:pt x="1182" y="329"/>
                  <a:pt x="1185" y="330"/>
                </a:cubicBezTo>
                <a:close/>
                <a:moveTo>
                  <a:pt x="1134" y="234"/>
                </a:moveTo>
                <a:cubicBezTo>
                  <a:pt x="1133" y="230"/>
                  <a:pt x="1130" y="222"/>
                  <a:pt x="1131" y="218"/>
                </a:cubicBezTo>
                <a:cubicBezTo>
                  <a:pt x="1134" y="209"/>
                  <a:pt x="1136" y="198"/>
                  <a:pt x="1142" y="190"/>
                </a:cubicBezTo>
                <a:cubicBezTo>
                  <a:pt x="1147" y="186"/>
                  <a:pt x="1151" y="181"/>
                  <a:pt x="1155" y="176"/>
                </a:cubicBezTo>
                <a:cubicBezTo>
                  <a:pt x="1156" y="175"/>
                  <a:pt x="1153" y="164"/>
                  <a:pt x="1153" y="162"/>
                </a:cubicBezTo>
                <a:cubicBezTo>
                  <a:pt x="1152" y="158"/>
                  <a:pt x="1153" y="152"/>
                  <a:pt x="1149" y="149"/>
                </a:cubicBezTo>
                <a:cubicBezTo>
                  <a:pt x="1145" y="146"/>
                  <a:pt x="1141" y="143"/>
                  <a:pt x="1137" y="140"/>
                </a:cubicBezTo>
                <a:cubicBezTo>
                  <a:pt x="1143" y="134"/>
                  <a:pt x="1149" y="128"/>
                  <a:pt x="1155" y="122"/>
                </a:cubicBezTo>
                <a:cubicBezTo>
                  <a:pt x="1149" y="118"/>
                  <a:pt x="1145" y="116"/>
                  <a:pt x="1141" y="108"/>
                </a:cubicBezTo>
                <a:cubicBezTo>
                  <a:pt x="1139" y="102"/>
                  <a:pt x="1146" y="95"/>
                  <a:pt x="1149" y="90"/>
                </a:cubicBezTo>
                <a:cubicBezTo>
                  <a:pt x="1153" y="84"/>
                  <a:pt x="1159" y="82"/>
                  <a:pt x="1164" y="78"/>
                </a:cubicBezTo>
                <a:cubicBezTo>
                  <a:pt x="1170" y="74"/>
                  <a:pt x="1174" y="71"/>
                  <a:pt x="1179" y="65"/>
                </a:cubicBezTo>
                <a:cubicBezTo>
                  <a:pt x="1177" y="64"/>
                  <a:pt x="1175" y="62"/>
                  <a:pt x="1174" y="61"/>
                </a:cubicBezTo>
                <a:cubicBezTo>
                  <a:pt x="1180" y="60"/>
                  <a:pt x="1186" y="60"/>
                  <a:pt x="1191" y="57"/>
                </a:cubicBezTo>
                <a:cubicBezTo>
                  <a:pt x="1198" y="53"/>
                  <a:pt x="1205" y="49"/>
                  <a:pt x="1211" y="45"/>
                </a:cubicBezTo>
                <a:cubicBezTo>
                  <a:pt x="1204" y="42"/>
                  <a:pt x="1196" y="38"/>
                  <a:pt x="1188" y="36"/>
                </a:cubicBezTo>
                <a:cubicBezTo>
                  <a:pt x="1183" y="35"/>
                  <a:pt x="1172" y="34"/>
                  <a:pt x="1168" y="39"/>
                </a:cubicBezTo>
                <a:cubicBezTo>
                  <a:pt x="1166" y="42"/>
                  <a:pt x="1164" y="46"/>
                  <a:pt x="1160" y="46"/>
                </a:cubicBezTo>
                <a:cubicBezTo>
                  <a:pt x="1156" y="45"/>
                  <a:pt x="1151" y="44"/>
                  <a:pt x="1147" y="43"/>
                </a:cubicBezTo>
                <a:cubicBezTo>
                  <a:pt x="1141" y="42"/>
                  <a:pt x="1131" y="50"/>
                  <a:pt x="1126" y="52"/>
                </a:cubicBezTo>
                <a:cubicBezTo>
                  <a:pt x="1127" y="50"/>
                  <a:pt x="1137" y="35"/>
                  <a:pt x="1130" y="35"/>
                </a:cubicBezTo>
                <a:cubicBezTo>
                  <a:pt x="1124" y="35"/>
                  <a:pt x="1118" y="36"/>
                  <a:pt x="1113" y="32"/>
                </a:cubicBezTo>
                <a:cubicBezTo>
                  <a:pt x="1121" y="29"/>
                  <a:pt x="1129" y="26"/>
                  <a:pt x="1137" y="23"/>
                </a:cubicBezTo>
                <a:cubicBezTo>
                  <a:pt x="1121" y="16"/>
                  <a:pt x="1107" y="9"/>
                  <a:pt x="1091" y="6"/>
                </a:cubicBezTo>
                <a:cubicBezTo>
                  <a:pt x="1072" y="4"/>
                  <a:pt x="1054" y="0"/>
                  <a:pt x="1035" y="2"/>
                </a:cubicBezTo>
                <a:cubicBezTo>
                  <a:pt x="1028" y="3"/>
                  <a:pt x="1021" y="3"/>
                  <a:pt x="1015" y="4"/>
                </a:cubicBezTo>
                <a:cubicBezTo>
                  <a:pt x="1012" y="4"/>
                  <a:pt x="1008" y="3"/>
                  <a:pt x="1006" y="5"/>
                </a:cubicBezTo>
                <a:cubicBezTo>
                  <a:pt x="1002" y="6"/>
                  <a:pt x="1002" y="14"/>
                  <a:pt x="998" y="13"/>
                </a:cubicBezTo>
                <a:cubicBezTo>
                  <a:pt x="992" y="12"/>
                  <a:pt x="987" y="11"/>
                  <a:pt x="982" y="10"/>
                </a:cubicBezTo>
                <a:cubicBezTo>
                  <a:pt x="975" y="9"/>
                  <a:pt x="967" y="6"/>
                  <a:pt x="961" y="9"/>
                </a:cubicBezTo>
                <a:cubicBezTo>
                  <a:pt x="952" y="13"/>
                  <a:pt x="943" y="17"/>
                  <a:pt x="934" y="21"/>
                </a:cubicBezTo>
                <a:cubicBezTo>
                  <a:pt x="942" y="27"/>
                  <a:pt x="952" y="31"/>
                  <a:pt x="957" y="40"/>
                </a:cubicBezTo>
                <a:cubicBezTo>
                  <a:pt x="942" y="34"/>
                  <a:pt x="927" y="30"/>
                  <a:pt x="911" y="26"/>
                </a:cubicBezTo>
                <a:cubicBezTo>
                  <a:pt x="907" y="25"/>
                  <a:pt x="899" y="28"/>
                  <a:pt x="895" y="29"/>
                </a:cubicBezTo>
                <a:cubicBezTo>
                  <a:pt x="884" y="30"/>
                  <a:pt x="872" y="32"/>
                  <a:pt x="861" y="33"/>
                </a:cubicBezTo>
                <a:cubicBezTo>
                  <a:pt x="857" y="34"/>
                  <a:pt x="849" y="33"/>
                  <a:pt x="845" y="35"/>
                </a:cubicBezTo>
                <a:cubicBezTo>
                  <a:pt x="838" y="39"/>
                  <a:pt x="832" y="42"/>
                  <a:pt x="826" y="45"/>
                </a:cubicBezTo>
                <a:cubicBezTo>
                  <a:pt x="810" y="53"/>
                  <a:pt x="795" y="61"/>
                  <a:pt x="779" y="69"/>
                </a:cubicBezTo>
                <a:cubicBezTo>
                  <a:pt x="785" y="75"/>
                  <a:pt x="792" y="74"/>
                  <a:pt x="800" y="75"/>
                </a:cubicBezTo>
                <a:cubicBezTo>
                  <a:pt x="798" y="80"/>
                  <a:pt x="796" y="84"/>
                  <a:pt x="795" y="88"/>
                </a:cubicBezTo>
                <a:cubicBezTo>
                  <a:pt x="793" y="93"/>
                  <a:pt x="792" y="92"/>
                  <a:pt x="787" y="92"/>
                </a:cubicBezTo>
                <a:cubicBezTo>
                  <a:pt x="780" y="93"/>
                  <a:pt x="774" y="94"/>
                  <a:pt x="767" y="96"/>
                </a:cubicBezTo>
                <a:cubicBezTo>
                  <a:pt x="758" y="99"/>
                  <a:pt x="749" y="101"/>
                  <a:pt x="740" y="104"/>
                </a:cubicBezTo>
                <a:cubicBezTo>
                  <a:pt x="738" y="105"/>
                  <a:pt x="738" y="110"/>
                  <a:pt x="738" y="112"/>
                </a:cubicBezTo>
                <a:cubicBezTo>
                  <a:pt x="737" y="114"/>
                  <a:pt x="741" y="118"/>
                  <a:pt x="742" y="119"/>
                </a:cubicBezTo>
                <a:cubicBezTo>
                  <a:pt x="745" y="123"/>
                  <a:pt x="748" y="130"/>
                  <a:pt x="752" y="133"/>
                </a:cubicBezTo>
                <a:cubicBezTo>
                  <a:pt x="758" y="136"/>
                  <a:pt x="763" y="139"/>
                  <a:pt x="768" y="142"/>
                </a:cubicBezTo>
                <a:cubicBezTo>
                  <a:pt x="771" y="144"/>
                  <a:pt x="778" y="150"/>
                  <a:pt x="781" y="150"/>
                </a:cubicBezTo>
                <a:cubicBezTo>
                  <a:pt x="787" y="149"/>
                  <a:pt x="793" y="148"/>
                  <a:pt x="799" y="147"/>
                </a:cubicBezTo>
                <a:cubicBezTo>
                  <a:pt x="810" y="146"/>
                  <a:pt x="819" y="148"/>
                  <a:pt x="830" y="150"/>
                </a:cubicBezTo>
                <a:cubicBezTo>
                  <a:pt x="835" y="151"/>
                  <a:pt x="841" y="152"/>
                  <a:pt x="846" y="153"/>
                </a:cubicBezTo>
                <a:cubicBezTo>
                  <a:pt x="849" y="153"/>
                  <a:pt x="855" y="163"/>
                  <a:pt x="856" y="165"/>
                </a:cubicBezTo>
                <a:cubicBezTo>
                  <a:pt x="864" y="175"/>
                  <a:pt x="868" y="186"/>
                  <a:pt x="873" y="197"/>
                </a:cubicBezTo>
                <a:cubicBezTo>
                  <a:pt x="875" y="204"/>
                  <a:pt x="876" y="204"/>
                  <a:pt x="874" y="210"/>
                </a:cubicBezTo>
                <a:cubicBezTo>
                  <a:pt x="872" y="216"/>
                  <a:pt x="869" y="220"/>
                  <a:pt x="873" y="224"/>
                </a:cubicBezTo>
                <a:cubicBezTo>
                  <a:pt x="878" y="229"/>
                  <a:pt x="883" y="231"/>
                  <a:pt x="881" y="238"/>
                </a:cubicBezTo>
                <a:cubicBezTo>
                  <a:pt x="880" y="245"/>
                  <a:pt x="877" y="248"/>
                  <a:pt x="881" y="253"/>
                </a:cubicBezTo>
                <a:cubicBezTo>
                  <a:pt x="887" y="259"/>
                  <a:pt x="887" y="259"/>
                  <a:pt x="894" y="257"/>
                </a:cubicBezTo>
                <a:cubicBezTo>
                  <a:pt x="900" y="255"/>
                  <a:pt x="905" y="254"/>
                  <a:pt x="910" y="252"/>
                </a:cubicBezTo>
                <a:cubicBezTo>
                  <a:pt x="910" y="256"/>
                  <a:pt x="909" y="260"/>
                  <a:pt x="909" y="265"/>
                </a:cubicBezTo>
                <a:cubicBezTo>
                  <a:pt x="909" y="266"/>
                  <a:pt x="904" y="267"/>
                  <a:pt x="903" y="268"/>
                </a:cubicBezTo>
                <a:cubicBezTo>
                  <a:pt x="899" y="269"/>
                  <a:pt x="895" y="271"/>
                  <a:pt x="891" y="272"/>
                </a:cubicBezTo>
                <a:cubicBezTo>
                  <a:pt x="890" y="273"/>
                  <a:pt x="890" y="278"/>
                  <a:pt x="890" y="279"/>
                </a:cubicBezTo>
                <a:cubicBezTo>
                  <a:pt x="890" y="284"/>
                  <a:pt x="887" y="294"/>
                  <a:pt x="888" y="299"/>
                </a:cubicBezTo>
                <a:cubicBezTo>
                  <a:pt x="891" y="307"/>
                  <a:pt x="894" y="314"/>
                  <a:pt x="897" y="322"/>
                </a:cubicBezTo>
                <a:cubicBezTo>
                  <a:pt x="901" y="335"/>
                  <a:pt x="909" y="345"/>
                  <a:pt x="916" y="356"/>
                </a:cubicBezTo>
                <a:cubicBezTo>
                  <a:pt x="920" y="362"/>
                  <a:pt x="924" y="369"/>
                  <a:pt x="928" y="375"/>
                </a:cubicBezTo>
                <a:cubicBezTo>
                  <a:pt x="930" y="379"/>
                  <a:pt x="936" y="379"/>
                  <a:pt x="940" y="380"/>
                </a:cubicBezTo>
                <a:cubicBezTo>
                  <a:pt x="946" y="383"/>
                  <a:pt x="953" y="385"/>
                  <a:pt x="959" y="388"/>
                </a:cubicBezTo>
                <a:cubicBezTo>
                  <a:pt x="961" y="388"/>
                  <a:pt x="970" y="389"/>
                  <a:pt x="970" y="387"/>
                </a:cubicBezTo>
                <a:cubicBezTo>
                  <a:pt x="975" y="375"/>
                  <a:pt x="979" y="362"/>
                  <a:pt x="983" y="349"/>
                </a:cubicBezTo>
                <a:cubicBezTo>
                  <a:pt x="986" y="339"/>
                  <a:pt x="990" y="329"/>
                  <a:pt x="993" y="318"/>
                </a:cubicBezTo>
                <a:cubicBezTo>
                  <a:pt x="995" y="313"/>
                  <a:pt x="995" y="313"/>
                  <a:pt x="1000" y="311"/>
                </a:cubicBezTo>
                <a:cubicBezTo>
                  <a:pt x="1007" y="309"/>
                  <a:pt x="1014" y="307"/>
                  <a:pt x="1020" y="305"/>
                </a:cubicBezTo>
                <a:cubicBezTo>
                  <a:pt x="1024" y="303"/>
                  <a:pt x="1031" y="303"/>
                  <a:pt x="1034" y="300"/>
                </a:cubicBezTo>
                <a:cubicBezTo>
                  <a:pt x="1038" y="297"/>
                  <a:pt x="1042" y="290"/>
                  <a:pt x="1045" y="286"/>
                </a:cubicBezTo>
                <a:cubicBezTo>
                  <a:pt x="1048" y="282"/>
                  <a:pt x="1049" y="280"/>
                  <a:pt x="1054" y="279"/>
                </a:cubicBezTo>
                <a:cubicBezTo>
                  <a:pt x="1060" y="277"/>
                  <a:pt x="1066" y="276"/>
                  <a:pt x="1072" y="274"/>
                </a:cubicBezTo>
                <a:cubicBezTo>
                  <a:pt x="1081" y="272"/>
                  <a:pt x="1092" y="271"/>
                  <a:pt x="1100" y="266"/>
                </a:cubicBezTo>
                <a:cubicBezTo>
                  <a:pt x="1111" y="260"/>
                  <a:pt x="1121" y="253"/>
                  <a:pt x="1131" y="247"/>
                </a:cubicBezTo>
                <a:cubicBezTo>
                  <a:pt x="1136" y="241"/>
                  <a:pt x="1136" y="241"/>
                  <a:pt x="1134" y="234"/>
                </a:cubicBezTo>
                <a:close/>
                <a:moveTo>
                  <a:pt x="2155" y="814"/>
                </a:moveTo>
                <a:cubicBezTo>
                  <a:pt x="2157" y="813"/>
                  <a:pt x="2161" y="813"/>
                  <a:pt x="2161" y="810"/>
                </a:cubicBezTo>
                <a:cubicBezTo>
                  <a:pt x="2161" y="807"/>
                  <a:pt x="2162" y="804"/>
                  <a:pt x="2165" y="804"/>
                </a:cubicBezTo>
                <a:cubicBezTo>
                  <a:pt x="2165" y="801"/>
                  <a:pt x="2165" y="799"/>
                  <a:pt x="2162" y="799"/>
                </a:cubicBezTo>
                <a:cubicBezTo>
                  <a:pt x="2162" y="799"/>
                  <a:pt x="2162" y="800"/>
                  <a:pt x="2162" y="801"/>
                </a:cubicBezTo>
                <a:cubicBezTo>
                  <a:pt x="2155" y="797"/>
                  <a:pt x="2151" y="803"/>
                  <a:pt x="2146" y="806"/>
                </a:cubicBezTo>
                <a:cubicBezTo>
                  <a:pt x="2146" y="811"/>
                  <a:pt x="2145" y="812"/>
                  <a:pt x="2149" y="815"/>
                </a:cubicBezTo>
                <a:cubicBezTo>
                  <a:pt x="2151" y="816"/>
                  <a:pt x="2152" y="816"/>
                  <a:pt x="2154" y="816"/>
                </a:cubicBezTo>
                <a:cubicBezTo>
                  <a:pt x="2156" y="816"/>
                  <a:pt x="2154" y="814"/>
                  <a:pt x="2155" y="814"/>
                </a:cubicBezTo>
                <a:close/>
                <a:moveTo>
                  <a:pt x="2124" y="1024"/>
                </a:moveTo>
                <a:cubicBezTo>
                  <a:pt x="2125" y="1017"/>
                  <a:pt x="2124" y="1009"/>
                  <a:pt x="2126" y="1003"/>
                </a:cubicBezTo>
                <a:cubicBezTo>
                  <a:pt x="2128" y="996"/>
                  <a:pt x="2120" y="991"/>
                  <a:pt x="2115" y="997"/>
                </a:cubicBezTo>
                <a:cubicBezTo>
                  <a:pt x="2119" y="993"/>
                  <a:pt x="2115" y="993"/>
                  <a:pt x="2115" y="990"/>
                </a:cubicBezTo>
                <a:cubicBezTo>
                  <a:pt x="2114" y="988"/>
                  <a:pt x="2114" y="983"/>
                  <a:pt x="2113" y="982"/>
                </a:cubicBezTo>
                <a:cubicBezTo>
                  <a:pt x="2111" y="982"/>
                  <a:pt x="2107" y="981"/>
                  <a:pt x="2107" y="979"/>
                </a:cubicBezTo>
                <a:cubicBezTo>
                  <a:pt x="2106" y="976"/>
                  <a:pt x="2109" y="975"/>
                  <a:pt x="2109" y="972"/>
                </a:cubicBezTo>
                <a:cubicBezTo>
                  <a:pt x="2108" y="969"/>
                  <a:pt x="2103" y="969"/>
                  <a:pt x="2103" y="967"/>
                </a:cubicBezTo>
                <a:cubicBezTo>
                  <a:pt x="2103" y="963"/>
                  <a:pt x="2102" y="965"/>
                  <a:pt x="2099" y="963"/>
                </a:cubicBezTo>
                <a:cubicBezTo>
                  <a:pt x="2096" y="961"/>
                  <a:pt x="2100" y="960"/>
                  <a:pt x="2095" y="959"/>
                </a:cubicBezTo>
                <a:cubicBezTo>
                  <a:pt x="2092" y="959"/>
                  <a:pt x="2090" y="959"/>
                  <a:pt x="2089" y="957"/>
                </a:cubicBezTo>
                <a:cubicBezTo>
                  <a:pt x="2085" y="952"/>
                  <a:pt x="2081" y="951"/>
                  <a:pt x="2077" y="947"/>
                </a:cubicBezTo>
                <a:cubicBezTo>
                  <a:pt x="2073" y="944"/>
                  <a:pt x="2068" y="941"/>
                  <a:pt x="2065" y="937"/>
                </a:cubicBezTo>
                <a:cubicBezTo>
                  <a:pt x="2062" y="932"/>
                  <a:pt x="2063" y="929"/>
                  <a:pt x="2056" y="928"/>
                </a:cubicBezTo>
                <a:cubicBezTo>
                  <a:pt x="2054" y="928"/>
                  <a:pt x="2044" y="924"/>
                  <a:pt x="2043" y="926"/>
                </a:cubicBezTo>
                <a:cubicBezTo>
                  <a:pt x="2041" y="928"/>
                  <a:pt x="2049" y="938"/>
                  <a:pt x="2051" y="940"/>
                </a:cubicBezTo>
                <a:cubicBezTo>
                  <a:pt x="2054" y="942"/>
                  <a:pt x="2061" y="944"/>
                  <a:pt x="2061" y="949"/>
                </a:cubicBezTo>
                <a:cubicBezTo>
                  <a:pt x="2061" y="956"/>
                  <a:pt x="2069" y="955"/>
                  <a:pt x="2070" y="961"/>
                </a:cubicBezTo>
                <a:cubicBezTo>
                  <a:pt x="2071" y="964"/>
                  <a:pt x="2072" y="968"/>
                  <a:pt x="2073" y="971"/>
                </a:cubicBezTo>
                <a:cubicBezTo>
                  <a:pt x="2074" y="974"/>
                  <a:pt x="2076" y="973"/>
                  <a:pt x="2077" y="974"/>
                </a:cubicBezTo>
                <a:cubicBezTo>
                  <a:pt x="2081" y="978"/>
                  <a:pt x="2083" y="987"/>
                  <a:pt x="2086" y="992"/>
                </a:cubicBezTo>
                <a:cubicBezTo>
                  <a:pt x="2088" y="997"/>
                  <a:pt x="2091" y="1000"/>
                  <a:pt x="2094" y="1003"/>
                </a:cubicBezTo>
                <a:cubicBezTo>
                  <a:pt x="2101" y="1010"/>
                  <a:pt x="2107" y="1018"/>
                  <a:pt x="2115" y="1024"/>
                </a:cubicBezTo>
                <a:cubicBezTo>
                  <a:pt x="2115" y="1023"/>
                  <a:pt x="2115" y="1021"/>
                  <a:pt x="2115" y="1020"/>
                </a:cubicBezTo>
                <a:cubicBezTo>
                  <a:pt x="2119" y="1024"/>
                  <a:pt x="2121" y="1018"/>
                  <a:pt x="2124" y="1024"/>
                </a:cubicBezTo>
                <a:close/>
                <a:moveTo>
                  <a:pt x="2141" y="995"/>
                </a:moveTo>
                <a:cubicBezTo>
                  <a:pt x="2137" y="991"/>
                  <a:pt x="2138" y="1000"/>
                  <a:pt x="2139" y="1001"/>
                </a:cubicBezTo>
                <a:cubicBezTo>
                  <a:pt x="2144" y="1003"/>
                  <a:pt x="2144" y="997"/>
                  <a:pt x="2141" y="995"/>
                </a:cubicBezTo>
                <a:close/>
                <a:moveTo>
                  <a:pt x="2185" y="1039"/>
                </a:moveTo>
                <a:cubicBezTo>
                  <a:pt x="2181" y="1040"/>
                  <a:pt x="2176" y="1037"/>
                  <a:pt x="2177" y="1032"/>
                </a:cubicBezTo>
                <a:cubicBezTo>
                  <a:pt x="2174" y="1033"/>
                  <a:pt x="2167" y="1032"/>
                  <a:pt x="2166" y="1030"/>
                </a:cubicBezTo>
                <a:cubicBezTo>
                  <a:pt x="2163" y="1027"/>
                  <a:pt x="2162" y="1029"/>
                  <a:pt x="2161" y="1032"/>
                </a:cubicBezTo>
                <a:cubicBezTo>
                  <a:pt x="2161" y="1033"/>
                  <a:pt x="2159" y="1032"/>
                  <a:pt x="2157" y="1032"/>
                </a:cubicBezTo>
                <a:cubicBezTo>
                  <a:pt x="2151" y="1032"/>
                  <a:pt x="2147" y="1033"/>
                  <a:pt x="2144" y="1027"/>
                </a:cubicBezTo>
                <a:cubicBezTo>
                  <a:pt x="2143" y="1027"/>
                  <a:pt x="2136" y="1025"/>
                  <a:pt x="2134" y="1024"/>
                </a:cubicBezTo>
                <a:cubicBezTo>
                  <a:pt x="2133" y="1026"/>
                  <a:pt x="2131" y="1025"/>
                  <a:pt x="2128" y="1024"/>
                </a:cubicBezTo>
                <a:cubicBezTo>
                  <a:pt x="2126" y="1024"/>
                  <a:pt x="2126" y="1025"/>
                  <a:pt x="2124" y="1026"/>
                </a:cubicBezTo>
                <a:cubicBezTo>
                  <a:pt x="2119" y="1032"/>
                  <a:pt x="2126" y="1033"/>
                  <a:pt x="2130" y="1033"/>
                </a:cubicBezTo>
                <a:cubicBezTo>
                  <a:pt x="2130" y="1034"/>
                  <a:pt x="2130" y="1035"/>
                  <a:pt x="2129" y="1036"/>
                </a:cubicBezTo>
                <a:cubicBezTo>
                  <a:pt x="2134" y="1037"/>
                  <a:pt x="2139" y="1040"/>
                  <a:pt x="2143" y="1040"/>
                </a:cubicBezTo>
                <a:cubicBezTo>
                  <a:pt x="2146" y="1041"/>
                  <a:pt x="2148" y="1039"/>
                  <a:pt x="2151" y="1039"/>
                </a:cubicBezTo>
                <a:cubicBezTo>
                  <a:pt x="2153" y="1040"/>
                  <a:pt x="2156" y="1041"/>
                  <a:pt x="2158" y="1042"/>
                </a:cubicBezTo>
                <a:cubicBezTo>
                  <a:pt x="2160" y="1043"/>
                  <a:pt x="2162" y="1044"/>
                  <a:pt x="2164" y="1044"/>
                </a:cubicBezTo>
                <a:cubicBezTo>
                  <a:pt x="2166" y="1044"/>
                  <a:pt x="2168" y="1044"/>
                  <a:pt x="2169" y="1045"/>
                </a:cubicBezTo>
                <a:cubicBezTo>
                  <a:pt x="2170" y="1045"/>
                  <a:pt x="2171" y="1043"/>
                  <a:pt x="2172" y="1043"/>
                </a:cubicBezTo>
                <a:cubicBezTo>
                  <a:pt x="2176" y="1044"/>
                  <a:pt x="2178" y="1045"/>
                  <a:pt x="2183" y="1044"/>
                </a:cubicBezTo>
                <a:cubicBezTo>
                  <a:pt x="2186" y="1046"/>
                  <a:pt x="2190" y="1047"/>
                  <a:pt x="2193" y="1048"/>
                </a:cubicBezTo>
                <a:cubicBezTo>
                  <a:pt x="2189" y="1044"/>
                  <a:pt x="2194" y="1037"/>
                  <a:pt x="2185" y="1039"/>
                </a:cubicBezTo>
                <a:close/>
                <a:moveTo>
                  <a:pt x="2119" y="990"/>
                </a:moveTo>
                <a:cubicBezTo>
                  <a:pt x="2121" y="992"/>
                  <a:pt x="2121" y="991"/>
                  <a:pt x="2123" y="991"/>
                </a:cubicBezTo>
                <a:cubicBezTo>
                  <a:pt x="2124" y="991"/>
                  <a:pt x="2124" y="993"/>
                  <a:pt x="2125" y="994"/>
                </a:cubicBezTo>
                <a:cubicBezTo>
                  <a:pt x="2126" y="996"/>
                  <a:pt x="2126" y="997"/>
                  <a:pt x="2127" y="998"/>
                </a:cubicBezTo>
                <a:cubicBezTo>
                  <a:pt x="2129" y="999"/>
                  <a:pt x="2130" y="1000"/>
                  <a:pt x="2132" y="1000"/>
                </a:cubicBezTo>
                <a:cubicBezTo>
                  <a:pt x="2130" y="998"/>
                  <a:pt x="2131" y="997"/>
                  <a:pt x="2132" y="995"/>
                </a:cubicBezTo>
                <a:cubicBezTo>
                  <a:pt x="2126" y="995"/>
                  <a:pt x="2129" y="986"/>
                  <a:pt x="2124" y="986"/>
                </a:cubicBezTo>
                <a:cubicBezTo>
                  <a:pt x="2124" y="987"/>
                  <a:pt x="2124" y="988"/>
                  <a:pt x="2124" y="988"/>
                </a:cubicBezTo>
                <a:cubicBezTo>
                  <a:pt x="2122" y="985"/>
                  <a:pt x="2121" y="988"/>
                  <a:pt x="2119" y="99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  <a:alpha val="7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122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1202749" y="235148"/>
            <a:ext cx="96737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İletişim Bilgileri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A7D1F2-A3EE-4AB3-A986-86F5979DC9D9}"/>
              </a:ext>
            </a:extLst>
          </p:cNvPr>
          <p:cNvSpPr txBox="1"/>
          <p:nvPr/>
        </p:nvSpPr>
        <p:spPr>
          <a:xfrm>
            <a:off x="2512847" y="1892106"/>
            <a:ext cx="4829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2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www.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gointcareer.com.tr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C2ADE3-7BAC-48AC-848E-D9B5FE6B40F8}"/>
              </a:ext>
            </a:extLst>
          </p:cNvPr>
          <p:cNvSpPr txBox="1"/>
          <p:nvPr/>
        </p:nvSpPr>
        <p:spPr>
          <a:xfrm>
            <a:off x="2512847" y="3144445"/>
            <a:ext cx="47288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+90 370 502 21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21</a:t>
            </a: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+90 545 933 00 78</a:t>
            </a: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AEA38C21-3E80-434C-893D-BD1B6C6EA8EB}"/>
              </a:ext>
            </a:extLst>
          </p:cNvPr>
          <p:cNvSpPr>
            <a:spLocks noEditPoints="1"/>
          </p:cNvSpPr>
          <p:nvPr/>
        </p:nvSpPr>
        <p:spPr bwMode="auto">
          <a:xfrm>
            <a:off x="1202749" y="1658985"/>
            <a:ext cx="915991" cy="923397"/>
          </a:xfrm>
          <a:custGeom>
            <a:avLst/>
            <a:gdLst>
              <a:gd name="T0" fmla="*/ 407 w 763"/>
              <a:gd name="T1" fmla="*/ 1 h 763"/>
              <a:gd name="T2" fmla="*/ 356 w 763"/>
              <a:gd name="T3" fmla="*/ 1 h 763"/>
              <a:gd name="T4" fmla="*/ 0 w 763"/>
              <a:gd name="T5" fmla="*/ 382 h 763"/>
              <a:gd name="T6" fmla="*/ 356 w 763"/>
              <a:gd name="T7" fmla="*/ 762 h 763"/>
              <a:gd name="T8" fmla="*/ 407 w 763"/>
              <a:gd name="T9" fmla="*/ 762 h 763"/>
              <a:gd name="T10" fmla="*/ 763 w 763"/>
              <a:gd name="T11" fmla="*/ 382 h 763"/>
              <a:gd name="T12" fmla="*/ 240 w 763"/>
              <a:gd name="T13" fmla="*/ 86 h 763"/>
              <a:gd name="T14" fmla="*/ 105 w 763"/>
              <a:gd name="T15" fmla="*/ 205 h 763"/>
              <a:gd name="T16" fmla="*/ 79 w 763"/>
              <a:gd name="T17" fmla="*/ 255 h 763"/>
              <a:gd name="T18" fmla="*/ 155 w 763"/>
              <a:gd name="T19" fmla="*/ 356 h 763"/>
              <a:gd name="T20" fmla="*/ 79 w 763"/>
              <a:gd name="T21" fmla="*/ 255 h 763"/>
              <a:gd name="T22" fmla="*/ 155 w 763"/>
              <a:gd name="T23" fmla="*/ 406 h 763"/>
              <a:gd name="T24" fmla="*/ 79 w 763"/>
              <a:gd name="T25" fmla="*/ 507 h 763"/>
              <a:gd name="T26" fmla="*/ 105 w 763"/>
              <a:gd name="T27" fmla="*/ 557 h 763"/>
              <a:gd name="T28" fmla="*/ 240 w 763"/>
              <a:gd name="T29" fmla="*/ 676 h 763"/>
              <a:gd name="T30" fmla="*/ 356 w 763"/>
              <a:gd name="T31" fmla="*/ 705 h 763"/>
              <a:gd name="T32" fmla="*/ 356 w 763"/>
              <a:gd name="T33" fmla="*/ 557 h 763"/>
              <a:gd name="T34" fmla="*/ 356 w 763"/>
              <a:gd name="T35" fmla="*/ 507 h 763"/>
              <a:gd name="T36" fmla="*/ 205 w 763"/>
              <a:gd name="T37" fmla="*/ 406 h 763"/>
              <a:gd name="T38" fmla="*/ 356 w 763"/>
              <a:gd name="T39" fmla="*/ 507 h 763"/>
              <a:gd name="T40" fmla="*/ 205 w 763"/>
              <a:gd name="T41" fmla="*/ 356 h 763"/>
              <a:gd name="T42" fmla="*/ 356 w 763"/>
              <a:gd name="T43" fmla="*/ 255 h 763"/>
              <a:gd name="T44" fmla="*/ 356 w 763"/>
              <a:gd name="T45" fmla="*/ 205 h 763"/>
              <a:gd name="T46" fmla="*/ 356 w 763"/>
              <a:gd name="T47" fmla="*/ 57 h 763"/>
              <a:gd name="T48" fmla="*/ 657 w 763"/>
              <a:gd name="T49" fmla="*/ 205 h 763"/>
              <a:gd name="T50" fmla="*/ 522 w 763"/>
              <a:gd name="T51" fmla="*/ 86 h 763"/>
              <a:gd name="T52" fmla="*/ 406 w 763"/>
              <a:gd name="T53" fmla="*/ 57 h 763"/>
              <a:gd name="T54" fmla="*/ 406 w 763"/>
              <a:gd name="T55" fmla="*/ 205 h 763"/>
              <a:gd name="T56" fmla="*/ 406 w 763"/>
              <a:gd name="T57" fmla="*/ 255 h 763"/>
              <a:gd name="T58" fmla="*/ 557 w 763"/>
              <a:gd name="T59" fmla="*/ 356 h 763"/>
              <a:gd name="T60" fmla="*/ 406 w 763"/>
              <a:gd name="T61" fmla="*/ 255 h 763"/>
              <a:gd name="T62" fmla="*/ 557 w 763"/>
              <a:gd name="T63" fmla="*/ 406 h 763"/>
              <a:gd name="T64" fmla="*/ 406 w 763"/>
              <a:gd name="T65" fmla="*/ 507 h 763"/>
              <a:gd name="T66" fmla="*/ 406 w 763"/>
              <a:gd name="T67" fmla="*/ 705 h 763"/>
              <a:gd name="T68" fmla="*/ 530 w 763"/>
              <a:gd name="T69" fmla="*/ 557 h 763"/>
              <a:gd name="T70" fmla="*/ 522 w 763"/>
              <a:gd name="T71" fmla="*/ 676 h 763"/>
              <a:gd name="T72" fmla="*/ 657 w 763"/>
              <a:gd name="T73" fmla="*/ 557 h 763"/>
              <a:gd name="T74" fmla="*/ 683 w 763"/>
              <a:gd name="T75" fmla="*/ 507 h 763"/>
              <a:gd name="T76" fmla="*/ 607 w 763"/>
              <a:gd name="T77" fmla="*/ 406 h 763"/>
              <a:gd name="T78" fmla="*/ 683 w 763"/>
              <a:gd name="T79" fmla="*/ 507 h 763"/>
              <a:gd name="T80" fmla="*/ 595 w 763"/>
              <a:gd name="T81" fmla="*/ 255 h 763"/>
              <a:gd name="T82" fmla="*/ 707 w 763"/>
              <a:gd name="T83" fmla="*/ 356 h 7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63" h="763">
                <a:moveTo>
                  <a:pt x="762" y="356"/>
                </a:moveTo>
                <a:cubicBezTo>
                  <a:pt x="750" y="166"/>
                  <a:pt x="598" y="13"/>
                  <a:pt x="407" y="1"/>
                </a:cubicBezTo>
                <a:cubicBezTo>
                  <a:pt x="382" y="0"/>
                  <a:pt x="382" y="0"/>
                  <a:pt x="382" y="0"/>
                </a:cubicBezTo>
                <a:cubicBezTo>
                  <a:pt x="356" y="1"/>
                  <a:pt x="356" y="1"/>
                  <a:pt x="356" y="1"/>
                </a:cubicBezTo>
                <a:cubicBezTo>
                  <a:pt x="166" y="13"/>
                  <a:pt x="13" y="166"/>
                  <a:pt x="1" y="356"/>
                </a:cubicBezTo>
                <a:cubicBezTo>
                  <a:pt x="0" y="382"/>
                  <a:pt x="0" y="382"/>
                  <a:pt x="0" y="382"/>
                </a:cubicBezTo>
                <a:cubicBezTo>
                  <a:pt x="1" y="407"/>
                  <a:pt x="1" y="407"/>
                  <a:pt x="1" y="407"/>
                </a:cubicBezTo>
                <a:cubicBezTo>
                  <a:pt x="13" y="598"/>
                  <a:pt x="166" y="750"/>
                  <a:pt x="356" y="762"/>
                </a:cubicBezTo>
                <a:cubicBezTo>
                  <a:pt x="382" y="763"/>
                  <a:pt x="382" y="763"/>
                  <a:pt x="382" y="763"/>
                </a:cubicBezTo>
                <a:cubicBezTo>
                  <a:pt x="407" y="762"/>
                  <a:pt x="407" y="762"/>
                  <a:pt x="407" y="762"/>
                </a:cubicBezTo>
                <a:cubicBezTo>
                  <a:pt x="598" y="750"/>
                  <a:pt x="750" y="598"/>
                  <a:pt x="762" y="407"/>
                </a:cubicBezTo>
                <a:cubicBezTo>
                  <a:pt x="763" y="382"/>
                  <a:pt x="763" y="382"/>
                  <a:pt x="763" y="382"/>
                </a:cubicBezTo>
                <a:lnTo>
                  <a:pt x="762" y="356"/>
                </a:lnTo>
                <a:close/>
                <a:moveTo>
                  <a:pt x="240" y="86"/>
                </a:moveTo>
                <a:cubicBezTo>
                  <a:pt x="215" y="118"/>
                  <a:pt x="195" y="158"/>
                  <a:pt x="180" y="205"/>
                </a:cubicBezTo>
                <a:cubicBezTo>
                  <a:pt x="105" y="205"/>
                  <a:pt x="105" y="205"/>
                  <a:pt x="105" y="205"/>
                </a:cubicBezTo>
                <a:cubicBezTo>
                  <a:pt x="138" y="153"/>
                  <a:pt x="184" y="112"/>
                  <a:pt x="240" y="86"/>
                </a:cubicBezTo>
                <a:close/>
                <a:moveTo>
                  <a:pt x="79" y="255"/>
                </a:moveTo>
                <a:cubicBezTo>
                  <a:pt x="167" y="255"/>
                  <a:pt x="167" y="255"/>
                  <a:pt x="167" y="255"/>
                </a:cubicBezTo>
                <a:cubicBezTo>
                  <a:pt x="160" y="287"/>
                  <a:pt x="156" y="321"/>
                  <a:pt x="155" y="356"/>
                </a:cubicBezTo>
                <a:cubicBezTo>
                  <a:pt x="55" y="356"/>
                  <a:pt x="55" y="356"/>
                  <a:pt x="55" y="356"/>
                </a:cubicBezTo>
                <a:cubicBezTo>
                  <a:pt x="57" y="320"/>
                  <a:pt x="66" y="286"/>
                  <a:pt x="79" y="255"/>
                </a:cubicBezTo>
                <a:close/>
                <a:moveTo>
                  <a:pt x="55" y="406"/>
                </a:moveTo>
                <a:cubicBezTo>
                  <a:pt x="155" y="406"/>
                  <a:pt x="155" y="406"/>
                  <a:pt x="155" y="406"/>
                </a:cubicBezTo>
                <a:cubicBezTo>
                  <a:pt x="156" y="441"/>
                  <a:pt x="160" y="475"/>
                  <a:pt x="167" y="507"/>
                </a:cubicBezTo>
                <a:cubicBezTo>
                  <a:pt x="79" y="507"/>
                  <a:pt x="79" y="507"/>
                  <a:pt x="79" y="507"/>
                </a:cubicBezTo>
                <a:cubicBezTo>
                  <a:pt x="66" y="476"/>
                  <a:pt x="57" y="442"/>
                  <a:pt x="55" y="406"/>
                </a:cubicBezTo>
                <a:close/>
                <a:moveTo>
                  <a:pt x="105" y="557"/>
                </a:moveTo>
                <a:cubicBezTo>
                  <a:pt x="180" y="557"/>
                  <a:pt x="180" y="557"/>
                  <a:pt x="180" y="557"/>
                </a:cubicBezTo>
                <a:cubicBezTo>
                  <a:pt x="195" y="604"/>
                  <a:pt x="215" y="644"/>
                  <a:pt x="240" y="676"/>
                </a:cubicBezTo>
                <a:cubicBezTo>
                  <a:pt x="184" y="650"/>
                  <a:pt x="138" y="609"/>
                  <a:pt x="105" y="557"/>
                </a:cubicBezTo>
                <a:close/>
                <a:moveTo>
                  <a:pt x="356" y="705"/>
                </a:moveTo>
                <a:cubicBezTo>
                  <a:pt x="304" y="691"/>
                  <a:pt x="259" y="636"/>
                  <a:pt x="232" y="557"/>
                </a:cubicBezTo>
                <a:cubicBezTo>
                  <a:pt x="356" y="557"/>
                  <a:pt x="356" y="557"/>
                  <a:pt x="356" y="557"/>
                </a:cubicBezTo>
                <a:lnTo>
                  <a:pt x="356" y="705"/>
                </a:lnTo>
                <a:close/>
                <a:moveTo>
                  <a:pt x="356" y="507"/>
                </a:moveTo>
                <a:cubicBezTo>
                  <a:pt x="218" y="507"/>
                  <a:pt x="218" y="507"/>
                  <a:pt x="218" y="507"/>
                </a:cubicBezTo>
                <a:cubicBezTo>
                  <a:pt x="211" y="476"/>
                  <a:pt x="207" y="442"/>
                  <a:pt x="205" y="406"/>
                </a:cubicBezTo>
                <a:cubicBezTo>
                  <a:pt x="356" y="406"/>
                  <a:pt x="356" y="406"/>
                  <a:pt x="356" y="406"/>
                </a:cubicBezTo>
                <a:lnTo>
                  <a:pt x="356" y="507"/>
                </a:lnTo>
                <a:close/>
                <a:moveTo>
                  <a:pt x="356" y="356"/>
                </a:moveTo>
                <a:cubicBezTo>
                  <a:pt x="205" y="356"/>
                  <a:pt x="205" y="356"/>
                  <a:pt x="205" y="356"/>
                </a:cubicBezTo>
                <a:cubicBezTo>
                  <a:pt x="207" y="320"/>
                  <a:pt x="211" y="286"/>
                  <a:pt x="218" y="255"/>
                </a:cubicBezTo>
                <a:cubicBezTo>
                  <a:pt x="356" y="255"/>
                  <a:pt x="356" y="255"/>
                  <a:pt x="356" y="255"/>
                </a:cubicBezTo>
                <a:lnTo>
                  <a:pt x="356" y="356"/>
                </a:lnTo>
                <a:close/>
                <a:moveTo>
                  <a:pt x="356" y="205"/>
                </a:moveTo>
                <a:cubicBezTo>
                  <a:pt x="232" y="205"/>
                  <a:pt x="232" y="205"/>
                  <a:pt x="232" y="205"/>
                </a:cubicBezTo>
                <a:cubicBezTo>
                  <a:pt x="259" y="126"/>
                  <a:pt x="304" y="71"/>
                  <a:pt x="356" y="57"/>
                </a:cubicBezTo>
                <a:lnTo>
                  <a:pt x="356" y="205"/>
                </a:lnTo>
                <a:close/>
                <a:moveTo>
                  <a:pt x="657" y="205"/>
                </a:moveTo>
                <a:cubicBezTo>
                  <a:pt x="582" y="205"/>
                  <a:pt x="582" y="205"/>
                  <a:pt x="582" y="205"/>
                </a:cubicBezTo>
                <a:cubicBezTo>
                  <a:pt x="567" y="158"/>
                  <a:pt x="547" y="118"/>
                  <a:pt x="522" y="86"/>
                </a:cubicBezTo>
                <a:cubicBezTo>
                  <a:pt x="577" y="112"/>
                  <a:pt x="624" y="153"/>
                  <a:pt x="657" y="205"/>
                </a:cubicBezTo>
                <a:close/>
                <a:moveTo>
                  <a:pt x="406" y="57"/>
                </a:moveTo>
                <a:cubicBezTo>
                  <a:pt x="458" y="71"/>
                  <a:pt x="503" y="126"/>
                  <a:pt x="530" y="205"/>
                </a:cubicBezTo>
                <a:cubicBezTo>
                  <a:pt x="406" y="205"/>
                  <a:pt x="406" y="205"/>
                  <a:pt x="406" y="205"/>
                </a:cubicBezTo>
                <a:lnTo>
                  <a:pt x="406" y="57"/>
                </a:lnTo>
                <a:close/>
                <a:moveTo>
                  <a:pt x="406" y="255"/>
                </a:moveTo>
                <a:cubicBezTo>
                  <a:pt x="544" y="255"/>
                  <a:pt x="544" y="255"/>
                  <a:pt x="544" y="255"/>
                </a:cubicBezTo>
                <a:cubicBezTo>
                  <a:pt x="551" y="286"/>
                  <a:pt x="555" y="320"/>
                  <a:pt x="557" y="356"/>
                </a:cubicBezTo>
                <a:cubicBezTo>
                  <a:pt x="406" y="356"/>
                  <a:pt x="406" y="356"/>
                  <a:pt x="406" y="356"/>
                </a:cubicBezTo>
                <a:lnTo>
                  <a:pt x="406" y="255"/>
                </a:lnTo>
                <a:close/>
                <a:moveTo>
                  <a:pt x="406" y="406"/>
                </a:moveTo>
                <a:cubicBezTo>
                  <a:pt x="557" y="406"/>
                  <a:pt x="557" y="406"/>
                  <a:pt x="557" y="406"/>
                </a:cubicBezTo>
                <a:cubicBezTo>
                  <a:pt x="555" y="442"/>
                  <a:pt x="551" y="476"/>
                  <a:pt x="544" y="507"/>
                </a:cubicBezTo>
                <a:cubicBezTo>
                  <a:pt x="406" y="507"/>
                  <a:pt x="406" y="507"/>
                  <a:pt x="406" y="507"/>
                </a:cubicBezTo>
                <a:lnTo>
                  <a:pt x="406" y="406"/>
                </a:lnTo>
                <a:close/>
                <a:moveTo>
                  <a:pt x="406" y="705"/>
                </a:moveTo>
                <a:cubicBezTo>
                  <a:pt x="406" y="557"/>
                  <a:pt x="406" y="557"/>
                  <a:pt x="406" y="557"/>
                </a:cubicBezTo>
                <a:cubicBezTo>
                  <a:pt x="530" y="557"/>
                  <a:pt x="530" y="557"/>
                  <a:pt x="530" y="557"/>
                </a:cubicBezTo>
                <a:cubicBezTo>
                  <a:pt x="503" y="636"/>
                  <a:pt x="458" y="691"/>
                  <a:pt x="406" y="705"/>
                </a:cubicBezTo>
                <a:close/>
                <a:moveTo>
                  <a:pt x="522" y="676"/>
                </a:moveTo>
                <a:cubicBezTo>
                  <a:pt x="547" y="644"/>
                  <a:pt x="567" y="604"/>
                  <a:pt x="582" y="557"/>
                </a:cubicBezTo>
                <a:cubicBezTo>
                  <a:pt x="657" y="557"/>
                  <a:pt x="657" y="557"/>
                  <a:pt x="657" y="557"/>
                </a:cubicBezTo>
                <a:cubicBezTo>
                  <a:pt x="624" y="609"/>
                  <a:pt x="577" y="650"/>
                  <a:pt x="522" y="676"/>
                </a:cubicBezTo>
                <a:close/>
                <a:moveTo>
                  <a:pt x="683" y="507"/>
                </a:moveTo>
                <a:cubicBezTo>
                  <a:pt x="595" y="507"/>
                  <a:pt x="595" y="507"/>
                  <a:pt x="595" y="507"/>
                </a:cubicBezTo>
                <a:cubicBezTo>
                  <a:pt x="602" y="475"/>
                  <a:pt x="606" y="441"/>
                  <a:pt x="607" y="406"/>
                </a:cubicBezTo>
                <a:cubicBezTo>
                  <a:pt x="707" y="406"/>
                  <a:pt x="707" y="406"/>
                  <a:pt x="707" y="406"/>
                </a:cubicBezTo>
                <a:cubicBezTo>
                  <a:pt x="705" y="442"/>
                  <a:pt x="696" y="476"/>
                  <a:pt x="683" y="507"/>
                </a:cubicBezTo>
                <a:close/>
                <a:moveTo>
                  <a:pt x="607" y="356"/>
                </a:moveTo>
                <a:cubicBezTo>
                  <a:pt x="606" y="321"/>
                  <a:pt x="602" y="287"/>
                  <a:pt x="595" y="255"/>
                </a:cubicBezTo>
                <a:cubicBezTo>
                  <a:pt x="683" y="255"/>
                  <a:pt x="683" y="255"/>
                  <a:pt x="683" y="255"/>
                </a:cubicBezTo>
                <a:cubicBezTo>
                  <a:pt x="696" y="286"/>
                  <a:pt x="705" y="320"/>
                  <a:pt x="707" y="356"/>
                </a:cubicBezTo>
                <a:lnTo>
                  <a:pt x="607" y="35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>
                  <a:lumMod val="90000"/>
                  <a:lumOff val="1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Freeform 18">
            <a:extLst>
              <a:ext uri="{FF2B5EF4-FFF2-40B4-BE49-F238E27FC236}">
                <a16:creationId xmlns:a16="http://schemas.microsoft.com/office/drawing/2014/main" id="{D69228CF-B0FB-4EB6-8992-A1E7FF98A42F}"/>
              </a:ext>
            </a:extLst>
          </p:cNvPr>
          <p:cNvSpPr>
            <a:spLocks noEditPoints="1"/>
          </p:cNvSpPr>
          <p:nvPr/>
        </p:nvSpPr>
        <p:spPr bwMode="auto">
          <a:xfrm>
            <a:off x="1288817" y="3144445"/>
            <a:ext cx="893277" cy="900830"/>
          </a:xfrm>
          <a:custGeom>
            <a:avLst/>
            <a:gdLst>
              <a:gd name="T0" fmla="*/ 776 w 2389"/>
              <a:gd name="T1" fmla="*/ 783 h 2390"/>
              <a:gd name="T2" fmla="*/ 235 w 2389"/>
              <a:gd name="T3" fmla="*/ 242 h 2390"/>
              <a:gd name="T4" fmla="*/ 445 w 2389"/>
              <a:gd name="T5" fmla="*/ 33 h 2390"/>
              <a:gd name="T6" fmla="*/ 562 w 2389"/>
              <a:gd name="T7" fmla="*/ 32 h 2390"/>
              <a:gd name="T8" fmla="*/ 983 w 2389"/>
              <a:gd name="T9" fmla="*/ 453 h 2390"/>
              <a:gd name="T10" fmla="*/ 982 w 2389"/>
              <a:gd name="T11" fmla="*/ 571 h 2390"/>
              <a:gd name="T12" fmla="*/ 890 w 2389"/>
              <a:gd name="T13" fmla="*/ 663 h 2390"/>
              <a:gd name="T14" fmla="*/ 804 w 2389"/>
              <a:gd name="T15" fmla="*/ 749 h 2390"/>
              <a:gd name="T16" fmla="*/ 776 w 2389"/>
              <a:gd name="T17" fmla="*/ 783 h 2390"/>
              <a:gd name="T18" fmla="*/ 1220 w 2389"/>
              <a:gd name="T19" fmla="*/ 1664 h 2390"/>
              <a:gd name="T20" fmla="*/ 965 w 2389"/>
              <a:gd name="T21" fmla="*/ 1425 h 2390"/>
              <a:gd name="T22" fmla="*/ 726 w 2389"/>
              <a:gd name="T23" fmla="*/ 1168 h 2390"/>
              <a:gd name="T24" fmla="*/ 684 w 2389"/>
              <a:gd name="T25" fmla="*/ 904 h 2390"/>
              <a:gd name="T26" fmla="*/ 129 w 2389"/>
              <a:gd name="T27" fmla="*/ 349 h 2390"/>
              <a:gd name="T28" fmla="*/ 158 w 2389"/>
              <a:gd name="T29" fmla="*/ 1100 h 2390"/>
              <a:gd name="T30" fmla="*/ 379 w 2389"/>
              <a:gd name="T31" fmla="*/ 1445 h 2390"/>
              <a:gd name="T32" fmla="*/ 643 w 2389"/>
              <a:gd name="T33" fmla="*/ 1747 h 2390"/>
              <a:gd name="T34" fmla="*/ 944 w 2389"/>
              <a:gd name="T35" fmla="*/ 2013 h 2390"/>
              <a:gd name="T36" fmla="*/ 1289 w 2389"/>
              <a:gd name="T37" fmla="*/ 2233 h 2390"/>
              <a:gd name="T38" fmla="*/ 2040 w 2389"/>
              <a:gd name="T39" fmla="*/ 2261 h 2390"/>
              <a:gd name="T40" fmla="*/ 1485 w 2389"/>
              <a:gd name="T41" fmla="*/ 1706 h 2390"/>
              <a:gd name="T42" fmla="*/ 1220 w 2389"/>
              <a:gd name="T43" fmla="*/ 1664 h 2390"/>
              <a:gd name="T44" fmla="*/ 2357 w 2389"/>
              <a:gd name="T45" fmla="*/ 1828 h 2390"/>
              <a:gd name="T46" fmla="*/ 1936 w 2389"/>
              <a:gd name="T47" fmla="*/ 1407 h 2390"/>
              <a:gd name="T48" fmla="*/ 1818 w 2389"/>
              <a:gd name="T49" fmla="*/ 1407 h 2390"/>
              <a:gd name="T50" fmla="*/ 1818 w 2389"/>
              <a:gd name="T51" fmla="*/ 1407 h 2390"/>
              <a:gd name="T52" fmla="*/ 1726 w 2389"/>
              <a:gd name="T53" fmla="*/ 1499 h 2390"/>
              <a:gd name="T54" fmla="*/ 1640 w 2389"/>
              <a:gd name="T55" fmla="*/ 1585 h 2390"/>
              <a:gd name="T56" fmla="*/ 1606 w 2389"/>
              <a:gd name="T57" fmla="*/ 1614 h 2390"/>
              <a:gd name="T58" fmla="*/ 2146 w 2389"/>
              <a:gd name="T59" fmla="*/ 2154 h 2390"/>
              <a:gd name="T60" fmla="*/ 2356 w 2389"/>
              <a:gd name="T61" fmla="*/ 1945 h 2390"/>
              <a:gd name="T62" fmla="*/ 2357 w 2389"/>
              <a:gd name="T63" fmla="*/ 1828 h 2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389" h="2390">
                <a:moveTo>
                  <a:pt x="776" y="783"/>
                </a:moveTo>
                <a:cubicBezTo>
                  <a:pt x="235" y="242"/>
                  <a:pt x="235" y="242"/>
                  <a:pt x="235" y="242"/>
                </a:cubicBezTo>
                <a:cubicBezTo>
                  <a:pt x="305" y="173"/>
                  <a:pt x="375" y="103"/>
                  <a:pt x="445" y="33"/>
                </a:cubicBezTo>
                <a:cubicBezTo>
                  <a:pt x="477" y="0"/>
                  <a:pt x="529" y="0"/>
                  <a:pt x="562" y="32"/>
                </a:cubicBezTo>
                <a:cubicBezTo>
                  <a:pt x="983" y="453"/>
                  <a:pt x="983" y="453"/>
                  <a:pt x="983" y="453"/>
                </a:cubicBezTo>
                <a:cubicBezTo>
                  <a:pt x="1015" y="485"/>
                  <a:pt x="1015" y="538"/>
                  <a:pt x="982" y="571"/>
                </a:cubicBezTo>
                <a:cubicBezTo>
                  <a:pt x="890" y="663"/>
                  <a:pt x="890" y="663"/>
                  <a:pt x="890" y="663"/>
                </a:cubicBezTo>
                <a:cubicBezTo>
                  <a:pt x="804" y="749"/>
                  <a:pt x="804" y="749"/>
                  <a:pt x="804" y="749"/>
                </a:cubicBezTo>
                <a:cubicBezTo>
                  <a:pt x="794" y="760"/>
                  <a:pt x="784" y="771"/>
                  <a:pt x="776" y="783"/>
                </a:cubicBezTo>
                <a:close/>
                <a:moveTo>
                  <a:pt x="1220" y="1664"/>
                </a:moveTo>
                <a:cubicBezTo>
                  <a:pt x="1132" y="1588"/>
                  <a:pt x="1047" y="1507"/>
                  <a:pt x="965" y="1425"/>
                </a:cubicBezTo>
                <a:cubicBezTo>
                  <a:pt x="882" y="1342"/>
                  <a:pt x="802" y="1257"/>
                  <a:pt x="726" y="1168"/>
                </a:cubicBezTo>
                <a:cubicBezTo>
                  <a:pt x="663" y="1096"/>
                  <a:pt x="651" y="992"/>
                  <a:pt x="684" y="904"/>
                </a:cubicBezTo>
                <a:cubicBezTo>
                  <a:pt x="129" y="349"/>
                  <a:pt x="129" y="349"/>
                  <a:pt x="129" y="349"/>
                </a:cubicBezTo>
                <a:cubicBezTo>
                  <a:pt x="0" y="482"/>
                  <a:pt x="16" y="811"/>
                  <a:pt x="158" y="1100"/>
                </a:cubicBezTo>
                <a:cubicBezTo>
                  <a:pt x="218" y="1225"/>
                  <a:pt x="297" y="1338"/>
                  <a:pt x="379" y="1445"/>
                </a:cubicBezTo>
                <a:cubicBezTo>
                  <a:pt x="460" y="1552"/>
                  <a:pt x="549" y="1653"/>
                  <a:pt x="643" y="1747"/>
                </a:cubicBezTo>
                <a:cubicBezTo>
                  <a:pt x="737" y="1842"/>
                  <a:pt x="837" y="1931"/>
                  <a:pt x="944" y="2013"/>
                </a:cubicBezTo>
                <a:cubicBezTo>
                  <a:pt x="1051" y="2094"/>
                  <a:pt x="1165" y="2172"/>
                  <a:pt x="1289" y="2233"/>
                </a:cubicBezTo>
                <a:cubicBezTo>
                  <a:pt x="1578" y="2374"/>
                  <a:pt x="1908" y="2390"/>
                  <a:pt x="2040" y="2261"/>
                </a:cubicBezTo>
                <a:cubicBezTo>
                  <a:pt x="1485" y="1706"/>
                  <a:pt x="1485" y="1706"/>
                  <a:pt x="1485" y="1706"/>
                </a:cubicBezTo>
                <a:cubicBezTo>
                  <a:pt x="1397" y="1738"/>
                  <a:pt x="1293" y="1726"/>
                  <a:pt x="1220" y="1664"/>
                </a:cubicBezTo>
                <a:close/>
                <a:moveTo>
                  <a:pt x="2357" y="1828"/>
                </a:moveTo>
                <a:cubicBezTo>
                  <a:pt x="1936" y="1407"/>
                  <a:pt x="1936" y="1407"/>
                  <a:pt x="1936" y="1407"/>
                </a:cubicBezTo>
                <a:cubicBezTo>
                  <a:pt x="1904" y="1375"/>
                  <a:pt x="1851" y="1375"/>
                  <a:pt x="1818" y="1407"/>
                </a:cubicBezTo>
                <a:cubicBezTo>
                  <a:pt x="1818" y="1407"/>
                  <a:pt x="1818" y="1407"/>
                  <a:pt x="1818" y="1407"/>
                </a:cubicBezTo>
                <a:cubicBezTo>
                  <a:pt x="1726" y="1499"/>
                  <a:pt x="1726" y="1499"/>
                  <a:pt x="1726" y="1499"/>
                </a:cubicBezTo>
                <a:cubicBezTo>
                  <a:pt x="1640" y="1585"/>
                  <a:pt x="1640" y="1585"/>
                  <a:pt x="1640" y="1585"/>
                </a:cubicBezTo>
                <a:cubicBezTo>
                  <a:pt x="1630" y="1596"/>
                  <a:pt x="1618" y="1605"/>
                  <a:pt x="1606" y="1614"/>
                </a:cubicBezTo>
                <a:cubicBezTo>
                  <a:pt x="2146" y="2154"/>
                  <a:pt x="2146" y="2154"/>
                  <a:pt x="2146" y="2154"/>
                </a:cubicBezTo>
                <a:cubicBezTo>
                  <a:pt x="2216" y="2084"/>
                  <a:pt x="2286" y="2015"/>
                  <a:pt x="2356" y="1945"/>
                </a:cubicBezTo>
                <a:cubicBezTo>
                  <a:pt x="2389" y="1912"/>
                  <a:pt x="2389" y="1860"/>
                  <a:pt x="2357" y="182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Google Shape;9434;p57"/>
          <p:cNvSpPr/>
          <p:nvPr/>
        </p:nvSpPr>
        <p:spPr>
          <a:xfrm>
            <a:off x="1112704" y="4773129"/>
            <a:ext cx="1283249" cy="944626"/>
          </a:xfrm>
          <a:custGeom>
            <a:avLst/>
            <a:gdLst/>
            <a:ahLst/>
            <a:cxnLst/>
            <a:rect l="l" t="t" r="r" b="b"/>
            <a:pathLst>
              <a:path w="11658" h="8192" extrusionOk="0">
                <a:moveTo>
                  <a:pt x="10429" y="662"/>
                </a:moveTo>
                <a:cubicBezTo>
                  <a:pt x="10114" y="1008"/>
                  <a:pt x="6207" y="4915"/>
                  <a:pt x="6081" y="5072"/>
                </a:cubicBezTo>
                <a:cubicBezTo>
                  <a:pt x="6018" y="5135"/>
                  <a:pt x="5916" y="5167"/>
                  <a:pt x="5813" y="5167"/>
                </a:cubicBezTo>
                <a:cubicBezTo>
                  <a:pt x="5711" y="5167"/>
                  <a:pt x="5608" y="5135"/>
                  <a:pt x="5545" y="5072"/>
                </a:cubicBezTo>
                <a:lnTo>
                  <a:pt x="1135" y="662"/>
                </a:lnTo>
                <a:close/>
                <a:moveTo>
                  <a:pt x="662" y="1134"/>
                </a:moveTo>
                <a:lnTo>
                  <a:pt x="3624" y="4096"/>
                </a:lnTo>
                <a:lnTo>
                  <a:pt x="662" y="7057"/>
                </a:lnTo>
                <a:lnTo>
                  <a:pt x="662" y="1134"/>
                </a:lnTo>
                <a:close/>
                <a:moveTo>
                  <a:pt x="10996" y="1134"/>
                </a:moveTo>
                <a:lnTo>
                  <a:pt x="10996" y="7057"/>
                </a:lnTo>
                <a:lnTo>
                  <a:pt x="8034" y="4096"/>
                </a:lnTo>
                <a:lnTo>
                  <a:pt x="10996" y="1134"/>
                </a:lnTo>
                <a:close/>
                <a:moveTo>
                  <a:pt x="7562" y="4568"/>
                </a:moveTo>
                <a:lnTo>
                  <a:pt x="10492" y="7530"/>
                </a:lnTo>
                <a:lnTo>
                  <a:pt x="1198" y="7530"/>
                </a:lnTo>
                <a:lnTo>
                  <a:pt x="4096" y="4568"/>
                </a:lnTo>
                <a:lnTo>
                  <a:pt x="5073" y="5545"/>
                </a:lnTo>
                <a:cubicBezTo>
                  <a:pt x="5278" y="5750"/>
                  <a:pt x="5553" y="5852"/>
                  <a:pt x="5829" y="5852"/>
                </a:cubicBezTo>
                <a:cubicBezTo>
                  <a:pt x="6105" y="5852"/>
                  <a:pt x="6380" y="5750"/>
                  <a:pt x="6585" y="5545"/>
                </a:cubicBezTo>
                <a:lnTo>
                  <a:pt x="7562" y="4568"/>
                </a:lnTo>
                <a:close/>
                <a:moveTo>
                  <a:pt x="1009" y="0"/>
                </a:moveTo>
                <a:cubicBezTo>
                  <a:pt x="473" y="0"/>
                  <a:pt x="1" y="473"/>
                  <a:pt x="1" y="1008"/>
                </a:cubicBezTo>
                <a:lnTo>
                  <a:pt x="1" y="7152"/>
                </a:lnTo>
                <a:cubicBezTo>
                  <a:pt x="1" y="7719"/>
                  <a:pt x="473" y="8191"/>
                  <a:pt x="1009" y="8191"/>
                </a:cubicBezTo>
                <a:lnTo>
                  <a:pt x="10618" y="8191"/>
                </a:lnTo>
                <a:cubicBezTo>
                  <a:pt x="11185" y="8191"/>
                  <a:pt x="11657" y="7719"/>
                  <a:pt x="11657" y="7152"/>
                </a:cubicBezTo>
                <a:lnTo>
                  <a:pt x="11657" y="1008"/>
                </a:lnTo>
                <a:cubicBezTo>
                  <a:pt x="11657" y="441"/>
                  <a:pt x="11185" y="0"/>
                  <a:pt x="10618" y="0"/>
                </a:cubicBezTo>
                <a:close/>
              </a:path>
            </a:pathLst>
          </a:custGeom>
          <a:solidFill>
            <a:srgbClr val="FCB41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TextBox 6">
            <a:extLst>
              <a:ext uri="{FF2B5EF4-FFF2-40B4-BE49-F238E27FC236}">
                <a16:creationId xmlns:a16="http://schemas.microsoft.com/office/drawing/2014/main" id="{2DA7D1F2-A3EE-4AB3-A986-86F5979DC9D9}"/>
              </a:ext>
            </a:extLst>
          </p:cNvPr>
          <p:cNvSpPr txBox="1"/>
          <p:nvPr/>
        </p:nvSpPr>
        <p:spPr>
          <a:xfrm>
            <a:off x="2512847" y="4826854"/>
            <a:ext cx="4829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tr-TR" sz="32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info@gointcareer.com.tr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pic>
        <p:nvPicPr>
          <p:cNvPr id="1026" name="Picture 2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77" y="83031"/>
            <a:ext cx="1224942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reeform 6">
            <a:extLst>
              <a:ext uri="{FF2B5EF4-FFF2-40B4-BE49-F238E27FC236}">
                <a16:creationId xmlns:a16="http://schemas.microsoft.com/office/drawing/2014/main" id="{84FB47E7-8375-47A9-BE44-D705234A790C}"/>
              </a:ext>
            </a:extLst>
          </p:cNvPr>
          <p:cNvSpPr>
            <a:spLocks noEditPoints="1"/>
          </p:cNvSpPr>
          <p:nvPr/>
        </p:nvSpPr>
        <p:spPr bwMode="auto">
          <a:xfrm>
            <a:off x="542206" y="1050925"/>
            <a:ext cx="10723120" cy="5807075"/>
          </a:xfrm>
          <a:custGeom>
            <a:avLst/>
            <a:gdLst>
              <a:gd name="T0" fmla="*/ 609 w 2788"/>
              <a:gd name="T1" fmla="*/ 204 h 1509"/>
              <a:gd name="T2" fmla="*/ 798 w 2788"/>
              <a:gd name="T3" fmla="*/ 348 h 1509"/>
              <a:gd name="T4" fmla="*/ 534 w 2788"/>
              <a:gd name="T5" fmla="*/ 165 h 1509"/>
              <a:gd name="T6" fmla="*/ 430 w 2788"/>
              <a:gd name="T7" fmla="*/ 244 h 1509"/>
              <a:gd name="T8" fmla="*/ 659 w 2788"/>
              <a:gd name="T9" fmla="*/ 331 h 1509"/>
              <a:gd name="T10" fmla="*/ 648 w 2788"/>
              <a:gd name="T11" fmla="*/ 65 h 1509"/>
              <a:gd name="T12" fmla="*/ 724 w 2788"/>
              <a:gd name="T13" fmla="*/ 94 h 1509"/>
              <a:gd name="T14" fmla="*/ 1257 w 2788"/>
              <a:gd name="T15" fmla="*/ 472 h 1509"/>
              <a:gd name="T16" fmla="*/ 483 w 2788"/>
              <a:gd name="T17" fmla="*/ 125 h 1509"/>
              <a:gd name="T18" fmla="*/ 457 w 2788"/>
              <a:gd name="T19" fmla="*/ 167 h 1509"/>
              <a:gd name="T20" fmla="*/ 560 w 2788"/>
              <a:gd name="T21" fmla="*/ 67 h 1509"/>
              <a:gd name="T22" fmla="*/ 608 w 2788"/>
              <a:gd name="T23" fmla="*/ 141 h 1509"/>
              <a:gd name="T24" fmla="*/ 1754 w 2788"/>
              <a:gd name="T25" fmla="*/ 58 h 1509"/>
              <a:gd name="T26" fmla="*/ 1255 w 2788"/>
              <a:gd name="T27" fmla="*/ 442 h 1509"/>
              <a:gd name="T28" fmla="*/ 2014 w 2788"/>
              <a:gd name="T29" fmla="*/ 68 h 1509"/>
              <a:gd name="T30" fmla="*/ 1264 w 2788"/>
              <a:gd name="T31" fmla="*/ 428 h 1509"/>
              <a:gd name="T32" fmla="*/ 1280 w 2788"/>
              <a:gd name="T33" fmla="*/ 404 h 1509"/>
              <a:gd name="T34" fmla="*/ 1456 w 2788"/>
              <a:gd name="T35" fmla="*/ 252 h 1509"/>
              <a:gd name="T36" fmla="*/ 2294 w 2788"/>
              <a:gd name="T37" fmla="*/ 958 h 1509"/>
              <a:gd name="T38" fmla="*/ 2292 w 2788"/>
              <a:gd name="T39" fmla="*/ 1259 h 1509"/>
              <a:gd name="T40" fmla="*/ 2402 w 2788"/>
              <a:gd name="T41" fmla="*/ 997 h 1509"/>
              <a:gd name="T42" fmla="*/ 2409 w 2788"/>
              <a:gd name="T43" fmla="*/ 466 h 1509"/>
              <a:gd name="T44" fmla="*/ 2256 w 2788"/>
              <a:gd name="T45" fmla="*/ 1010 h 1509"/>
              <a:gd name="T46" fmla="*/ 1554 w 2788"/>
              <a:gd name="T47" fmla="*/ 659 h 1509"/>
              <a:gd name="T48" fmla="*/ 2505 w 2788"/>
              <a:gd name="T49" fmla="*/ 1025 h 1509"/>
              <a:gd name="T50" fmla="*/ 2663 w 2788"/>
              <a:gd name="T51" fmla="*/ 1335 h 1509"/>
              <a:gd name="T52" fmla="*/ 2534 w 2788"/>
              <a:gd name="T53" fmla="*/ 365 h 1509"/>
              <a:gd name="T54" fmla="*/ 2238 w 2788"/>
              <a:gd name="T55" fmla="*/ 707 h 1509"/>
              <a:gd name="T56" fmla="*/ 1926 w 2788"/>
              <a:gd name="T57" fmla="*/ 863 h 1509"/>
              <a:gd name="T58" fmla="*/ 1659 w 2788"/>
              <a:gd name="T59" fmla="*/ 858 h 1509"/>
              <a:gd name="T60" fmla="*/ 1440 w 2788"/>
              <a:gd name="T61" fmla="*/ 1246 h 1509"/>
              <a:gd name="T62" fmla="*/ 1381 w 2788"/>
              <a:gd name="T63" fmla="*/ 669 h 1509"/>
              <a:gd name="T64" fmla="*/ 1603 w 2788"/>
              <a:gd name="T65" fmla="*/ 537 h 1509"/>
              <a:gd name="T66" fmla="*/ 1427 w 2788"/>
              <a:gd name="T67" fmla="*/ 596 h 1509"/>
              <a:gd name="T68" fmla="*/ 1284 w 2788"/>
              <a:gd name="T69" fmla="*/ 534 h 1509"/>
              <a:gd name="T70" fmla="*/ 1469 w 2788"/>
              <a:gd name="T71" fmla="*/ 425 h 1509"/>
              <a:gd name="T72" fmla="*/ 1406 w 2788"/>
              <a:gd name="T73" fmla="*/ 301 h 1509"/>
              <a:gd name="T74" fmla="*/ 1719 w 2788"/>
              <a:gd name="T75" fmla="*/ 265 h 1509"/>
              <a:gd name="T76" fmla="*/ 1983 w 2788"/>
              <a:gd name="T77" fmla="*/ 166 h 1509"/>
              <a:gd name="T78" fmla="*/ 2600 w 2788"/>
              <a:gd name="T79" fmla="*/ 255 h 1509"/>
              <a:gd name="T80" fmla="*/ 1713 w 2788"/>
              <a:gd name="T81" fmla="*/ 611 h 1509"/>
              <a:gd name="T82" fmla="*/ 783 w 2788"/>
              <a:gd name="T83" fmla="*/ 817 h 1509"/>
              <a:gd name="T84" fmla="*/ 787 w 2788"/>
              <a:gd name="T85" fmla="*/ 1388 h 1509"/>
              <a:gd name="T86" fmla="*/ 487 w 2788"/>
              <a:gd name="T87" fmla="*/ 801 h 1509"/>
              <a:gd name="T88" fmla="*/ 126 w 2788"/>
              <a:gd name="T89" fmla="*/ 397 h 1509"/>
              <a:gd name="T90" fmla="*/ 32 w 2788"/>
              <a:gd name="T91" fmla="*/ 261 h 1509"/>
              <a:gd name="T92" fmla="*/ 579 w 2788"/>
              <a:gd name="T93" fmla="*/ 258 h 1509"/>
              <a:gd name="T94" fmla="*/ 613 w 2788"/>
              <a:gd name="T95" fmla="*/ 316 h 1509"/>
              <a:gd name="T96" fmla="*/ 824 w 2788"/>
              <a:gd name="T97" fmla="*/ 432 h 1509"/>
              <a:gd name="T98" fmla="*/ 802 w 2788"/>
              <a:gd name="T99" fmla="*/ 558 h 1509"/>
              <a:gd name="T100" fmla="*/ 675 w 2788"/>
              <a:gd name="T101" fmla="*/ 752 h 1509"/>
              <a:gd name="T102" fmla="*/ 676 w 2788"/>
              <a:gd name="T103" fmla="*/ 897 h 1509"/>
              <a:gd name="T104" fmla="*/ 629 w 2788"/>
              <a:gd name="T105" fmla="*/ 551 h 1509"/>
              <a:gd name="T106" fmla="*/ 337 w 2788"/>
              <a:gd name="T107" fmla="*/ 304 h 1509"/>
              <a:gd name="T108" fmla="*/ 549 w 2788"/>
              <a:gd name="T109" fmla="*/ 490 h 1509"/>
              <a:gd name="T110" fmla="*/ 381 w 2788"/>
              <a:gd name="T111" fmla="*/ 141 h 1509"/>
              <a:gd name="T112" fmla="*/ 1642 w 2788"/>
              <a:gd name="T113" fmla="*/ 1175 h 1509"/>
              <a:gd name="T114" fmla="*/ 2271 w 2788"/>
              <a:gd name="T115" fmla="*/ 900 h 1509"/>
              <a:gd name="T116" fmla="*/ 2155 w 2788"/>
              <a:gd name="T117" fmla="*/ 981 h 1509"/>
              <a:gd name="T118" fmla="*/ 747 w 2788"/>
              <a:gd name="T119" fmla="*/ 802 h 1509"/>
              <a:gd name="T120" fmla="*/ 1137 w 2788"/>
              <a:gd name="T121" fmla="*/ 140 h 1509"/>
              <a:gd name="T122" fmla="*/ 910 w 2788"/>
              <a:gd name="T123" fmla="*/ 252 h 1509"/>
              <a:gd name="T124" fmla="*/ 2086 w 2788"/>
              <a:gd name="T125" fmla="*/ 992 h 1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788" h="1509">
                <a:moveTo>
                  <a:pt x="1256" y="418"/>
                </a:moveTo>
                <a:cubicBezTo>
                  <a:pt x="1256" y="420"/>
                  <a:pt x="1257" y="422"/>
                  <a:pt x="1260" y="421"/>
                </a:cubicBezTo>
                <a:cubicBezTo>
                  <a:pt x="1258" y="426"/>
                  <a:pt x="1253" y="421"/>
                  <a:pt x="1251" y="418"/>
                </a:cubicBezTo>
                <a:cubicBezTo>
                  <a:pt x="1251" y="418"/>
                  <a:pt x="1252" y="417"/>
                  <a:pt x="1252" y="417"/>
                </a:cubicBezTo>
                <a:cubicBezTo>
                  <a:pt x="1253" y="417"/>
                  <a:pt x="1253" y="418"/>
                  <a:pt x="1254" y="418"/>
                </a:cubicBezTo>
                <a:cubicBezTo>
                  <a:pt x="1254" y="417"/>
                  <a:pt x="1254" y="417"/>
                  <a:pt x="1254" y="416"/>
                </a:cubicBezTo>
                <a:cubicBezTo>
                  <a:pt x="1255" y="416"/>
                  <a:pt x="1256" y="417"/>
                  <a:pt x="1256" y="418"/>
                </a:cubicBezTo>
                <a:close/>
                <a:moveTo>
                  <a:pt x="554" y="204"/>
                </a:moveTo>
                <a:cubicBezTo>
                  <a:pt x="554" y="205"/>
                  <a:pt x="552" y="205"/>
                  <a:pt x="551" y="206"/>
                </a:cubicBezTo>
                <a:cubicBezTo>
                  <a:pt x="548" y="199"/>
                  <a:pt x="546" y="201"/>
                  <a:pt x="540" y="201"/>
                </a:cubicBezTo>
                <a:cubicBezTo>
                  <a:pt x="543" y="198"/>
                  <a:pt x="547" y="196"/>
                  <a:pt x="550" y="194"/>
                </a:cubicBezTo>
                <a:cubicBezTo>
                  <a:pt x="549" y="193"/>
                  <a:pt x="548" y="192"/>
                  <a:pt x="547" y="191"/>
                </a:cubicBezTo>
                <a:cubicBezTo>
                  <a:pt x="548" y="190"/>
                  <a:pt x="550" y="189"/>
                  <a:pt x="552" y="188"/>
                </a:cubicBezTo>
                <a:cubicBezTo>
                  <a:pt x="548" y="186"/>
                  <a:pt x="546" y="184"/>
                  <a:pt x="542" y="186"/>
                </a:cubicBezTo>
                <a:cubicBezTo>
                  <a:pt x="538" y="187"/>
                  <a:pt x="536" y="188"/>
                  <a:pt x="532" y="186"/>
                </a:cubicBezTo>
                <a:cubicBezTo>
                  <a:pt x="528" y="184"/>
                  <a:pt x="526" y="186"/>
                  <a:pt x="522" y="186"/>
                </a:cubicBezTo>
                <a:cubicBezTo>
                  <a:pt x="520" y="186"/>
                  <a:pt x="517" y="191"/>
                  <a:pt x="516" y="192"/>
                </a:cubicBezTo>
                <a:cubicBezTo>
                  <a:pt x="517" y="193"/>
                  <a:pt x="525" y="195"/>
                  <a:pt x="525" y="197"/>
                </a:cubicBezTo>
                <a:cubicBezTo>
                  <a:pt x="525" y="201"/>
                  <a:pt x="526" y="206"/>
                  <a:pt x="520" y="205"/>
                </a:cubicBezTo>
                <a:cubicBezTo>
                  <a:pt x="517" y="204"/>
                  <a:pt x="514" y="198"/>
                  <a:pt x="512" y="199"/>
                </a:cubicBezTo>
                <a:cubicBezTo>
                  <a:pt x="509" y="200"/>
                  <a:pt x="505" y="203"/>
                  <a:pt x="508" y="205"/>
                </a:cubicBezTo>
                <a:cubicBezTo>
                  <a:pt x="515" y="211"/>
                  <a:pt x="522" y="212"/>
                  <a:pt x="528" y="219"/>
                </a:cubicBezTo>
                <a:cubicBezTo>
                  <a:pt x="530" y="222"/>
                  <a:pt x="532" y="226"/>
                  <a:pt x="536" y="227"/>
                </a:cubicBezTo>
                <a:cubicBezTo>
                  <a:pt x="539" y="228"/>
                  <a:pt x="544" y="225"/>
                  <a:pt x="542" y="221"/>
                </a:cubicBezTo>
                <a:cubicBezTo>
                  <a:pt x="548" y="224"/>
                  <a:pt x="562" y="214"/>
                  <a:pt x="552" y="211"/>
                </a:cubicBezTo>
                <a:cubicBezTo>
                  <a:pt x="554" y="211"/>
                  <a:pt x="555" y="210"/>
                  <a:pt x="557" y="209"/>
                </a:cubicBezTo>
                <a:cubicBezTo>
                  <a:pt x="556" y="208"/>
                  <a:pt x="555" y="206"/>
                  <a:pt x="554" y="204"/>
                </a:cubicBezTo>
                <a:close/>
                <a:moveTo>
                  <a:pt x="1246" y="418"/>
                </a:moveTo>
                <a:cubicBezTo>
                  <a:pt x="1247" y="419"/>
                  <a:pt x="1245" y="421"/>
                  <a:pt x="1247" y="423"/>
                </a:cubicBezTo>
                <a:cubicBezTo>
                  <a:pt x="1247" y="421"/>
                  <a:pt x="1247" y="419"/>
                  <a:pt x="1249" y="417"/>
                </a:cubicBezTo>
                <a:cubicBezTo>
                  <a:pt x="1248" y="417"/>
                  <a:pt x="1246" y="416"/>
                  <a:pt x="1246" y="416"/>
                </a:cubicBezTo>
                <a:cubicBezTo>
                  <a:pt x="1245" y="417"/>
                  <a:pt x="1246" y="417"/>
                  <a:pt x="1246" y="418"/>
                </a:cubicBezTo>
                <a:close/>
                <a:moveTo>
                  <a:pt x="706" y="285"/>
                </a:moveTo>
                <a:cubicBezTo>
                  <a:pt x="708" y="288"/>
                  <a:pt x="716" y="292"/>
                  <a:pt x="719" y="287"/>
                </a:cubicBezTo>
                <a:cubicBezTo>
                  <a:pt x="722" y="282"/>
                  <a:pt x="720" y="280"/>
                  <a:pt x="721" y="275"/>
                </a:cubicBezTo>
                <a:cubicBezTo>
                  <a:pt x="715" y="267"/>
                  <a:pt x="699" y="279"/>
                  <a:pt x="706" y="285"/>
                </a:cubicBezTo>
                <a:close/>
                <a:moveTo>
                  <a:pt x="752" y="228"/>
                </a:moveTo>
                <a:cubicBezTo>
                  <a:pt x="749" y="221"/>
                  <a:pt x="740" y="222"/>
                  <a:pt x="735" y="224"/>
                </a:cubicBezTo>
                <a:cubicBezTo>
                  <a:pt x="733" y="225"/>
                  <a:pt x="725" y="214"/>
                  <a:pt x="722" y="211"/>
                </a:cubicBezTo>
                <a:cubicBezTo>
                  <a:pt x="719" y="207"/>
                  <a:pt x="711" y="204"/>
                  <a:pt x="706" y="204"/>
                </a:cubicBezTo>
                <a:cubicBezTo>
                  <a:pt x="704" y="205"/>
                  <a:pt x="699" y="204"/>
                  <a:pt x="697" y="206"/>
                </a:cubicBezTo>
                <a:cubicBezTo>
                  <a:pt x="696" y="207"/>
                  <a:pt x="692" y="212"/>
                  <a:pt x="690" y="212"/>
                </a:cubicBezTo>
                <a:cubicBezTo>
                  <a:pt x="685" y="208"/>
                  <a:pt x="686" y="208"/>
                  <a:pt x="681" y="212"/>
                </a:cubicBezTo>
                <a:cubicBezTo>
                  <a:pt x="679" y="215"/>
                  <a:pt x="676" y="215"/>
                  <a:pt x="678" y="211"/>
                </a:cubicBezTo>
                <a:cubicBezTo>
                  <a:pt x="680" y="206"/>
                  <a:pt x="681" y="206"/>
                  <a:pt x="679" y="201"/>
                </a:cubicBezTo>
                <a:cubicBezTo>
                  <a:pt x="677" y="198"/>
                  <a:pt x="676" y="198"/>
                  <a:pt x="674" y="195"/>
                </a:cubicBezTo>
                <a:cubicBezTo>
                  <a:pt x="672" y="193"/>
                  <a:pt x="673" y="188"/>
                  <a:pt x="669" y="188"/>
                </a:cubicBezTo>
                <a:cubicBezTo>
                  <a:pt x="667" y="188"/>
                  <a:pt x="663" y="187"/>
                  <a:pt x="661" y="188"/>
                </a:cubicBezTo>
                <a:cubicBezTo>
                  <a:pt x="655" y="190"/>
                  <a:pt x="649" y="193"/>
                  <a:pt x="643" y="194"/>
                </a:cubicBezTo>
                <a:cubicBezTo>
                  <a:pt x="643" y="192"/>
                  <a:pt x="644" y="190"/>
                  <a:pt x="644" y="187"/>
                </a:cubicBezTo>
                <a:cubicBezTo>
                  <a:pt x="635" y="186"/>
                  <a:pt x="631" y="186"/>
                  <a:pt x="623" y="190"/>
                </a:cubicBezTo>
                <a:cubicBezTo>
                  <a:pt x="616" y="193"/>
                  <a:pt x="612" y="197"/>
                  <a:pt x="609" y="204"/>
                </a:cubicBezTo>
                <a:cubicBezTo>
                  <a:pt x="608" y="207"/>
                  <a:pt x="605" y="213"/>
                  <a:pt x="605" y="216"/>
                </a:cubicBezTo>
                <a:cubicBezTo>
                  <a:pt x="605" y="217"/>
                  <a:pt x="606" y="226"/>
                  <a:pt x="607" y="226"/>
                </a:cubicBezTo>
                <a:cubicBezTo>
                  <a:pt x="615" y="227"/>
                  <a:pt x="621" y="226"/>
                  <a:pt x="627" y="233"/>
                </a:cubicBezTo>
                <a:cubicBezTo>
                  <a:pt x="621" y="232"/>
                  <a:pt x="615" y="232"/>
                  <a:pt x="609" y="231"/>
                </a:cubicBezTo>
                <a:cubicBezTo>
                  <a:pt x="611" y="236"/>
                  <a:pt x="616" y="240"/>
                  <a:pt x="620" y="242"/>
                </a:cubicBezTo>
                <a:cubicBezTo>
                  <a:pt x="624" y="244"/>
                  <a:pt x="625" y="241"/>
                  <a:pt x="628" y="241"/>
                </a:cubicBezTo>
                <a:cubicBezTo>
                  <a:pt x="634" y="240"/>
                  <a:pt x="630" y="242"/>
                  <a:pt x="633" y="245"/>
                </a:cubicBezTo>
                <a:cubicBezTo>
                  <a:pt x="635" y="247"/>
                  <a:pt x="640" y="248"/>
                  <a:pt x="642" y="248"/>
                </a:cubicBezTo>
                <a:cubicBezTo>
                  <a:pt x="648" y="248"/>
                  <a:pt x="656" y="247"/>
                  <a:pt x="661" y="249"/>
                </a:cubicBezTo>
                <a:cubicBezTo>
                  <a:pt x="663" y="250"/>
                  <a:pt x="665" y="250"/>
                  <a:pt x="667" y="251"/>
                </a:cubicBezTo>
                <a:cubicBezTo>
                  <a:pt x="668" y="251"/>
                  <a:pt x="669" y="248"/>
                  <a:pt x="670" y="249"/>
                </a:cubicBezTo>
                <a:cubicBezTo>
                  <a:pt x="673" y="249"/>
                  <a:pt x="673" y="253"/>
                  <a:pt x="677" y="252"/>
                </a:cubicBezTo>
                <a:cubicBezTo>
                  <a:pt x="674" y="250"/>
                  <a:pt x="672" y="247"/>
                  <a:pt x="670" y="245"/>
                </a:cubicBezTo>
                <a:cubicBezTo>
                  <a:pt x="679" y="248"/>
                  <a:pt x="685" y="250"/>
                  <a:pt x="694" y="248"/>
                </a:cubicBezTo>
                <a:cubicBezTo>
                  <a:pt x="692" y="244"/>
                  <a:pt x="692" y="242"/>
                  <a:pt x="688" y="241"/>
                </a:cubicBezTo>
                <a:cubicBezTo>
                  <a:pt x="693" y="236"/>
                  <a:pt x="692" y="243"/>
                  <a:pt x="696" y="245"/>
                </a:cubicBezTo>
                <a:cubicBezTo>
                  <a:pt x="697" y="246"/>
                  <a:pt x="700" y="244"/>
                  <a:pt x="701" y="245"/>
                </a:cubicBezTo>
                <a:cubicBezTo>
                  <a:pt x="701" y="247"/>
                  <a:pt x="702" y="249"/>
                  <a:pt x="702" y="251"/>
                </a:cubicBezTo>
                <a:cubicBezTo>
                  <a:pt x="706" y="247"/>
                  <a:pt x="714" y="257"/>
                  <a:pt x="717" y="260"/>
                </a:cubicBezTo>
                <a:cubicBezTo>
                  <a:pt x="711" y="262"/>
                  <a:pt x="710" y="261"/>
                  <a:pt x="710" y="268"/>
                </a:cubicBezTo>
                <a:cubicBezTo>
                  <a:pt x="713" y="267"/>
                  <a:pt x="715" y="266"/>
                  <a:pt x="718" y="265"/>
                </a:cubicBezTo>
                <a:cubicBezTo>
                  <a:pt x="722" y="263"/>
                  <a:pt x="722" y="263"/>
                  <a:pt x="724" y="267"/>
                </a:cubicBezTo>
                <a:cubicBezTo>
                  <a:pt x="727" y="272"/>
                  <a:pt x="734" y="270"/>
                  <a:pt x="737" y="276"/>
                </a:cubicBezTo>
                <a:cubicBezTo>
                  <a:pt x="739" y="280"/>
                  <a:pt x="741" y="284"/>
                  <a:pt x="743" y="287"/>
                </a:cubicBezTo>
                <a:cubicBezTo>
                  <a:pt x="744" y="289"/>
                  <a:pt x="742" y="290"/>
                  <a:pt x="740" y="291"/>
                </a:cubicBezTo>
                <a:cubicBezTo>
                  <a:pt x="736" y="296"/>
                  <a:pt x="731" y="301"/>
                  <a:pt x="726" y="306"/>
                </a:cubicBezTo>
                <a:cubicBezTo>
                  <a:pt x="727" y="307"/>
                  <a:pt x="734" y="310"/>
                  <a:pt x="733" y="313"/>
                </a:cubicBezTo>
                <a:cubicBezTo>
                  <a:pt x="732" y="314"/>
                  <a:pt x="723" y="316"/>
                  <a:pt x="722" y="316"/>
                </a:cubicBezTo>
                <a:cubicBezTo>
                  <a:pt x="716" y="318"/>
                  <a:pt x="710" y="316"/>
                  <a:pt x="704" y="315"/>
                </a:cubicBezTo>
                <a:cubicBezTo>
                  <a:pt x="704" y="319"/>
                  <a:pt x="699" y="320"/>
                  <a:pt x="697" y="323"/>
                </a:cubicBezTo>
                <a:cubicBezTo>
                  <a:pt x="696" y="325"/>
                  <a:pt x="700" y="330"/>
                  <a:pt x="703" y="330"/>
                </a:cubicBezTo>
                <a:cubicBezTo>
                  <a:pt x="707" y="330"/>
                  <a:pt x="712" y="331"/>
                  <a:pt x="715" y="328"/>
                </a:cubicBezTo>
                <a:cubicBezTo>
                  <a:pt x="718" y="325"/>
                  <a:pt x="721" y="328"/>
                  <a:pt x="725" y="329"/>
                </a:cubicBezTo>
                <a:cubicBezTo>
                  <a:pt x="725" y="327"/>
                  <a:pt x="726" y="326"/>
                  <a:pt x="725" y="325"/>
                </a:cubicBezTo>
                <a:cubicBezTo>
                  <a:pt x="728" y="325"/>
                  <a:pt x="729" y="326"/>
                  <a:pt x="729" y="329"/>
                </a:cubicBezTo>
                <a:cubicBezTo>
                  <a:pt x="736" y="325"/>
                  <a:pt x="736" y="328"/>
                  <a:pt x="740" y="335"/>
                </a:cubicBezTo>
                <a:cubicBezTo>
                  <a:pt x="742" y="338"/>
                  <a:pt x="746" y="338"/>
                  <a:pt x="750" y="340"/>
                </a:cubicBezTo>
                <a:cubicBezTo>
                  <a:pt x="747" y="341"/>
                  <a:pt x="745" y="342"/>
                  <a:pt x="743" y="343"/>
                </a:cubicBezTo>
                <a:cubicBezTo>
                  <a:pt x="747" y="345"/>
                  <a:pt x="749" y="347"/>
                  <a:pt x="753" y="346"/>
                </a:cubicBezTo>
                <a:cubicBezTo>
                  <a:pt x="753" y="347"/>
                  <a:pt x="752" y="348"/>
                  <a:pt x="752" y="348"/>
                </a:cubicBezTo>
                <a:cubicBezTo>
                  <a:pt x="756" y="349"/>
                  <a:pt x="760" y="350"/>
                  <a:pt x="764" y="352"/>
                </a:cubicBezTo>
                <a:cubicBezTo>
                  <a:pt x="765" y="352"/>
                  <a:pt x="765" y="356"/>
                  <a:pt x="768" y="356"/>
                </a:cubicBezTo>
                <a:cubicBezTo>
                  <a:pt x="776" y="358"/>
                  <a:pt x="784" y="360"/>
                  <a:pt x="792" y="362"/>
                </a:cubicBezTo>
                <a:cubicBezTo>
                  <a:pt x="792" y="359"/>
                  <a:pt x="793" y="357"/>
                  <a:pt x="790" y="355"/>
                </a:cubicBezTo>
                <a:cubicBezTo>
                  <a:pt x="787" y="353"/>
                  <a:pt x="785" y="351"/>
                  <a:pt x="782" y="349"/>
                </a:cubicBezTo>
                <a:cubicBezTo>
                  <a:pt x="780" y="348"/>
                  <a:pt x="775" y="348"/>
                  <a:pt x="774" y="346"/>
                </a:cubicBezTo>
                <a:cubicBezTo>
                  <a:pt x="773" y="343"/>
                  <a:pt x="771" y="341"/>
                  <a:pt x="770" y="338"/>
                </a:cubicBezTo>
                <a:cubicBezTo>
                  <a:pt x="772" y="339"/>
                  <a:pt x="775" y="340"/>
                  <a:pt x="778" y="342"/>
                </a:cubicBezTo>
                <a:cubicBezTo>
                  <a:pt x="777" y="340"/>
                  <a:pt x="777" y="339"/>
                  <a:pt x="777" y="337"/>
                </a:cubicBezTo>
                <a:cubicBezTo>
                  <a:pt x="781" y="340"/>
                  <a:pt x="786" y="343"/>
                  <a:pt x="791" y="346"/>
                </a:cubicBezTo>
                <a:cubicBezTo>
                  <a:pt x="794" y="348"/>
                  <a:pt x="798" y="354"/>
                  <a:pt x="800" y="353"/>
                </a:cubicBezTo>
                <a:cubicBezTo>
                  <a:pt x="799" y="352"/>
                  <a:pt x="798" y="350"/>
                  <a:pt x="798" y="348"/>
                </a:cubicBezTo>
                <a:cubicBezTo>
                  <a:pt x="799" y="349"/>
                  <a:pt x="800" y="349"/>
                  <a:pt x="801" y="349"/>
                </a:cubicBezTo>
                <a:cubicBezTo>
                  <a:pt x="803" y="345"/>
                  <a:pt x="796" y="344"/>
                  <a:pt x="799" y="340"/>
                </a:cubicBezTo>
                <a:cubicBezTo>
                  <a:pt x="800" y="342"/>
                  <a:pt x="801" y="343"/>
                  <a:pt x="803" y="345"/>
                </a:cubicBezTo>
                <a:cubicBezTo>
                  <a:pt x="802" y="342"/>
                  <a:pt x="803" y="337"/>
                  <a:pt x="801" y="335"/>
                </a:cubicBezTo>
                <a:cubicBezTo>
                  <a:pt x="800" y="332"/>
                  <a:pt x="797" y="333"/>
                  <a:pt x="796" y="329"/>
                </a:cubicBezTo>
                <a:cubicBezTo>
                  <a:pt x="795" y="325"/>
                  <a:pt x="795" y="324"/>
                  <a:pt x="792" y="322"/>
                </a:cubicBezTo>
                <a:cubicBezTo>
                  <a:pt x="789" y="321"/>
                  <a:pt x="786" y="319"/>
                  <a:pt x="785" y="324"/>
                </a:cubicBezTo>
                <a:cubicBezTo>
                  <a:pt x="784" y="321"/>
                  <a:pt x="783" y="317"/>
                  <a:pt x="782" y="314"/>
                </a:cubicBezTo>
                <a:cubicBezTo>
                  <a:pt x="781" y="310"/>
                  <a:pt x="780" y="312"/>
                  <a:pt x="777" y="313"/>
                </a:cubicBezTo>
                <a:cubicBezTo>
                  <a:pt x="776" y="311"/>
                  <a:pt x="776" y="309"/>
                  <a:pt x="775" y="307"/>
                </a:cubicBezTo>
                <a:cubicBezTo>
                  <a:pt x="777" y="307"/>
                  <a:pt x="779" y="307"/>
                  <a:pt x="781" y="308"/>
                </a:cubicBezTo>
                <a:cubicBezTo>
                  <a:pt x="781" y="303"/>
                  <a:pt x="777" y="304"/>
                  <a:pt x="779" y="300"/>
                </a:cubicBezTo>
                <a:cubicBezTo>
                  <a:pt x="781" y="297"/>
                  <a:pt x="783" y="297"/>
                  <a:pt x="786" y="299"/>
                </a:cubicBezTo>
                <a:cubicBezTo>
                  <a:pt x="788" y="300"/>
                  <a:pt x="791" y="305"/>
                  <a:pt x="793" y="306"/>
                </a:cubicBezTo>
                <a:cubicBezTo>
                  <a:pt x="795" y="306"/>
                  <a:pt x="800" y="304"/>
                  <a:pt x="801" y="303"/>
                </a:cubicBezTo>
                <a:cubicBezTo>
                  <a:pt x="803" y="308"/>
                  <a:pt x="798" y="308"/>
                  <a:pt x="795" y="310"/>
                </a:cubicBezTo>
                <a:cubicBezTo>
                  <a:pt x="800" y="316"/>
                  <a:pt x="803" y="318"/>
                  <a:pt x="810" y="322"/>
                </a:cubicBezTo>
                <a:cubicBezTo>
                  <a:pt x="812" y="317"/>
                  <a:pt x="811" y="313"/>
                  <a:pt x="810" y="308"/>
                </a:cubicBezTo>
                <a:cubicBezTo>
                  <a:pt x="816" y="312"/>
                  <a:pt x="818" y="309"/>
                  <a:pt x="824" y="306"/>
                </a:cubicBezTo>
                <a:cubicBezTo>
                  <a:pt x="822" y="305"/>
                  <a:pt x="820" y="304"/>
                  <a:pt x="818" y="303"/>
                </a:cubicBezTo>
                <a:cubicBezTo>
                  <a:pt x="820" y="301"/>
                  <a:pt x="824" y="303"/>
                  <a:pt x="827" y="303"/>
                </a:cubicBezTo>
                <a:cubicBezTo>
                  <a:pt x="827" y="297"/>
                  <a:pt x="829" y="294"/>
                  <a:pt x="824" y="292"/>
                </a:cubicBezTo>
                <a:cubicBezTo>
                  <a:pt x="821" y="290"/>
                  <a:pt x="815" y="292"/>
                  <a:pt x="811" y="292"/>
                </a:cubicBezTo>
                <a:cubicBezTo>
                  <a:pt x="812" y="290"/>
                  <a:pt x="813" y="289"/>
                  <a:pt x="815" y="287"/>
                </a:cubicBezTo>
                <a:cubicBezTo>
                  <a:pt x="809" y="286"/>
                  <a:pt x="807" y="286"/>
                  <a:pt x="803" y="282"/>
                </a:cubicBezTo>
                <a:cubicBezTo>
                  <a:pt x="800" y="279"/>
                  <a:pt x="799" y="278"/>
                  <a:pt x="795" y="276"/>
                </a:cubicBezTo>
                <a:cubicBezTo>
                  <a:pt x="786" y="273"/>
                  <a:pt x="778" y="270"/>
                  <a:pt x="770" y="266"/>
                </a:cubicBezTo>
                <a:cubicBezTo>
                  <a:pt x="772" y="266"/>
                  <a:pt x="774" y="265"/>
                  <a:pt x="777" y="265"/>
                </a:cubicBezTo>
                <a:cubicBezTo>
                  <a:pt x="776" y="263"/>
                  <a:pt x="776" y="261"/>
                  <a:pt x="776" y="258"/>
                </a:cubicBezTo>
                <a:cubicBezTo>
                  <a:pt x="779" y="259"/>
                  <a:pt x="782" y="260"/>
                  <a:pt x="786" y="260"/>
                </a:cubicBezTo>
                <a:cubicBezTo>
                  <a:pt x="784" y="255"/>
                  <a:pt x="784" y="255"/>
                  <a:pt x="779" y="256"/>
                </a:cubicBezTo>
                <a:cubicBezTo>
                  <a:pt x="776" y="257"/>
                  <a:pt x="774" y="255"/>
                  <a:pt x="771" y="254"/>
                </a:cubicBezTo>
                <a:cubicBezTo>
                  <a:pt x="776" y="251"/>
                  <a:pt x="777" y="251"/>
                  <a:pt x="782" y="251"/>
                </a:cubicBezTo>
                <a:cubicBezTo>
                  <a:pt x="782" y="247"/>
                  <a:pt x="778" y="245"/>
                  <a:pt x="775" y="243"/>
                </a:cubicBezTo>
                <a:cubicBezTo>
                  <a:pt x="775" y="247"/>
                  <a:pt x="770" y="248"/>
                  <a:pt x="767" y="250"/>
                </a:cubicBezTo>
                <a:cubicBezTo>
                  <a:pt x="768" y="245"/>
                  <a:pt x="765" y="246"/>
                  <a:pt x="762" y="245"/>
                </a:cubicBezTo>
                <a:cubicBezTo>
                  <a:pt x="766" y="244"/>
                  <a:pt x="772" y="244"/>
                  <a:pt x="773" y="240"/>
                </a:cubicBezTo>
                <a:cubicBezTo>
                  <a:pt x="770" y="238"/>
                  <a:pt x="754" y="227"/>
                  <a:pt x="752" y="232"/>
                </a:cubicBezTo>
                <a:cubicBezTo>
                  <a:pt x="750" y="235"/>
                  <a:pt x="745" y="239"/>
                  <a:pt x="743" y="235"/>
                </a:cubicBezTo>
                <a:cubicBezTo>
                  <a:pt x="742" y="232"/>
                  <a:pt x="750" y="229"/>
                  <a:pt x="752" y="228"/>
                </a:cubicBezTo>
                <a:close/>
                <a:moveTo>
                  <a:pt x="507" y="151"/>
                </a:moveTo>
                <a:cubicBezTo>
                  <a:pt x="505" y="151"/>
                  <a:pt x="503" y="151"/>
                  <a:pt x="502" y="153"/>
                </a:cubicBezTo>
                <a:cubicBezTo>
                  <a:pt x="504" y="153"/>
                  <a:pt x="506" y="153"/>
                  <a:pt x="508" y="153"/>
                </a:cubicBezTo>
                <a:cubicBezTo>
                  <a:pt x="501" y="158"/>
                  <a:pt x="511" y="158"/>
                  <a:pt x="515" y="157"/>
                </a:cubicBezTo>
                <a:cubicBezTo>
                  <a:pt x="520" y="156"/>
                  <a:pt x="525" y="156"/>
                  <a:pt x="530" y="155"/>
                </a:cubicBezTo>
                <a:cubicBezTo>
                  <a:pt x="529" y="157"/>
                  <a:pt x="528" y="158"/>
                  <a:pt x="526" y="158"/>
                </a:cubicBezTo>
                <a:cubicBezTo>
                  <a:pt x="526" y="158"/>
                  <a:pt x="527" y="158"/>
                  <a:pt x="527" y="159"/>
                </a:cubicBezTo>
                <a:cubicBezTo>
                  <a:pt x="525" y="159"/>
                  <a:pt x="523" y="159"/>
                  <a:pt x="522" y="161"/>
                </a:cubicBezTo>
                <a:cubicBezTo>
                  <a:pt x="524" y="161"/>
                  <a:pt x="526" y="162"/>
                  <a:pt x="528" y="163"/>
                </a:cubicBezTo>
                <a:cubicBezTo>
                  <a:pt x="527" y="163"/>
                  <a:pt x="525" y="163"/>
                  <a:pt x="524" y="163"/>
                </a:cubicBezTo>
                <a:cubicBezTo>
                  <a:pt x="525" y="167"/>
                  <a:pt x="527" y="166"/>
                  <a:pt x="530" y="167"/>
                </a:cubicBezTo>
                <a:cubicBezTo>
                  <a:pt x="532" y="168"/>
                  <a:pt x="532" y="165"/>
                  <a:pt x="534" y="165"/>
                </a:cubicBezTo>
                <a:cubicBezTo>
                  <a:pt x="538" y="166"/>
                  <a:pt x="544" y="168"/>
                  <a:pt x="547" y="164"/>
                </a:cubicBezTo>
                <a:cubicBezTo>
                  <a:pt x="546" y="163"/>
                  <a:pt x="545" y="162"/>
                  <a:pt x="543" y="161"/>
                </a:cubicBezTo>
                <a:cubicBezTo>
                  <a:pt x="545" y="160"/>
                  <a:pt x="546" y="159"/>
                  <a:pt x="545" y="157"/>
                </a:cubicBezTo>
                <a:cubicBezTo>
                  <a:pt x="546" y="158"/>
                  <a:pt x="547" y="158"/>
                  <a:pt x="548" y="159"/>
                </a:cubicBezTo>
                <a:cubicBezTo>
                  <a:pt x="549" y="156"/>
                  <a:pt x="547" y="155"/>
                  <a:pt x="547" y="152"/>
                </a:cubicBezTo>
                <a:cubicBezTo>
                  <a:pt x="546" y="150"/>
                  <a:pt x="548" y="148"/>
                  <a:pt x="548" y="146"/>
                </a:cubicBezTo>
                <a:cubicBezTo>
                  <a:pt x="547" y="145"/>
                  <a:pt x="545" y="140"/>
                  <a:pt x="544" y="140"/>
                </a:cubicBezTo>
                <a:cubicBezTo>
                  <a:pt x="542" y="139"/>
                  <a:pt x="539" y="137"/>
                  <a:pt x="537" y="138"/>
                </a:cubicBezTo>
                <a:cubicBezTo>
                  <a:pt x="533" y="141"/>
                  <a:pt x="529" y="137"/>
                  <a:pt x="523" y="139"/>
                </a:cubicBezTo>
                <a:cubicBezTo>
                  <a:pt x="517" y="141"/>
                  <a:pt x="527" y="142"/>
                  <a:pt x="528" y="145"/>
                </a:cubicBezTo>
                <a:cubicBezTo>
                  <a:pt x="527" y="145"/>
                  <a:pt x="526" y="145"/>
                  <a:pt x="524" y="145"/>
                </a:cubicBezTo>
                <a:cubicBezTo>
                  <a:pt x="526" y="147"/>
                  <a:pt x="528" y="149"/>
                  <a:pt x="529" y="152"/>
                </a:cubicBezTo>
                <a:cubicBezTo>
                  <a:pt x="527" y="150"/>
                  <a:pt x="511" y="135"/>
                  <a:pt x="512" y="145"/>
                </a:cubicBezTo>
                <a:cubicBezTo>
                  <a:pt x="513" y="145"/>
                  <a:pt x="515" y="146"/>
                  <a:pt x="516" y="146"/>
                </a:cubicBezTo>
                <a:cubicBezTo>
                  <a:pt x="513" y="147"/>
                  <a:pt x="513" y="151"/>
                  <a:pt x="517" y="150"/>
                </a:cubicBezTo>
                <a:cubicBezTo>
                  <a:pt x="516" y="153"/>
                  <a:pt x="510" y="150"/>
                  <a:pt x="507" y="151"/>
                </a:cubicBezTo>
                <a:close/>
                <a:moveTo>
                  <a:pt x="507" y="255"/>
                </a:moveTo>
                <a:cubicBezTo>
                  <a:pt x="508" y="248"/>
                  <a:pt x="512" y="250"/>
                  <a:pt x="515" y="253"/>
                </a:cubicBezTo>
                <a:cubicBezTo>
                  <a:pt x="515" y="252"/>
                  <a:pt x="516" y="251"/>
                  <a:pt x="517" y="250"/>
                </a:cubicBezTo>
                <a:cubicBezTo>
                  <a:pt x="521" y="257"/>
                  <a:pt x="521" y="248"/>
                  <a:pt x="520" y="244"/>
                </a:cubicBezTo>
                <a:cubicBezTo>
                  <a:pt x="515" y="245"/>
                  <a:pt x="509" y="242"/>
                  <a:pt x="503" y="238"/>
                </a:cubicBezTo>
                <a:cubicBezTo>
                  <a:pt x="501" y="237"/>
                  <a:pt x="493" y="234"/>
                  <a:pt x="492" y="232"/>
                </a:cubicBezTo>
                <a:cubicBezTo>
                  <a:pt x="491" y="229"/>
                  <a:pt x="494" y="226"/>
                  <a:pt x="493" y="222"/>
                </a:cubicBezTo>
                <a:cubicBezTo>
                  <a:pt x="490" y="215"/>
                  <a:pt x="488" y="203"/>
                  <a:pt x="481" y="199"/>
                </a:cubicBezTo>
                <a:cubicBezTo>
                  <a:pt x="478" y="198"/>
                  <a:pt x="475" y="193"/>
                  <a:pt x="473" y="197"/>
                </a:cubicBezTo>
                <a:cubicBezTo>
                  <a:pt x="472" y="198"/>
                  <a:pt x="467" y="195"/>
                  <a:pt x="465" y="194"/>
                </a:cubicBezTo>
                <a:cubicBezTo>
                  <a:pt x="467" y="197"/>
                  <a:pt x="463" y="198"/>
                  <a:pt x="464" y="200"/>
                </a:cubicBezTo>
                <a:cubicBezTo>
                  <a:pt x="465" y="202"/>
                  <a:pt x="466" y="204"/>
                  <a:pt x="466" y="206"/>
                </a:cubicBezTo>
                <a:cubicBezTo>
                  <a:pt x="468" y="210"/>
                  <a:pt x="470" y="215"/>
                  <a:pt x="471" y="219"/>
                </a:cubicBezTo>
                <a:cubicBezTo>
                  <a:pt x="468" y="221"/>
                  <a:pt x="466" y="223"/>
                  <a:pt x="465" y="219"/>
                </a:cubicBezTo>
                <a:cubicBezTo>
                  <a:pt x="464" y="215"/>
                  <a:pt x="462" y="211"/>
                  <a:pt x="461" y="207"/>
                </a:cubicBezTo>
                <a:cubicBezTo>
                  <a:pt x="459" y="201"/>
                  <a:pt x="449" y="200"/>
                  <a:pt x="445" y="201"/>
                </a:cubicBezTo>
                <a:cubicBezTo>
                  <a:pt x="447" y="204"/>
                  <a:pt x="449" y="206"/>
                  <a:pt x="452" y="209"/>
                </a:cubicBezTo>
                <a:cubicBezTo>
                  <a:pt x="450" y="208"/>
                  <a:pt x="445" y="206"/>
                  <a:pt x="444" y="207"/>
                </a:cubicBezTo>
                <a:cubicBezTo>
                  <a:pt x="442" y="211"/>
                  <a:pt x="441" y="211"/>
                  <a:pt x="437" y="211"/>
                </a:cubicBezTo>
                <a:cubicBezTo>
                  <a:pt x="438" y="210"/>
                  <a:pt x="439" y="208"/>
                  <a:pt x="440" y="207"/>
                </a:cubicBezTo>
                <a:cubicBezTo>
                  <a:pt x="438" y="205"/>
                  <a:pt x="429" y="199"/>
                  <a:pt x="427" y="200"/>
                </a:cubicBezTo>
                <a:cubicBezTo>
                  <a:pt x="425" y="201"/>
                  <a:pt x="424" y="205"/>
                  <a:pt x="422" y="205"/>
                </a:cubicBezTo>
                <a:cubicBezTo>
                  <a:pt x="419" y="206"/>
                  <a:pt x="417" y="206"/>
                  <a:pt x="415" y="206"/>
                </a:cubicBezTo>
                <a:cubicBezTo>
                  <a:pt x="419" y="203"/>
                  <a:pt x="422" y="199"/>
                  <a:pt x="417" y="196"/>
                </a:cubicBezTo>
                <a:cubicBezTo>
                  <a:pt x="413" y="193"/>
                  <a:pt x="411" y="195"/>
                  <a:pt x="407" y="197"/>
                </a:cubicBezTo>
                <a:cubicBezTo>
                  <a:pt x="398" y="200"/>
                  <a:pt x="391" y="203"/>
                  <a:pt x="383" y="209"/>
                </a:cubicBezTo>
                <a:cubicBezTo>
                  <a:pt x="385" y="210"/>
                  <a:pt x="386" y="211"/>
                  <a:pt x="387" y="211"/>
                </a:cubicBezTo>
                <a:cubicBezTo>
                  <a:pt x="384" y="214"/>
                  <a:pt x="379" y="217"/>
                  <a:pt x="380" y="222"/>
                </a:cubicBezTo>
                <a:cubicBezTo>
                  <a:pt x="382" y="222"/>
                  <a:pt x="385" y="222"/>
                  <a:pt x="387" y="222"/>
                </a:cubicBezTo>
                <a:cubicBezTo>
                  <a:pt x="387" y="223"/>
                  <a:pt x="387" y="224"/>
                  <a:pt x="386" y="225"/>
                </a:cubicBezTo>
                <a:cubicBezTo>
                  <a:pt x="392" y="225"/>
                  <a:pt x="397" y="224"/>
                  <a:pt x="403" y="224"/>
                </a:cubicBezTo>
                <a:cubicBezTo>
                  <a:pt x="397" y="227"/>
                  <a:pt x="391" y="229"/>
                  <a:pt x="386" y="232"/>
                </a:cubicBezTo>
                <a:cubicBezTo>
                  <a:pt x="389" y="235"/>
                  <a:pt x="390" y="237"/>
                  <a:pt x="394" y="237"/>
                </a:cubicBezTo>
                <a:cubicBezTo>
                  <a:pt x="400" y="237"/>
                  <a:pt x="406" y="237"/>
                  <a:pt x="412" y="237"/>
                </a:cubicBezTo>
                <a:cubicBezTo>
                  <a:pt x="420" y="237"/>
                  <a:pt x="428" y="239"/>
                  <a:pt x="436" y="241"/>
                </a:cubicBezTo>
                <a:cubicBezTo>
                  <a:pt x="442" y="243"/>
                  <a:pt x="432" y="244"/>
                  <a:pt x="430" y="244"/>
                </a:cubicBezTo>
                <a:cubicBezTo>
                  <a:pt x="426" y="244"/>
                  <a:pt x="421" y="243"/>
                  <a:pt x="417" y="242"/>
                </a:cubicBezTo>
                <a:cubicBezTo>
                  <a:pt x="410" y="242"/>
                  <a:pt x="401" y="245"/>
                  <a:pt x="394" y="247"/>
                </a:cubicBezTo>
                <a:cubicBezTo>
                  <a:pt x="398" y="261"/>
                  <a:pt x="411" y="259"/>
                  <a:pt x="422" y="259"/>
                </a:cubicBezTo>
                <a:cubicBezTo>
                  <a:pt x="422" y="266"/>
                  <a:pt x="423" y="270"/>
                  <a:pt x="430" y="269"/>
                </a:cubicBezTo>
                <a:cubicBezTo>
                  <a:pt x="438" y="269"/>
                  <a:pt x="446" y="268"/>
                  <a:pt x="453" y="268"/>
                </a:cubicBezTo>
                <a:cubicBezTo>
                  <a:pt x="459" y="267"/>
                  <a:pt x="461" y="263"/>
                  <a:pt x="466" y="262"/>
                </a:cubicBezTo>
                <a:cubicBezTo>
                  <a:pt x="470" y="262"/>
                  <a:pt x="471" y="262"/>
                  <a:pt x="473" y="259"/>
                </a:cubicBezTo>
                <a:cubicBezTo>
                  <a:pt x="476" y="258"/>
                  <a:pt x="476" y="255"/>
                  <a:pt x="479" y="256"/>
                </a:cubicBezTo>
                <a:cubicBezTo>
                  <a:pt x="479" y="257"/>
                  <a:pt x="479" y="258"/>
                  <a:pt x="478" y="259"/>
                </a:cubicBezTo>
                <a:cubicBezTo>
                  <a:pt x="482" y="260"/>
                  <a:pt x="486" y="261"/>
                  <a:pt x="490" y="261"/>
                </a:cubicBezTo>
                <a:cubicBezTo>
                  <a:pt x="489" y="262"/>
                  <a:pt x="488" y="263"/>
                  <a:pt x="487" y="263"/>
                </a:cubicBezTo>
                <a:cubicBezTo>
                  <a:pt x="494" y="263"/>
                  <a:pt x="500" y="267"/>
                  <a:pt x="506" y="266"/>
                </a:cubicBezTo>
                <a:cubicBezTo>
                  <a:pt x="508" y="266"/>
                  <a:pt x="514" y="264"/>
                  <a:pt x="514" y="262"/>
                </a:cubicBezTo>
                <a:cubicBezTo>
                  <a:pt x="514" y="259"/>
                  <a:pt x="510" y="260"/>
                  <a:pt x="513" y="256"/>
                </a:cubicBezTo>
                <a:cubicBezTo>
                  <a:pt x="508" y="255"/>
                  <a:pt x="506" y="257"/>
                  <a:pt x="503" y="260"/>
                </a:cubicBezTo>
                <a:cubicBezTo>
                  <a:pt x="503" y="257"/>
                  <a:pt x="503" y="255"/>
                  <a:pt x="501" y="252"/>
                </a:cubicBezTo>
                <a:cubicBezTo>
                  <a:pt x="502" y="253"/>
                  <a:pt x="503" y="253"/>
                  <a:pt x="504" y="253"/>
                </a:cubicBezTo>
                <a:cubicBezTo>
                  <a:pt x="505" y="254"/>
                  <a:pt x="506" y="254"/>
                  <a:pt x="507" y="255"/>
                </a:cubicBezTo>
                <a:close/>
                <a:moveTo>
                  <a:pt x="531" y="262"/>
                </a:moveTo>
                <a:cubicBezTo>
                  <a:pt x="532" y="263"/>
                  <a:pt x="534" y="265"/>
                  <a:pt x="535" y="265"/>
                </a:cubicBezTo>
                <a:cubicBezTo>
                  <a:pt x="535" y="264"/>
                  <a:pt x="536" y="264"/>
                  <a:pt x="536" y="263"/>
                </a:cubicBezTo>
                <a:cubicBezTo>
                  <a:pt x="537" y="265"/>
                  <a:pt x="538" y="266"/>
                  <a:pt x="540" y="267"/>
                </a:cubicBezTo>
                <a:cubicBezTo>
                  <a:pt x="540" y="266"/>
                  <a:pt x="540" y="265"/>
                  <a:pt x="540" y="265"/>
                </a:cubicBezTo>
                <a:cubicBezTo>
                  <a:pt x="542" y="269"/>
                  <a:pt x="549" y="270"/>
                  <a:pt x="553" y="271"/>
                </a:cubicBezTo>
                <a:cubicBezTo>
                  <a:pt x="557" y="271"/>
                  <a:pt x="561" y="267"/>
                  <a:pt x="565" y="265"/>
                </a:cubicBezTo>
                <a:cubicBezTo>
                  <a:pt x="560" y="261"/>
                  <a:pt x="556" y="257"/>
                  <a:pt x="550" y="253"/>
                </a:cubicBezTo>
                <a:cubicBezTo>
                  <a:pt x="547" y="251"/>
                  <a:pt x="545" y="248"/>
                  <a:pt x="542" y="251"/>
                </a:cubicBezTo>
                <a:cubicBezTo>
                  <a:pt x="540" y="253"/>
                  <a:pt x="537" y="255"/>
                  <a:pt x="540" y="258"/>
                </a:cubicBezTo>
                <a:cubicBezTo>
                  <a:pt x="540" y="258"/>
                  <a:pt x="539" y="258"/>
                  <a:pt x="538" y="258"/>
                </a:cubicBezTo>
                <a:cubicBezTo>
                  <a:pt x="537" y="262"/>
                  <a:pt x="533" y="259"/>
                  <a:pt x="531" y="262"/>
                </a:cubicBezTo>
                <a:close/>
                <a:moveTo>
                  <a:pt x="1250" y="413"/>
                </a:moveTo>
                <a:cubicBezTo>
                  <a:pt x="1250" y="413"/>
                  <a:pt x="1249" y="413"/>
                  <a:pt x="1249" y="414"/>
                </a:cubicBezTo>
                <a:cubicBezTo>
                  <a:pt x="1249" y="414"/>
                  <a:pt x="1249" y="415"/>
                  <a:pt x="1249" y="415"/>
                </a:cubicBezTo>
                <a:cubicBezTo>
                  <a:pt x="1251" y="413"/>
                  <a:pt x="1252" y="412"/>
                  <a:pt x="1254" y="412"/>
                </a:cubicBezTo>
                <a:cubicBezTo>
                  <a:pt x="1254" y="411"/>
                  <a:pt x="1254" y="411"/>
                  <a:pt x="1253" y="410"/>
                </a:cubicBezTo>
                <a:cubicBezTo>
                  <a:pt x="1256" y="410"/>
                  <a:pt x="1256" y="405"/>
                  <a:pt x="1255" y="406"/>
                </a:cubicBezTo>
                <a:cubicBezTo>
                  <a:pt x="1252" y="407"/>
                  <a:pt x="1245" y="409"/>
                  <a:pt x="1250" y="413"/>
                </a:cubicBezTo>
                <a:close/>
                <a:moveTo>
                  <a:pt x="681" y="337"/>
                </a:moveTo>
                <a:cubicBezTo>
                  <a:pt x="676" y="333"/>
                  <a:pt x="675" y="333"/>
                  <a:pt x="669" y="334"/>
                </a:cubicBezTo>
                <a:cubicBezTo>
                  <a:pt x="675" y="328"/>
                  <a:pt x="660" y="321"/>
                  <a:pt x="658" y="319"/>
                </a:cubicBezTo>
                <a:cubicBezTo>
                  <a:pt x="655" y="318"/>
                  <a:pt x="652" y="319"/>
                  <a:pt x="650" y="317"/>
                </a:cubicBezTo>
                <a:cubicBezTo>
                  <a:pt x="648" y="314"/>
                  <a:pt x="647" y="313"/>
                  <a:pt x="644" y="317"/>
                </a:cubicBezTo>
                <a:cubicBezTo>
                  <a:pt x="643" y="316"/>
                  <a:pt x="643" y="314"/>
                  <a:pt x="642" y="313"/>
                </a:cubicBezTo>
                <a:cubicBezTo>
                  <a:pt x="648" y="312"/>
                  <a:pt x="646" y="305"/>
                  <a:pt x="641" y="307"/>
                </a:cubicBezTo>
                <a:cubicBezTo>
                  <a:pt x="636" y="309"/>
                  <a:pt x="637" y="313"/>
                  <a:pt x="635" y="319"/>
                </a:cubicBezTo>
                <a:cubicBezTo>
                  <a:pt x="635" y="321"/>
                  <a:pt x="634" y="323"/>
                  <a:pt x="634" y="326"/>
                </a:cubicBezTo>
                <a:cubicBezTo>
                  <a:pt x="633" y="327"/>
                  <a:pt x="635" y="330"/>
                  <a:pt x="635" y="331"/>
                </a:cubicBezTo>
                <a:cubicBezTo>
                  <a:pt x="634" y="333"/>
                  <a:pt x="628" y="337"/>
                  <a:pt x="627" y="339"/>
                </a:cubicBezTo>
                <a:cubicBezTo>
                  <a:pt x="628" y="339"/>
                  <a:pt x="637" y="337"/>
                  <a:pt x="638" y="337"/>
                </a:cubicBezTo>
                <a:cubicBezTo>
                  <a:pt x="639" y="338"/>
                  <a:pt x="640" y="348"/>
                  <a:pt x="642" y="346"/>
                </a:cubicBezTo>
                <a:cubicBezTo>
                  <a:pt x="645" y="344"/>
                  <a:pt x="648" y="339"/>
                  <a:pt x="650" y="339"/>
                </a:cubicBezTo>
                <a:cubicBezTo>
                  <a:pt x="655" y="337"/>
                  <a:pt x="654" y="333"/>
                  <a:pt x="659" y="331"/>
                </a:cubicBezTo>
                <a:cubicBezTo>
                  <a:pt x="658" y="339"/>
                  <a:pt x="670" y="340"/>
                  <a:pt x="675" y="342"/>
                </a:cubicBezTo>
                <a:cubicBezTo>
                  <a:pt x="677" y="340"/>
                  <a:pt x="679" y="339"/>
                  <a:pt x="681" y="337"/>
                </a:cubicBezTo>
                <a:close/>
                <a:moveTo>
                  <a:pt x="590" y="170"/>
                </a:moveTo>
                <a:cubicBezTo>
                  <a:pt x="592" y="174"/>
                  <a:pt x="597" y="170"/>
                  <a:pt x="599" y="169"/>
                </a:cubicBezTo>
                <a:cubicBezTo>
                  <a:pt x="601" y="173"/>
                  <a:pt x="601" y="173"/>
                  <a:pt x="605" y="174"/>
                </a:cubicBezTo>
                <a:cubicBezTo>
                  <a:pt x="608" y="174"/>
                  <a:pt x="611" y="175"/>
                  <a:pt x="612" y="170"/>
                </a:cubicBezTo>
                <a:cubicBezTo>
                  <a:pt x="612" y="171"/>
                  <a:pt x="613" y="172"/>
                  <a:pt x="614" y="173"/>
                </a:cubicBezTo>
                <a:cubicBezTo>
                  <a:pt x="614" y="172"/>
                  <a:pt x="615" y="170"/>
                  <a:pt x="615" y="168"/>
                </a:cubicBezTo>
                <a:cubicBezTo>
                  <a:pt x="619" y="170"/>
                  <a:pt x="615" y="175"/>
                  <a:pt x="619" y="175"/>
                </a:cubicBezTo>
                <a:cubicBezTo>
                  <a:pt x="624" y="176"/>
                  <a:pt x="629" y="176"/>
                  <a:pt x="634" y="176"/>
                </a:cubicBezTo>
                <a:cubicBezTo>
                  <a:pt x="633" y="175"/>
                  <a:pt x="634" y="174"/>
                  <a:pt x="634" y="173"/>
                </a:cubicBezTo>
                <a:cubicBezTo>
                  <a:pt x="636" y="176"/>
                  <a:pt x="643" y="177"/>
                  <a:pt x="644" y="172"/>
                </a:cubicBezTo>
                <a:cubicBezTo>
                  <a:pt x="645" y="177"/>
                  <a:pt x="653" y="174"/>
                  <a:pt x="656" y="174"/>
                </a:cubicBezTo>
                <a:cubicBezTo>
                  <a:pt x="656" y="172"/>
                  <a:pt x="655" y="170"/>
                  <a:pt x="655" y="168"/>
                </a:cubicBezTo>
                <a:cubicBezTo>
                  <a:pt x="660" y="168"/>
                  <a:pt x="657" y="173"/>
                  <a:pt x="661" y="174"/>
                </a:cubicBezTo>
                <a:cubicBezTo>
                  <a:pt x="664" y="175"/>
                  <a:pt x="666" y="177"/>
                  <a:pt x="670" y="176"/>
                </a:cubicBezTo>
                <a:cubicBezTo>
                  <a:pt x="672" y="176"/>
                  <a:pt x="681" y="176"/>
                  <a:pt x="681" y="174"/>
                </a:cubicBezTo>
                <a:cubicBezTo>
                  <a:pt x="682" y="169"/>
                  <a:pt x="684" y="169"/>
                  <a:pt x="688" y="168"/>
                </a:cubicBezTo>
                <a:cubicBezTo>
                  <a:pt x="686" y="166"/>
                  <a:pt x="684" y="166"/>
                  <a:pt x="681" y="165"/>
                </a:cubicBezTo>
                <a:cubicBezTo>
                  <a:pt x="683" y="164"/>
                  <a:pt x="685" y="163"/>
                  <a:pt x="687" y="161"/>
                </a:cubicBezTo>
                <a:cubicBezTo>
                  <a:pt x="679" y="155"/>
                  <a:pt x="670" y="150"/>
                  <a:pt x="661" y="153"/>
                </a:cubicBezTo>
                <a:cubicBezTo>
                  <a:pt x="657" y="154"/>
                  <a:pt x="653" y="152"/>
                  <a:pt x="649" y="154"/>
                </a:cubicBezTo>
                <a:cubicBezTo>
                  <a:pt x="644" y="155"/>
                  <a:pt x="641" y="156"/>
                  <a:pt x="636" y="157"/>
                </a:cubicBezTo>
                <a:cubicBezTo>
                  <a:pt x="637" y="158"/>
                  <a:pt x="638" y="159"/>
                  <a:pt x="639" y="159"/>
                </a:cubicBezTo>
                <a:cubicBezTo>
                  <a:pt x="634" y="158"/>
                  <a:pt x="628" y="156"/>
                  <a:pt x="624" y="156"/>
                </a:cubicBezTo>
                <a:cubicBezTo>
                  <a:pt x="622" y="156"/>
                  <a:pt x="620" y="159"/>
                  <a:pt x="619" y="158"/>
                </a:cubicBezTo>
                <a:cubicBezTo>
                  <a:pt x="616" y="157"/>
                  <a:pt x="614" y="155"/>
                  <a:pt x="612" y="154"/>
                </a:cubicBezTo>
                <a:cubicBezTo>
                  <a:pt x="611" y="153"/>
                  <a:pt x="602" y="148"/>
                  <a:pt x="602" y="148"/>
                </a:cubicBezTo>
                <a:cubicBezTo>
                  <a:pt x="601" y="145"/>
                  <a:pt x="610" y="149"/>
                  <a:pt x="611" y="145"/>
                </a:cubicBezTo>
                <a:cubicBezTo>
                  <a:pt x="609" y="144"/>
                  <a:pt x="606" y="143"/>
                  <a:pt x="604" y="142"/>
                </a:cubicBezTo>
                <a:cubicBezTo>
                  <a:pt x="600" y="142"/>
                  <a:pt x="602" y="140"/>
                  <a:pt x="599" y="138"/>
                </a:cubicBezTo>
                <a:cubicBezTo>
                  <a:pt x="595" y="135"/>
                  <a:pt x="590" y="139"/>
                  <a:pt x="585" y="138"/>
                </a:cubicBezTo>
                <a:cubicBezTo>
                  <a:pt x="581" y="137"/>
                  <a:pt x="578" y="133"/>
                  <a:pt x="574" y="133"/>
                </a:cubicBezTo>
                <a:cubicBezTo>
                  <a:pt x="569" y="132"/>
                  <a:pt x="563" y="130"/>
                  <a:pt x="559" y="131"/>
                </a:cubicBezTo>
                <a:cubicBezTo>
                  <a:pt x="551" y="133"/>
                  <a:pt x="553" y="136"/>
                  <a:pt x="558" y="141"/>
                </a:cubicBezTo>
                <a:cubicBezTo>
                  <a:pt x="563" y="146"/>
                  <a:pt x="566" y="145"/>
                  <a:pt x="572" y="144"/>
                </a:cubicBezTo>
                <a:cubicBezTo>
                  <a:pt x="577" y="144"/>
                  <a:pt x="580" y="142"/>
                  <a:pt x="584" y="146"/>
                </a:cubicBezTo>
                <a:cubicBezTo>
                  <a:pt x="586" y="149"/>
                  <a:pt x="592" y="154"/>
                  <a:pt x="588" y="157"/>
                </a:cubicBezTo>
                <a:cubicBezTo>
                  <a:pt x="586" y="163"/>
                  <a:pt x="587" y="164"/>
                  <a:pt x="590" y="170"/>
                </a:cubicBezTo>
                <a:close/>
                <a:moveTo>
                  <a:pt x="725" y="278"/>
                </a:moveTo>
                <a:cubicBezTo>
                  <a:pt x="722" y="281"/>
                  <a:pt x="734" y="281"/>
                  <a:pt x="735" y="281"/>
                </a:cubicBezTo>
                <a:cubicBezTo>
                  <a:pt x="733" y="275"/>
                  <a:pt x="728" y="274"/>
                  <a:pt x="725" y="278"/>
                </a:cubicBezTo>
                <a:close/>
                <a:moveTo>
                  <a:pt x="615" y="44"/>
                </a:moveTo>
                <a:cubicBezTo>
                  <a:pt x="611" y="47"/>
                  <a:pt x="607" y="50"/>
                  <a:pt x="603" y="53"/>
                </a:cubicBezTo>
                <a:cubicBezTo>
                  <a:pt x="610" y="58"/>
                  <a:pt x="616" y="54"/>
                  <a:pt x="624" y="54"/>
                </a:cubicBezTo>
                <a:cubicBezTo>
                  <a:pt x="631" y="54"/>
                  <a:pt x="638" y="51"/>
                  <a:pt x="644" y="49"/>
                </a:cubicBezTo>
                <a:cubicBezTo>
                  <a:pt x="638" y="53"/>
                  <a:pt x="634" y="55"/>
                  <a:pt x="627" y="55"/>
                </a:cubicBezTo>
                <a:cubicBezTo>
                  <a:pt x="620" y="56"/>
                  <a:pt x="617" y="56"/>
                  <a:pt x="611" y="59"/>
                </a:cubicBezTo>
                <a:cubicBezTo>
                  <a:pt x="617" y="60"/>
                  <a:pt x="624" y="64"/>
                  <a:pt x="629" y="61"/>
                </a:cubicBezTo>
                <a:cubicBezTo>
                  <a:pt x="637" y="56"/>
                  <a:pt x="640" y="55"/>
                  <a:pt x="649" y="54"/>
                </a:cubicBezTo>
                <a:cubicBezTo>
                  <a:pt x="641" y="57"/>
                  <a:pt x="638" y="58"/>
                  <a:pt x="631" y="64"/>
                </a:cubicBezTo>
                <a:cubicBezTo>
                  <a:pt x="637" y="64"/>
                  <a:pt x="642" y="65"/>
                  <a:pt x="648" y="65"/>
                </a:cubicBezTo>
                <a:cubicBezTo>
                  <a:pt x="652" y="65"/>
                  <a:pt x="653" y="66"/>
                  <a:pt x="653" y="62"/>
                </a:cubicBezTo>
                <a:cubicBezTo>
                  <a:pt x="654" y="60"/>
                  <a:pt x="658" y="59"/>
                  <a:pt x="660" y="59"/>
                </a:cubicBezTo>
                <a:cubicBezTo>
                  <a:pt x="659" y="60"/>
                  <a:pt x="658" y="61"/>
                  <a:pt x="658" y="62"/>
                </a:cubicBezTo>
                <a:cubicBezTo>
                  <a:pt x="661" y="61"/>
                  <a:pt x="665" y="60"/>
                  <a:pt x="668" y="59"/>
                </a:cubicBezTo>
                <a:cubicBezTo>
                  <a:pt x="665" y="61"/>
                  <a:pt x="663" y="63"/>
                  <a:pt x="660" y="65"/>
                </a:cubicBezTo>
                <a:cubicBezTo>
                  <a:pt x="664" y="64"/>
                  <a:pt x="669" y="64"/>
                  <a:pt x="673" y="63"/>
                </a:cubicBezTo>
                <a:cubicBezTo>
                  <a:pt x="676" y="62"/>
                  <a:pt x="682" y="62"/>
                  <a:pt x="684" y="60"/>
                </a:cubicBezTo>
                <a:cubicBezTo>
                  <a:pt x="691" y="54"/>
                  <a:pt x="697" y="51"/>
                  <a:pt x="705" y="48"/>
                </a:cubicBezTo>
                <a:cubicBezTo>
                  <a:pt x="702" y="51"/>
                  <a:pt x="698" y="54"/>
                  <a:pt x="695" y="57"/>
                </a:cubicBezTo>
                <a:cubicBezTo>
                  <a:pt x="697" y="58"/>
                  <a:pt x="699" y="59"/>
                  <a:pt x="701" y="60"/>
                </a:cubicBezTo>
                <a:cubicBezTo>
                  <a:pt x="687" y="64"/>
                  <a:pt x="673" y="67"/>
                  <a:pt x="659" y="69"/>
                </a:cubicBezTo>
                <a:cubicBezTo>
                  <a:pt x="664" y="74"/>
                  <a:pt x="669" y="78"/>
                  <a:pt x="673" y="82"/>
                </a:cubicBezTo>
                <a:cubicBezTo>
                  <a:pt x="668" y="79"/>
                  <a:pt x="660" y="72"/>
                  <a:pt x="654" y="70"/>
                </a:cubicBezTo>
                <a:cubicBezTo>
                  <a:pt x="653" y="70"/>
                  <a:pt x="633" y="70"/>
                  <a:pt x="634" y="69"/>
                </a:cubicBezTo>
                <a:cubicBezTo>
                  <a:pt x="628" y="80"/>
                  <a:pt x="639" y="80"/>
                  <a:pt x="645" y="84"/>
                </a:cubicBezTo>
                <a:cubicBezTo>
                  <a:pt x="651" y="88"/>
                  <a:pt x="656" y="94"/>
                  <a:pt x="659" y="101"/>
                </a:cubicBezTo>
                <a:cubicBezTo>
                  <a:pt x="650" y="96"/>
                  <a:pt x="636" y="94"/>
                  <a:pt x="628" y="102"/>
                </a:cubicBezTo>
                <a:cubicBezTo>
                  <a:pt x="621" y="110"/>
                  <a:pt x="627" y="110"/>
                  <a:pt x="634" y="112"/>
                </a:cubicBezTo>
                <a:cubicBezTo>
                  <a:pt x="639" y="113"/>
                  <a:pt x="643" y="107"/>
                  <a:pt x="646" y="103"/>
                </a:cubicBezTo>
                <a:cubicBezTo>
                  <a:pt x="644" y="111"/>
                  <a:pt x="637" y="116"/>
                  <a:pt x="645" y="122"/>
                </a:cubicBezTo>
                <a:cubicBezTo>
                  <a:pt x="652" y="126"/>
                  <a:pt x="660" y="117"/>
                  <a:pt x="663" y="113"/>
                </a:cubicBezTo>
                <a:cubicBezTo>
                  <a:pt x="657" y="122"/>
                  <a:pt x="653" y="128"/>
                  <a:pt x="642" y="125"/>
                </a:cubicBezTo>
                <a:cubicBezTo>
                  <a:pt x="637" y="124"/>
                  <a:pt x="637" y="118"/>
                  <a:pt x="633" y="117"/>
                </a:cubicBezTo>
                <a:cubicBezTo>
                  <a:pt x="628" y="116"/>
                  <a:pt x="625" y="116"/>
                  <a:pt x="620" y="118"/>
                </a:cubicBezTo>
                <a:cubicBezTo>
                  <a:pt x="623" y="124"/>
                  <a:pt x="623" y="124"/>
                  <a:pt x="629" y="125"/>
                </a:cubicBezTo>
                <a:cubicBezTo>
                  <a:pt x="625" y="130"/>
                  <a:pt x="622" y="128"/>
                  <a:pt x="617" y="131"/>
                </a:cubicBezTo>
                <a:cubicBezTo>
                  <a:pt x="615" y="131"/>
                  <a:pt x="611" y="132"/>
                  <a:pt x="609" y="134"/>
                </a:cubicBezTo>
                <a:cubicBezTo>
                  <a:pt x="608" y="135"/>
                  <a:pt x="611" y="137"/>
                  <a:pt x="609" y="139"/>
                </a:cubicBezTo>
                <a:cubicBezTo>
                  <a:pt x="612" y="143"/>
                  <a:pt x="613" y="140"/>
                  <a:pt x="616" y="137"/>
                </a:cubicBezTo>
                <a:cubicBezTo>
                  <a:pt x="617" y="142"/>
                  <a:pt x="624" y="146"/>
                  <a:pt x="626" y="140"/>
                </a:cubicBezTo>
                <a:cubicBezTo>
                  <a:pt x="627" y="145"/>
                  <a:pt x="630" y="142"/>
                  <a:pt x="633" y="142"/>
                </a:cubicBezTo>
                <a:cubicBezTo>
                  <a:pt x="637" y="143"/>
                  <a:pt x="640" y="143"/>
                  <a:pt x="644" y="143"/>
                </a:cubicBezTo>
                <a:cubicBezTo>
                  <a:pt x="648" y="143"/>
                  <a:pt x="649" y="139"/>
                  <a:pt x="652" y="141"/>
                </a:cubicBezTo>
                <a:cubicBezTo>
                  <a:pt x="654" y="141"/>
                  <a:pt x="659" y="143"/>
                  <a:pt x="658" y="138"/>
                </a:cubicBezTo>
                <a:cubicBezTo>
                  <a:pt x="659" y="142"/>
                  <a:pt x="667" y="146"/>
                  <a:pt x="667" y="139"/>
                </a:cubicBezTo>
                <a:cubicBezTo>
                  <a:pt x="670" y="143"/>
                  <a:pt x="672" y="138"/>
                  <a:pt x="674" y="140"/>
                </a:cubicBezTo>
                <a:cubicBezTo>
                  <a:pt x="677" y="143"/>
                  <a:pt x="676" y="144"/>
                  <a:pt x="675" y="148"/>
                </a:cubicBezTo>
                <a:cubicBezTo>
                  <a:pt x="680" y="147"/>
                  <a:pt x="684" y="145"/>
                  <a:pt x="689" y="144"/>
                </a:cubicBezTo>
                <a:cubicBezTo>
                  <a:pt x="690" y="143"/>
                  <a:pt x="691" y="141"/>
                  <a:pt x="692" y="140"/>
                </a:cubicBezTo>
                <a:cubicBezTo>
                  <a:pt x="693" y="140"/>
                  <a:pt x="694" y="142"/>
                  <a:pt x="696" y="142"/>
                </a:cubicBezTo>
                <a:cubicBezTo>
                  <a:pt x="697" y="141"/>
                  <a:pt x="701" y="141"/>
                  <a:pt x="701" y="139"/>
                </a:cubicBezTo>
                <a:cubicBezTo>
                  <a:pt x="700" y="138"/>
                  <a:pt x="701" y="134"/>
                  <a:pt x="699" y="133"/>
                </a:cubicBezTo>
                <a:cubicBezTo>
                  <a:pt x="697" y="132"/>
                  <a:pt x="696" y="130"/>
                  <a:pt x="694" y="132"/>
                </a:cubicBezTo>
                <a:cubicBezTo>
                  <a:pt x="691" y="134"/>
                  <a:pt x="691" y="135"/>
                  <a:pt x="689" y="132"/>
                </a:cubicBezTo>
                <a:cubicBezTo>
                  <a:pt x="687" y="129"/>
                  <a:pt x="695" y="123"/>
                  <a:pt x="697" y="122"/>
                </a:cubicBezTo>
                <a:cubicBezTo>
                  <a:pt x="702" y="118"/>
                  <a:pt x="694" y="115"/>
                  <a:pt x="696" y="114"/>
                </a:cubicBezTo>
                <a:cubicBezTo>
                  <a:pt x="698" y="112"/>
                  <a:pt x="704" y="116"/>
                  <a:pt x="707" y="115"/>
                </a:cubicBezTo>
                <a:cubicBezTo>
                  <a:pt x="713" y="113"/>
                  <a:pt x="714" y="112"/>
                  <a:pt x="718" y="107"/>
                </a:cubicBezTo>
                <a:cubicBezTo>
                  <a:pt x="715" y="106"/>
                  <a:pt x="712" y="105"/>
                  <a:pt x="710" y="103"/>
                </a:cubicBezTo>
                <a:cubicBezTo>
                  <a:pt x="714" y="103"/>
                  <a:pt x="719" y="102"/>
                  <a:pt x="724" y="101"/>
                </a:cubicBezTo>
                <a:cubicBezTo>
                  <a:pt x="724" y="96"/>
                  <a:pt x="712" y="95"/>
                  <a:pt x="708" y="94"/>
                </a:cubicBezTo>
                <a:cubicBezTo>
                  <a:pt x="714" y="94"/>
                  <a:pt x="719" y="94"/>
                  <a:pt x="724" y="94"/>
                </a:cubicBezTo>
                <a:cubicBezTo>
                  <a:pt x="725" y="88"/>
                  <a:pt x="710" y="90"/>
                  <a:pt x="706" y="89"/>
                </a:cubicBezTo>
                <a:cubicBezTo>
                  <a:pt x="716" y="88"/>
                  <a:pt x="726" y="87"/>
                  <a:pt x="735" y="85"/>
                </a:cubicBezTo>
                <a:cubicBezTo>
                  <a:pt x="735" y="84"/>
                  <a:pt x="734" y="82"/>
                  <a:pt x="734" y="80"/>
                </a:cubicBezTo>
                <a:cubicBezTo>
                  <a:pt x="737" y="81"/>
                  <a:pt x="742" y="84"/>
                  <a:pt x="745" y="82"/>
                </a:cubicBezTo>
                <a:cubicBezTo>
                  <a:pt x="750" y="79"/>
                  <a:pt x="752" y="78"/>
                  <a:pt x="756" y="74"/>
                </a:cubicBezTo>
                <a:cubicBezTo>
                  <a:pt x="752" y="73"/>
                  <a:pt x="749" y="73"/>
                  <a:pt x="745" y="73"/>
                </a:cubicBezTo>
                <a:cubicBezTo>
                  <a:pt x="751" y="72"/>
                  <a:pt x="756" y="71"/>
                  <a:pt x="762" y="70"/>
                </a:cubicBezTo>
                <a:cubicBezTo>
                  <a:pt x="767" y="69"/>
                  <a:pt x="772" y="63"/>
                  <a:pt x="777" y="60"/>
                </a:cubicBezTo>
                <a:cubicBezTo>
                  <a:pt x="782" y="57"/>
                  <a:pt x="801" y="52"/>
                  <a:pt x="802" y="45"/>
                </a:cubicBezTo>
                <a:cubicBezTo>
                  <a:pt x="787" y="48"/>
                  <a:pt x="773" y="51"/>
                  <a:pt x="759" y="54"/>
                </a:cubicBezTo>
                <a:cubicBezTo>
                  <a:pt x="768" y="51"/>
                  <a:pt x="776" y="48"/>
                  <a:pt x="785" y="46"/>
                </a:cubicBezTo>
                <a:cubicBezTo>
                  <a:pt x="780" y="45"/>
                  <a:pt x="775" y="44"/>
                  <a:pt x="770" y="43"/>
                </a:cubicBezTo>
                <a:cubicBezTo>
                  <a:pt x="781" y="42"/>
                  <a:pt x="792" y="42"/>
                  <a:pt x="803" y="41"/>
                </a:cubicBezTo>
                <a:cubicBezTo>
                  <a:pt x="811" y="40"/>
                  <a:pt x="821" y="32"/>
                  <a:pt x="829" y="28"/>
                </a:cubicBezTo>
                <a:cubicBezTo>
                  <a:pt x="819" y="24"/>
                  <a:pt x="810" y="22"/>
                  <a:pt x="800" y="20"/>
                </a:cubicBezTo>
                <a:cubicBezTo>
                  <a:pt x="791" y="19"/>
                  <a:pt x="783" y="21"/>
                  <a:pt x="774" y="23"/>
                </a:cubicBezTo>
                <a:cubicBezTo>
                  <a:pt x="779" y="21"/>
                  <a:pt x="784" y="18"/>
                  <a:pt x="788" y="15"/>
                </a:cubicBezTo>
                <a:cubicBezTo>
                  <a:pt x="779" y="14"/>
                  <a:pt x="770" y="11"/>
                  <a:pt x="761" y="11"/>
                </a:cubicBezTo>
                <a:cubicBezTo>
                  <a:pt x="753" y="11"/>
                  <a:pt x="743" y="14"/>
                  <a:pt x="735" y="15"/>
                </a:cubicBezTo>
                <a:cubicBezTo>
                  <a:pt x="736" y="18"/>
                  <a:pt x="737" y="20"/>
                  <a:pt x="739" y="22"/>
                </a:cubicBezTo>
                <a:cubicBezTo>
                  <a:pt x="734" y="19"/>
                  <a:pt x="729" y="14"/>
                  <a:pt x="724" y="14"/>
                </a:cubicBezTo>
                <a:cubicBezTo>
                  <a:pt x="717" y="14"/>
                  <a:pt x="710" y="13"/>
                  <a:pt x="703" y="13"/>
                </a:cubicBezTo>
                <a:cubicBezTo>
                  <a:pt x="708" y="17"/>
                  <a:pt x="712" y="20"/>
                  <a:pt x="716" y="24"/>
                </a:cubicBezTo>
                <a:cubicBezTo>
                  <a:pt x="711" y="22"/>
                  <a:pt x="706" y="20"/>
                  <a:pt x="701" y="18"/>
                </a:cubicBezTo>
                <a:cubicBezTo>
                  <a:pt x="698" y="17"/>
                  <a:pt x="690" y="14"/>
                  <a:pt x="688" y="15"/>
                </a:cubicBezTo>
                <a:cubicBezTo>
                  <a:pt x="686" y="16"/>
                  <a:pt x="685" y="19"/>
                  <a:pt x="683" y="19"/>
                </a:cubicBezTo>
                <a:cubicBezTo>
                  <a:pt x="680" y="19"/>
                  <a:pt x="677" y="19"/>
                  <a:pt x="673" y="19"/>
                </a:cubicBezTo>
                <a:cubicBezTo>
                  <a:pt x="670" y="20"/>
                  <a:pt x="666" y="25"/>
                  <a:pt x="663" y="27"/>
                </a:cubicBezTo>
                <a:cubicBezTo>
                  <a:pt x="671" y="32"/>
                  <a:pt x="679" y="36"/>
                  <a:pt x="688" y="41"/>
                </a:cubicBezTo>
                <a:cubicBezTo>
                  <a:pt x="679" y="38"/>
                  <a:pt x="669" y="36"/>
                  <a:pt x="660" y="34"/>
                </a:cubicBezTo>
                <a:cubicBezTo>
                  <a:pt x="656" y="33"/>
                  <a:pt x="652" y="28"/>
                  <a:pt x="648" y="26"/>
                </a:cubicBezTo>
                <a:cubicBezTo>
                  <a:pt x="646" y="24"/>
                  <a:pt x="641" y="25"/>
                  <a:pt x="638" y="25"/>
                </a:cubicBezTo>
                <a:cubicBezTo>
                  <a:pt x="639" y="27"/>
                  <a:pt x="639" y="29"/>
                  <a:pt x="640" y="30"/>
                </a:cubicBezTo>
                <a:cubicBezTo>
                  <a:pt x="637" y="30"/>
                  <a:pt x="633" y="31"/>
                  <a:pt x="630" y="31"/>
                </a:cubicBezTo>
                <a:cubicBezTo>
                  <a:pt x="632" y="32"/>
                  <a:pt x="634" y="33"/>
                  <a:pt x="637" y="34"/>
                </a:cubicBezTo>
                <a:cubicBezTo>
                  <a:pt x="628" y="35"/>
                  <a:pt x="615" y="29"/>
                  <a:pt x="611" y="40"/>
                </a:cubicBezTo>
                <a:cubicBezTo>
                  <a:pt x="604" y="35"/>
                  <a:pt x="596" y="39"/>
                  <a:pt x="590" y="43"/>
                </a:cubicBezTo>
                <a:cubicBezTo>
                  <a:pt x="594" y="45"/>
                  <a:pt x="598" y="47"/>
                  <a:pt x="602" y="49"/>
                </a:cubicBezTo>
                <a:cubicBezTo>
                  <a:pt x="607" y="47"/>
                  <a:pt x="611" y="46"/>
                  <a:pt x="615" y="44"/>
                </a:cubicBezTo>
                <a:close/>
                <a:moveTo>
                  <a:pt x="521" y="118"/>
                </a:moveTo>
                <a:cubicBezTo>
                  <a:pt x="518" y="115"/>
                  <a:pt x="515" y="115"/>
                  <a:pt x="511" y="116"/>
                </a:cubicBezTo>
                <a:cubicBezTo>
                  <a:pt x="507" y="117"/>
                  <a:pt x="509" y="120"/>
                  <a:pt x="512" y="120"/>
                </a:cubicBezTo>
                <a:cubicBezTo>
                  <a:pt x="515" y="119"/>
                  <a:pt x="518" y="117"/>
                  <a:pt x="521" y="118"/>
                </a:cubicBezTo>
                <a:close/>
                <a:moveTo>
                  <a:pt x="684" y="367"/>
                </a:moveTo>
                <a:cubicBezTo>
                  <a:pt x="687" y="365"/>
                  <a:pt x="694" y="358"/>
                  <a:pt x="687" y="356"/>
                </a:cubicBezTo>
                <a:cubicBezTo>
                  <a:pt x="684" y="355"/>
                  <a:pt x="681" y="358"/>
                  <a:pt x="681" y="360"/>
                </a:cubicBezTo>
                <a:cubicBezTo>
                  <a:pt x="681" y="364"/>
                  <a:pt x="682" y="364"/>
                  <a:pt x="684" y="367"/>
                </a:cubicBezTo>
                <a:close/>
                <a:moveTo>
                  <a:pt x="1228" y="486"/>
                </a:moveTo>
                <a:cubicBezTo>
                  <a:pt x="1227" y="486"/>
                  <a:pt x="1227" y="487"/>
                  <a:pt x="1226" y="488"/>
                </a:cubicBezTo>
                <a:cubicBezTo>
                  <a:pt x="1233" y="494"/>
                  <a:pt x="1243" y="483"/>
                  <a:pt x="1249" y="481"/>
                </a:cubicBezTo>
                <a:cubicBezTo>
                  <a:pt x="1252" y="480"/>
                  <a:pt x="1253" y="482"/>
                  <a:pt x="1254" y="479"/>
                </a:cubicBezTo>
                <a:cubicBezTo>
                  <a:pt x="1255" y="477"/>
                  <a:pt x="1256" y="474"/>
                  <a:pt x="1257" y="472"/>
                </a:cubicBezTo>
                <a:cubicBezTo>
                  <a:pt x="1258" y="468"/>
                  <a:pt x="1256" y="464"/>
                  <a:pt x="1254" y="461"/>
                </a:cubicBezTo>
                <a:cubicBezTo>
                  <a:pt x="1259" y="458"/>
                  <a:pt x="1260" y="458"/>
                  <a:pt x="1261" y="452"/>
                </a:cubicBezTo>
                <a:cubicBezTo>
                  <a:pt x="1258" y="453"/>
                  <a:pt x="1257" y="448"/>
                  <a:pt x="1256" y="446"/>
                </a:cubicBezTo>
                <a:cubicBezTo>
                  <a:pt x="1254" y="444"/>
                  <a:pt x="1250" y="447"/>
                  <a:pt x="1248" y="447"/>
                </a:cubicBezTo>
                <a:cubicBezTo>
                  <a:pt x="1249" y="446"/>
                  <a:pt x="1249" y="446"/>
                  <a:pt x="1249" y="445"/>
                </a:cubicBezTo>
                <a:cubicBezTo>
                  <a:pt x="1244" y="442"/>
                  <a:pt x="1239" y="448"/>
                  <a:pt x="1236" y="452"/>
                </a:cubicBezTo>
                <a:cubicBezTo>
                  <a:pt x="1238" y="453"/>
                  <a:pt x="1240" y="453"/>
                  <a:pt x="1241" y="454"/>
                </a:cubicBezTo>
                <a:cubicBezTo>
                  <a:pt x="1239" y="456"/>
                  <a:pt x="1238" y="458"/>
                  <a:pt x="1235" y="457"/>
                </a:cubicBezTo>
                <a:cubicBezTo>
                  <a:pt x="1233" y="456"/>
                  <a:pt x="1231" y="455"/>
                  <a:pt x="1229" y="456"/>
                </a:cubicBezTo>
                <a:cubicBezTo>
                  <a:pt x="1226" y="458"/>
                  <a:pt x="1227" y="458"/>
                  <a:pt x="1228" y="462"/>
                </a:cubicBezTo>
                <a:cubicBezTo>
                  <a:pt x="1229" y="463"/>
                  <a:pt x="1226" y="465"/>
                  <a:pt x="1225" y="466"/>
                </a:cubicBezTo>
                <a:cubicBezTo>
                  <a:pt x="1228" y="467"/>
                  <a:pt x="1230" y="469"/>
                  <a:pt x="1234" y="469"/>
                </a:cubicBezTo>
                <a:cubicBezTo>
                  <a:pt x="1232" y="471"/>
                  <a:pt x="1229" y="473"/>
                  <a:pt x="1227" y="477"/>
                </a:cubicBezTo>
                <a:cubicBezTo>
                  <a:pt x="1230" y="476"/>
                  <a:pt x="1233" y="474"/>
                  <a:pt x="1236" y="476"/>
                </a:cubicBezTo>
                <a:cubicBezTo>
                  <a:pt x="1234" y="476"/>
                  <a:pt x="1230" y="476"/>
                  <a:pt x="1228" y="478"/>
                </a:cubicBezTo>
                <a:cubicBezTo>
                  <a:pt x="1227" y="480"/>
                  <a:pt x="1225" y="481"/>
                  <a:pt x="1223" y="481"/>
                </a:cubicBezTo>
                <a:cubicBezTo>
                  <a:pt x="1224" y="481"/>
                  <a:pt x="1226" y="482"/>
                  <a:pt x="1227" y="482"/>
                </a:cubicBezTo>
                <a:cubicBezTo>
                  <a:pt x="1226" y="483"/>
                  <a:pt x="1224" y="484"/>
                  <a:pt x="1223" y="484"/>
                </a:cubicBezTo>
                <a:cubicBezTo>
                  <a:pt x="1225" y="485"/>
                  <a:pt x="1226" y="485"/>
                  <a:pt x="1228" y="486"/>
                </a:cubicBezTo>
                <a:close/>
                <a:moveTo>
                  <a:pt x="652" y="356"/>
                </a:moveTo>
                <a:cubicBezTo>
                  <a:pt x="653" y="356"/>
                  <a:pt x="653" y="359"/>
                  <a:pt x="654" y="359"/>
                </a:cubicBezTo>
                <a:cubicBezTo>
                  <a:pt x="661" y="359"/>
                  <a:pt x="668" y="356"/>
                  <a:pt x="669" y="348"/>
                </a:cubicBezTo>
                <a:cubicBezTo>
                  <a:pt x="667" y="348"/>
                  <a:pt x="666" y="348"/>
                  <a:pt x="664" y="348"/>
                </a:cubicBezTo>
                <a:cubicBezTo>
                  <a:pt x="660" y="348"/>
                  <a:pt x="658" y="348"/>
                  <a:pt x="654" y="351"/>
                </a:cubicBezTo>
                <a:cubicBezTo>
                  <a:pt x="652" y="353"/>
                  <a:pt x="651" y="353"/>
                  <a:pt x="652" y="356"/>
                </a:cubicBezTo>
                <a:close/>
                <a:moveTo>
                  <a:pt x="578" y="165"/>
                </a:moveTo>
                <a:cubicBezTo>
                  <a:pt x="577" y="161"/>
                  <a:pt x="573" y="154"/>
                  <a:pt x="568" y="156"/>
                </a:cubicBezTo>
                <a:cubicBezTo>
                  <a:pt x="565" y="157"/>
                  <a:pt x="552" y="159"/>
                  <a:pt x="554" y="166"/>
                </a:cubicBezTo>
                <a:cubicBezTo>
                  <a:pt x="555" y="168"/>
                  <a:pt x="566" y="172"/>
                  <a:pt x="568" y="174"/>
                </a:cubicBezTo>
                <a:cubicBezTo>
                  <a:pt x="574" y="173"/>
                  <a:pt x="580" y="174"/>
                  <a:pt x="578" y="165"/>
                </a:cubicBezTo>
                <a:close/>
                <a:moveTo>
                  <a:pt x="489" y="98"/>
                </a:moveTo>
                <a:cubicBezTo>
                  <a:pt x="493" y="99"/>
                  <a:pt x="494" y="93"/>
                  <a:pt x="498" y="96"/>
                </a:cubicBezTo>
                <a:cubicBezTo>
                  <a:pt x="497" y="97"/>
                  <a:pt x="496" y="98"/>
                  <a:pt x="496" y="98"/>
                </a:cubicBezTo>
                <a:cubicBezTo>
                  <a:pt x="498" y="99"/>
                  <a:pt x="500" y="99"/>
                  <a:pt x="502" y="100"/>
                </a:cubicBezTo>
                <a:cubicBezTo>
                  <a:pt x="502" y="106"/>
                  <a:pt x="493" y="101"/>
                  <a:pt x="489" y="104"/>
                </a:cubicBezTo>
                <a:cubicBezTo>
                  <a:pt x="490" y="116"/>
                  <a:pt x="503" y="104"/>
                  <a:pt x="506" y="107"/>
                </a:cubicBezTo>
                <a:cubicBezTo>
                  <a:pt x="508" y="110"/>
                  <a:pt x="513" y="109"/>
                  <a:pt x="517" y="110"/>
                </a:cubicBezTo>
                <a:cubicBezTo>
                  <a:pt x="521" y="110"/>
                  <a:pt x="521" y="112"/>
                  <a:pt x="523" y="116"/>
                </a:cubicBezTo>
                <a:cubicBezTo>
                  <a:pt x="525" y="119"/>
                  <a:pt x="541" y="119"/>
                  <a:pt x="533" y="109"/>
                </a:cubicBezTo>
                <a:cubicBezTo>
                  <a:pt x="532" y="108"/>
                  <a:pt x="529" y="106"/>
                  <a:pt x="529" y="104"/>
                </a:cubicBezTo>
                <a:cubicBezTo>
                  <a:pt x="530" y="102"/>
                  <a:pt x="530" y="102"/>
                  <a:pt x="528" y="100"/>
                </a:cubicBezTo>
                <a:cubicBezTo>
                  <a:pt x="525" y="97"/>
                  <a:pt x="524" y="98"/>
                  <a:pt x="520" y="99"/>
                </a:cubicBezTo>
                <a:cubicBezTo>
                  <a:pt x="521" y="90"/>
                  <a:pt x="510" y="95"/>
                  <a:pt x="507" y="96"/>
                </a:cubicBezTo>
                <a:cubicBezTo>
                  <a:pt x="505" y="91"/>
                  <a:pt x="503" y="87"/>
                  <a:pt x="497" y="88"/>
                </a:cubicBezTo>
                <a:cubicBezTo>
                  <a:pt x="490" y="89"/>
                  <a:pt x="486" y="87"/>
                  <a:pt x="484" y="94"/>
                </a:cubicBezTo>
                <a:cubicBezTo>
                  <a:pt x="486" y="94"/>
                  <a:pt x="488" y="94"/>
                  <a:pt x="491" y="94"/>
                </a:cubicBezTo>
                <a:cubicBezTo>
                  <a:pt x="490" y="95"/>
                  <a:pt x="489" y="97"/>
                  <a:pt x="489" y="98"/>
                </a:cubicBezTo>
                <a:close/>
                <a:moveTo>
                  <a:pt x="491" y="129"/>
                </a:moveTo>
                <a:cubicBezTo>
                  <a:pt x="493" y="132"/>
                  <a:pt x="495" y="128"/>
                  <a:pt x="493" y="126"/>
                </a:cubicBezTo>
                <a:cubicBezTo>
                  <a:pt x="491" y="124"/>
                  <a:pt x="490" y="123"/>
                  <a:pt x="488" y="121"/>
                </a:cubicBezTo>
                <a:cubicBezTo>
                  <a:pt x="486" y="120"/>
                  <a:pt x="484" y="117"/>
                  <a:pt x="481" y="118"/>
                </a:cubicBezTo>
                <a:cubicBezTo>
                  <a:pt x="481" y="121"/>
                  <a:pt x="482" y="123"/>
                  <a:pt x="483" y="125"/>
                </a:cubicBezTo>
                <a:cubicBezTo>
                  <a:pt x="485" y="127"/>
                  <a:pt x="489" y="128"/>
                  <a:pt x="491" y="129"/>
                </a:cubicBezTo>
                <a:close/>
                <a:moveTo>
                  <a:pt x="537" y="75"/>
                </a:moveTo>
                <a:cubicBezTo>
                  <a:pt x="535" y="71"/>
                  <a:pt x="524" y="72"/>
                  <a:pt x="527" y="78"/>
                </a:cubicBezTo>
                <a:cubicBezTo>
                  <a:pt x="533" y="80"/>
                  <a:pt x="541" y="85"/>
                  <a:pt x="537" y="75"/>
                </a:cubicBezTo>
                <a:close/>
                <a:moveTo>
                  <a:pt x="552" y="111"/>
                </a:moveTo>
                <a:cubicBezTo>
                  <a:pt x="550" y="112"/>
                  <a:pt x="548" y="112"/>
                  <a:pt x="545" y="113"/>
                </a:cubicBezTo>
                <a:cubicBezTo>
                  <a:pt x="547" y="114"/>
                  <a:pt x="551" y="118"/>
                  <a:pt x="551" y="118"/>
                </a:cubicBezTo>
                <a:cubicBezTo>
                  <a:pt x="554" y="118"/>
                  <a:pt x="556" y="117"/>
                  <a:pt x="558" y="116"/>
                </a:cubicBezTo>
                <a:cubicBezTo>
                  <a:pt x="561" y="115"/>
                  <a:pt x="566" y="115"/>
                  <a:pt x="567" y="113"/>
                </a:cubicBezTo>
                <a:cubicBezTo>
                  <a:pt x="568" y="111"/>
                  <a:pt x="565" y="109"/>
                  <a:pt x="568" y="106"/>
                </a:cubicBezTo>
                <a:cubicBezTo>
                  <a:pt x="565" y="105"/>
                  <a:pt x="561" y="105"/>
                  <a:pt x="559" y="104"/>
                </a:cubicBezTo>
                <a:cubicBezTo>
                  <a:pt x="557" y="104"/>
                  <a:pt x="555" y="101"/>
                  <a:pt x="552" y="100"/>
                </a:cubicBezTo>
                <a:cubicBezTo>
                  <a:pt x="549" y="98"/>
                  <a:pt x="536" y="96"/>
                  <a:pt x="543" y="104"/>
                </a:cubicBezTo>
                <a:cubicBezTo>
                  <a:pt x="542" y="104"/>
                  <a:pt x="541" y="104"/>
                  <a:pt x="541" y="104"/>
                </a:cubicBezTo>
                <a:cubicBezTo>
                  <a:pt x="542" y="111"/>
                  <a:pt x="548" y="108"/>
                  <a:pt x="552" y="111"/>
                </a:cubicBezTo>
                <a:close/>
                <a:moveTo>
                  <a:pt x="434" y="114"/>
                </a:moveTo>
                <a:cubicBezTo>
                  <a:pt x="427" y="115"/>
                  <a:pt x="424" y="114"/>
                  <a:pt x="426" y="122"/>
                </a:cubicBezTo>
                <a:cubicBezTo>
                  <a:pt x="429" y="122"/>
                  <a:pt x="432" y="127"/>
                  <a:pt x="434" y="126"/>
                </a:cubicBezTo>
                <a:cubicBezTo>
                  <a:pt x="439" y="125"/>
                  <a:pt x="443" y="124"/>
                  <a:pt x="447" y="123"/>
                </a:cubicBezTo>
                <a:cubicBezTo>
                  <a:pt x="450" y="122"/>
                  <a:pt x="449" y="121"/>
                  <a:pt x="450" y="119"/>
                </a:cubicBezTo>
                <a:cubicBezTo>
                  <a:pt x="450" y="117"/>
                  <a:pt x="445" y="118"/>
                  <a:pt x="444" y="116"/>
                </a:cubicBezTo>
                <a:cubicBezTo>
                  <a:pt x="447" y="116"/>
                  <a:pt x="451" y="115"/>
                  <a:pt x="453" y="112"/>
                </a:cubicBezTo>
                <a:cubicBezTo>
                  <a:pt x="448" y="110"/>
                  <a:pt x="440" y="113"/>
                  <a:pt x="434" y="114"/>
                </a:cubicBezTo>
                <a:close/>
                <a:moveTo>
                  <a:pt x="448" y="144"/>
                </a:moveTo>
                <a:cubicBezTo>
                  <a:pt x="450" y="146"/>
                  <a:pt x="453" y="147"/>
                  <a:pt x="456" y="149"/>
                </a:cubicBezTo>
                <a:cubicBezTo>
                  <a:pt x="454" y="150"/>
                  <a:pt x="452" y="151"/>
                  <a:pt x="450" y="151"/>
                </a:cubicBezTo>
                <a:cubicBezTo>
                  <a:pt x="452" y="152"/>
                  <a:pt x="459" y="154"/>
                  <a:pt x="459" y="156"/>
                </a:cubicBezTo>
                <a:cubicBezTo>
                  <a:pt x="459" y="161"/>
                  <a:pt x="454" y="158"/>
                  <a:pt x="450" y="158"/>
                </a:cubicBezTo>
                <a:cubicBezTo>
                  <a:pt x="449" y="158"/>
                  <a:pt x="441" y="159"/>
                  <a:pt x="440" y="157"/>
                </a:cubicBezTo>
                <a:cubicBezTo>
                  <a:pt x="439" y="152"/>
                  <a:pt x="438" y="152"/>
                  <a:pt x="434" y="153"/>
                </a:cubicBezTo>
                <a:cubicBezTo>
                  <a:pt x="434" y="152"/>
                  <a:pt x="435" y="152"/>
                  <a:pt x="436" y="151"/>
                </a:cubicBezTo>
                <a:cubicBezTo>
                  <a:pt x="433" y="149"/>
                  <a:pt x="429" y="144"/>
                  <a:pt x="425" y="145"/>
                </a:cubicBezTo>
                <a:cubicBezTo>
                  <a:pt x="418" y="146"/>
                  <a:pt x="421" y="143"/>
                  <a:pt x="415" y="141"/>
                </a:cubicBezTo>
                <a:cubicBezTo>
                  <a:pt x="414" y="140"/>
                  <a:pt x="405" y="141"/>
                  <a:pt x="405" y="143"/>
                </a:cubicBezTo>
                <a:cubicBezTo>
                  <a:pt x="405" y="145"/>
                  <a:pt x="412" y="146"/>
                  <a:pt x="414" y="147"/>
                </a:cubicBezTo>
                <a:cubicBezTo>
                  <a:pt x="408" y="146"/>
                  <a:pt x="404" y="146"/>
                  <a:pt x="398" y="148"/>
                </a:cubicBezTo>
                <a:cubicBezTo>
                  <a:pt x="398" y="151"/>
                  <a:pt x="398" y="151"/>
                  <a:pt x="398" y="151"/>
                </a:cubicBezTo>
                <a:cubicBezTo>
                  <a:pt x="402" y="153"/>
                  <a:pt x="409" y="151"/>
                  <a:pt x="413" y="151"/>
                </a:cubicBezTo>
                <a:cubicBezTo>
                  <a:pt x="411" y="152"/>
                  <a:pt x="394" y="151"/>
                  <a:pt x="394" y="156"/>
                </a:cubicBezTo>
                <a:cubicBezTo>
                  <a:pt x="395" y="160"/>
                  <a:pt x="409" y="155"/>
                  <a:pt x="411" y="155"/>
                </a:cubicBezTo>
                <a:cubicBezTo>
                  <a:pt x="405" y="159"/>
                  <a:pt x="394" y="156"/>
                  <a:pt x="391" y="162"/>
                </a:cubicBezTo>
                <a:cubicBezTo>
                  <a:pt x="395" y="164"/>
                  <a:pt x="397" y="165"/>
                  <a:pt x="402" y="163"/>
                </a:cubicBezTo>
                <a:cubicBezTo>
                  <a:pt x="402" y="164"/>
                  <a:pt x="402" y="165"/>
                  <a:pt x="402" y="166"/>
                </a:cubicBezTo>
                <a:cubicBezTo>
                  <a:pt x="403" y="166"/>
                  <a:pt x="405" y="167"/>
                  <a:pt x="407" y="167"/>
                </a:cubicBezTo>
                <a:cubicBezTo>
                  <a:pt x="406" y="163"/>
                  <a:pt x="410" y="164"/>
                  <a:pt x="411" y="168"/>
                </a:cubicBezTo>
                <a:cubicBezTo>
                  <a:pt x="416" y="165"/>
                  <a:pt x="417" y="164"/>
                  <a:pt x="419" y="158"/>
                </a:cubicBezTo>
                <a:cubicBezTo>
                  <a:pt x="422" y="160"/>
                  <a:pt x="421" y="162"/>
                  <a:pt x="420" y="165"/>
                </a:cubicBezTo>
                <a:cubicBezTo>
                  <a:pt x="423" y="165"/>
                  <a:pt x="429" y="167"/>
                  <a:pt x="430" y="163"/>
                </a:cubicBezTo>
                <a:cubicBezTo>
                  <a:pt x="432" y="167"/>
                  <a:pt x="438" y="165"/>
                  <a:pt x="441" y="162"/>
                </a:cubicBezTo>
                <a:cubicBezTo>
                  <a:pt x="436" y="169"/>
                  <a:pt x="424" y="170"/>
                  <a:pt x="416" y="172"/>
                </a:cubicBezTo>
                <a:cubicBezTo>
                  <a:pt x="426" y="179"/>
                  <a:pt x="430" y="177"/>
                  <a:pt x="440" y="173"/>
                </a:cubicBezTo>
                <a:cubicBezTo>
                  <a:pt x="446" y="171"/>
                  <a:pt x="452" y="169"/>
                  <a:pt x="457" y="167"/>
                </a:cubicBezTo>
                <a:cubicBezTo>
                  <a:pt x="461" y="165"/>
                  <a:pt x="463" y="168"/>
                  <a:pt x="466" y="168"/>
                </a:cubicBezTo>
                <a:cubicBezTo>
                  <a:pt x="467" y="168"/>
                  <a:pt x="468" y="165"/>
                  <a:pt x="470" y="165"/>
                </a:cubicBezTo>
                <a:cubicBezTo>
                  <a:pt x="473" y="165"/>
                  <a:pt x="476" y="165"/>
                  <a:pt x="479" y="165"/>
                </a:cubicBezTo>
                <a:cubicBezTo>
                  <a:pt x="482" y="165"/>
                  <a:pt x="484" y="161"/>
                  <a:pt x="485" y="157"/>
                </a:cubicBezTo>
                <a:cubicBezTo>
                  <a:pt x="486" y="152"/>
                  <a:pt x="485" y="148"/>
                  <a:pt x="479" y="149"/>
                </a:cubicBezTo>
                <a:cubicBezTo>
                  <a:pt x="471" y="150"/>
                  <a:pt x="478" y="152"/>
                  <a:pt x="475" y="156"/>
                </a:cubicBezTo>
                <a:cubicBezTo>
                  <a:pt x="473" y="152"/>
                  <a:pt x="472" y="151"/>
                  <a:pt x="469" y="150"/>
                </a:cubicBezTo>
                <a:cubicBezTo>
                  <a:pt x="467" y="149"/>
                  <a:pt x="466" y="145"/>
                  <a:pt x="464" y="144"/>
                </a:cubicBezTo>
                <a:cubicBezTo>
                  <a:pt x="461" y="141"/>
                  <a:pt x="463" y="132"/>
                  <a:pt x="456" y="135"/>
                </a:cubicBezTo>
                <a:cubicBezTo>
                  <a:pt x="453" y="139"/>
                  <a:pt x="451" y="141"/>
                  <a:pt x="448" y="144"/>
                </a:cubicBezTo>
                <a:close/>
                <a:moveTo>
                  <a:pt x="553" y="74"/>
                </a:moveTo>
                <a:cubicBezTo>
                  <a:pt x="554" y="83"/>
                  <a:pt x="564" y="83"/>
                  <a:pt x="570" y="81"/>
                </a:cubicBezTo>
                <a:cubicBezTo>
                  <a:pt x="568" y="84"/>
                  <a:pt x="565" y="84"/>
                  <a:pt x="562" y="84"/>
                </a:cubicBezTo>
                <a:cubicBezTo>
                  <a:pt x="560" y="84"/>
                  <a:pt x="560" y="88"/>
                  <a:pt x="563" y="87"/>
                </a:cubicBezTo>
                <a:cubicBezTo>
                  <a:pt x="565" y="87"/>
                  <a:pt x="565" y="91"/>
                  <a:pt x="568" y="89"/>
                </a:cubicBezTo>
                <a:cubicBezTo>
                  <a:pt x="570" y="88"/>
                  <a:pt x="571" y="86"/>
                  <a:pt x="573" y="87"/>
                </a:cubicBezTo>
                <a:cubicBezTo>
                  <a:pt x="573" y="88"/>
                  <a:pt x="573" y="89"/>
                  <a:pt x="573" y="89"/>
                </a:cubicBezTo>
                <a:cubicBezTo>
                  <a:pt x="576" y="91"/>
                  <a:pt x="577" y="88"/>
                  <a:pt x="579" y="87"/>
                </a:cubicBezTo>
                <a:cubicBezTo>
                  <a:pt x="580" y="87"/>
                  <a:pt x="582" y="90"/>
                  <a:pt x="582" y="86"/>
                </a:cubicBezTo>
                <a:cubicBezTo>
                  <a:pt x="586" y="88"/>
                  <a:pt x="593" y="85"/>
                  <a:pt x="596" y="88"/>
                </a:cubicBezTo>
                <a:cubicBezTo>
                  <a:pt x="593" y="89"/>
                  <a:pt x="589" y="89"/>
                  <a:pt x="585" y="89"/>
                </a:cubicBezTo>
                <a:cubicBezTo>
                  <a:pt x="591" y="92"/>
                  <a:pt x="596" y="91"/>
                  <a:pt x="602" y="90"/>
                </a:cubicBezTo>
                <a:cubicBezTo>
                  <a:pt x="592" y="92"/>
                  <a:pt x="582" y="91"/>
                  <a:pt x="572" y="95"/>
                </a:cubicBezTo>
                <a:cubicBezTo>
                  <a:pt x="575" y="98"/>
                  <a:pt x="578" y="98"/>
                  <a:pt x="582" y="99"/>
                </a:cubicBezTo>
                <a:cubicBezTo>
                  <a:pt x="580" y="99"/>
                  <a:pt x="578" y="99"/>
                  <a:pt x="576" y="99"/>
                </a:cubicBezTo>
                <a:cubicBezTo>
                  <a:pt x="579" y="104"/>
                  <a:pt x="587" y="102"/>
                  <a:pt x="592" y="103"/>
                </a:cubicBezTo>
                <a:cubicBezTo>
                  <a:pt x="589" y="104"/>
                  <a:pt x="586" y="104"/>
                  <a:pt x="582" y="104"/>
                </a:cubicBezTo>
                <a:cubicBezTo>
                  <a:pt x="587" y="111"/>
                  <a:pt x="596" y="110"/>
                  <a:pt x="603" y="111"/>
                </a:cubicBezTo>
                <a:cubicBezTo>
                  <a:pt x="603" y="109"/>
                  <a:pt x="601" y="107"/>
                  <a:pt x="600" y="107"/>
                </a:cubicBezTo>
                <a:cubicBezTo>
                  <a:pt x="604" y="107"/>
                  <a:pt x="606" y="109"/>
                  <a:pt x="609" y="111"/>
                </a:cubicBezTo>
                <a:cubicBezTo>
                  <a:pt x="608" y="108"/>
                  <a:pt x="606" y="105"/>
                  <a:pt x="605" y="102"/>
                </a:cubicBezTo>
                <a:cubicBezTo>
                  <a:pt x="608" y="105"/>
                  <a:pt x="611" y="108"/>
                  <a:pt x="614" y="111"/>
                </a:cubicBezTo>
                <a:cubicBezTo>
                  <a:pt x="616" y="107"/>
                  <a:pt x="617" y="105"/>
                  <a:pt x="615" y="102"/>
                </a:cubicBezTo>
                <a:cubicBezTo>
                  <a:pt x="628" y="109"/>
                  <a:pt x="613" y="96"/>
                  <a:pt x="623" y="93"/>
                </a:cubicBezTo>
                <a:cubicBezTo>
                  <a:pt x="622" y="96"/>
                  <a:pt x="623" y="99"/>
                  <a:pt x="624" y="101"/>
                </a:cubicBezTo>
                <a:cubicBezTo>
                  <a:pt x="627" y="99"/>
                  <a:pt x="630" y="98"/>
                  <a:pt x="629" y="94"/>
                </a:cubicBezTo>
                <a:cubicBezTo>
                  <a:pt x="631" y="96"/>
                  <a:pt x="641" y="91"/>
                  <a:pt x="645" y="90"/>
                </a:cubicBezTo>
                <a:cubicBezTo>
                  <a:pt x="643" y="87"/>
                  <a:pt x="641" y="85"/>
                  <a:pt x="638" y="83"/>
                </a:cubicBezTo>
                <a:cubicBezTo>
                  <a:pt x="638" y="84"/>
                  <a:pt x="637" y="85"/>
                  <a:pt x="636" y="86"/>
                </a:cubicBezTo>
                <a:cubicBezTo>
                  <a:pt x="636" y="79"/>
                  <a:pt x="628" y="83"/>
                  <a:pt x="625" y="85"/>
                </a:cubicBezTo>
                <a:cubicBezTo>
                  <a:pt x="629" y="78"/>
                  <a:pt x="631" y="75"/>
                  <a:pt x="622" y="74"/>
                </a:cubicBezTo>
                <a:cubicBezTo>
                  <a:pt x="627" y="69"/>
                  <a:pt x="620" y="64"/>
                  <a:pt x="615" y="68"/>
                </a:cubicBezTo>
                <a:cubicBezTo>
                  <a:pt x="616" y="69"/>
                  <a:pt x="617" y="71"/>
                  <a:pt x="618" y="73"/>
                </a:cubicBezTo>
                <a:cubicBezTo>
                  <a:pt x="616" y="73"/>
                  <a:pt x="613" y="72"/>
                  <a:pt x="611" y="70"/>
                </a:cubicBezTo>
                <a:cubicBezTo>
                  <a:pt x="611" y="68"/>
                  <a:pt x="613" y="64"/>
                  <a:pt x="609" y="65"/>
                </a:cubicBezTo>
                <a:cubicBezTo>
                  <a:pt x="605" y="66"/>
                  <a:pt x="601" y="64"/>
                  <a:pt x="598" y="61"/>
                </a:cubicBezTo>
                <a:cubicBezTo>
                  <a:pt x="593" y="55"/>
                  <a:pt x="591" y="51"/>
                  <a:pt x="584" y="49"/>
                </a:cubicBezTo>
                <a:cubicBezTo>
                  <a:pt x="580" y="48"/>
                  <a:pt x="574" y="46"/>
                  <a:pt x="571" y="50"/>
                </a:cubicBezTo>
                <a:cubicBezTo>
                  <a:pt x="574" y="52"/>
                  <a:pt x="578" y="50"/>
                  <a:pt x="582" y="52"/>
                </a:cubicBezTo>
                <a:cubicBezTo>
                  <a:pt x="578" y="58"/>
                  <a:pt x="566" y="50"/>
                  <a:pt x="563" y="59"/>
                </a:cubicBezTo>
                <a:cubicBezTo>
                  <a:pt x="566" y="60"/>
                  <a:pt x="570" y="59"/>
                  <a:pt x="572" y="61"/>
                </a:cubicBezTo>
                <a:cubicBezTo>
                  <a:pt x="570" y="62"/>
                  <a:pt x="556" y="63"/>
                  <a:pt x="560" y="67"/>
                </a:cubicBezTo>
                <a:cubicBezTo>
                  <a:pt x="558" y="68"/>
                  <a:pt x="556" y="68"/>
                  <a:pt x="554" y="69"/>
                </a:cubicBezTo>
                <a:cubicBezTo>
                  <a:pt x="558" y="71"/>
                  <a:pt x="560" y="70"/>
                  <a:pt x="563" y="71"/>
                </a:cubicBezTo>
                <a:cubicBezTo>
                  <a:pt x="563" y="71"/>
                  <a:pt x="562" y="72"/>
                  <a:pt x="562" y="72"/>
                </a:cubicBezTo>
                <a:cubicBezTo>
                  <a:pt x="565" y="74"/>
                  <a:pt x="569" y="70"/>
                  <a:pt x="572" y="72"/>
                </a:cubicBezTo>
                <a:cubicBezTo>
                  <a:pt x="570" y="72"/>
                  <a:pt x="569" y="73"/>
                  <a:pt x="568" y="74"/>
                </a:cubicBezTo>
                <a:cubicBezTo>
                  <a:pt x="569" y="74"/>
                  <a:pt x="570" y="75"/>
                  <a:pt x="571" y="76"/>
                </a:cubicBezTo>
                <a:cubicBezTo>
                  <a:pt x="569" y="76"/>
                  <a:pt x="568" y="75"/>
                  <a:pt x="567" y="75"/>
                </a:cubicBezTo>
                <a:cubicBezTo>
                  <a:pt x="562" y="75"/>
                  <a:pt x="558" y="74"/>
                  <a:pt x="553" y="74"/>
                </a:cubicBezTo>
                <a:close/>
                <a:moveTo>
                  <a:pt x="493" y="147"/>
                </a:moveTo>
                <a:cubicBezTo>
                  <a:pt x="496" y="150"/>
                  <a:pt x="509" y="151"/>
                  <a:pt x="507" y="144"/>
                </a:cubicBezTo>
                <a:cubicBezTo>
                  <a:pt x="504" y="144"/>
                  <a:pt x="496" y="144"/>
                  <a:pt x="493" y="147"/>
                </a:cubicBezTo>
                <a:close/>
                <a:moveTo>
                  <a:pt x="391" y="147"/>
                </a:moveTo>
                <a:cubicBezTo>
                  <a:pt x="389" y="148"/>
                  <a:pt x="377" y="153"/>
                  <a:pt x="378" y="156"/>
                </a:cubicBezTo>
                <a:cubicBezTo>
                  <a:pt x="379" y="159"/>
                  <a:pt x="385" y="158"/>
                  <a:pt x="386" y="156"/>
                </a:cubicBezTo>
                <a:cubicBezTo>
                  <a:pt x="388" y="154"/>
                  <a:pt x="392" y="151"/>
                  <a:pt x="391" y="147"/>
                </a:cubicBezTo>
                <a:close/>
                <a:moveTo>
                  <a:pt x="1255" y="424"/>
                </a:moveTo>
                <a:cubicBezTo>
                  <a:pt x="1254" y="424"/>
                  <a:pt x="1254" y="424"/>
                  <a:pt x="1254" y="424"/>
                </a:cubicBezTo>
                <a:cubicBezTo>
                  <a:pt x="1255" y="425"/>
                  <a:pt x="1255" y="425"/>
                  <a:pt x="1255" y="425"/>
                </a:cubicBezTo>
                <a:cubicBezTo>
                  <a:pt x="1255" y="425"/>
                  <a:pt x="1255" y="424"/>
                  <a:pt x="1255" y="424"/>
                </a:cubicBezTo>
                <a:close/>
                <a:moveTo>
                  <a:pt x="474" y="193"/>
                </a:moveTo>
                <a:cubicBezTo>
                  <a:pt x="478" y="194"/>
                  <a:pt x="478" y="195"/>
                  <a:pt x="481" y="197"/>
                </a:cubicBezTo>
                <a:cubicBezTo>
                  <a:pt x="484" y="200"/>
                  <a:pt x="485" y="202"/>
                  <a:pt x="488" y="201"/>
                </a:cubicBezTo>
                <a:cubicBezTo>
                  <a:pt x="491" y="200"/>
                  <a:pt x="493" y="196"/>
                  <a:pt x="493" y="193"/>
                </a:cubicBezTo>
                <a:cubicBezTo>
                  <a:pt x="493" y="190"/>
                  <a:pt x="490" y="189"/>
                  <a:pt x="487" y="187"/>
                </a:cubicBezTo>
                <a:cubicBezTo>
                  <a:pt x="482" y="188"/>
                  <a:pt x="476" y="186"/>
                  <a:pt x="474" y="193"/>
                </a:cubicBezTo>
                <a:close/>
                <a:moveTo>
                  <a:pt x="500" y="164"/>
                </a:moveTo>
                <a:cubicBezTo>
                  <a:pt x="498" y="159"/>
                  <a:pt x="496" y="159"/>
                  <a:pt x="491" y="161"/>
                </a:cubicBezTo>
                <a:cubicBezTo>
                  <a:pt x="486" y="168"/>
                  <a:pt x="498" y="165"/>
                  <a:pt x="500" y="164"/>
                </a:cubicBezTo>
                <a:close/>
                <a:moveTo>
                  <a:pt x="492" y="139"/>
                </a:moveTo>
                <a:cubicBezTo>
                  <a:pt x="493" y="141"/>
                  <a:pt x="493" y="141"/>
                  <a:pt x="494" y="144"/>
                </a:cubicBezTo>
                <a:cubicBezTo>
                  <a:pt x="497" y="144"/>
                  <a:pt x="502" y="145"/>
                  <a:pt x="505" y="142"/>
                </a:cubicBezTo>
                <a:cubicBezTo>
                  <a:pt x="503" y="141"/>
                  <a:pt x="501" y="140"/>
                  <a:pt x="500" y="139"/>
                </a:cubicBezTo>
                <a:cubicBezTo>
                  <a:pt x="497" y="137"/>
                  <a:pt x="494" y="138"/>
                  <a:pt x="492" y="139"/>
                </a:cubicBezTo>
                <a:close/>
                <a:moveTo>
                  <a:pt x="577" y="124"/>
                </a:moveTo>
                <a:cubicBezTo>
                  <a:pt x="579" y="122"/>
                  <a:pt x="580" y="120"/>
                  <a:pt x="581" y="119"/>
                </a:cubicBezTo>
                <a:cubicBezTo>
                  <a:pt x="573" y="116"/>
                  <a:pt x="564" y="116"/>
                  <a:pt x="557" y="120"/>
                </a:cubicBezTo>
                <a:cubicBezTo>
                  <a:pt x="558" y="126"/>
                  <a:pt x="573" y="124"/>
                  <a:pt x="577" y="124"/>
                </a:cubicBezTo>
                <a:close/>
                <a:moveTo>
                  <a:pt x="682" y="201"/>
                </a:moveTo>
                <a:cubicBezTo>
                  <a:pt x="683" y="203"/>
                  <a:pt x="685" y="204"/>
                  <a:pt x="687" y="204"/>
                </a:cubicBezTo>
                <a:cubicBezTo>
                  <a:pt x="690" y="206"/>
                  <a:pt x="698" y="202"/>
                  <a:pt x="701" y="202"/>
                </a:cubicBezTo>
                <a:cubicBezTo>
                  <a:pt x="705" y="201"/>
                  <a:pt x="710" y="202"/>
                  <a:pt x="713" y="202"/>
                </a:cubicBezTo>
                <a:cubicBezTo>
                  <a:pt x="708" y="195"/>
                  <a:pt x="705" y="193"/>
                  <a:pt x="697" y="189"/>
                </a:cubicBezTo>
                <a:cubicBezTo>
                  <a:pt x="695" y="188"/>
                  <a:pt x="692" y="190"/>
                  <a:pt x="689" y="189"/>
                </a:cubicBezTo>
                <a:cubicBezTo>
                  <a:pt x="686" y="188"/>
                  <a:pt x="683" y="187"/>
                  <a:pt x="680" y="186"/>
                </a:cubicBezTo>
                <a:cubicBezTo>
                  <a:pt x="675" y="187"/>
                  <a:pt x="674" y="193"/>
                  <a:pt x="679" y="196"/>
                </a:cubicBezTo>
                <a:cubicBezTo>
                  <a:pt x="683" y="197"/>
                  <a:pt x="680" y="198"/>
                  <a:pt x="682" y="201"/>
                </a:cubicBezTo>
                <a:close/>
                <a:moveTo>
                  <a:pt x="597" y="122"/>
                </a:moveTo>
                <a:cubicBezTo>
                  <a:pt x="594" y="124"/>
                  <a:pt x="600" y="127"/>
                  <a:pt x="601" y="127"/>
                </a:cubicBezTo>
                <a:cubicBezTo>
                  <a:pt x="604" y="129"/>
                  <a:pt x="606" y="127"/>
                  <a:pt x="609" y="126"/>
                </a:cubicBezTo>
                <a:cubicBezTo>
                  <a:pt x="608" y="120"/>
                  <a:pt x="600" y="119"/>
                  <a:pt x="597" y="122"/>
                </a:cubicBezTo>
                <a:close/>
                <a:moveTo>
                  <a:pt x="602" y="135"/>
                </a:moveTo>
                <a:cubicBezTo>
                  <a:pt x="599" y="137"/>
                  <a:pt x="606" y="142"/>
                  <a:pt x="608" y="141"/>
                </a:cubicBezTo>
                <a:cubicBezTo>
                  <a:pt x="607" y="140"/>
                  <a:pt x="607" y="138"/>
                  <a:pt x="607" y="138"/>
                </a:cubicBezTo>
                <a:cubicBezTo>
                  <a:pt x="610" y="135"/>
                  <a:pt x="604" y="134"/>
                  <a:pt x="602" y="135"/>
                </a:cubicBezTo>
                <a:close/>
                <a:moveTo>
                  <a:pt x="2449" y="172"/>
                </a:moveTo>
                <a:cubicBezTo>
                  <a:pt x="2458" y="173"/>
                  <a:pt x="2464" y="172"/>
                  <a:pt x="2473" y="169"/>
                </a:cubicBezTo>
                <a:cubicBezTo>
                  <a:pt x="2474" y="169"/>
                  <a:pt x="2474" y="164"/>
                  <a:pt x="2474" y="164"/>
                </a:cubicBezTo>
                <a:cubicBezTo>
                  <a:pt x="2473" y="163"/>
                  <a:pt x="2469" y="162"/>
                  <a:pt x="2468" y="162"/>
                </a:cubicBezTo>
                <a:cubicBezTo>
                  <a:pt x="2463" y="161"/>
                  <a:pt x="2461" y="161"/>
                  <a:pt x="2457" y="163"/>
                </a:cubicBezTo>
                <a:cubicBezTo>
                  <a:pt x="2457" y="162"/>
                  <a:pt x="2456" y="160"/>
                  <a:pt x="2457" y="159"/>
                </a:cubicBezTo>
                <a:cubicBezTo>
                  <a:pt x="2453" y="159"/>
                  <a:pt x="2449" y="158"/>
                  <a:pt x="2445" y="161"/>
                </a:cubicBezTo>
                <a:cubicBezTo>
                  <a:pt x="2445" y="153"/>
                  <a:pt x="2435" y="158"/>
                  <a:pt x="2436" y="163"/>
                </a:cubicBezTo>
                <a:cubicBezTo>
                  <a:pt x="2437" y="166"/>
                  <a:pt x="2447" y="171"/>
                  <a:pt x="2449" y="172"/>
                </a:cubicBezTo>
                <a:close/>
                <a:moveTo>
                  <a:pt x="1709" y="227"/>
                </a:moveTo>
                <a:cubicBezTo>
                  <a:pt x="1713" y="233"/>
                  <a:pt x="1719" y="236"/>
                  <a:pt x="1726" y="237"/>
                </a:cubicBezTo>
                <a:cubicBezTo>
                  <a:pt x="1732" y="237"/>
                  <a:pt x="1744" y="241"/>
                  <a:pt x="1750" y="236"/>
                </a:cubicBezTo>
                <a:cubicBezTo>
                  <a:pt x="1741" y="231"/>
                  <a:pt x="1735" y="226"/>
                  <a:pt x="1734" y="214"/>
                </a:cubicBezTo>
                <a:cubicBezTo>
                  <a:pt x="1734" y="205"/>
                  <a:pt x="1743" y="197"/>
                  <a:pt x="1748" y="191"/>
                </a:cubicBezTo>
                <a:cubicBezTo>
                  <a:pt x="1751" y="187"/>
                  <a:pt x="1754" y="183"/>
                  <a:pt x="1757" y="179"/>
                </a:cubicBezTo>
                <a:cubicBezTo>
                  <a:pt x="1759" y="176"/>
                  <a:pt x="1766" y="174"/>
                  <a:pt x="1769" y="172"/>
                </a:cubicBezTo>
                <a:cubicBezTo>
                  <a:pt x="1776" y="167"/>
                  <a:pt x="1781" y="162"/>
                  <a:pt x="1788" y="159"/>
                </a:cubicBezTo>
                <a:cubicBezTo>
                  <a:pt x="1797" y="157"/>
                  <a:pt x="1807" y="154"/>
                  <a:pt x="1816" y="151"/>
                </a:cubicBezTo>
                <a:cubicBezTo>
                  <a:pt x="1820" y="149"/>
                  <a:pt x="1839" y="146"/>
                  <a:pt x="1839" y="138"/>
                </a:cubicBezTo>
                <a:cubicBezTo>
                  <a:pt x="1840" y="128"/>
                  <a:pt x="1821" y="132"/>
                  <a:pt x="1818" y="135"/>
                </a:cubicBezTo>
                <a:cubicBezTo>
                  <a:pt x="1811" y="141"/>
                  <a:pt x="1802" y="142"/>
                  <a:pt x="1793" y="145"/>
                </a:cubicBezTo>
                <a:cubicBezTo>
                  <a:pt x="1785" y="145"/>
                  <a:pt x="1779" y="146"/>
                  <a:pt x="1771" y="149"/>
                </a:cubicBezTo>
                <a:cubicBezTo>
                  <a:pt x="1765" y="151"/>
                  <a:pt x="1755" y="153"/>
                  <a:pt x="1750" y="157"/>
                </a:cubicBezTo>
                <a:cubicBezTo>
                  <a:pt x="1745" y="162"/>
                  <a:pt x="1739" y="167"/>
                  <a:pt x="1734" y="173"/>
                </a:cubicBezTo>
                <a:cubicBezTo>
                  <a:pt x="1730" y="177"/>
                  <a:pt x="1727" y="181"/>
                  <a:pt x="1723" y="185"/>
                </a:cubicBezTo>
                <a:cubicBezTo>
                  <a:pt x="1720" y="188"/>
                  <a:pt x="1722" y="190"/>
                  <a:pt x="1723" y="194"/>
                </a:cubicBezTo>
                <a:cubicBezTo>
                  <a:pt x="1723" y="196"/>
                  <a:pt x="1716" y="200"/>
                  <a:pt x="1714" y="201"/>
                </a:cubicBezTo>
                <a:cubicBezTo>
                  <a:pt x="1709" y="205"/>
                  <a:pt x="1714" y="205"/>
                  <a:pt x="1711" y="210"/>
                </a:cubicBezTo>
                <a:cubicBezTo>
                  <a:pt x="1710" y="213"/>
                  <a:pt x="1704" y="212"/>
                  <a:pt x="1704" y="216"/>
                </a:cubicBezTo>
                <a:cubicBezTo>
                  <a:pt x="1704" y="223"/>
                  <a:pt x="1704" y="223"/>
                  <a:pt x="1709" y="227"/>
                </a:cubicBezTo>
                <a:close/>
                <a:moveTo>
                  <a:pt x="1725" y="69"/>
                </a:moveTo>
                <a:cubicBezTo>
                  <a:pt x="1717" y="66"/>
                  <a:pt x="1716" y="66"/>
                  <a:pt x="1709" y="72"/>
                </a:cubicBezTo>
                <a:cubicBezTo>
                  <a:pt x="1712" y="73"/>
                  <a:pt x="1716" y="73"/>
                  <a:pt x="1719" y="74"/>
                </a:cubicBezTo>
                <a:cubicBezTo>
                  <a:pt x="1721" y="72"/>
                  <a:pt x="1723" y="71"/>
                  <a:pt x="1725" y="69"/>
                </a:cubicBezTo>
                <a:close/>
                <a:moveTo>
                  <a:pt x="1758" y="49"/>
                </a:moveTo>
                <a:cubicBezTo>
                  <a:pt x="1756" y="47"/>
                  <a:pt x="1754" y="45"/>
                  <a:pt x="1752" y="43"/>
                </a:cubicBezTo>
                <a:cubicBezTo>
                  <a:pt x="1756" y="42"/>
                  <a:pt x="1760" y="41"/>
                  <a:pt x="1764" y="40"/>
                </a:cubicBezTo>
                <a:cubicBezTo>
                  <a:pt x="1757" y="39"/>
                  <a:pt x="1754" y="38"/>
                  <a:pt x="1749" y="42"/>
                </a:cubicBezTo>
                <a:cubicBezTo>
                  <a:pt x="1744" y="45"/>
                  <a:pt x="1740" y="48"/>
                  <a:pt x="1735" y="51"/>
                </a:cubicBezTo>
                <a:cubicBezTo>
                  <a:pt x="1739" y="52"/>
                  <a:pt x="1743" y="52"/>
                  <a:pt x="1748" y="53"/>
                </a:cubicBezTo>
                <a:cubicBezTo>
                  <a:pt x="1751" y="51"/>
                  <a:pt x="1754" y="50"/>
                  <a:pt x="1758" y="49"/>
                </a:cubicBezTo>
                <a:close/>
                <a:moveTo>
                  <a:pt x="1758" y="243"/>
                </a:moveTo>
                <a:cubicBezTo>
                  <a:pt x="1759" y="246"/>
                  <a:pt x="1769" y="255"/>
                  <a:pt x="1772" y="252"/>
                </a:cubicBezTo>
                <a:cubicBezTo>
                  <a:pt x="1776" y="248"/>
                  <a:pt x="1764" y="242"/>
                  <a:pt x="1762" y="241"/>
                </a:cubicBezTo>
                <a:cubicBezTo>
                  <a:pt x="1760" y="242"/>
                  <a:pt x="1759" y="242"/>
                  <a:pt x="1758" y="243"/>
                </a:cubicBezTo>
                <a:close/>
                <a:moveTo>
                  <a:pt x="1769" y="75"/>
                </a:moveTo>
                <a:cubicBezTo>
                  <a:pt x="1767" y="72"/>
                  <a:pt x="1763" y="74"/>
                  <a:pt x="1761" y="75"/>
                </a:cubicBezTo>
                <a:cubicBezTo>
                  <a:pt x="1762" y="76"/>
                  <a:pt x="1763" y="77"/>
                  <a:pt x="1764" y="78"/>
                </a:cubicBezTo>
                <a:cubicBezTo>
                  <a:pt x="1766" y="77"/>
                  <a:pt x="1767" y="76"/>
                  <a:pt x="1769" y="75"/>
                </a:cubicBezTo>
                <a:close/>
                <a:moveTo>
                  <a:pt x="1754" y="58"/>
                </a:moveTo>
                <a:cubicBezTo>
                  <a:pt x="1748" y="56"/>
                  <a:pt x="1743" y="54"/>
                  <a:pt x="1738" y="55"/>
                </a:cubicBezTo>
                <a:cubicBezTo>
                  <a:pt x="1730" y="55"/>
                  <a:pt x="1728" y="54"/>
                  <a:pt x="1722" y="60"/>
                </a:cubicBezTo>
                <a:cubicBezTo>
                  <a:pt x="1727" y="61"/>
                  <a:pt x="1732" y="63"/>
                  <a:pt x="1738" y="64"/>
                </a:cubicBezTo>
                <a:cubicBezTo>
                  <a:pt x="1744" y="63"/>
                  <a:pt x="1748" y="62"/>
                  <a:pt x="1754" y="58"/>
                </a:cubicBezTo>
                <a:close/>
                <a:moveTo>
                  <a:pt x="1677" y="63"/>
                </a:moveTo>
                <a:cubicBezTo>
                  <a:pt x="1674" y="65"/>
                  <a:pt x="1670" y="68"/>
                  <a:pt x="1666" y="70"/>
                </a:cubicBezTo>
                <a:cubicBezTo>
                  <a:pt x="1673" y="72"/>
                  <a:pt x="1677" y="73"/>
                  <a:pt x="1684" y="73"/>
                </a:cubicBezTo>
                <a:cubicBezTo>
                  <a:pt x="1684" y="71"/>
                  <a:pt x="1683" y="69"/>
                  <a:pt x="1683" y="67"/>
                </a:cubicBezTo>
                <a:cubicBezTo>
                  <a:pt x="1690" y="65"/>
                  <a:pt x="1697" y="63"/>
                  <a:pt x="1705" y="62"/>
                </a:cubicBezTo>
                <a:cubicBezTo>
                  <a:pt x="1701" y="59"/>
                  <a:pt x="1698" y="57"/>
                  <a:pt x="1693" y="58"/>
                </a:cubicBezTo>
                <a:cubicBezTo>
                  <a:pt x="1689" y="59"/>
                  <a:pt x="1684" y="61"/>
                  <a:pt x="1679" y="60"/>
                </a:cubicBezTo>
                <a:cubicBezTo>
                  <a:pt x="1670" y="58"/>
                  <a:pt x="1663" y="61"/>
                  <a:pt x="1653" y="64"/>
                </a:cubicBezTo>
                <a:cubicBezTo>
                  <a:pt x="1657" y="65"/>
                  <a:pt x="1660" y="65"/>
                  <a:pt x="1663" y="66"/>
                </a:cubicBezTo>
                <a:cubicBezTo>
                  <a:pt x="1668" y="65"/>
                  <a:pt x="1673" y="64"/>
                  <a:pt x="1677" y="63"/>
                </a:cubicBezTo>
                <a:close/>
                <a:moveTo>
                  <a:pt x="1681" y="266"/>
                </a:moveTo>
                <a:cubicBezTo>
                  <a:pt x="1684" y="268"/>
                  <a:pt x="1691" y="262"/>
                  <a:pt x="1693" y="260"/>
                </a:cubicBezTo>
                <a:cubicBezTo>
                  <a:pt x="1690" y="257"/>
                  <a:pt x="1688" y="256"/>
                  <a:pt x="1684" y="255"/>
                </a:cubicBezTo>
                <a:cubicBezTo>
                  <a:pt x="1678" y="258"/>
                  <a:pt x="1676" y="261"/>
                  <a:pt x="1681" y="266"/>
                </a:cubicBezTo>
                <a:close/>
                <a:moveTo>
                  <a:pt x="1471" y="245"/>
                </a:moveTo>
                <a:cubicBezTo>
                  <a:pt x="1479" y="244"/>
                  <a:pt x="1483" y="242"/>
                  <a:pt x="1489" y="236"/>
                </a:cubicBezTo>
                <a:cubicBezTo>
                  <a:pt x="1485" y="236"/>
                  <a:pt x="1485" y="239"/>
                  <a:pt x="1482" y="241"/>
                </a:cubicBezTo>
                <a:cubicBezTo>
                  <a:pt x="1480" y="242"/>
                  <a:pt x="1476" y="241"/>
                  <a:pt x="1473" y="241"/>
                </a:cubicBezTo>
                <a:cubicBezTo>
                  <a:pt x="1475" y="244"/>
                  <a:pt x="1473" y="245"/>
                  <a:pt x="1471" y="245"/>
                </a:cubicBezTo>
                <a:close/>
                <a:moveTo>
                  <a:pt x="435" y="107"/>
                </a:moveTo>
                <a:cubicBezTo>
                  <a:pt x="439" y="109"/>
                  <a:pt x="438" y="106"/>
                  <a:pt x="441" y="106"/>
                </a:cubicBezTo>
                <a:cubicBezTo>
                  <a:pt x="444" y="106"/>
                  <a:pt x="458" y="111"/>
                  <a:pt x="456" y="104"/>
                </a:cubicBezTo>
                <a:cubicBezTo>
                  <a:pt x="455" y="99"/>
                  <a:pt x="444" y="100"/>
                  <a:pt x="441" y="101"/>
                </a:cubicBezTo>
                <a:cubicBezTo>
                  <a:pt x="436" y="102"/>
                  <a:pt x="428" y="103"/>
                  <a:pt x="425" y="107"/>
                </a:cubicBezTo>
                <a:cubicBezTo>
                  <a:pt x="425" y="108"/>
                  <a:pt x="426" y="108"/>
                  <a:pt x="427" y="109"/>
                </a:cubicBezTo>
                <a:cubicBezTo>
                  <a:pt x="429" y="108"/>
                  <a:pt x="433" y="106"/>
                  <a:pt x="435" y="107"/>
                </a:cubicBezTo>
                <a:close/>
                <a:moveTo>
                  <a:pt x="1758" y="66"/>
                </a:moveTo>
                <a:cubicBezTo>
                  <a:pt x="1756" y="66"/>
                  <a:pt x="1736" y="67"/>
                  <a:pt x="1738" y="72"/>
                </a:cubicBezTo>
                <a:cubicBezTo>
                  <a:pt x="1739" y="78"/>
                  <a:pt x="1753" y="74"/>
                  <a:pt x="1758" y="73"/>
                </a:cubicBezTo>
                <a:cubicBezTo>
                  <a:pt x="1757" y="72"/>
                  <a:pt x="1757" y="71"/>
                  <a:pt x="1756" y="70"/>
                </a:cubicBezTo>
                <a:cubicBezTo>
                  <a:pt x="1758" y="70"/>
                  <a:pt x="1761" y="69"/>
                  <a:pt x="1763" y="69"/>
                </a:cubicBezTo>
                <a:cubicBezTo>
                  <a:pt x="1761" y="68"/>
                  <a:pt x="1759" y="67"/>
                  <a:pt x="1758" y="66"/>
                </a:cubicBezTo>
                <a:close/>
                <a:moveTo>
                  <a:pt x="2372" y="168"/>
                </a:moveTo>
                <a:cubicBezTo>
                  <a:pt x="2374" y="170"/>
                  <a:pt x="2377" y="173"/>
                  <a:pt x="2380" y="173"/>
                </a:cubicBezTo>
                <a:cubicBezTo>
                  <a:pt x="2386" y="172"/>
                  <a:pt x="2386" y="172"/>
                  <a:pt x="2388" y="167"/>
                </a:cubicBezTo>
                <a:cubicBezTo>
                  <a:pt x="2392" y="173"/>
                  <a:pt x="2398" y="168"/>
                  <a:pt x="2404" y="165"/>
                </a:cubicBezTo>
                <a:cubicBezTo>
                  <a:pt x="2406" y="165"/>
                  <a:pt x="2408" y="171"/>
                  <a:pt x="2410" y="170"/>
                </a:cubicBezTo>
                <a:cubicBezTo>
                  <a:pt x="2413" y="170"/>
                  <a:pt x="2415" y="169"/>
                  <a:pt x="2418" y="168"/>
                </a:cubicBezTo>
                <a:cubicBezTo>
                  <a:pt x="2417" y="167"/>
                  <a:pt x="2416" y="165"/>
                  <a:pt x="2415" y="163"/>
                </a:cubicBezTo>
                <a:cubicBezTo>
                  <a:pt x="2419" y="165"/>
                  <a:pt x="2420" y="166"/>
                  <a:pt x="2424" y="164"/>
                </a:cubicBezTo>
                <a:cubicBezTo>
                  <a:pt x="2427" y="162"/>
                  <a:pt x="2429" y="161"/>
                  <a:pt x="2431" y="158"/>
                </a:cubicBezTo>
                <a:cubicBezTo>
                  <a:pt x="2423" y="155"/>
                  <a:pt x="2415" y="152"/>
                  <a:pt x="2407" y="149"/>
                </a:cubicBezTo>
                <a:cubicBezTo>
                  <a:pt x="2405" y="148"/>
                  <a:pt x="2402" y="146"/>
                  <a:pt x="2399" y="147"/>
                </a:cubicBezTo>
                <a:cubicBezTo>
                  <a:pt x="2395" y="149"/>
                  <a:pt x="2397" y="151"/>
                  <a:pt x="2398" y="156"/>
                </a:cubicBezTo>
                <a:cubicBezTo>
                  <a:pt x="2392" y="153"/>
                  <a:pt x="2381" y="143"/>
                  <a:pt x="2376" y="147"/>
                </a:cubicBezTo>
                <a:cubicBezTo>
                  <a:pt x="2371" y="151"/>
                  <a:pt x="2368" y="152"/>
                  <a:pt x="2366" y="159"/>
                </a:cubicBezTo>
                <a:cubicBezTo>
                  <a:pt x="2365" y="163"/>
                  <a:pt x="2370" y="166"/>
                  <a:pt x="2372" y="168"/>
                </a:cubicBezTo>
                <a:close/>
                <a:moveTo>
                  <a:pt x="1255" y="442"/>
                </a:moveTo>
                <a:cubicBezTo>
                  <a:pt x="1257" y="441"/>
                  <a:pt x="1257" y="439"/>
                  <a:pt x="1256" y="437"/>
                </a:cubicBezTo>
                <a:cubicBezTo>
                  <a:pt x="1255" y="438"/>
                  <a:pt x="1254" y="438"/>
                  <a:pt x="1253" y="439"/>
                </a:cubicBezTo>
                <a:cubicBezTo>
                  <a:pt x="1256" y="440"/>
                  <a:pt x="1254" y="440"/>
                  <a:pt x="1255" y="442"/>
                </a:cubicBezTo>
                <a:close/>
                <a:moveTo>
                  <a:pt x="2402" y="194"/>
                </a:moveTo>
                <a:cubicBezTo>
                  <a:pt x="2408" y="198"/>
                  <a:pt x="2411" y="197"/>
                  <a:pt x="2418" y="197"/>
                </a:cubicBezTo>
                <a:cubicBezTo>
                  <a:pt x="2416" y="191"/>
                  <a:pt x="2416" y="191"/>
                  <a:pt x="2411" y="188"/>
                </a:cubicBezTo>
                <a:cubicBezTo>
                  <a:pt x="2410" y="187"/>
                  <a:pt x="2401" y="183"/>
                  <a:pt x="2401" y="183"/>
                </a:cubicBezTo>
                <a:cubicBezTo>
                  <a:pt x="2401" y="179"/>
                  <a:pt x="2398" y="175"/>
                  <a:pt x="2393" y="178"/>
                </a:cubicBezTo>
                <a:cubicBezTo>
                  <a:pt x="2387" y="182"/>
                  <a:pt x="2394" y="186"/>
                  <a:pt x="2396" y="187"/>
                </a:cubicBezTo>
                <a:cubicBezTo>
                  <a:pt x="2393" y="190"/>
                  <a:pt x="2390" y="192"/>
                  <a:pt x="2387" y="194"/>
                </a:cubicBezTo>
                <a:cubicBezTo>
                  <a:pt x="2391" y="194"/>
                  <a:pt x="2399" y="191"/>
                  <a:pt x="2402" y="194"/>
                </a:cubicBezTo>
                <a:close/>
                <a:moveTo>
                  <a:pt x="1808" y="59"/>
                </a:moveTo>
                <a:cubicBezTo>
                  <a:pt x="1813" y="58"/>
                  <a:pt x="1811" y="56"/>
                  <a:pt x="1811" y="51"/>
                </a:cubicBezTo>
                <a:cubicBezTo>
                  <a:pt x="1809" y="51"/>
                  <a:pt x="1805" y="50"/>
                  <a:pt x="1804" y="51"/>
                </a:cubicBezTo>
                <a:cubicBezTo>
                  <a:pt x="1802" y="52"/>
                  <a:pt x="1802" y="56"/>
                  <a:pt x="1801" y="57"/>
                </a:cubicBezTo>
                <a:cubicBezTo>
                  <a:pt x="1797" y="59"/>
                  <a:pt x="1793" y="53"/>
                  <a:pt x="1790" y="59"/>
                </a:cubicBezTo>
                <a:cubicBezTo>
                  <a:pt x="1791" y="60"/>
                  <a:pt x="1792" y="62"/>
                  <a:pt x="1793" y="62"/>
                </a:cubicBezTo>
                <a:cubicBezTo>
                  <a:pt x="1798" y="61"/>
                  <a:pt x="1803" y="60"/>
                  <a:pt x="1808" y="59"/>
                </a:cubicBezTo>
                <a:close/>
                <a:moveTo>
                  <a:pt x="1766" y="66"/>
                </a:moveTo>
                <a:cubicBezTo>
                  <a:pt x="1769" y="66"/>
                  <a:pt x="1770" y="65"/>
                  <a:pt x="1772" y="68"/>
                </a:cubicBezTo>
                <a:cubicBezTo>
                  <a:pt x="1775" y="72"/>
                  <a:pt x="1783" y="66"/>
                  <a:pt x="1786" y="63"/>
                </a:cubicBezTo>
                <a:cubicBezTo>
                  <a:pt x="1789" y="59"/>
                  <a:pt x="1782" y="54"/>
                  <a:pt x="1778" y="55"/>
                </a:cubicBezTo>
                <a:cubicBezTo>
                  <a:pt x="1773" y="56"/>
                  <a:pt x="1768" y="58"/>
                  <a:pt x="1762" y="61"/>
                </a:cubicBezTo>
                <a:cubicBezTo>
                  <a:pt x="1763" y="63"/>
                  <a:pt x="1763" y="66"/>
                  <a:pt x="1766" y="66"/>
                </a:cubicBezTo>
                <a:close/>
                <a:moveTo>
                  <a:pt x="2074" y="112"/>
                </a:moveTo>
                <a:cubicBezTo>
                  <a:pt x="2079" y="118"/>
                  <a:pt x="2089" y="111"/>
                  <a:pt x="2094" y="109"/>
                </a:cubicBezTo>
                <a:cubicBezTo>
                  <a:pt x="2096" y="108"/>
                  <a:pt x="2099" y="111"/>
                  <a:pt x="2101" y="111"/>
                </a:cubicBezTo>
                <a:cubicBezTo>
                  <a:pt x="2106" y="110"/>
                  <a:pt x="2110" y="109"/>
                  <a:pt x="2115" y="109"/>
                </a:cubicBezTo>
                <a:cubicBezTo>
                  <a:pt x="2118" y="108"/>
                  <a:pt x="2119" y="107"/>
                  <a:pt x="2122" y="105"/>
                </a:cubicBezTo>
                <a:cubicBezTo>
                  <a:pt x="2124" y="103"/>
                  <a:pt x="2120" y="98"/>
                  <a:pt x="2118" y="98"/>
                </a:cubicBezTo>
                <a:cubicBezTo>
                  <a:pt x="2114" y="97"/>
                  <a:pt x="2113" y="96"/>
                  <a:pt x="2110" y="92"/>
                </a:cubicBezTo>
                <a:cubicBezTo>
                  <a:pt x="2109" y="90"/>
                  <a:pt x="2103" y="92"/>
                  <a:pt x="2101" y="92"/>
                </a:cubicBezTo>
                <a:cubicBezTo>
                  <a:pt x="2102" y="91"/>
                  <a:pt x="2104" y="90"/>
                  <a:pt x="2105" y="89"/>
                </a:cubicBezTo>
                <a:cubicBezTo>
                  <a:pt x="2099" y="86"/>
                  <a:pt x="2094" y="86"/>
                  <a:pt x="2090" y="91"/>
                </a:cubicBezTo>
                <a:cubicBezTo>
                  <a:pt x="2085" y="96"/>
                  <a:pt x="2082" y="102"/>
                  <a:pt x="2078" y="108"/>
                </a:cubicBezTo>
                <a:cubicBezTo>
                  <a:pt x="2077" y="109"/>
                  <a:pt x="2076" y="111"/>
                  <a:pt x="2074" y="112"/>
                </a:cubicBezTo>
                <a:close/>
                <a:moveTo>
                  <a:pt x="2016" y="82"/>
                </a:moveTo>
                <a:cubicBezTo>
                  <a:pt x="2020" y="82"/>
                  <a:pt x="2029" y="79"/>
                  <a:pt x="2032" y="83"/>
                </a:cubicBezTo>
                <a:cubicBezTo>
                  <a:pt x="2036" y="88"/>
                  <a:pt x="2038" y="95"/>
                  <a:pt x="2044" y="94"/>
                </a:cubicBezTo>
                <a:cubicBezTo>
                  <a:pt x="2052" y="94"/>
                  <a:pt x="2056" y="93"/>
                  <a:pt x="2063" y="96"/>
                </a:cubicBezTo>
                <a:cubicBezTo>
                  <a:pt x="2069" y="98"/>
                  <a:pt x="2072" y="97"/>
                  <a:pt x="2078" y="95"/>
                </a:cubicBezTo>
                <a:cubicBezTo>
                  <a:pt x="2078" y="93"/>
                  <a:pt x="2076" y="89"/>
                  <a:pt x="2076" y="86"/>
                </a:cubicBezTo>
                <a:cubicBezTo>
                  <a:pt x="2077" y="84"/>
                  <a:pt x="2080" y="80"/>
                  <a:pt x="2077" y="79"/>
                </a:cubicBezTo>
                <a:cubicBezTo>
                  <a:pt x="2071" y="75"/>
                  <a:pt x="2068" y="78"/>
                  <a:pt x="2062" y="81"/>
                </a:cubicBezTo>
                <a:cubicBezTo>
                  <a:pt x="2064" y="78"/>
                  <a:pt x="2066" y="76"/>
                  <a:pt x="2068" y="74"/>
                </a:cubicBezTo>
                <a:cubicBezTo>
                  <a:pt x="2065" y="73"/>
                  <a:pt x="2058" y="73"/>
                  <a:pt x="2057" y="70"/>
                </a:cubicBezTo>
                <a:cubicBezTo>
                  <a:pt x="2056" y="62"/>
                  <a:pt x="2056" y="63"/>
                  <a:pt x="2062" y="61"/>
                </a:cubicBezTo>
                <a:cubicBezTo>
                  <a:pt x="2058" y="58"/>
                  <a:pt x="2050" y="49"/>
                  <a:pt x="2045" y="49"/>
                </a:cubicBezTo>
                <a:cubicBezTo>
                  <a:pt x="2039" y="49"/>
                  <a:pt x="2043" y="52"/>
                  <a:pt x="2040" y="54"/>
                </a:cubicBezTo>
                <a:cubicBezTo>
                  <a:pt x="2036" y="55"/>
                  <a:pt x="2032" y="56"/>
                  <a:pt x="2028" y="57"/>
                </a:cubicBezTo>
                <a:cubicBezTo>
                  <a:pt x="2023" y="59"/>
                  <a:pt x="2024" y="60"/>
                  <a:pt x="2023" y="65"/>
                </a:cubicBezTo>
                <a:cubicBezTo>
                  <a:pt x="2022" y="67"/>
                  <a:pt x="2015" y="67"/>
                  <a:pt x="2014" y="68"/>
                </a:cubicBezTo>
                <a:cubicBezTo>
                  <a:pt x="2012" y="68"/>
                  <a:pt x="2010" y="75"/>
                  <a:pt x="2009" y="77"/>
                </a:cubicBezTo>
                <a:cubicBezTo>
                  <a:pt x="2009" y="78"/>
                  <a:pt x="2015" y="82"/>
                  <a:pt x="2016" y="82"/>
                </a:cubicBezTo>
                <a:close/>
                <a:moveTo>
                  <a:pt x="2700" y="234"/>
                </a:moveTo>
                <a:cubicBezTo>
                  <a:pt x="2702" y="234"/>
                  <a:pt x="2703" y="235"/>
                  <a:pt x="2705" y="235"/>
                </a:cubicBezTo>
                <a:cubicBezTo>
                  <a:pt x="2712" y="233"/>
                  <a:pt x="2717" y="234"/>
                  <a:pt x="2722" y="228"/>
                </a:cubicBezTo>
                <a:cubicBezTo>
                  <a:pt x="2719" y="226"/>
                  <a:pt x="2717" y="223"/>
                  <a:pt x="2714" y="223"/>
                </a:cubicBezTo>
                <a:cubicBezTo>
                  <a:pt x="2709" y="222"/>
                  <a:pt x="2704" y="222"/>
                  <a:pt x="2699" y="222"/>
                </a:cubicBezTo>
                <a:cubicBezTo>
                  <a:pt x="2696" y="222"/>
                  <a:pt x="2691" y="225"/>
                  <a:pt x="2688" y="227"/>
                </a:cubicBezTo>
                <a:cubicBezTo>
                  <a:pt x="2687" y="227"/>
                  <a:pt x="2690" y="236"/>
                  <a:pt x="2690" y="237"/>
                </a:cubicBezTo>
                <a:cubicBezTo>
                  <a:pt x="2693" y="236"/>
                  <a:pt x="2696" y="235"/>
                  <a:pt x="2700" y="234"/>
                </a:cubicBezTo>
                <a:close/>
                <a:moveTo>
                  <a:pt x="1429" y="259"/>
                </a:moveTo>
                <a:cubicBezTo>
                  <a:pt x="1427" y="260"/>
                  <a:pt x="1423" y="260"/>
                  <a:pt x="1424" y="264"/>
                </a:cubicBezTo>
                <a:cubicBezTo>
                  <a:pt x="1426" y="263"/>
                  <a:pt x="1427" y="262"/>
                  <a:pt x="1429" y="260"/>
                </a:cubicBezTo>
                <a:cubicBezTo>
                  <a:pt x="1429" y="260"/>
                  <a:pt x="1429" y="259"/>
                  <a:pt x="1429" y="259"/>
                </a:cubicBezTo>
                <a:close/>
                <a:moveTo>
                  <a:pt x="1409" y="276"/>
                </a:moveTo>
                <a:cubicBezTo>
                  <a:pt x="1411" y="276"/>
                  <a:pt x="1413" y="275"/>
                  <a:pt x="1414" y="273"/>
                </a:cubicBezTo>
                <a:cubicBezTo>
                  <a:pt x="1412" y="272"/>
                  <a:pt x="1411" y="272"/>
                  <a:pt x="1409" y="274"/>
                </a:cubicBezTo>
                <a:cubicBezTo>
                  <a:pt x="1409" y="274"/>
                  <a:pt x="1409" y="275"/>
                  <a:pt x="1409" y="276"/>
                </a:cubicBezTo>
                <a:close/>
                <a:moveTo>
                  <a:pt x="1420" y="262"/>
                </a:moveTo>
                <a:cubicBezTo>
                  <a:pt x="1419" y="264"/>
                  <a:pt x="1417" y="266"/>
                  <a:pt x="1415" y="268"/>
                </a:cubicBezTo>
                <a:cubicBezTo>
                  <a:pt x="1417" y="268"/>
                  <a:pt x="1419" y="269"/>
                  <a:pt x="1420" y="269"/>
                </a:cubicBezTo>
                <a:cubicBezTo>
                  <a:pt x="1424" y="267"/>
                  <a:pt x="1423" y="265"/>
                  <a:pt x="1420" y="262"/>
                </a:cubicBezTo>
                <a:close/>
                <a:moveTo>
                  <a:pt x="1279" y="401"/>
                </a:moveTo>
                <a:cubicBezTo>
                  <a:pt x="1281" y="401"/>
                  <a:pt x="1281" y="401"/>
                  <a:pt x="1283" y="400"/>
                </a:cubicBezTo>
                <a:cubicBezTo>
                  <a:pt x="1281" y="400"/>
                  <a:pt x="1281" y="399"/>
                  <a:pt x="1279" y="400"/>
                </a:cubicBezTo>
                <a:cubicBezTo>
                  <a:pt x="1280" y="399"/>
                  <a:pt x="1280" y="399"/>
                  <a:pt x="1281" y="399"/>
                </a:cubicBezTo>
                <a:cubicBezTo>
                  <a:pt x="1278" y="397"/>
                  <a:pt x="1277" y="400"/>
                  <a:pt x="1277" y="401"/>
                </a:cubicBezTo>
                <a:cubicBezTo>
                  <a:pt x="1278" y="401"/>
                  <a:pt x="1278" y="402"/>
                  <a:pt x="1278" y="402"/>
                </a:cubicBezTo>
                <a:cubicBezTo>
                  <a:pt x="1279" y="402"/>
                  <a:pt x="1279" y="401"/>
                  <a:pt x="1279" y="401"/>
                </a:cubicBezTo>
                <a:close/>
                <a:moveTo>
                  <a:pt x="1482" y="240"/>
                </a:moveTo>
                <a:cubicBezTo>
                  <a:pt x="1483" y="238"/>
                  <a:pt x="1485" y="237"/>
                  <a:pt x="1486" y="235"/>
                </a:cubicBezTo>
                <a:cubicBezTo>
                  <a:pt x="1483" y="236"/>
                  <a:pt x="1483" y="238"/>
                  <a:pt x="1480" y="237"/>
                </a:cubicBezTo>
                <a:cubicBezTo>
                  <a:pt x="1478" y="236"/>
                  <a:pt x="1476" y="236"/>
                  <a:pt x="1474" y="236"/>
                </a:cubicBezTo>
                <a:cubicBezTo>
                  <a:pt x="1475" y="241"/>
                  <a:pt x="1478" y="240"/>
                  <a:pt x="1482" y="240"/>
                </a:cubicBezTo>
                <a:close/>
                <a:moveTo>
                  <a:pt x="1257" y="439"/>
                </a:moveTo>
                <a:cubicBezTo>
                  <a:pt x="1258" y="438"/>
                  <a:pt x="1259" y="437"/>
                  <a:pt x="1259" y="435"/>
                </a:cubicBezTo>
                <a:cubicBezTo>
                  <a:pt x="1258" y="435"/>
                  <a:pt x="1256" y="436"/>
                  <a:pt x="1257" y="439"/>
                </a:cubicBezTo>
                <a:close/>
                <a:moveTo>
                  <a:pt x="1421" y="270"/>
                </a:moveTo>
                <a:cubicBezTo>
                  <a:pt x="1418" y="270"/>
                  <a:pt x="1415" y="269"/>
                  <a:pt x="1415" y="274"/>
                </a:cubicBezTo>
                <a:cubicBezTo>
                  <a:pt x="1417" y="273"/>
                  <a:pt x="1419" y="272"/>
                  <a:pt x="1421" y="270"/>
                </a:cubicBezTo>
                <a:close/>
                <a:moveTo>
                  <a:pt x="1262" y="440"/>
                </a:moveTo>
                <a:cubicBezTo>
                  <a:pt x="1262" y="441"/>
                  <a:pt x="1263" y="442"/>
                  <a:pt x="1264" y="443"/>
                </a:cubicBezTo>
                <a:cubicBezTo>
                  <a:pt x="1265" y="442"/>
                  <a:pt x="1264" y="440"/>
                  <a:pt x="1262" y="440"/>
                </a:cubicBezTo>
                <a:close/>
                <a:moveTo>
                  <a:pt x="1260" y="420"/>
                </a:moveTo>
                <a:cubicBezTo>
                  <a:pt x="1260" y="420"/>
                  <a:pt x="1260" y="420"/>
                  <a:pt x="1259" y="420"/>
                </a:cubicBezTo>
                <a:cubicBezTo>
                  <a:pt x="1260" y="421"/>
                  <a:pt x="1260" y="421"/>
                  <a:pt x="1261" y="421"/>
                </a:cubicBezTo>
                <a:cubicBezTo>
                  <a:pt x="1259" y="422"/>
                  <a:pt x="1259" y="424"/>
                  <a:pt x="1258" y="426"/>
                </a:cubicBezTo>
                <a:cubicBezTo>
                  <a:pt x="1258" y="427"/>
                  <a:pt x="1255" y="428"/>
                  <a:pt x="1254" y="430"/>
                </a:cubicBezTo>
                <a:cubicBezTo>
                  <a:pt x="1258" y="430"/>
                  <a:pt x="1258" y="432"/>
                  <a:pt x="1255" y="432"/>
                </a:cubicBezTo>
                <a:cubicBezTo>
                  <a:pt x="1257" y="434"/>
                  <a:pt x="1262" y="432"/>
                  <a:pt x="1257" y="429"/>
                </a:cubicBezTo>
                <a:cubicBezTo>
                  <a:pt x="1260" y="431"/>
                  <a:pt x="1262" y="429"/>
                  <a:pt x="1264" y="427"/>
                </a:cubicBezTo>
                <a:cubicBezTo>
                  <a:pt x="1264" y="427"/>
                  <a:pt x="1264" y="427"/>
                  <a:pt x="1264" y="428"/>
                </a:cubicBezTo>
                <a:cubicBezTo>
                  <a:pt x="1261" y="429"/>
                  <a:pt x="1261" y="433"/>
                  <a:pt x="1260" y="436"/>
                </a:cubicBezTo>
                <a:cubicBezTo>
                  <a:pt x="1259" y="439"/>
                  <a:pt x="1261" y="439"/>
                  <a:pt x="1260" y="442"/>
                </a:cubicBezTo>
                <a:cubicBezTo>
                  <a:pt x="1259" y="443"/>
                  <a:pt x="1258" y="444"/>
                  <a:pt x="1259" y="445"/>
                </a:cubicBezTo>
                <a:cubicBezTo>
                  <a:pt x="1262" y="447"/>
                  <a:pt x="1261" y="442"/>
                  <a:pt x="1261" y="440"/>
                </a:cubicBezTo>
                <a:cubicBezTo>
                  <a:pt x="1262" y="438"/>
                  <a:pt x="1261" y="435"/>
                  <a:pt x="1265" y="433"/>
                </a:cubicBezTo>
                <a:cubicBezTo>
                  <a:pt x="1261" y="436"/>
                  <a:pt x="1264" y="440"/>
                  <a:pt x="1267" y="434"/>
                </a:cubicBezTo>
                <a:cubicBezTo>
                  <a:pt x="1267" y="435"/>
                  <a:pt x="1267" y="436"/>
                  <a:pt x="1268" y="437"/>
                </a:cubicBezTo>
                <a:cubicBezTo>
                  <a:pt x="1265" y="437"/>
                  <a:pt x="1266" y="438"/>
                  <a:pt x="1266" y="440"/>
                </a:cubicBezTo>
                <a:cubicBezTo>
                  <a:pt x="1267" y="443"/>
                  <a:pt x="1267" y="442"/>
                  <a:pt x="1266" y="446"/>
                </a:cubicBezTo>
                <a:cubicBezTo>
                  <a:pt x="1265" y="449"/>
                  <a:pt x="1262" y="450"/>
                  <a:pt x="1266" y="453"/>
                </a:cubicBezTo>
                <a:cubicBezTo>
                  <a:pt x="1266" y="452"/>
                  <a:pt x="1266" y="451"/>
                  <a:pt x="1266" y="450"/>
                </a:cubicBezTo>
                <a:cubicBezTo>
                  <a:pt x="1268" y="451"/>
                  <a:pt x="1271" y="453"/>
                  <a:pt x="1269" y="450"/>
                </a:cubicBezTo>
                <a:cubicBezTo>
                  <a:pt x="1272" y="452"/>
                  <a:pt x="1276" y="448"/>
                  <a:pt x="1280" y="449"/>
                </a:cubicBezTo>
                <a:cubicBezTo>
                  <a:pt x="1273" y="450"/>
                  <a:pt x="1277" y="461"/>
                  <a:pt x="1281" y="458"/>
                </a:cubicBezTo>
                <a:cubicBezTo>
                  <a:pt x="1279" y="461"/>
                  <a:pt x="1280" y="467"/>
                  <a:pt x="1282" y="468"/>
                </a:cubicBezTo>
                <a:cubicBezTo>
                  <a:pt x="1281" y="469"/>
                  <a:pt x="1281" y="469"/>
                  <a:pt x="1281" y="469"/>
                </a:cubicBezTo>
                <a:cubicBezTo>
                  <a:pt x="1280" y="467"/>
                  <a:pt x="1280" y="468"/>
                  <a:pt x="1279" y="467"/>
                </a:cubicBezTo>
                <a:cubicBezTo>
                  <a:pt x="1279" y="468"/>
                  <a:pt x="1279" y="468"/>
                  <a:pt x="1279" y="469"/>
                </a:cubicBezTo>
                <a:cubicBezTo>
                  <a:pt x="1277" y="469"/>
                  <a:pt x="1274" y="467"/>
                  <a:pt x="1272" y="469"/>
                </a:cubicBezTo>
                <a:cubicBezTo>
                  <a:pt x="1272" y="467"/>
                  <a:pt x="1270" y="467"/>
                  <a:pt x="1268" y="467"/>
                </a:cubicBezTo>
                <a:cubicBezTo>
                  <a:pt x="1271" y="470"/>
                  <a:pt x="1269" y="472"/>
                  <a:pt x="1267" y="474"/>
                </a:cubicBezTo>
                <a:cubicBezTo>
                  <a:pt x="1268" y="474"/>
                  <a:pt x="1270" y="473"/>
                  <a:pt x="1272" y="473"/>
                </a:cubicBezTo>
                <a:cubicBezTo>
                  <a:pt x="1271" y="476"/>
                  <a:pt x="1274" y="477"/>
                  <a:pt x="1271" y="481"/>
                </a:cubicBezTo>
                <a:cubicBezTo>
                  <a:pt x="1270" y="482"/>
                  <a:pt x="1265" y="483"/>
                  <a:pt x="1263" y="484"/>
                </a:cubicBezTo>
                <a:cubicBezTo>
                  <a:pt x="1263" y="485"/>
                  <a:pt x="1263" y="487"/>
                  <a:pt x="1263" y="486"/>
                </a:cubicBezTo>
                <a:cubicBezTo>
                  <a:pt x="1265" y="490"/>
                  <a:pt x="1268" y="485"/>
                  <a:pt x="1272" y="487"/>
                </a:cubicBezTo>
                <a:cubicBezTo>
                  <a:pt x="1271" y="487"/>
                  <a:pt x="1271" y="488"/>
                  <a:pt x="1270" y="488"/>
                </a:cubicBezTo>
                <a:cubicBezTo>
                  <a:pt x="1272" y="488"/>
                  <a:pt x="1276" y="490"/>
                  <a:pt x="1276" y="490"/>
                </a:cubicBezTo>
                <a:cubicBezTo>
                  <a:pt x="1279" y="489"/>
                  <a:pt x="1281" y="488"/>
                  <a:pt x="1284" y="487"/>
                </a:cubicBezTo>
                <a:cubicBezTo>
                  <a:pt x="1282" y="489"/>
                  <a:pt x="1281" y="491"/>
                  <a:pt x="1280" y="493"/>
                </a:cubicBezTo>
                <a:cubicBezTo>
                  <a:pt x="1275" y="492"/>
                  <a:pt x="1270" y="490"/>
                  <a:pt x="1269" y="496"/>
                </a:cubicBezTo>
                <a:cubicBezTo>
                  <a:pt x="1268" y="500"/>
                  <a:pt x="1262" y="502"/>
                  <a:pt x="1260" y="505"/>
                </a:cubicBezTo>
                <a:cubicBezTo>
                  <a:pt x="1264" y="508"/>
                  <a:pt x="1269" y="499"/>
                  <a:pt x="1275" y="504"/>
                </a:cubicBezTo>
                <a:cubicBezTo>
                  <a:pt x="1278" y="495"/>
                  <a:pt x="1280" y="502"/>
                  <a:pt x="1286" y="499"/>
                </a:cubicBezTo>
                <a:cubicBezTo>
                  <a:pt x="1288" y="498"/>
                  <a:pt x="1291" y="495"/>
                  <a:pt x="1293" y="495"/>
                </a:cubicBezTo>
                <a:cubicBezTo>
                  <a:pt x="1296" y="496"/>
                  <a:pt x="1297" y="498"/>
                  <a:pt x="1299" y="498"/>
                </a:cubicBezTo>
                <a:cubicBezTo>
                  <a:pt x="1305" y="496"/>
                  <a:pt x="1308" y="497"/>
                  <a:pt x="1313" y="494"/>
                </a:cubicBezTo>
                <a:cubicBezTo>
                  <a:pt x="1320" y="492"/>
                  <a:pt x="1310" y="489"/>
                  <a:pt x="1308" y="489"/>
                </a:cubicBezTo>
                <a:cubicBezTo>
                  <a:pt x="1313" y="485"/>
                  <a:pt x="1316" y="483"/>
                  <a:pt x="1317" y="476"/>
                </a:cubicBezTo>
                <a:cubicBezTo>
                  <a:pt x="1318" y="469"/>
                  <a:pt x="1306" y="474"/>
                  <a:pt x="1305" y="473"/>
                </a:cubicBezTo>
                <a:cubicBezTo>
                  <a:pt x="1309" y="469"/>
                  <a:pt x="1302" y="463"/>
                  <a:pt x="1299" y="463"/>
                </a:cubicBezTo>
                <a:cubicBezTo>
                  <a:pt x="1301" y="463"/>
                  <a:pt x="1303" y="463"/>
                  <a:pt x="1304" y="465"/>
                </a:cubicBezTo>
                <a:cubicBezTo>
                  <a:pt x="1303" y="456"/>
                  <a:pt x="1295" y="455"/>
                  <a:pt x="1293" y="448"/>
                </a:cubicBezTo>
                <a:cubicBezTo>
                  <a:pt x="1290" y="438"/>
                  <a:pt x="1286" y="437"/>
                  <a:pt x="1277" y="436"/>
                </a:cubicBezTo>
                <a:cubicBezTo>
                  <a:pt x="1279" y="434"/>
                  <a:pt x="1281" y="433"/>
                  <a:pt x="1283" y="434"/>
                </a:cubicBezTo>
                <a:cubicBezTo>
                  <a:pt x="1280" y="428"/>
                  <a:pt x="1292" y="422"/>
                  <a:pt x="1289" y="417"/>
                </a:cubicBezTo>
                <a:cubicBezTo>
                  <a:pt x="1287" y="414"/>
                  <a:pt x="1273" y="415"/>
                  <a:pt x="1271" y="419"/>
                </a:cubicBezTo>
                <a:cubicBezTo>
                  <a:pt x="1271" y="418"/>
                  <a:pt x="1271" y="418"/>
                  <a:pt x="1271" y="418"/>
                </a:cubicBezTo>
                <a:cubicBezTo>
                  <a:pt x="1272" y="417"/>
                  <a:pt x="1272" y="415"/>
                  <a:pt x="1273" y="415"/>
                </a:cubicBezTo>
                <a:cubicBezTo>
                  <a:pt x="1272" y="414"/>
                  <a:pt x="1271" y="414"/>
                  <a:pt x="1270" y="413"/>
                </a:cubicBezTo>
                <a:cubicBezTo>
                  <a:pt x="1271" y="414"/>
                  <a:pt x="1271" y="413"/>
                  <a:pt x="1272" y="414"/>
                </a:cubicBezTo>
                <a:cubicBezTo>
                  <a:pt x="1273" y="410"/>
                  <a:pt x="1279" y="409"/>
                  <a:pt x="1280" y="404"/>
                </a:cubicBezTo>
                <a:cubicBezTo>
                  <a:pt x="1277" y="403"/>
                  <a:pt x="1272" y="404"/>
                  <a:pt x="1269" y="406"/>
                </a:cubicBezTo>
                <a:cubicBezTo>
                  <a:pt x="1268" y="405"/>
                  <a:pt x="1269" y="405"/>
                  <a:pt x="1267" y="406"/>
                </a:cubicBezTo>
                <a:cubicBezTo>
                  <a:pt x="1266" y="403"/>
                  <a:pt x="1263" y="406"/>
                  <a:pt x="1265" y="409"/>
                </a:cubicBezTo>
                <a:cubicBezTo>
                  <a:pt x="1264" y="409"/>
                  <a:pt x="1263" y="409"/>
                  <a:pt x="1262" y="409"/>
                </a:cubicBezTo>
                <a:cubicBezTo>
                  <a:pt x="1262" y="410"/>
                  <a:pt x="1262" y="410"/>
                  <a:pt x="1261" y="411"/>
                </a:cubicBezTo>
                <a:cubicBezTo>
                  <a:pt x="1263" y="412"/>
                  <a:pt x="1263" y="413"/>
                  <a:pt x="1264" y="414"/>
                </a:cubicBezTo>
                <a:cubicBezTo>
                  <a:pt x="1263" y="413"/>
                  <a:pt x="1261" y="413"/>
                  <a:pt x="1259" y="414"/>
                </a:cubicBezTo>
                <a:cubicBezTo>
                  <a:pt x="1260" y="415"/>
                  <a:pt x="1260" y="417"/>
                  <a:pt x="1260" y="418"/>
                </a:cubicBezTo>
                <a:cubicBezTo>
                  <a:pt x="1260" y="418"/>
                  <a:pt x="1259" y="418"/>
                  <a:pt x="1258" y="417"/>
                </a:cubicBezTo>
                <a:cubicBezTo>
                  <a:pt x="1258" y="419"/>
                  <a:pt x="1259" y="419"/>
                  <a:pt x="1260" y="420"/>
                </a:cubicBezTo>
                <a:close/>
                <a:moveTo>
                  <a:pt x="1270" y="455"/>
                </a:moveTo>
                <a:cubicBezTo>
                  <a:pt x="1268" y="456"/>
                  <a:pt x="1267" y="457"/>
                  <a:pt x="1267" y="459"/>
                </a:cubicBezTo>
                <a:cubicBezTo>
                  <a:pt x="1267" y="459"/>
                  <a:pt x="1268" y="460"/>
                  <a:pt x="1268" y="460"/>
                </a:cubicBezTo>
                <a:cubicBezTo>
                  <a:pt x="1270" y="458"/>
                  <a:pt x="1271" y="457"/>
                  <a:pt x="1270" y="455"/>
                </a:cubicBezTo>
                <a:close/>
                <a:moveTo>
                  <a:pt x="1434" y="268"/>
                </a:moveTo>
                <a:cubicBezTo>
                  <a:pt x="1437" y="264"/>
                  <a:pt x="1440" y="261"/>
                  <a:pt x="1443" y="258"/>
                </a:cubicBezTo>
                <a:cubicBezTo>
                  <a:pt x="1440" y="260"/>
                  <a:pt x="1438" y="262"/>
                  <a:pt x="1436" y="263"/>
                </a:cubicBezTo>
                <a:cubicBezTo>
                  <a:pt x="1434" y="263"/>
                  <a:pt x="1433" y="265"/>
                  <a:pt x="1434" y="268"/>
                </a:cubicBezTo>
                <a:close/>
                <a:moveTo>
                  <a:pt x="1449" y="249"/>
                </a:moveTo>
                <a:cubicBezTo>
                  <a:pt x="1448" y="251"/>
                  <a:pt x="1446" y="252"/>
                  <a:pt x="1444" y="254"/>
                </a:cubicBezTo>
                <a:cubicBezTo>
                  <a:pt x="1446" y="254"/>
                  <a:pt x="1448" y="254"/>
                  <a:pt x="1449" y="254"/>
                </a:cubicBezTo>
                <a:cubicBezTo>
                  <a:pt x="1451" y="252"/>
                  <a:pt x="1453" y="250"/>
                  <a:pt x="1449" y="249"/>
                </a:cubicBezTo>
                <a:close/>
                <a:moveTo>
                  <a:pt x="1439" y="254"/>
                </a:moveTo>
                <a:cubicBezTo>
                  <a:pt x="1435" y="256"/>
                  <a:pt x="1435" y="255"/>
                  <a:pt x="1435" y="259"/>
                </a:cubicBezTo>
                <a:cubicBezTo>
                  <a:pt x="1434" y="265"/>
                  <a:pt x="1443" y="257"/>
                  <a:pt x="1445" y="256"/>
                </a:cubicBezTo>
                <a:cubicBezTo>
                  <a:pt x="1443" y="253"/>
                  <a:pt x="1441" y="254"/>
                  <a:pt x="1439" y="254"/>
                </a:cubicBezTo>
                <a:close/>
                <a:moveTo>
                  <a:pt x="1457" y="247"/>
                </a:moveTo>
                <a:cubicBezTo>
                  <a:pt x="1454" y="246"/>
                  <a:pt x="1451" y="246"/>
                  <a:pt x="1450" y="249"/>
                </a:cubicBezTo>
                <a:cubicBezTo>
                  <a:pt x="1451" y="249"/>
                  <a:pt x="1452" y="250"/>
                  <a:pt x="1453" y="250"/>
                </a:cubicBezTo>
                <a:cubicBezTo>
                  <a:pt x="1454" y="250"/>
                  <a:pt x="1456" y="249"/>
                  <a:pt x="1457" y="247"/>
                </a:cubicBezTo>
                <a:close/>
                <a:moveTo>
                  <a:pt x="1430" y="264"/>
                </a:moveTo>
                <a:cubicBezTo>
                  <a:pt x="1428" y="265"/>
                  <a:pt x="1429" y="268"/>
                  <a:pt x="1427" y="269"/>
                </a:cubicBezTo>
                <a:cubicBezTo>
                  <a:pt x="1427" y="267"/>
                  <a:pt x="1427" y="265"/>
                  <a:pt x="1428" y="263"/>
                </a:cubicBezTo>
                <a:cubicBezTo>
                  <a:pt x="1425" y="263"/>
                  <a:pt x="1424" y="265"/>
                  <a:pt x="1425" y="268"/>
                </a:cubicBezTo>
                <a:cubicBezTo>
                  <a:pt x="1424" y="268"/>
                  <a:pt x="1423" y="268"/>
                  <a:pt x="1423" y="268"/>
                </a:cubicBezTo>
                <a:cubicBezTo>
                  <a:pt x="1422" y="271"/>
                  <a:pt x="1423" y="270"/>
                  <a:pt x="1421" y="272"/>
                </a:cubicBezTo>
                <a:cubicBezTo>
                  <a:pt x="1424" y="272"/>
                  <a:pt x="1425" y="273"/>
                  <a:pt x="1427" y="271"/>
                </a:cubicBezTo>
                <a:cubicBezTo>
                  <a:pt x="1429" y="269"/>
                  <a:pt x="1430" y="268"/>
                  <a:pt x="1432" y="269"/>
                </a:cubicBezTo>
                <a:cubicBezTo>
                  <a:pt x="1433" y="267"/>
                  <a:pt x="1433" y="262"/>
                  <a:pt x="1430" y="264"/>
                </a:cubicBezTo>
                <a:close/>
                <a:moveTo>
                  <a:pt x="1423" y="275"/>
                </a:moveTo>
                <a:cubicBezTo>
                  <a:pt x="1423" y="279"/>
                  <a:pt x="1421" y="280"/>
                  <a:pt x="1418" y="280"/>
                </a:cubicBezTo>
                <a:cubicBezTo>
                  <a:pt x="1419" y="281"/>
                  <a:pt x="1419" y="281"/>
                  <a:pt x="1420" y="282"/>
                </a:cubicBezTo>
                <a:cubicBezTo>
                  <a:pt x="1420" y="283"/>
                  <a:pt x="1419" y="284"/>
                  <a:pt x="1419" y="285"/>
                </a:cubicBezTo>
                <a:cubicBezTo>
                  <a:pt x="1422" y="281"/>
                  <a:pt x="1424" y="280"/>
                  <a:pt x="1423" y="275"/>
                </a:cubicBezTo>
                <a:close/>
                <a:moveTo>
                  <a:pt x="1426" y="274"/>
                </a:moveTo>
                <a:cubicBezTo>
                  <a:pt x="1426" y="274"/>
                  <a:pt x="1425" y="274"/>
                  <a:pt x="1424" y="274"/>
                </a:cubicBezTo>
                <a:cubicBezTo>
                  <a:pt x="1424" y="275"/>
                  <a:pt x="1424" y="277"/>
                  <a:pt x="1424" y="278"/>
                </a:cubicBezTo>
                <a:cubicBezTo>
                  <a:pt x="1427" y="275"/>
                  <a:pt x="1429" y="273"/>
                  <a:pt x="1431" y="270"/>
                </a:cubicBezTo>
                <a:cubicBezTo>
                  <a:pt x="1429" y="270"/>
                  <a:pt x="1427" y="272"/>
                  <a:pt x="1426" y="274"/>
                </a:cubicBezTo>
                <a:close/>
                <a:moveTo>
                  <a:pt x="1462" y="249"/>
                </a:moveTo>
                <a:cubicBezTo>
                  <a:pt x="1459" y="246"/>
                  <a:pt x="1453" y="250"/>
                  <a:pt x="1451" y="253"/>
                </a:cubicBezTo>
                <a:cubicBezTo>
                  <a:pt x="1452" y="253"/>
                  <a:pt x="1454" y="252"/>
                  <a:pt x="1456" y="252"/>
                </a:cubicBezTo>
                <a:cubicBezTo>
                  <a:pt x="1458" y="251"/>
                  <a:pt x="1460" y="250"/>
                  <a:pt x="1462" y="249"/>
                </a:cubicBezTo>
                <a:close/>
                <a:moveTo>
                  <a:pt x="1465" y="244"/>
                </a:moveTo>
                <a:cubicBezTo>
                  <a:pt x="1464" y="244"/>
                  <a:pt x="1463" y="244"/>
                  <a:pt x="1462" y="244"/>
                </a:cubicBezTo>
                <a:cubicBezTo>
                  <a:pt x="1462" y="245"/>
                  <a:pt x="1462" y="246"/>
                  <a:pt x="1462" y="247"/>
                </a:cubicBezTo>
                <a:cubicBezTo>
                  <a:pt x="1465" y="248"/>
                  <a:pt x="1466" y="247"/>
                  <a:pt x="1465" y="244"/>
                </a:cubicBezTo>
                <a:close/>
                <a:moveTo>
                  <a:pt x="1850" y="192"/>
                </a:moveTo>
                <a:cubicBezTo>
                  <a:pt x="1845" y="193"/>
                  <a:pt x="1847" y="195"/>
                  <a:pt x="1846" y="200"/>
                </a:cubicBezTo>
                <a:cubicBezTo>
                  <a:pt x="1850" y="199"/>
                  <a:pt x="1855" y="198"/>
                  <a:pt x="1859" y="198"/>
                </a:cubicBezTo>
                <a:cubicBezTo>
                  <a:pt x="1858" y="193"/>
                  <a:pt x="1854" y="192"/>
                  <a:pt x="1850" y="192"/>
                </a:cubicBezTo>
                <a:close/>
                <a:moveTo>
                  <a:pt x="2309" y="678"/>
                </a:moveTo>
                <a:cubicBezTo>
                  <a:pt x="2309" y="680"/>
                  <a:pt x="2309" y="682"/>
                  <a:pt x="2310" y="684"/>
                </a:cubicBezTo>
                <a:cubicBezTo>
                  <a:pt x="2315" y="685"/>
                  <a:pt x="2311" y="679"/>
                  <a:pt x="2314" y="679"/>
                </a:cubicBezTo>
                <a:cubicBezTo>
                  <a:pt x="2319" y="680"/>
                  <a:pt x="2316" y="685"/>
                  <a:pt x="2315" y="687"/>
                </a:cubicBezTo>
                <a:cubicBezTo>
                  <a:pt x="2313" y="691"/>
                  <a:pt x="2313" y="702"/>
                  <a:pt x="2319" y="698"/>
                </a:cubicBezTo>
                <a:cubicBezTo>
                  <a:pt x="2324" y="694"/>
                  <a:pt x="2325" y="688"/>
                  <a:pt x="2328" y="682"/>
                </a:cubicBezTo>
                <a:cubicBezTo>
                  <a:pt x="2329" y="680"/>
                  <a:pt x="2326" y="677"/>
                  <a:pt x="2326" y="676"/>
                </a:cubicBezTo>
                <a:cubicBezTo>
                  <a:pt x="2324" y="673"/>
                  <a:pt x="2322" y="676"/>
                  <a:pt x="2320" y="673"/>
                </a:cubicBezTo>
                <a:cubicBezTo>
                  <a:pt x="2324" y="669"/>
                  <a:pt x="2328" y="675"/>
                  <a:pt x="2330" y="667"/>
                </a:cubicBezTo>
                <a:cubicBezTo>
                  <a:pt x="2332" y="671"/>
                  <a:pt x="2334" y="669"/>
                  <a:pt x="2336" y="668"/>
                </a:cubicBezTo>
                <a:cubicBezTo>
                  <a:pt x="2338" y="667"/>
                  <a:pt x="2342" y="666"/>
                  <a:pt x="2342" y="665"/>
                </a:cubicBezTo>
                <a:cubicBezTo>
                  <a:pt x="2345" y="662"/>
                  <a:pt x="2351" y="664"/>
                  <a:pt x="2355" y="665"/>
                </a:cubicBezTo>
                <a:cubicBezTo>
                  <a:pt x="2349" y="670"/>
                  <a:pt x="2352" y="673"/>
                  <a:pt x="2357" y="677"/>
                </a:cubicBezTo>
                <a:cubicBezTo>
                  <a:pt x="2359" y="674"/>
                  <a:pt x="2361" y="668"/>
                  <a:pt x="2366" y="669"/>
                </a:cubicBezTo>
                <a:cubicBezTo>
                  <a:pt x="2363" y="666"/>
                  <a:pt x="2362" y="664"/>
                  <a:pt x="2365" y="661"/>
                </a:cubicBezTo>
                <a:cubicBezTo>
                  <a:pt x="2369" y="667"/>
                  <a:pt x="2376" y="665"/>
                  <a:pt x="2380" y="660"/>
                </a:cubicBezTo>
                <a:cubicBezTo>
                  <a:pt x="2381" y="661"/>
                  <a:pt x="2382" y="663"/>
                  <a:pt x="2382" y="665"/>
                </a:cubicBezTo>
                <a:cubicBezTo>
                  <a:pt x="2384" y="662"/>
                  <a:pt x="2386" y="659"/>
                  <a:pt x="2389" y="656"/>
                </a:cubicBezTo>
                <a:cubicBezTo>
                  <a:pt x="2388" y="658"/>
                  <a:pt x="2388" y="660"/>
                  <a:pt x="2388" y="662"/>
                </a:cubicBezTo>
                <a:cubicBezTo>
                  <a:pt x="2391" y="660"/>
                  <a:pt x="2392" y="657"/>
                  <a:pt x="2395" y="655"/>
                </a:cubicBezTo>
                <a:cubicBezTo>
                  <a:pt x="2396" y="655"/>
                  <a:pt x="2395" y="647"/>
                  <a:pt x="2395" y="645"/>
                </a:cubicBezTo>
                <a:cubicBezTo>
                  <a:pt x="2396" y="641"/>
                  <a:pt x="2398" y="641"/>
                  <a:pt x="2398" y="636"/>
                </a:cubicBezTo>
                <a:cubicBezTo>
                  <a:pt x="2398" y="632"/>
                  <a:pt x="2397" y="627"/>
                  <a:pt x="2402" y="629"/>
                </a:cubicBezTo>
                <a:cubicBezTo>
                  <a:pt x="2402" y="626"/>
                  <a:pt x="2401" y="624"/>
                  <a:pt x="2403" y="622"/>
                </a:cubicBezTo>
                <a:cubicBezTo>
                  <a:pt x="2406" y="620"/>
                  <a:pt x="2405" y="616"/>
                  <a:pt x="2405" y="613"/>
                </a:cubicBezTo>
                <a:cubicBezTo>
                  <a:pt x="2405" y="610"/>
                  <a:pt x="2403" y="607"/>
                  <a:pt x="2402" y="605"/>
                </a:cubicBezTo>
                <a:cubicBezTo>
                  <a:pt x="2400" y="602"/>
                  <a:pt x="2402" y="600"/>
                  <a:pt x="2402" y="597"/>
                </a:cubicBezTo>
                <a:cubicBezTo>
                  <a:pt x="2398" y="595"/>
                  <a:pt x="2396" y="598"/>
                  <a:pt x="2397" y="603"/>
                </a:cubicBezTo>
                <a:cubicBezTo>
                  <a:pt x="2394" y="594"/>
                  <a:pt x="2389" y="606"/>
                  <a:pt x="2388" y="609"/>
                </a:cubicBezTo>
                <a:cubicBezTo>
                  <a:pt x="2387" y="612"/>
                  <a:pt x="2390" y="613"/>
                  <a:pt x="2390" y="615"/>
                </a:cubicBezTo>
                <a:cubicBezTo>
                  <a:pt x="2389" y="619"/>
                  <a:pt x="2388" y="622"/>
                  <a:pt x="2386" y="626"/>
                </a:cubicBezTo>
                <a:cubicBezTo>
                  <a:pt x="2385" y="631"/>
                  <a:pt x="2381" y="636"/>
                  <a:pt x="2377" y="639"/>
                </a:cubicBezTo>
                <a:cubicBezTo>
                  <a:pt x="2374" y="640"/>
                  <a:pt x="2372" y="642"/>
                  <a:pt x="2368" y="642"/>
                </a:cubicBezTo>
                <a:cubicBezTo>
                  <a:pt x="2366" y="642"/>
                  <a:pt x="2369" y="637"/>
                  <a:pt x="2370" y="636"/>
                </a:cubicBezTo>
                <a:cubicBezTo>
                  <a:pt x="2366" y="637"/>
                  <a:pt x="2364" y="637"/>
                  <a:pt x="2364" y="642"/>
                </a:cubicBezTo>
                <a:cubicBezTo>
                  <a:pt x="2364" y="644"/>
                  <a:pt x="2360" y="647"/>
                  <a:pt x="2359" y="649"/>
                </a:cubicBezTo>
                <a:cubicBezTo>
                  <a:pt x="2357" y="652"/>
                  <a:pt x="2360" y="654"/>
                  <a:pt x="2357" y="655"/>
                </a:cubicBezTo>
                <a:cubicBezTo>
                  <a:pt x="2352" y="657"/>
                  <a:pt x="2354" y="653"/>
                  <a:pt x="2351" y="654"/>
                </a:cubicBezTo>
                <a:cubicBezTo>
                  <a:pt x="2346" y="654"/>
                  <a:pt x="2336" y="653"/>
                  <a:pt x="2333" y="658"/>
                </a:cubicBezTo>
                <a:cubicBezTo>
                  <a:pt x="2330" y="663"/>
                  <a:pt x="2325" y="666"/>
                  <a:pt x="2319" y="666"/>
                </a:cubicBezTo>
                <a:cubicBezTo>
                  <a:pt x="2321" y="673"/>
                  <a:pt x="2313" y="675"/>
                  <a:pt x="2309" y="678"/>
                </a:cubicBezTo>
                <a:close/>
                <a:moveTo>
                  <a:pt x="2301" y="950"/>
                </a:moveTo>
                <a:cubicBezTo>
                  <a:pt x="2299" y="952"/>
                  <a:pt x="2295" y="955"/>
                  <a:pt x="2294" y="958"/>
                </a:cubicBezTo>
                <a:cubicBezTo>
                  <a:pt x="2291" y="962"/>
                  <a:pt x="2293" y="962"/>
                  <a:pt x="2293" y="966"/>
                </a:cubicBezTo>
                <a:cubicBezTo>
                  <a:pt x="2294" y="969"/>
                  <a:pt x="2294" y="972"/>
                  <a:pt x="2294" y="975"/>
                </a:cubicBezTo>
                <a:cubicBezTo>
                  <a:pt x="2294" y="977"/>
                  <a:pt x="2298" y="980"/>
                  <a:pt x="2300" y="981"/>
                </a:cubicBezTo>
                <a:cubicBezTo>
                  <a:pt x="2299" y="977"/>
                  <a:pt x="2298" y="969"/>
                  <a:pt x="2304" y="971"/>
                </a:cubicBezTo>
                <a:cubicBezTo>
                  <a:pt x="2303" y="971"/>
                  <a:pt x="2297" y="966"/>
                  <a:pt x="2300" y="965"/>
                </a:cubicBezTo>
                <a:cubicBezTo>
                  <a:pt x="2303" y="964"/>
                  <a:pt x="2304" y="960"/>
                  <a:pt x="2300" y="959"/>
                </a:cubicBezTo>
                <a:cubicBezTo>
                  <a:pt x="2300" y="958"/>
                  <a:pt x="2301" y="956"/>
                  <a:pt x="2302" y="955"/>
                </a:cubicBezTo>
                <a:cubicBezTo>
                  <a:pt x="2302" y="954"/>
                  <a:pt x="2301" y="952"/>
                  <a:pt x="2301" y="950"/>
                </a:cubicBezTo>
                <a:close/>
                <a:moveTo>
                  <a:pt x="2475" y="1179"/>
                </a:moveTo>
                <a:cubicBezTo>
                  <a:pt x="2470" y="1175"/>
                  <a:pt x="2476" y="1170"/>
                  <a:pt x="2469" y="1167"/>
                </a:cubicBezTo>
                <a:cubicBezTo>
                  <a:pt x="2468" y="1167"/>
                  <a:pt x="2465" y="1172"/>
                  <a:pt x="2464" y="1169"/>
                </a:cubicBezTo>
                <a:cubicBezTo>
                  <a:pt x="2463" y="1166"/>
                  <a:pt x="2462" y="1162"/>
                  <a:pt x="2461" y="1159"/>
                </a:cubicBezTo>
                <a:cubicBezTo>
                  <a:pt x="2459" y="1153"/>
                  <a:pt x="2459" y="1150"/>
                  <a:pt x="2454" y="1147"/>
                </a:cubicBezTo>
                <a:cubicBezTo>
                  <a:pt x="2452" y="1145"/>
                  <a:pt x="2438" y="1139"/>
                  <a:pt x="2438" y="1137"/>
                </a:cubicBezTo>
                <a:cubicBezTo>
                  <a:pt x="2438" y="1131"/>
                  <a:pt x="2439" y="1124"/>
                  <a:pt x="2436" y="1120"/>
                </a:cubicBezTo>
                <a:cubicBezTo>
                  <a:pt x="2430" y="1114"/>
                  <a:pt x="2431" y="1111"/>
                  <a:pt x="2430" y="1103"/>
                </a:cubicBezTo>
                <a:cubicBezTo>
                  <a:pt x="2430" y="1098"/>
                  <a:pt x="2423" y="1095"/>
                  <a:pt x="2420" y="1098"/>
                </a:cubicBezTo>
                <a:cubicBezTo>
                  <a:pt x="2418" y="1085"/>
                  <a:pt x="2414" y="1076"/>
                  <a:pt x="2410" y="1065"/>
                </a:cubicBezTo>
                <a:cubicBezTo>
                  <a:pt x="2404" y="1066"/>
                  <a:pt x="2403" y="1077"/>
                  <a:pt x="2402" y="1082"/>
                </a:cubicBezTo>
                <a:cubicBezTo>
                  <a:pt x="2400" y="1088"/>
                  <a:pt x="2402" y="1094"/>
                  <a:pt x="2402" y="1100"/>
                </a:cubicBezTo>
                <a:cubicBezTo>
                  <a:pt x="2402" y="1107"/>
                  <a:pt x="2398" y="1130"/>
                  <a:pt x="2388" y="1126"/>
                </a:cubicBezTo>
                <a:cubicBezTo>
                  <a:pt x="2385" y="1125"/>
                  <a:pt x="2382" y="1119"/>
                  <a:pt x="2378" y="1117"/>
                </a:cubicBezTo>
                <a:cubicBezTo>
                  <a:pt x="2372" y="1113"/>
                  <a:pt x="2365" y="1109"/>
                  <a:pt x="2359" y="1105"/>
                </a:cubicBezTo>
                <a:cubicBezTo>
                  <a:pt x="2353" y="1102"/>
                  <a:pt x="2356" y="1100"/>
                  <a:pt x="2357" y="1092"/>
                </a:cubicBezTo>
                <a:cubicBezTo>
                  <a:pt x="2359" y="1086"/>
                  <a:pt x="2362" y="1083"/>
                  <a:pt x="2366" y="1079"/>
                </a:cubicBezTo>
                <a:cubicBezTo>
                  <a:pt x="2360" y="1073"/>
                  <a:pt x="2358" y="1073"/>
                  <a:pt x="2350" y="1072"/>
                </a:cubicBezTo>
                <a:cubicBezTo>
                  <a:pt x="2344" y="1071"/>
                  <a:pt x="2337" y="1070"/>
                  <a:pt x="2331" y="1070"/>
                </a:cubicBezTo>
                <a:cubicBezTo>
                  <a:pt x="2331" y="1073"/>
                  <a:pt x="2332" y="1076"/>
                  <a:pt x="2332" y="1079"/>
                </a:cubicBezTo>
                <a:cubicBezTo>
                  <a:pt x="2325" y="1078"/>
                  <a:pt x="2319" y="1074"/>
                  <a:pt x="2314" y="1081"/>
                </a:cubicBezTo>
                <a:cubicBezTo>
                  <a:pt x="2310" y="1087"/>
                  <a:pt x="2309" y="1093"/>
                  <a:pt x="2307" y="1101"/>
                </a:cubicBezTo>
                <a:cubicBezTo>
                  <a:pt x="2301" y="1098"/>
                  <a:pt x="2295" y="1095"/>
                  <a:pt x="2289" y="1092"/>
                </a:cubicBezTo>
                <a:cubicBezTo>
                  <a:pt x="2287" y="1090"/>
                  <a:pt x="2279" y="1099"/>
                  <a:pt x="2277" y="1100"/>
                </a:cubicBezTo>
                <a:cubicBezTo>
                  <a:pt x="2268" y="1109"/>
                  <a:pt x="2254" y="1116"/>
                  <a:pt x="2250" y="1129"/>
                </a:cubicBezTo>
                <a:cubicBezTo>
                  <a:pt x="2247" y="1135"/>
                  <a:pt x="2247" y="1141"/>
                  <a:pt x="2241" y="1142"/>
                </a:cubicBezTo>
                <a:cubicBezTo>
                  <a:pt x="2232" y="1144"/>
                  <a:pt x="2224" y="1146"/>
                  <a:pt x="2216" y="1148"/>
                </a:cubicBezTo>
                <a:cubicBezTo>
                  <a:pt x="2210" y="1149"/>
                  <a:pt x="2207" y="1152"/>
                  <a:pt x="2202" y="1155"/>
                </a:cubicBezTo>
                <a:cubicBezTo>
                  <a:pt x="2196" y="1160"/>
                  <a:pt x="2194" y="1161"/>
                  <a:pt x="2192" y="1169"/>
                </a:cubicBezTo>
                <a:cubicBezTo>
                  <a:pt x="2190" y="1167"/>
                  <a:pt x="2189" y="1164"/>
                  <a:pt x="2188" y="1161"/>
                </a:cubicBezTo>
                <a:cubicBezTo>
                  <a:pt x="2184" y="1172"/>
                  <a:pt x="2182" y="1180"/>
                  <a:pt x="2186" y="1191"/>
                </a:cubicBezTo>
                <a:cubicBezTo>
                  <a:pt x="2188" y="1197"/>
                  <a:pt x="2188" y="1198"/>
                  <a:pt x="2185" y="1204"/>
                </a:cubicBezTo>
                <a:cubicBezTo>
                  <a:pt x="2184" y="1209"/>
                  <a:pt x="2187" y="1212"/>
                  <a:pt x="2189" y="1216"/>
                </a:cubicBezTo>
                <a:cubicBezTo>
                  <a:pt x="2194" y="1227"/>
                  <a:pt x="2197" y="1237"/>
                  <a:pt x="2199" y="1248"/>
                </a:cubicBezTo>
                <a:cubicBezTo>
                  <a:pt x="2199" y="1252"/>
                  <a:pt x="2203" y="1264"/>
                  <a:pt x="2201" y="1267"/>
                </a:cubicBezTo>
                <a:cubicBezTo>
                  <a:pt x="2201" y="1269"/>
                  <a:pt x="2191" y="1274"/>
                  <a:pt x="2196" y="1278"/>
                </a:cubicBezTo>
                <a:cubicBezTo>
                  <a:pt x="2200" y="1280"/>
                  <a:pt x="2204" y="1286"/>
                  <a:pt x="2209" y="1286"/>
                </a:cubicBezTo>
                <a:cubicBezTo>
                  <a:pt x="2213" y="1286"/>
                  <a:pt x="2219" y="1287"/>
                  <a:pt x="2223" y="1284"/>
                </a:cubicBezTo>
                <a:cubicBezTo>
                  <a:pt x="2228" y="1279"/>
                  <a:pt x="2230" y="1277"/>
                  <a:pt x="2236" y="1276"/>
                </a:cubicBezTo>
                <a:cubicBezTo>
                  <a:pt x="2241" y="1275"/>
                  <a:pt x="2246" y="1275"/>
                  <a:pt x="2251" y="1275"/>
                </a:cubicBezTo>
                <a:cubicBezTo>
                  <a:pt x="2255" y="1274"/>
                  <a:pt x="2258" y="1274"/>
                  <a:pt x="2262" y="1274"/>
                </a:cubicBezTo>
                <a:cubicBezTo>
                  <a:pt x="2263" y="1274"/>
                  <a:pt x="2265" y="1269"/>
                  <a:pt x="2266" y="1268"/>
                </a:cubicBezTo>
                <a:cubicBezTo>
                  <a:pt x="2268" y="1264"/>
                  <a:pt x="2275" y="1262"/>
                  <a:pt x="2279" y="1260"/>
                </a:cubicBezTo>
                <a:cubicBezTo>
                  <a:pt x="2283" y="1258"/>
                  <a:pt x="2289" y="1261"/>
                  <a:pt x="2292" y="1259"/>
                </a:cubicBezTo>
                <a:cubicBezTo>
                  <a:pt x="2295" y="1257"/>
                  <a:pt x="2301" y="1252"/>
                  <a:pt x="2304" y="1252"/>
                </a:cubicBezTo>
                <a:cubicBezTo>
                  <a:pt x="2316" y="1254"/>
                  <a:pt x="2326" y="1255"/>
                  <a:pt x="2337" y="1259"/>
                </a:cubicBezTo>
                <a:cubicBezTo>
                  <a:pt x="2344" y="1262"/>
                  <a:pt x="2345" y="1263"/>
                  <a:pt x="2349" y="1270"/>
                </a:cubicBezTo>
                <a:cubicBezTo>
                  <a:pt x="2351" y="1275"/>
                  <a:pt x="2354" y="1279"/>
                  <a:pt x="2357" y="1283"/>
                </a:cubicBezTo>
                <a:cubicBezTo>
                  <a:pt x="2363" y="1276"/>
                  <a:pt x="2368" y="1270"/>
                  <a:pt x="2373" y="1262"/>
                </a:cubicBezTo>
                <a:cubicBezTo>
                  <a:pt x="2376" y="1271"/>
                  <a:pt x="2370" y="1278"/>
                  <a:pt x="2366" y="1285"/>
                </a:cubicBezTo>
                <a:cubicBezTo>
                  <a:pt x="2373" y="1287"/>
                  <a:pt x="2373" y="1282"/>
                  <a:pt x="2376" y="1275"/>
                </a:cubicBezTo>
                <a:cubicBezTo>
                  <a:pt x="2377" y="1280"/>
                  <a:pt x="2375" y="1291"/>
                  <a:pt x="2380" y="1291"/>
                </a:cubicBezTo>
                <a:cubicBezTo>
                  <a:pt x="2384" y="1291"/>
                  <a:pt x="2387" y="1299"/>
                  <a:pt x="2388" y="1303"/>
                </a:cubicBezTo>
                <a:cubicBezTo>
                  <a:pt x="2390" y="1315"/>
                  <a:pt x="2399" y="1319"/>
                  <a:pt x="2410" y="1320"/>
                </a:cubicBezTo>
                <a:cubicBezTo>
                  <a:pt x="2417" y="1322"/>
                  <a:pt x="2418" y="1322"/>
                  <a:pt x="2423" y="1318"/>
                </a:cubicBezTo>
                <a:cubicBezTo>
                  <a:pt x="2429" y="1313"/>
                  <a:pt x="2429" y="1315"/>
                  <a:pt x="2434" y="1321"/>
                </a:cubicBezTo>
                <a:cubicBezTo>
                  <a:pt x="2436" y="1324"/>
                  <a:pt x="2443" y="1322"/>
                  <a:pt x="2445" y="1319"/>
                </a:cubicBezTo>
                <a:cubicBezTo>
                  <a:pt x="2450" y="1314"/>
                  <a:pt x="2451" y="1313"/>
                  <a:pt x="2459" y="1313"/>
                </a:cubicBezTo>
                <a:cubicBezTo>
                  <a:pt x="2471" y="1313"/>
                  <a:pt x="2470" y="1296"/>
                  <a:pt x="2472" y="1285"/>
                </a:cubicBezTo>
                <a:cubicBezTo>
                  <a:pt x="2473" y="1276"/>
                  <a:pt x="2483" y="1270"/>
                  <a:pt x="2486" y="1261"/>
                </a:cubicBezTo>
                <a:cubicBezTo>
                  <a:pt x="2488" y="1250"/>
                  <a:pt x="2494" y="1237"/>
                  <a:pt x="2494" y="1226"/>
                </a:cubicBezTo>
                <a:cubicBezTo>
                  <a:pt x="2494" y="1215"/>
                  <a:pt x="2491" y="1203"/>
                  <a:pt x="2489" y="1193"/>
                </a:cubicBezTo>
                <a:cubicBezTo>
                  <a:pt x="2484" y="1188"/>
                  <a:pt x="2479" y="1184"/>
                  <a:pt x="2475" y="1179"/>
                </a:cubicBezTo>
                <a:close/>
                <a:moveTo>
                  <a:pt x="2281" y="1001"/>
                </a:moveTo>
                <a:cubicBezTo>
                  <a:pt x="2278" y="1008"/>
                  <a:pt x="2290" y="1005"/>
                  <a:pt x="2291" y="1004"/>
                </a:cubicBezTo>
                <a:cubicBezTo>
                  <a:pt x="2291" y="1000"/>
                  <a:pt x="2282" y="996"/>
                  <a:pt x="2281" y="1001"/>
                </a:cubicBezTo>
                <a:close/>
                <a:moveTo>
                  <a:pt x="2321" y="1070"/>
                </a:moveTo>
                <a:cubicBezTo>
                  <a:pt x="2317" y="1072"/>
                  <a:pt x="2313" y="1067"/>
                  <a:pt x="2312" y="1074"/>
                </a:cubicBezTo>
                <a:cubicBezTo>
                  <a:pt x="2316" y="1074"/>
                  <a:pt x="2319" y="1076"/>
                  <a:pt x="2322" y="1074"/>
                </a:cubicBezTo>
                <a:cubicBezTo>
                  <a:pt x="2324" y="1073"/>
                  <a:pt x="2325" y="1069"/>
                  <a:pt x="2321" y="1070"/>
                </a:cubicBezTo>
                <a:close/>
                <a:moveTo>
                  <a:pt x="2490" y="1015"/>
                </a:moveTo>
                <a:cubicBezTo>
                  <a:pt x="2492" y="1010"/>
                  <a:pt x="2492" y="1010"/>
                  <a:pt x="2490" y="1006"/>
                </a:cubicBezTo>
                <a:cubicBezTo>
                  <a:pt x="2490" y="1006"/>
                  <a:pt x="2488" y="1007"/>
                  <a:pt x="2488" y="1006"/>
                </a:cubicBezTo>
                <a:cubicBezTo>
                  <a:pt x="2487" y="1005"/>
                  <a:pt x="2486" y="1003"/>
                  <a:pt x="2486" y="1003"/>
                </a:cubicBezTo>
                <a:cubicBezTo>
                  <a:pt x="2482" y="1000"/>
                  <a:pt x="2477" y="997"/>
                  <a:pt x="2473" y="995"/>
                </a:cubicBezTo>
                <a:cubicBezTo>
                  <a:pt x="2472" y="1000"/>
                  <a:pt x="2490" y="1002"/>
                  <a:pt x="2488" y="1011"/>
                </a:cubicBezTo>
                <a:cubicBezTo>
                  <a:pt x="2488" y="1012"/>
                  <a:pt x="2489" y="1013"/>
                  <a:pt x="2490" y="1015"/>
                </a:cubicBezTo>
                <a:close/>
                <a:moveTo>
                  <a:pt x="2451" y="1341"/>
                </a:moveTo>
                <a:cubicBezTo>
                  <a:pt x="2448" y="1342"/>
                  <a:pt x="2441" y="1347"/>
                  <a:pt x="2439" y="1346"/>
                </a:cubicBezTo>
                <a:cubicBezTo>
                  <a:pt x="2435" y="1344"/>
                  <a:pt x="2430" y="1342"/>
                  <a:pt x="2426" y="1340"/>
                </a:cubicBezTo>
                <a:cubicBezTo>
                  <a:pt x="2425" y="1347"/>
                  <a:pt x="2426" y="1355"/>
                  <a:pt x="2429" y="1361"/>
                </a:cubicBezTo>
                <a:cubicBezTo>
                  <a:pt x="2432" y="1368"/>
                  <a:pt x="2436" y="1370"/>
                  <a:pt x="2443" y="1371"/>
                </a:cubicBezTo>
                <a:cubicBezTo>
                  <a:pt x="2451" y="1373"/>
                  <a:pt x="2459" y="1344"/>
                  <a:pt x="2451" y="1341"/>
                </a:cubicBezTo>
                <a:close/>
                <a:moveTo>
                  <a:pt x="2463" y="1020"/>
                </a:moveTo>
                <a:cubicBezTo>
                  <a:pt x="2460" y="1021"/>
                  <a:pt x="2457" y="1020"/>
                  <a:pt x="2454" y="1021"/>
                </a:cubicBezTo>
                <a:cubicBezTo>
                  <a:pt x="2456" y="1026"/>
                  <a:pt x="2465" y="1028"/>
                  <a:pt x="2470" y="1027"/>
                </a:cubicBezTo>
                <a:cubicBezTo>
                  <a:pt x="2473" y="1026"/>
                  <a:pt x="2478" y="1025"/>
                  <a:pt x="2479" y="1021"/>
                </a:cubicBezTo>
                <a:cubicBezTo>
                  <a:pt x="2480" y="1020"/>
                  <a:pt x="2487" y="1021"/>
                  <a:pt x="2482" y="1016"/>
                </a:cubicBezTo>
                <a:cubicBezTo>
                  <a:pt x="2488" y="1015"/>
                  <a:pt x="2486" y="1010"/>
                  <a:pt x="2482" y="1008"/>
                </a:cubicBezTo>
                <a:cubicBezTo>
                  <a:pt x="2478" y="1005"/>
                  <a:pt x="2479" y="1013"/>
                  <a:pt x="2479" y="1015"/>
                </a:cubicBezTo>
                <a:cubicBezTo>
                  <a:pt x="2479" y="1015"/>
                  <a:pt x="2465" y="1025"/>
                  <a:pt x="2468" y="1017"/>
                </a:cubicBezTo>
                <a:cubicBezTo>
                  <a:pt x="2468" y="1016"/>
                  <a:pt x="2466" y="1020"/>
                  <a:pt x="2463" y="1020"/>
                </a:cubicBezTo>
                <a:close/>
                <a:moveTo>
                  <a:pt x="2434" y="1020"/>
                </a:moveTo>
                <a:cubicBezTo>
                  <a:pt x="2432" y="1017"/>
                  <a:pt x="2434" y="1013"/>
                  <a:pt x="2430" y="1010"/>
                </a:cubicBezTo>
                <a:cubicBezTo>
                  <a:pt x="2427" y="1008"/>
                  <a:pt x="2423" y="1006"/>
                  <a:pt x="2420" y="1004"/>
                </a:cubicBezTo>
                <a:cubicBezTo>
                  <a:pt x="2415" y="1001"/>
                  <a:pt x="2408" y="999"/>
                  <a:pt x="2402" y="997"/>
                </a:cubicBezTo>
                <a:cubicBezTo>
                  <a:pt x="2393" y="994"/>
                  <a:pt x="2384" y="990"/>
                  <a:pt x="2376" y="987"/>
                </a:cubicBezTo>
                <a:cubicBezTo>
                  <a:pt x="2371" y="985"/>
                  <a:pt x="2364" y="989"/>
                  <a:pt x="2361" y="992"/>
                </a:cubicBezTo>
                <a:cubicBezTo>
                  <a:pt x="2360" y="994"/>
                  <a:pt x="2356" y="1002"/>
                  <a:pt x="2354" y="1001"/>
                </a:cubicBezTo>
                <a:cubicBezTo>
                  <a:pt x="2351" y="999"/>
                  <a:pt x="2349" y="999"/>
                  <a:pt x="2347" y="995"/>
                </a:cubicBezTo>
                <a:cubicBezTo>
                  <a:pt x="2345" y="990"/>
                  <a:pt x="2344" y="987"/>
                  <a:pt x="2344" y="982"/>
                </a:cubicBezTo>
                <a:cubicBezTo>
                  <a:pt x="2343" y="977"/>
                  <a:pt x="2342" y="978"/>
                  <a:pt x="2337" y="977"/>
                </a:cubicBezTo>
                <a:cubicBezTo>
                  <a:pt x="2330" y="975"/>
                  <a:pt x="2323" y="977"/>
                  <a:pt x="2319" y="984"/>
                </a:cubicBezTo>
                <a:cubicBezTo>
                  <a:pt x="2322" y="985"/>
                  <a:pt x="2324" y="985"/>
                  <a:pt x="2327" y="986"/>
                </a:cubicBezTo>
                <a:cubicBezTo>
                  <a:pt x="2328" y="986"/>
                  <a:pt x="2327" y="990"/>
                  <a:pt x="2328" y="991"/>
                </a:cubicBezTo>
                <a:cubicBezTo>
                  <a:pt x="2332" y="993"/>
                  <a:pt x="2338" y="992"/>
                  <a:pt x="2342" y="991"/>
                </a:cubicBezTo>
                <a:cubicBezTo>
                  <a:pt x="2342" y="992"/>
                  <a:pt x="2342" y="994"/>
                  <a:pt x="2342" y="995"/>
                </a:cubicBezTo>
                <a:cubicBezTo>
                  <a:pt x="2336" y="993"/>
                  <a:pt x="2333" y="994"/>
                  <a:pt x="2327" y="996"/>
                </a:cubicBezTo>
                <a:cubicBezTo>
                  <a:pt x="2330" y="1000"/>
                  <a:pt x="2332" y="1004"/>
                  <a:pt x="2334" y="1008"/>
                </a:cubicBezTo>
                <a:cubicBezTo>
                  <a:pt x="2337" y="1005"/>
                  <a:pt x="2339" y="1003"/>
                  <a:pt x="2341" y="1000"/>
                </a:cubicBezTo>
                <a:cubicBezTo>
                  <a:pt x="2342" y="1006"/>
                  <a:pt x="2342" y="1006"/>
                  <a:pt x="2347" y="1008"/>
                </a:cubicBezTo>
                <a:cubicBezTo>
                  <a:pt x="2353" y="1011"/>
                  <a:pt x="2359" y="1014"/>
                  <a:pt x="2366" y="1016"/>
                </a:cubicBezTo>
                <a:cubicBezTo>
                  <a:pt x="2368" y="1017"/>
                  <a:pt x="2374" y="1018"/>
                  <a:pt x="2376" y="1021"/>
                </a:cubicBezTo>
                <a:cubicBezTo>
                  <a:pt x="2378" y="1026"/>
                  <a:pt x="2380" y="1031"/>
                  <a:pt x="2382" y="1036"/>
                </a:cubicBezTo>
                <a:cubicBezTo>
                  <a:pt x="2375" y="1038"/>
                  <a:pt x="2374" y="1037"/>
                  <a:pt x="2373" y="1045"/>
                </a:cubicBezTo>
                <a:cubicBezTo>
                  <a:pt x="2378" y="1045"/>
                  <a:pt x="2384" y="1044"/>
                  <a:pt x="2389" y="1044"/>
                </a:cubicBezTo>
                <a:cubicBezTo>
                  <a:pt x="2392" y="1044"/>
                  <a:pt x="2394" y="1052"/>
                  <a:pt x="2398" y="1052"/>
                </a:cubicBezTo>
                <a:cubicBezTo>
                  <a:pt x="2404" y="1053"/>
                  <a:pt x="2409" y="1054"/>
                  <a:pt x="2414" y="1051"/>
                </a:cubicBezTo>
                <a:cubicBezTo>
                  <a:pt x="2417" y="1049"/>
                  <a:pt x="2418" y="1040"/>
                  <a:pt x="2421" y="1041"/>
                </a:cubicBezTo>
                <a:cubicBezTo>
                  <a:pt x="2424" y="1041"/>
                  <a:pt x="2433" y="1041"/>
                  <a:pt x="2435" y="1043"/>
                </a:cubicBezTo>
                <a:cubicBezTo>
                  <a:pt x="2440" y="1048"/>
                  <a:pt x="2444" y="1052"/>
                  <a:pt x="2448" y="1057"/>
                </a:cubicBezTo>
                <a:cubicBezTo>
                  <a:pt x="2452" y="1060"/>
                  <a:pt x="2457" y="1060"/>
                  <a:pt x="2461" y="1061"/>
                </a:cubicBezTo>
                <a:cubicBezTo>
                  <a:pt x="2465" y="1061"/>
                  <a:pt x="2470" y="1065"/>
                  <a:pt x="2472" y="1064"/>
                </a:cubicBezTo>
                <a:cubicBezTo>
                  <a:pt x="2470" y="1062"/>
                  <a:pt x="2464" y="1058"/>
                  <a:pt x="2467" y="1055"/>
                </a:cubicBezTo>
                <a:cubicBezTo>
                  <a:pt x="2464" y="1055"/>
                  <a:pt x="2460" y="1055"/>
                  <a:pt x="2462" y="1051"/>
                </a:cubicBezTo>
                <a:cubicBezTo>
                  <a:pt x="2455" y="1050"/>
                  <a:pt x="2455" y="1049"/>
                  <a:pt x="2452" y="1042"/>
                </a:cubicBezTo>
                <a:cubicBezTo>
                  <a:pt x="2451" y="1040"/>
                  <a:pt x="2448" y="1039"/>
                  <a:pt x="2446" y="1038"/>
                </a:cubicBezTo>
                <a:cubicBezTo>
                  <a:pt x="2445" y="1037"/>
                  <a:pt x="2444" y="1033"/>
                  <a:pt x="2443" y="1031"/>
                </a:cubicBezTo>
                <a:cubicBezTo>
                  <a:pt x="2446" y="1031"/>
                  <a:pt x="2448" y="1031"/>
                  <a:pt x="2450" y="1030"/>
                </a:cubicBezTo>
                <a:cubicBezTo>
                  <a:pt x="2451" y="1021"/>
                  <a:pt x="2438" y="1024"/>
                  <a:pt x="2434" y="1020"/>
                </a:cubicBezTo>
                <a:close/>
                <a:moveTo>
                  <a:pt x="2406" y="496"/>
                </a:moveTo>
                <a:cubicBezTo>
                  <a:pt x="2406" y="501"/>
                  <a:pt x="2407" y="506"/>
                  <a:pt x="2405" y="511"/>
                </a:cubicBezTo>
                <a:cubicBezTo>
                  <a:pt x="2402" y="517"/>
                  <a:pt x="2404" y="518"/>
                  <a:pt x="2405" y="524"/>
                </a:cubicBezTo>
                <a:cubicBezTo>
                  <a:pt x="2406" y="528"/>
                  <a:pt x="2406" y="528"/>
                  <a:pt x="2404" y="531"/>
                </a:cubicBezTo>
                <a:cubicBezTo>
                  <a:pt x="2403" y="533"/>
                  <a:pt x="2404" y="536"/>
                  <a:pt x="2404" y="538"/>
                </a:cubicBezTo>
                <a:cubicBezTo>
                  <a:pt x="2404" y="544"/>
                  <a:pt x="2403" y="545"/>
                  <a:pt x="2406" y="551"/>
                </a:cubicBezTo>
                <a:cubicBezTo>
                  <a:pt x="2406" y="548"/>
                  <a:pt x="2406" y="543"/>
                  <a:pt x="2410" y="542"/>
                </a:cubicBezTo>
                <a:cubicBezTo>
                  <a:pt x="2414" y="541"/>
                  <a:pt x="2416" y="546"/>
                  <a:pt x="2416" y="550"/>
                </a:cubicBezTo>
                <a:cubicBezTo>
                  <a:pt x="2420" y="546"/>
                  <a:pt x="2415" y="540"/>
                  <a:pt x="2413" y="536"/>
                </a:cubicBezTo>
                <a:cubicBezTo>
                  <a:pt x="2410" y="531"/>
                  <a:pt x="2409" y="530"/>
                  <a:pt x="2410" y="525"/>
                </a:cubicBezTo>
                <a:cubicBezTo>
                  <a:pt x="2413" y="518"/>
                  <a:pt x="2412" y="516"/>
                  <a:pt x="2419" y="514"/>
                </a:cubicBezTo>
                <a:cubicBezTo>
                  <a:pt x="2423" y="513"/>
                  <a:pt x="2423" y="521"/>
                  <a:pt x="2427" y="521"/>
                </a:cubicBezTo>
                <a:cubicBezTo>
                  <a:pt x="2424" y="515"/>
                  <a:pt x="2422" y="509"/>
                  <a:pt x="2420" y="502"/>
                </a:cubicBezTo>
                <a:cubicBezTo>
                  <a:pt x="2419" y="498"/>
                  <a:pt x="2418" y="495"/>
                  <a:pt x="2418" y="491"/>
                </a:cubicBezTo>
                <a:cubicBezTo>
                  <a:pt x="2417" y="489"/>
                  <a:pt x="2414" y="487"/>
                  <a:pt x="2414" y="485"/>
                </a:cubicBezTo>
                <a:cubicBezTo>
                  <a:pt x="2413" y="477"/>
                  <a:pt x="2419" y="473"/>
                  <a:pt x="2415" y="466"/>
                </a:cubicBezTo>
                <a:cubicBezTo>
                  <a:pt x="2413" y="462"/>
                  <a:pt x="2415" y="451"/>
                  <a:pt x="2408" y="457"/>
                </a:cubicBezTo>
                <a:cubicBezTo>
                  <a:pt x="2411" y="459"/>
                  <a:pt x="2412" y="464"/>
                  <a:pt x="2409" y="466"/>
                </a:cubicBezTo>
                <a:cubicBezTo>
                  <a:pt x="2408" y="467"/>
                  <a:pt x="2408" y="465"/>
                  <a:pt x="2406" y="467"/>
                </a:cubicBezTo>
                <a:cubicBezTo>
                  <a:pt x="2403" y="469"/>
                  <a:pt x="2404" y="469"/>
                  <a:pt x="2405" y="472"/>
                </a:cubicBezTo>
                <a:cubicBezTo>
                  <a:pt x="2406" y="476"/>
                  <a:pt x="2404" y="482"/>
                  <a:pt x="2403" y="486"/>
                </a:cubicBezTo>
                <a:cubicBezTo>
                  <a:pt x="2402" y="489"/>
                  <a:pt x="2410" y="492"/>
                  <a:pt x="2406" y="496"/>
                </a:cubicBezTo>
                <a:close/>
                <a:moveTo>
                  <a:pt x="2266" y="891"/>
                </a:moveTo>
                <a:cubicBezTo>
                  <a:pt x="2270" y="892"/>
                  <a:pt x="2272" y="886"/>
                  <a:pt x="2267" y="886"/>
                </a:cubicBezTo>
                <a:cubicBezTo>
                  <a:pt x="2266" y="887"/>
                  <a:pt x="2262" y="890"/>
                  <a:pt x="2266" y="891"/>
                </a:cubicBezTo>
                <a:close/>
                <a:moveTo>
                  <a:pt x="2260" y="892"/>
                </a:moveTo>
                <a:cubicBezTo>
                  <a:pt x="2261" y="889"/>
                  <a:pt x="2263" y="886"/>
                  <a:pt x="2265" y="884"/>
                </a:cubicBezTo>
                <a:cubicBezTo>
                  <a:pt x="2267" y="883"/>
                  <a:pt x="2266" y="878"/>
                  <a:pt x="2267" y="876"/>
                </a:cubicBezTo>
                <a:cubicBezTo>
                  <a:pt x="2266" y="876"/>
                  <a:pt x="2266" y="876"/>
                  <a:pt x="2265" y="876"/>
                </a:cubicBezTo>
                <a:cubicBezTo>
                  <a:pt x="2264" y="881"/>
                  <a:pt x="2260" y="887"/>
                  <a:pt x="2260" y="892"/>
                </a:cubicBezTo>
                <a:close/>
                <a:moveTo>
                  <a:pt x="2273" y="875"/>
                </a:moveTo>
                <a:cubicBezTo>
                  <a:pt x="2271" y="876"/>
                  <a:pt x="2269" y="876"/>
                  <a:pt x="2268" y="874"/>
                </a:cubicBezTo>
                <a:cubicBezTo>
                  <a:pt x="2268" y="876"/>
                  <a:pt x="2268" y="878"/>
                  <a:pt x="2269" y="880"/>
                </a:cubicBezTo>
                <a:cubicBezTo>
                  <a:pt x="2272" y="877"/>
                  <a:pt x="2270" y="885"/>
                  <a:pt x="2273" y="887"/>
                </a:cubicBezTo>
                <a:cubicBezTo>
                  <a:pt x="2273" y="886"/>
                  <a:pt x="2273" y="885"/>
                  <a:pt x="2273" y="884"/>
                </a:cubicBezTo>
                <a:cubicBezTo>
                  <a:pt x="2274" y="885"/>
                  <a:pt x="2274" y="886"/>
                  <a:pt x="2275" y="887"/>
                </a:cubicBezTo>
                <a:cubicBezTo>
                  <a:pt x="2277" y="884"/>
                  <a:pt x="2273" y="879"/>
                  <a:pt x="2273" y="875"/>
                </a:cubicBezTo>
                <a:close/>
                <a:moveTo>
                  <a:pt x="2262" y="868"/>
                </a:moveTo>
                <a:cubicBezTo>
                  <a:pt x="2263" y="870"/>
                  <a:pt x="2264" y="872"/>
                  <a:pt x="2266" y="873"/>
                </a:cubicBezTo>
                <a:cubicBezTo>
                  <a:pt x="2266" y="872"/>
                  <a:pt x="2266" y="869"/>
                  <a:pt x="2266" y="868"/>
                </a:cubicBezTo>
                <a:cubicBezTo>
                  <a:pt x="2263" y="868"/>
                  <a:pt x="2264" y="864"/>
                  <a:pt x="2259" y="865"/>
                </a:cubicBezTo>
                <a:cubicBezTo>
                  <a:pt x="2261" y="867"/>
                  <a:pt x="2260" y="869"/>
                  <a:pt x="2258" y="871"/>
                </a:cubicBezTo>
                <a:cubicBezTo>
                  <a:pt x="2259" y="870"/>
                  <a:pt x="2261" y="869"/>
                  <a:pt x="2262" y="868"/>
                </a:cubicBezTo>
                <a:close/>
                <a:moveTo>
                  <a:pt x="2268" y="865"/>
                </a:moveTo>
                <a:cubicBezTo>
                  <a:pt x="2268" y="868"/>
                  <a:pt x="2270" y="869"/>
                  <a:pt x="2272" y="871"/>
                </a:cubicBezTo>
                <a:cubicBezTo>
                  <a:pt x="2274" y="873"/>
                  <a:pt x="2272" y="873"/>
                  <a:pt x="2273" y="875"/>
                </a:cubicBezTo>
                <a:cubicBezTo>
                  <a:pt x="2279" y="882"/>
                  <a:pt x="2278" y="873"/>
                  <a:pt x="2277" y="869"/>
                </a:cubicBezTo>
                <a:cubicBezTo>
                  <a:pt x="2276" y="864"/>
                  <a:pt x="2271" y="865"/>
                  <a:pt x="2268" y="865"/>
                </a:cubicBezTo>
                <a:close/>
                <a:moveTo>
                  <a:pt x="2249" y="872"/>
                </a:moveTo>
                <a:cubicBezTo>
                  <a:pt x="2250" y="881"/>
                  <a:pt x="2248" y="887"/>
                  <a:pt x="2258" y="883"/>
                </a:cubicBezTo>
                <a:cubicBezTo>
                  <a:pt x="2255" y="886"/>
                  <a:pt x="2250" y="891"/>
                  <a:pt x="2255" y="893"/>
                </a:cubicBezTo>
                <a:cubicBezTo>
                  <a:pt x="2257" y="894"/>
                  <a:pt x="2256" y="897"/>
                  <a:pt x="2259" y="896"/>
                </a:cubicBezTo>
                <a:cubicBezTo>
                  <a:pt x="2261" y="896"/>
                  <a:pt x="2260" y="892"/>
                  <a:pt x="2260" y="890"/>
                </a:cubicBezTo>
                <a:cubicBezTo>
                  <a:pt x="2260" y="887"/>
                  <a:pt x="2263" y="881"/>
                  <a:pt x="2262" y="879"/>
                </a:cubicBezTo>
                <a:cubicBezTo>
                  <a:pt x="2259" y="874"/>
                  <a:pt x="2258" y="874"/>
                  <a:pt x="2253" y="872"/>
                </a:cubicBezTo>
                <a:cubicBezTo>
                  <a:pt x="2252" y="871"/>
                  <a:pt x="2250" y="872"/>
                  <a:pt x="2249" y="872"/>
                </a:cubicBezTo>
                <a:close/>
                <a:moveTo>
                  <a:pt x="2229" y="984"/>
                </a:moveTo>
                <a:cubicBezTo>
                  <a:pt x="2228" y="987"/>
                  <a:pt x="2229" y="989"/>
                  <a:pt x="2227" y="993"/>
                </a:cubicBezTo>
                <a:cubicBezTo>
                  <a:pt x="2225" y="998"/>
                  <a:pt x="2223" y="998"/>
                  <a:pt x="2226" y="1003"/>
                </a:cubicBezTo>
                <a:cubicBezTo>
                  <a:pt x="2228" y="1005"/>
                  <a:pt x="2232" y="1002"/>
                  <a:pt x="2231" y="1008"/>
                </a:cubicBezTo>
                <a:cubicBezTo>
                  <a:pt x="2231" y="1010"/>
                  <a:pt x="2228" y="1019"/>
                  <a:pt x="2229" y="1021"/>
                </a:cubicBezTo>
                <a:cubicBezTo>
                  <a:pt x="2231" y="1023"/>
                  <a:pt x="2237" y="1023"/>
                  <a:pt x="2238" y="1021"/>
                </a:cubicBezTo>
                <a:cubicBezTo>
                  <a:pt x="2238" y="1020"/>
                  <a:pt x="2237" y="1017"/>
                  <a:pt x="2237" y="1016"/>
                </a:cubicBezTo>
                <a:cubicBezTo>
                  <a:pt x="2237" y="1015"/>
                  <a:pt x="2238" y="1013"/>
                  <a:pt x="2238" y="1012"/>
                </a:cubicBezTo>
                <a:cubicBezTo>
                  <a:pt x="2239" y="1009"/>
                  <a:pt x="2238" y="1005"/>
                  <a:pt x="2238" y="1002"/>
                </a:cubicBezTo>
                <a:cubicBezTo>
                  <a:pt x="2239" y="999"/>
                  <a:pt x="2234" y="997"/>
                  <a:pt x="2241" y="996"/>
                </a:cubicBezTo>
                <a:cubicBezTo>
                  <a:pt x="2244" y="995"/>
                  <a:pt x="2241" y="1002"/>
                  <a:pt x="2242" y="1004"/>
                </a:cubicBezTo>
                <a:cubicBezTo>
                  <a:pt x="2243" y="1007"/>
                  <a:pt x="2247" y="1007"/>
                  <a:pt x="2246" y="1010"/>
                </a:cubicBezTo>
                <a:cubicBezTo>
                  <a:pt x="2245" y="1014"/>
                  <a:pt x="2248" y="1015"/>
                  <a:pt x="2251" y="1014"/>
                </a:cubicBezTo>
                <a:cubicBezTo>
                  <a:pt x="2249" y="1015"/>
                  <a:pt x="2257" y="1008"/>
                  <a:pt x="2256" y="1010"/>
                </a:cubicBezTo>
                <a:cubicBezTo>
                  <a:pt x="2259" y="1005"/>
                  <a:pt x="2253" y="1008"/>
                  <a:pt x="2252" y="1004"/>
                </a:cubicBezTo>
                <a:cubicBezTo>
                  <a:pt x="2251" y="1003"/>
                  <a:pt x="2254" y="1001"/>
                  <a:pt x="2253" y="1000"/>
                </a:cubicBezTo>
                <a:cubicBezTo>
                  <a:pt x="2252" y="998"/>
                  <a:pt x="2251" y="996"/>
                  <a:pt x="2250" y="994"/>
                </a:cubicBezTo>
                <a:cubicBezTo>
                  <a:pt x="2249" y="991"/>
                  <a:pt x="2247" y="992"/>
                  <a:pt x="2245" y="989"/>
                </a:cubicBezTo>
                <a:cubicBezTo>
                  <a:pt x="2252" y="992"/>
                  <a:pt x="2255" y="978"/>
                  <a:pt x="2261" y="982"/>
                </a:cubicBezTo>
                <a:cubicBezTo>
                  <a:pt x="2263" y="976"/>
                  <a:pt x="2257" y="979"/>
                  <a:pt x="2255" y="979"/>
                </a:cubicBezTo>
                <a:cubicBezTo>
                  <a:pt x="2252" y="979"/>
                  <a:pt x="2252" y="981"/>
                  <a:pt x="2250" y="981"/>
                </a:cubicBezTo>
                <a:cubicBezTo>
                  <a:pt x="2247" y="982"/>
                  <a:pt x="2248" y="979"/>
                  <a:pt x="2246" y="982"/>
                </a:cubicBezTo>
                <a:cubicBezTo>
                  <a:pt x="2239" y="989"/>
                  <a:pt x="2232" y="976"/>
                  <a:pt x="2237" y="970"/>
                </a:cubicBezTo>
                <a:cubicBezTo>
                  <a:pt x="2240" y="967"/>
                  <a:pt x="2243" y="970"/>
                  <a:pt x="2246" y="970"/>
                </a:cubicBezTo>
                <a:cubicBezTo>
                  <a:pt x="2250" y="970"/>
                  <a:pt x="2255" y="968"/>
                  <a:pt x="2259" y="970"/>
                </a:cubicBezTo>
                <a:cubicBezTo>
                  <a:pt x="2267" y="975"/>
                  <a:pt x="2272" y="965"/>
                  <a:pt x="2275" y="958"/>
                </a:cubicBezTo>
                <a:cubicBezTo>
                  <a:pt x="2271" y="958"/>
                  <a:pt x="2268" y="964"/>
                  <a:pt x="2265" y="966"/>
                </a:cubicBezTo>
                <a:cubicBezTo>
                  <a:pt x="2263" y="967"/>
                  <a:pt x="2260" y="965"/>
                  <a:pt x="2258" y="965"/>
                </a:cubicBezTo>
                <a:cubicBezTo>
                  <a:pt x="2256" y="965"/>
                  <a:pt x="2257" y="966"/>
                  <a:pt x="2254" y="965"/>
                </a:cubicBezTo>
                <a:cubicBezTo>
                  <a:pt x="2250" y="964"/>
                  <a:pt x="2244" y="960"/>
                  <a:pt x="2240" y="962"/>
                </a:cubicBezTo>
                <a:cubicBezTo>
                  <a:pt x="2236" y="965"/>
                  <a:pt x="2235" y="968"/>
                  <a:pt x="2232" y="973"/>
                </a:cubicBezTo>
                <a:cubicBezTo>
                  <a:pt x="2235" y="978"/>
                  <a:pt x="2230" y="980"/>
                  <a:pt x="2229" y="984"/>
                </a:cubicBezTo>
                <a:close/>
                <a:moveTo>
                  <a:pt x="2237" y="857"/>
                </a:moveTo>
                <a:cubicBezTo>
                  <a:pt x="2239" y="861"/>
                  <a:pt x="2242" y="865"/>
                  <a:pt x="2244" y="869"/>
                </a:cubicBezTo>
                <a:cubicBezTo>
                  <a:pt x="2248" y="864"/>
                  <a:pt x="2248" y="861"/>
                  <a:pt x="2243" y="857"/>
                </a:cubicBezTo>
                <a:cubicBezTo>
                  <a:pt x="2241" y="857"/>
                  <a:pt x="2239" y="857"/>
                  <a:pt x="2237" y="857"/>
                </a:cubicBezTo>
                <a:close/>
                <a:moveTo>
                  <a:pt x="2194" y="1043"/>
                </a:moveTo>
                <a:cubicBezTo>
                  <a:pt x="2194" y="1047"/>
                  <a:pt x="2197" y="1051"/>
                  <a:pt x="2200" y="1047"/>
                </a:cubicBezTo>
                <a:cubicBezTo>
                  <a:pt x="2203" y="1043"/>
                  <a:pt x="2196" y="1042"/>
                  <a:pt x="2194" y="1043"/>
                </a:cubicBezTo>
                <a:close/>
                <a:moveTo>
                  <a:pt x="2393" y="576"/>
                </a:moveTo>
                <a:cubicBezTo>
                  <a:pt x="2393" y="578"/>
                  <a:pt x="2393" y="582"/>
                  <a:pt x="2392" y="582"/>
                </a:cubicBezTo>
                <a:cubicBezTo>
                  <a:pt x="2389" y="584"/>
                  <a:pt x="2388" y="584"/>
                  <a:pt x="2388" y="587"/>
                </a:cubicBezTo>
                <a:cubicBezTo>
                  <a:pt x="2387" y="588"/>
                  <a:pt x="2390" y="597"/>
                  <a:pt x="2391" y="597"/>
                </a:cubicBezTo>
                <a:cubicBezTo>
                  <a:pt x="2392" y="598"/>
                  <a:pt x="2394" y="594"/>
                  <a:pt x="2395" y="594"/>
                </a:cubicBezTo>
                <a:cubicBezTo>
                  <a:pt x="2396" y="594"/>
                  <a:pt x="2399" y="595"/>
                  <a:pt x="2398" y="592"/>
                </a:cubicBezTo>
                <a:cubicBezTo>
                  <a:pt x="2396" y="590"/>
                  <a:pt x="2391" y="591"/>
                  <a:pt x="2392" y="586"/>
                </a:cubicBezTo>
                <a:cubicBezTo>
                  <a:pt x="2394" y="586"/>
                  <a:pt x="2397" y="588"/>
                  <a:pt x="2398" y="587"/>
                </a:cubicBezTo>
                <a:cubicBezTo>
                  <a:pt x="2400" y="587"/>
                  <a:pt x="2403" y="585"/>
                  <a:pt x="2404" y="586"/>
                </a:cubicBezTo>
                <a:cubicBezTo>
                  <a:pt x="2406" y="588"/>
                  <a:pt x="2413" y="593"/>
                  <a:pt x="2415" y="592"/>
                </a:cubicBezTo>
                <a:cubicBezTo>
                  <a:pt x="2415" y="592"/>
                  <a:pt x="2417" y="586"/>
                  <a:pt x="2417" y="585"/>
                </a:cubicBezTo>
                <a:cubicBezTo>
                  <a:pt x="2418" y="584"/>
                  <a:pt x="2422" y="582"/>
                  <a:pt x="2423" y="582"/>
                </a:cubicBezTo>
                <a:cubicBezTo>
                  <a:pt x="2428" y="582"/>
                  <a:pt x="2431" y="581"/>
                  <a:pt x="2434" y="578"/>
                </a:cubicBezTo>
                <a:cubicBezTo>
                  <a:pt x="2426" y="578"/>
                  <a:pt x="2432" y="571"/>
                  <a:pt x="2431" y="567"/>
                </a:cubicBezTo>
                <a:cubicBezTo>
                  <a:pt x="2425" y="573"/>
                  <a:pt x="2425" y="572"/>
                  <a:pt x="2418" y="568"/>
                </a:cubicBezTo>
                <a:cubicBezTo>
                  <a:pt x="2412" y="565"/>
                  <a:pt x="2410" y="560"/>
                  <a:pt x="2406" y="555"/>
                </a:cubicBezTo>
                <a:cubicBezTo>
                  <a:pt x="2402" y="549"/>
                  <a:pt x="2404" y="563"/>
                  <a:pt x="2404" y="565"/>
                </a:cubicBezTo>
                <a:cubicBezTo>
                  <a:pt x="2405" y="567"/>
                  <a:pt x="2401" y="570"/>
                  <a:pt x="2401" y="572"/>
                </a:cubicBezTo>
                <a:cubicBezTo>
                  <a:pt x="2401" y="575"/>
                  <a:pt x="2402" y="576"/>
                  <a:pt x="2400" y="578"/>
                </a:cubicBezTo>
                <a:cubicBezTo>
                  <a:pt x="2398" y="578"/>
                  <a:pt x="2396" y="577"/>
                  <a:pt x="2393" y="576"/>
                </a:cubicBezTo>
                <a:close/>
                <a:moveTo>
                  <a:pt x="1380" y="442"/>
                </a:moveTo>
                <a:cubicBezTo>
                  <a:pt x="1380" y="444"/>
                  <a:pt x="1383" y="449"/>
                  <a:pt x="1385" y="448"/>
                </a:cubicBezTo>
                <a:cubicBezTo>
                  <a:pt x="1388" y="448"/>
                  <a:pt x="1388" y="444"/>
                  <a:pt x="1385" y="443"/>
                </a:cubicBezTo>
                <a:cubicBezTo>
                  <a:pt x="1384" y="440"/>
                  <a:pt x="1382" y="441"/>
                  <a:pt x="1380" y="442"/>
                </a:cubicBezTo>
                <a:close/>
                <a:moveTo>
                  <a:pt x="1572" y="654"/>
                </a:moveTo>
                <a:cubicBezTo>
                  <a:pt x="1570" y="656"/>
                  <a:pt x="1566" y="658"/>
                  <a:pt x="1563" y="658"/>
                </a:cubicBezTo>
                <a:cubicBezTo>
                  <a:pt x="1561" y="658"/>
                  <a:pt x="1555" y="657"/>
                  <a:pt x="1554" y="659"/>
                </a:cubicBezTo>
                <a:cubicBezTo>
                  <a:pt x="1550" y="667"/>
                  <a:pt x="1567" y="662"/>
                  <a:pt x="1568" y="662"/>
                </a:cubicBezTo>
                <a:cubicBezTo>
                  <a:pt x="1566" y="658"/>
                  <a:pt x="1570" y="657"/>
                  <a:pt x="1572" y="654"/>
                </a:cubicBezTo>
                <a:close/>
                <a:moveTo>
                  <a:pt x="1508" y="661"/>
                </a:moveTo>
                <a:cubicBezTo>
                  <a:pt x="1508" y="658"/>
                  <a:pt x="1502" y="657"/>
                  <a:pt x="1500" y="657"/>
                </a:cubicBezTo>
                <a:cubicBezTo>
                  <a:pt x="1494" y="658"/>
                  <a:pt x="1493" y="657"/>
                  <a:pt x="1488" y="654"/>
                </a:cubicBezTo>
                <a:cubicBezTo>
                  <a:pt x="1488" y="655"/>
                  <a:pt x="1487" y="657"/>
                  <a:pt x="1486" y="658"/>
                </a:cubicBezTo>
                <a:cubicBezTo>
                  <a:pt x="1494" y="661"/>
                  <a:pt x="1500" y="661"/>
                  <a:pt x="1508" y="661"/>
                </a:cubicBezTo>
                <a:close/>
                <a:moveTo>
                  <a:pt x="1390" y="441"/>
                </a:moveTo>
                <a:cubicBezTo>
                  <a:pt x="1389" y="443"/>
                  <a:pt x="1390" y="447"/>
                  <a:pt x="1393" y="447"/>
                </a:cubicBezTo>
                <a:cubicBezTo>
                  <a:pt x="1396" y="447"/>
                  <a:pt x="1395" y="449"/>
                  <a:pt x="1396" y="453"/>
                </a:cubicBezTo>
                <a:cubicBezTo>
                  <a:pt x="1397" y="449"/>
                  <a:pt x="1396" y="445"/>
                  <a:pt x="1401" y="445"/>
                </a:cubicBezTo>
                <a:cubicBezTo>
                  <a:pt x="1400" y="444"/>
                  <a:pt x="1399" y="443"/>
                  <a:pt x="1398" y="442"/>
                </a:cubicBezTo>
                <a:cubicBezTo>
                  <a:pt x="1409" y="440"/>
                  <a:pt x="1391" y="430"/>
                  <a:pt x="1397" y="440"/>
                </a:cubicBezTo>
                <a:cubicBezTo>
                  <a:pt x="1394" y="440"/>
                  <a:pt x="1393" y="439"/>
                  <a:pt x="1395" y="437"/>
                </a:cubicBezTo>
                <a:cubicBezTo>
                  <a:pt x="1394" y="437"/>
                  <a:pt x="1393" y="437"/>
                  <a:pt x="1392" y="437"/>
                </a:cubicBezTo>
                <a:cubicBezTo>
                  <a:pt x="1393" y="439"/>
                  <a:pt x="1392" y="440"/>
                  <a:pt x="1390" y="441"/>
                </a:cubicBezTo>
                <a:close/>
                <a:moveTo>
                  <a:pt x="1485" y="406"/>
                </a:moveTo>
                <a:cubicBezTo>
                  <a:pt x="1480" y="404"/>
                  <a:pt x="1478" y="405"/>
                  <a:pt x="1473" y="406"/>
                </a:cubicBezTo>
                <a:cubicBezTo>
                  <a:pt x="1474" y="408"/>
                  <a:pt x="1476" y="410"/>
                  <a:pt x="1474" y="413"/>
                </a:cubicBezTo>
                <a:cubicBezTo>
                  <a:pt x="1477" y="409"/>
                  <a:pt x="1482" y="408"/>
                  <a:pt x="1485" y="406"/>
                </a:cubicBezTo>
                <a:close/>
                <a:moveTo>
                  <a:pt x="1370" y="608"/>
                </a:moveTo>
                <a:cubicBezTo>
                  <a:pt x="1371" y="610"/>
                  <a:pt x="1369" y="612"/>
                  <a:pt x="1368" y="613"/>
                </a:cubicBezTo>
                <a:cubicBezTo>
                  <a:pt x="1368" y="614"/>
                  <a:pt x="1370" y="615"/>
                  <a:pt x="1370" y="615"/>
                </a:cubicBezTo>
                <a:cubicBezTo>
                  <a:pt x="1370" y="619"/>
                  <a:pt x="1366" y="619"/>
                  <a:pt x="1369" y="622"/>
                </a:cubicBezTo>
                <a:cubicBezTo>
                  <a:pt x="1372" y="624"/>
                  <a:pt x="1374" y="625"/>
                  <a:pt x="1374" y="621"/>
                </a:cubicBezTo>
                <a:cubicBezTo>
                  <a:pt x="1375" y="619"/>
                  <a:pt x="1378" y="621"/>
                  <a:pt x="1378" y="617"/>
                </a:cubicBezTo>
                <a:cubicBezTo>
                  <a:pt x="1379" y="613"/>
                  <a:pt x="1379" y="609"/>
                  <a:pt x="1380" y="605"/>
                </a:cubicBezTo>
                <a:cubicBezTo>
                  <a:pt x="1381" y="597"/>
                  <a:pt x="1372" y="602"/>
                  <a:pt x="1369" y="603"/>
                </a:cubicBezTo>
                <a:cubicBezTo>
                  <a:pt x="1369" y="603"/>
                  <a:pt x="1368" y="603"/>
                  <a:pt x="1367" y="602"/>
                </a:cubicBezTo>
                <a:cubicBezTo>
                  <a:pt x="1365" y="607"/>
                  <a:pt x="1370" y="605"/>
                  <a:pt x="1370" y="608"/>
                </a:cubicBezTo>
                <a:close/>
                <a:moveTo>
                  <a:pt x="2773" y="338"/>
                </a:moveTo>
                <a:cubicBezTo>
                  <a:pt x="2771" y="338"/>
                  <a:pt x="2764" y="336"/>
                  <a:pt x="2763" y="337"/>
                </a:cubicBezTo>
                <a:cubicBezTo>
                  <a:pt x="2761" y="339"/>
                  <a:pt x="2763" y="343"/>
                  <a:pt x="2764" y="344"/>
                </a:cubicBezTo>
                <a:cubicBezTo>
                  <a:pt x="2768" y="347"/>
                  <a:pt x="2774" y="342"/>
                  <a:pt x="2777" y="345"/>
                </a:cubicBezTo>
                <a:cubicBezTo>
                  <a:pt x="2780" y="350"/>
                  <a:pt x="2785" y="351"/>
                  <a:pt x="2788" y="344"/>
                </a:cubicBezTo>
                <a:cubicBezTo>
                  <a:pt x="2783" y="342"/>
                  <a:pt x="2778" y="338"/>
                  <a:pt x="2773" y="338"/>
                </a:cubicBezTo>
                <a:close/>
                <a:moveTo>
                  <a:pt x="1444" y="425"/>
                </a:moveTo>
                <a:cubicBezTo>
                  <a:pt x="1446" y="423"/>
                  <a:pt x="1448" y="421"/>
                  <a:pt x="1451" y="420"/>
                </a:cubicBezTo>
                <a:cubicBezTo>
                  <a:pt x="1448" y="417"/>
                  <a:pt x="1450" y="416"/>
                  <a:pt x="1452" y="413"/>
                </a:cubicBezTo>
                <a:cubicBezTo>
                  <a:pt x="1444" y="411"/>
                  <a:pt x="1444" y="419"/>
                  <a:pt x="1444" y="425"/>
                </a:cubicBezTo>
                <a:close/>
                <a:moveTo>
                  <a:pt x="1460" y="387"/>
                </a:moveTo>
                <a:cubicBezTo>
                  <a:pt x="1460" y="386"/>
                  <a:pt x="1460" y="385"/>
                  <a:pt x="1460" y="384"/>
                </a:cubicBezTo>
                <a:cubicBezTo>
                  <a:pt x="1460" y="384"/>
                  <a:pt x="1461" y="384"/>
                  <a:pt x="1461" y="384"/>
                </a:cubicBezTo>
                <a:cubicBezTo>
                  <a:pt x="1460" y="379"/>
                  <a:pt x="1454" y="383"/>
                  <a:pt x="1460" y="387"/>
                </a:cubicBezTo>
                <a:close/>
                <a:moveTo>
                  <a:pt x="1370" y="589"/>
                </a:moveTo>
                <a:cubicBezTo>
                  <a:pt x="1367" y="592"/>
                  <a:pt x="1372" y="597"/>
                  <a:pt x="1375" y="597"/>
                </a:cubicBezTo>
                <a:cubicBezTo>
                  <a:pt x="1377" y="590"/>
                  <a:pt x="1377" y="588"/>
                  <a:pt x="1377" y="581"/>
                </a:cubicBezTo>
                <a:cubicBezTo>
                  <a:pt x="1374" y="582"/>
                  <a:pt x="1376" y="583"/>
                  <a:pt x="1375" y="585"/>
                </a:cubicBezTo>
                <a:cubicBezTo>
                  <a:pt x="1374" y="587"/>
                  <a:pt x="1372" y="588"/>
                  <a:pt x="1370" y="589"/>
                </a:cubicBezTo>
                <a:close/>
                <a:moveTo>
                  <a:pt x="2508" y="1024"/>
                </a:moveTo>
                <a:cubicBezTo>
                  <a:pt x="2506" y="1023"/>
                  <a:pt x="2506" y="1020"/>
                  <a:pt x="2503" y="1019"/>
                </a:cubicBezTo>
                <a:cubicBezTo>
                  <a:pt x="2503" y="1021"/>
                  <a:pt x="2503" y="1023"/>
                  <a:pt x="2505" y="1025"/>
                </a:cubicBezTo>
                <a:cubicBezTo>
                  <a:pt x="2506" y="1026"/>
                  <a:pt x="2505" y="1028"/>
                  <a:pt x="2506" y="1029"/>
                </a:cubicBezTo>
                <a:cubicBezTo>
                  <a:pt x="2508" y="1031"/>
                  <a:pt x="2515" y="1034"/>
                  <a:pt x="2513" y="1028"/>
                </a:cubicBezTo>
                <a:cubicBezTo>
                  <a:pt x="2512" y="1027"/>
                  <a:pt x="2510" y="1025"/>
                  <a:pt x="2508" y="1024"/>
                </a:cubicBezTo>
                <a:close/>
                <a:moveTo>
                  <a:pt x="2341" y="676"/>
                </a:moveTo>
                <a:cubicBezTo>
                  <a:pt x="2342" y="675"/>
                  <a:pt x="2344" y="679"/>
                  <a:pt x="2345" y="678"/>
                </a:cubicBezTo>
                <a:cubicBezTo>
                  <a:pt x="2346" y="677"/>
                  <a:pt x="2349" y="674"/>
                  <a:pt x="2349" y="673"/>
                </a:cubicBezTo>
                <a:cubicBezTo>
                  <a:pt x="2349" y="663"/>
                  <a:pt x="2337" y="671"/>
                  <a:pt x="2335" y="670"/>
                </a:cubicBezTo>
                <a:cubicBezTo>
                  <a:pt x="2332" y="676"/>
                  <a:pt x="2330" y="675"/>
                  <a:pt x="2332" y="682"/>
                </a:cubicBezTo>
                <a:cubicBezTo>
                  <a:pt x="2337" y="685"/>
                  <a:pt x="2338" y="678"/>
                  <a:pt x="2341" y="676"/>
                </a:cubicBezTo>
                <a:close/>
                <a:moveTo>
                  <a:pt x="2296" y="1000"/>
                </a:moveTo>
                <a:cubicBezTo>
                  <a:pt x="2292" y="1005"/>
                  <a:pt x="2299" y="1005"/>
                  <a:pt x="2301" y="1005"/>
                </a:cubicBezTo>
                <a:cubicBezTo>
                  <a:pt x="2302" y="1004"/>
                  <a:pt x="2302" y="1001"/>
                  <a:pt x="2303" y="1002"/>
                </a:cubicBezTo>
                <a:cubicBezTo>
                  <a:pt x="2305" y="1002"/>
                  <a:pt x="2307" y="1004"/>
                  <a:pt x="2309" y="1003"/>
                </a:cubicBezTo>
                <a:cubicBezTo>
                  <a:pt x="2313" y="1002"/>
                  <a:pt x="2315" y="1004"/>
                  <a:pt x="2319" y="1007"/>
                </a:cubicBezTo>
                <a:cubicBezTo>
                  <a:pt x="2320" y="998"/>
                  <a:pt x="2312" y="998"/>
                  <a:pt x="2307" y="996"/>
                </a:cubicBezTo>
                <a:cubicBezTo>
                  <a:pt x="2302" y="997"/>
                  <a:pt x="2298" y="997"/>
                  <a:pt x="2296" y="1000"/>
                </a:cubicBezTo>
                <a:close/>
                <a:moveTo>
                  <a:pt x="2647" y="1348"/>
                </a:moveTo>
                <a:cubicBezTo>
                  <a:pt x="2647" y="1345"/>
                  <a:pt x="2646" y="1342"/>
                  <a:pt x="2645" y="1340"/>
                </a:cubicBezTo>
                <a:cubicBezTo>
                  <a:pt x="2641" y="1342"/>
                  <a:pt x="2640" y="1342"/>
                  <a:pt x="2639" y="1346"/>
                </a:cubicBezTo>
                <a:cubicBezTo>
                  <a:pt x="2638" y="1350"/>
                  <a:pt x="2636" y="1348"/>
                  <a:pt x="2634" y="1352"/>
                </a:cubicBezTo>
                <a:cubicBezTo>
                  <a:pt x="2632" y="1354"/>
                  <a:pt x="2633" y="1358"/>
                  <a:pt x="2631" y="1360"/>
                </a:cubicBezTo>
                <a:cubicBezTo>
                  <a:pt x="2629" y="1363"/>
                  <a:pt x="2626" y="1365"/>
                  <a:pt x="2624" y="1367"/>
                </a:cubicBezTo>
                <a:cubicBezTo>
                  <a:pt x="2622" y="1369"/>
                  <a:pt x="2620" y="1371"/>
                  <a:pt x="2617" y="1372"/>
                </a:cubicBezTo>
                <a:cubicBezTo>
                  <a:pt x="2615" y="1373"/>
                  <a:pt x="2610" y="1374"/>
                  <a:pt x="2609" y="1376"/>
                </a:cubicBezTo>
                <a:cubicBezTo>
                  <a:pt x="2605" y="1382"/>
                  <a:pt x="2600" y="1388"/>
                  <a:pt x="2596" y="1394"/>
                </a:cubicBezTo>
                <a:cubicBezTo>
                  <a:pt x="2591" y="1400"/>
                  <a:pt x="2605" y="1398"/>
                  <a:pt x="2606" y="1400"/>
                </a:cubicBezTo>
                <a:cubicBezTo>
                  <a:pt x="2609" y="1403"/>
                  <a:pt x="2618" y="1406"/>
                  <a:pt x="2621" y="1402"/>
                </a:cubicBezTo>
                <a:cubicBezTo>
                  <a:pt x="2624" y="1397"/>
                  <a:pt x="2630" y="1391"/>
                  <a:pt x="2631" y="1385"/>
                </a:cubicBezTo>
                <a:cubicBezTo>
                  <a:pt x="2633" y="1377"/>
                  <a:pt x="2636" y="1376"/>
                  <a:pt x="2642" y="1372"/>
                </a:cubicBezTo>
                <a:cubicBezTo>
                  <a:pt x="2643" y="1373"/>
                  <a:pt x="2644" y="1375"/>
                  <a:pt x="2646" y="1375"/>
                </a:cubicBezTo>
                <a:cubicBezTo>
                  <a:pt x="2643" y="1370"/>
                  <a:pt x="2643" y="1369"/>
                  <a:pt x="2646" y="1365"/>
                </a:cubicBezTo>
                <a:cubicBezTo>
                  <a:pt x="2649" y="1361"/>
                  <a:pt x="2653" y="1357"/>
                  <a:pt x="2656" y="1353"/>
                </a:cubicBezTo>
                <a:cubicBezTo>
                  <a:pt x="2655" y="1350"/>
                  <a:pt x="2654" y="1347"/>
                  <a:pt x="2653" y="1344"/>
                </a:cubicBezTo>
                <a:cubicBezTo>
                  <a:pt x="2651" y="1345"/>
                  <a:pt x="2649" y="1347"/>
                  <a:pt x="2647" y="1348"/>
                </a:cubicBezTo>
                <a:close/>
                <a:moveTo>
                  <a:pt x="2606" y="1403"/>
                </a:moveTo>
                <a:cubicBezTo>
                  <a:pt x="2604" y="1404"/>
                  <a:pt x="2605" y="1408"/>
                  <a:pt x="2603" y="1410"/>
                </a:cubicBezTo>
                <a:cubicBezTo>
                  <a:pt x="2606" y="1408"/>
                  <a:pt x="2613" y="1409"/>
                  <a:pt x="2606" y="1403"/>
                </a:cubicBezTo>
                <a:close/>
                <a:moveTo>
                  <a:pt x="2685" y="1310"/>
                </a:moveTo>
                <a:cubicBezTo>
                  <a:pt x="2679" y="1314"/>
                  <a:pt x="2678" y="1314"/>
                  <a:pt x="2671" y="1312"/>
                </a:cubicBezTo>
                <a:cubicBezTo>
                  <a:pt x="2667" y="1311"/>
                  <a:pt x="2669" y="1303"/>
                  <a:pt x="2665" y="1300"/>
                </a:cubicBezTo>
                <a:cubicBezTo>
                  <a:pt x="2665" y="1305"/>
                  <a:pt x="2662" y="1309"/>
                  <a:pt x="2660" y="1303"/>
                </a:cubicBezTo>
                <a:cubicBezTo>
                  <a:pt x="2659" y="1301"/>
                  <a:pt x="2660" y="1299"/>
                  <a:pt x="2659" y="1297"/>
                </a:cubicBezTo>
                <a:cubicBezTo>
                  <a:pt x="2658" y="1296"/>
                  <a:pt x="2657" y="1294"/>
                  <a:pt x="2656" y="1293"/>
                </a:cubicBezTo>
                <a:cubicBezTo>
                  <a:pt x="2654" y="1287"/>
                  <a:pt x="2658" y="1288"/>
                  <a:pt x="2651" y="1285"/>
                </a:cubicBezTo>
                <a:cubicBezTo>
                  <a:pt x="2648" y="1284"/>
                  <a:pt x="2646" y="1281"/>
                  <a:pt x="2643" y="1280"/>
                </a:cubicBezTo>
                <a:cubicBezTo>
                  <a:pt x="2645" y="1283"/>
                  <a:pt x="2646" y="1287"/>
                  <a:pt x="2648" y="1290"/>
                </a:cubicBezTo>
                <a:cubicBezTo>
                  <a:pt x="2649" y="1290"/>
                  <a:pt x="2649" y="1289"/>
                  <a:pt x="2650" y="1289"/>
                </a:cubicBezTo>
                <a:cubicBezTo>
                  <a:pt x="2652" y="1292"/>
                  <a:pt x="2655" y="1306"/>
                  <a:pt x="2659" y="1304"/>
                </a:cubicBezTo>
                <a:cubicBezTo>
                  <a:pt x="2658" y="1309"/>
                  <a:pt x="2661" y="1313"/>
                  <a:pt x="2659" y="1317"/>
                </a:cubicBezTo>
                <a:cubicBezTo>
                  <a:pt x="2657" y="1323"/>
                  <a:pt x="2656" y="1324"/>
                  <a:pt x="2652" y="1328"/>
                </a:cubicBezTo>
                <a:cubicBezTo>
                  <a:pt x="2654" y="1329"/>
                  <a:pt x="2655" y="1331"/>
                  <a:pt x="2657" y="1333"/>
                </a:cubicBezTo>
                <a:cubicBezTo>
                  <a:pt x="2659" y="1333"/>
                  <a:pt x="2663" y="1333"/>
                  <a:pt x="2663" y="1335"/>
                </a:cubicBezTo>
                <a:cubicBezTo>
                  <a:pt x="2666" y="1339"/>
                  <a:pt x="2660" y="1345"/>
                  <a:pt x="2658" y="1347"/>
                </a:cubicBezTo>
                <a:cubicBezTo>
                  <a:pt x="2662" y="1349"/>
                  <a:pt x="2667" y="1352"/>
                  <a:pt x="2670" y="1346"/>
                </a:cubicBezTo>
                <a:cubicBezTo>
                  <a:pt x="2672" y="1341"/>
                  <a:pt x="2677" y="1334"/>
                  <a:pt x="2677" y="1329"/>
                </a:cubicBezTo>
                <a:cubicBezTo>
                  <a:pt x="2676" y="1325"/>
                  <a:pt x="2681" y="1325"/>
                  <a:pt x="2683" y="1326"/>
                </a:cubicBezTo>
                <a:cubicBezTo>
                  <a:pt x="2685" y="1327"/>
                  <a:pt x="2683" y="1324"/>
                  <a:pt x="2684" y="1323"/>
                </a:cubicBezTo>
                <a:cubicBezTo>
                  <a:pt x="2687" y="1320"/>
                  <a:pt x="2692" y="1311"/>
                  <a:pt x="2685" y="1310"/>
                </a:cubicBezTo>
                <a:close/>
                <a:moveTo>
                  <a:pt x="1323" y="615"/>
                </a:moveTo>
                <a:cubicBezTo>
                  <a:pt x="1324" y="617"/>
                  <a:pt x="1326" y="618"/>
                  <a:pt x="1327" y="619"/>
                </a:cubicBezTo>
                <a:cubicBezTo>
                  <a:pt x="1329" y="618"/>
                  <a:pt x="1330" y="617"/>
                  <a:pt x="1331" y="616"/>
                </a:cubicBezTo>
                <a:cubicBezTo>
                  <a:pt x="1329" y="610"/>
                  <a:pt x="1327" y="613"/>
                  <a:pt x="1323" y="615"/>
                </a:cubicBezTo>
                <a:close/>
                <a:moveTo>
                  <a:pt x="2759" y="312"/>
                </a:moveTo>
                <a:cubicBezTo>
                  <a:pt x="2759" y="317"/>
                  <a:pt x="2760" y="319"/>
                  <a:pt x="2756" y="321"/>
                </a:cubicBezTo>
                <a:cubicBezTo>
                  <a:pt x="2753" y="322"/>
                  <a:pt x="2755" y="327"/>
                  <a:pt x="2756" y="330"/>
                </a:cubicBezTo>
                <a:cubicBezTo>
                  <a:pt x="2750" y="329"/>
                  <a:pt x="2748" y="329"/>
                  <a:pt x="2744" y="325"/>
                </a:cubicBezTo>
                <a:cubicBezTo>
                  <a:pt x="2741" y="323"/>
                  <a:pt x="2734" y="327"/>
                  <a:pt x="2733" y="323"/>
                </a:cubicBezTo>
                <a:cubicBezTo>
                  <a:pt x="2732" y="318"/>
                  <a:pt x="2733" y="313"/>
                  <a:pt x="2728" y="313"/>
                </a:cubicBezTo>
                <a:cubicBezTo>
                  <a:pt x="2722" y="312"/>
                  <a:pt x="2717" y="312"/>
                  <a:pt x="2711" y="312"/>
                </a:cubicBezTo>
                <a:cubicBezTo>
                  <a:pt x="2708" y="311"/>
                  <a:pt x="2714" y="301"/>
                  <a:pt x="2706" y="303"/>
                </a:cubicBezTo>
                <a:cubicBezTo>
                  <a:pt x="2703" y="303"/>
                  <a:pt x="2704" y="313"/>
                  <a:pt x="2704" y="316"/>
                </a:cubicBezTo>
                <a:cubicBezTo>
                  <a:pt x="2704" y="322"/>
                  <a:pt x="2685" y="324"/>
                  <a:pt x="2680" y="325"/>
                </a:cubicBezTo>
                <a:cubicBezTo>
                  <a:pt x="2685" y="328"/>
                  <a:pt x="2690" y="330"/>
                  <a:pt x="2690" y="335"/>
                </a:cubicBezTo>
                <a:cubicBezTo>
                  <a:pt x="2690" y="342"/>
                  <a:pt x="2693" y="345"/>
                  <a:pt x="2697" y="350"/>
                </a:cubicBezTo>
                <a:cubicBezTo>
                  <a:pt x="2697" y="351"/>
                  <a:pt x="2694" y="355"/>
                  <a:pt x="2693" y="355"/>
                </a:cubicBezTo>
                <a:cubicBezTo>
                  <a:pt x="2692" y="356"/>
                  <a:pt x="2688" y="354"/>
                  <a:pt x="2686" y="354"/>
                </a:cubicBezTo>
                <a:cubicBezTo>
                  <a:pt x="2684" y="353"/>
                  <a:pt x="2678" y="351"/>
                  <a:pt x="2675" y="352"/>
                </a:cubicBezTo>
                <a:cubicBezTo>
                  <a:pt x="2665" y="358"/>
                  <a:pt x="2655" y="365"/>
                  <a:pt x="2645" y="371"/>
                </a:cubicBezTo>
                <a:cubicBezTo>
                  <a:pt x="2637" y="376"/>
                  <a:pt x="2628" y="378"/>
                  <a:pt x="2625" y="387"/>
                </a:cubicBezTo>
                <a:cubicBezTo>
                  <a:pt x="2618" y="380"/>
                  <a:pt x="2617" y="379"/>
                  <a:pt x="2608" y="381"/>
                </a:cubicBezTo>
                <a:cubicBezTo>
                  <a:pt x="2599" y="382"/>
                  <a:pt x="2599" y="382"/>
                  <a:pt x="2593" y="390"/>
                </a:cubicBezTo>
                <a:cubicBezTo>
                  <a:pt x="2593" y="387"/>
                  <a:pt x="2593" y="385"/>
                  <a:pt x="2593" y="382"/>
                </a:cubicBezTo>
                <a:cubicBezTo>
                  <a:pt x="2590" y="383"/>
                  <a:pt x="2585" y="387"/>
                  <a:pt x="2582" y="387"/>
                </a:cubicBezTo>
                <a:cubicBezTo>
                  <a:pt x="2579" y="386"/>
                  <a:pt x="2575" y="384"/>
                  <a:pt x="2573" y="388"/>
                </a:cubicBezTo>
                <a:cubicBezTo>
                  <a:pt x="2568" y="396"/>
                  <a:pt x="2563" y="404"/>
                  <a:pt x="2558" y="412"/>
                </a:cubicBezTo>
                <a:cubicBezTo>
                  <a:pt x="2561" y="413"/>
                  <a:pt x="2570" y="414"/>
                  <a:pt x="2569" y="417"/>
                </a:cubicBezTo>
                <a:cubicBezTo>
                  <a:pt x="2567" y="425"/>
                  <a:pt x="2567" y="426"/>
                  <a:pt x="2571" y="432"/>
                </a:cubicBezTo>
                <a:cubicBezTo>
                  <a:pt x="2564" y="435"/>
                  <a:pt x="2556" y="439"/>
                  <a:pt x="2561" y="449"/>
                </a:cubicBezTo>
                <a:cubicBezTo>
                  <a:pt x="2561" y="451"/>
                  <a:pt x="2555" y="454"/>
                  <a:pt x="2553" y="454"/>
                </a:cubicBezTo>
                <a:cubicBezTo>
                  <a:pt x="2549" y="455"/>
                  <a:pt x="2546" y="455"/>
                  <a:pt x="2545" y="460"/>
                </a:cubicBezTo>
                <a:cubicBezTo>
                  <a:pt x="2545" y="465"/>
                  <a:pt x="2546" y="469"/>
                  <a:pt x="2541" y="471"/>
                </a:cubicBezTo>
                <a:cubicBezTo>
                  <a:pt x="2535" y="472"/>
                  <a:pt x="2535" y="472"/>
                  <a:pt x="2534" y="479"/>
                </a:cubicBezTo>
                <a:cubicBezTo>
                  <a:pt x="2533" y="486"/>
                  <a:pt x="2524" y="493"/>
                  <a:pt x="2520" y="498"/>
                </a:cubicBezTo>
                <a:cubicBezTo>
                  <a:pt x="2514" y="474"/>
                  <a:pt x="2497" y="427"/>
                  <a:pt x="2526" y="413"/>
                </a:cubicBezTo>
                <a:cubicBezTo>
                  <a:pt x="2534" y="409"/>
                  <a:pt x="2539" y="408"/>
                  <a:pt x="2544" y="400"/>
                </a:cubicBezTo>
                <a:cubicBezTo>
                  <a:pt x="2548" y="392"/>
                  <a:pt x="2554" y="388"/>
                  <a:pt x="2561" y="383"/>
                </a:cubicBezTo>
                <a:cubicBezTo>
                  <a:pt x="2566" y="379"/>
                  <a:pt x="2572" y="377"/>
                  <a:pt x="2574" y="371"/>
                </a:cubicBezTo>
                <a:cubicBezTo>
                  <a:pt x="2575" y="366"/>
                  <a:pt x="2576" y="361"/>
                  <a:pt x="2577" y="356"/>
                </a:cubicBezTo>
                <a:cubicBezTo>
                  <a:pt x="2578" y="355"/>
                  <a:pt x="2584" y="355"/>
                  <a:pt x="2586" y="354"/>
                </a:cubicBezTo>
                <a:cubicBezTo>
                  <a:pt x="2581" y="353"/>
                  <a:pt x="2578" y="353"/>
                  <a:pt x="2573" y="353"/>
                </a:cubicBezTo>
                <a:cubicBezTo>
                  <a:pt x="2570" y="354"/>
                  <a:pt x="2568" y="360"/>
                  <a:pt x="2566" y="363"/>
                </a:cubicBezTo>
                <a:cubicBezTo>
                  <a:pt x="2562" y="369"/>
                  <a:pt x="2553" y="374"/>
                  <a:pt x="2548" y="378"/>
                </a:cubicBezTo>
                <a:cubicBezTo>
                  <a:pt x="2545" y="371"/>
                  <a:pt x="2546" y="368"/>
                  <a:pt x="2547" y="361"/>
                </a:cubicBezTo>
                <a:cubicBezTo>
                  <a:pt x="2542" y="364"/>
                  <a:pt x="2540" y="365"/>
                  <a:pt x="2534" y="365"/>
                </a:cubicBezTo>
                <a:cubicBezTo>
                  <a:pt x="2528" y="365"/>
                  <a:pt x="2526" y="364"/>
                  <a:pt x="2521" y="368"/>
                </a:cubicBezTo>
                <a:cubicBezTo>
                  <a:pt x="2514" y="374"/>
                  <a:pt x="2507" y="381"/>
                  <a:pt x="2501" y="389"/>
                </a:cubicBezTo>
                <a:cubicBezTo>
                  <a:pt x="2503" y="391"/>
                  <a:pt x="2508" y="393"/>
                  <a:pt x="2506" y="396"/>
                </a:cubicBezTo>
                <a:cubicBezTo>
                  <a:pt x="2506" y="397"/>
                  <a:pt x="2499" y="398"/>
                  <a:pt x="2498" y="398"/>
                </a:cubicBezTo>
                <a:cubicBezTo>
                  <a:pt x="2490" y="399"/>
                  <a:pt x="2483" y="399"/>
                  <a:pt x="2476" y="400"/>
                </a:cubicBezTo>
                <a:cubicBezTo>
                  <a:pt x="2479" y="398"/>
                  <a:pt x="2481" y="397"/>
                  <a:pt x="2484" y="395"/>
                </a:cubicBezTo>
                <a:cubicBezTo>
                  <a:pt x="2477" y="393"/>
                  <a:pt x="2470" y="392"/>
                  <a:pt x="2464" y="391"/>
                </a:cubicBezTo>
                <a:cubicBezTo>
                  <a:pt x="2462" y="390"/>
                  <a:pt x="2457" y="395"/>
                  <a:pt x="2456" y="396"/>
                </a:cubicBezTo>
                <a:cubicBezTo>
                  <a:pt x="2453" y="397"/>
                  <a:pt x="2451" y="396"/>
                  <a:pt x="2448" y="395"/>
                </a:cubicBezTo>
                <a:cubicBezTo>
                  <a:pt x="2442" y="394"/>
                  <a:pt x="2437" y="394"/>
                  <a:pt x="2430" y="394"/>
                </a:cubicBezTo>
                <a:cubicBezTo>
                  <a:pt x="2427" y="395"/>
                  <a:pt x="2415" y="393"/>
                  <a:pt x="2412" y="396"/>
                </a:cubicBezTo>
                <a:cubicBezTo>
                  <a:pt x="2402" y="405"/>
                  <a:pt x="2392" y="415"/>
                  <a:pt x="2382" y="425"/>
                </a:cubicBezTo>
                <a:cubicBezTo>
                  <a:pt x="2372" y="435"/>
                  <a:pt x="2362" y="442"/>
                  <a:pt x="2351" y="450"/>
                </a:cubicBezTo>
                <a:cubicBezTo>
                  <a:pt x="2353" y="453"/>
                  <a:pt x="2355" y="453"/>
                  <a:pt x="2358" y="453"/>
                </a:cubicBezTo>
                <a:cubicBezTo>
                  <a:pt x="2362" y="453"/>
                  <a:pt x="2363" y="453"/>
                  <a:pt x="2364" y="457"/>
                </a:cubicBezTo>
                <a:cubicBezTo>
                  <a:pt x="2365" y="458"/>
                  <a:pt x="2366" y="464"/>
                  <a:pt x="2367" y="464"/>
                </a:cubicBezTo>
                <a:cubicBezTo>
                  <a:pt x="2375" y="465"/>
                  <a:pt x="2376" y="466"/>
                  <a:pt x="2380" y="458"/>
                </a:cubicBezTo>
                <a:cubicBezTo>
                  <a:pt x="2383" y="451"/>
                  <a:pt x="2402" y="467"/>
                  <a:pt x="2401" y="472"/>
                </a:cubicBezTo>
                <a:cubicBezTo>
                  <a:pt x="2399" y="485"/>
                  <a:pt x="2396" y="497"/>
                  <a:pt x="2393" y="510"/>
                </a:cubicBezTo>
                <a:cubicBezTo>
                  <a:pt x="2391" y="522"/>
                  <a:pt x="2387" y="528"/>
                  <a:pt x="2380" y="538"/>
                </a:cubicBezTo>
                <a:cubicBezTo>
                  <a:pt x="2374" y="548"/>
                  <a:pt x="2369" y="557"/>
                  <a:pt x="2361" y="564"/>
                </a:cubicBezTo>
                <a:cubicBezTo>
                  <a:pt x="2356" y="570"/>
                  <a:pt x="2351" y="575"/>
                  <a:pt x="2346" y="580"/>
                </a:cubicBezTo>
                <a:cubicBezTo>
                  <a:pt x="2343" y="583"/>
                  <a:pt x="2337" y="583"/>
                  <a:pt x="2333" y="584"/>
                </a:cubicBezTo>
                <a:cubicBezTo>
                  <a:pt x="2331" y="584"/>
                  <a:pt x="2329" y="579"/>
                  <a:pt x="2328" y="578"/>
                </a:cubicBezTo>
                <a:cubicBezTo>
                  <a:pt x="2326" y="578"/>
                  <a:pt x="2322" y="582"/>
                  <a:pt x="2321" y="583"/>
                </a:cubicBezTo>
                <a:cubicBezTo>
                  <a:pt x="2315" y="586"/>
                  <a:pt x="2315" y="588"/>
                  <a:pt x="2312" y="595"/>
                </a:cubicBezTo>
                <a:cubicBezTo>
                  <a:pt x="2309" y="606"/>
                  <a:pt x="2300" y="612"/>
                  <a:pt x="2292" y="620"/>
                </a:cubicBezTo>
                <a:cubicBezTo>
                  <a:pt x="2301" y="627"/>
                  <a:pt x="2309" y="636"/>
                  <a:pt x="2307" y="649"/>
                </a:cubicBezTo>
                <a:cubicBezTo>
                  <a:pt x="2306" y="658"/>
                  <a:pt x="2307" y="659"/>
                  <a:pt x="2299" y="663"/>
                </a:cubicBezTo>
                <a:cubicBezTo>
                  <a:pt x="2294" y="666"/>
                  <a:pt x="2290" y="666"/>
                  <a:pt x="2284" y="666"/>
                </a:cubicBezTo>
                <a:cubicBezTo>
                  <a:pt x="2284" y="661"/>
                  <a:pt x="2285" y="656"/>
                  <a:pt x="2286" y="651"/>
                </a:cubicBezTo>
                <a:cubicBezTo>
                  <a:pt x="2286" y="645"/>
                  <a:pt x="2281" y="646"/>
                  <a:pt x="2286" y="641"/>
                </a:cubicBezTo>
                <a:cubicBezTo>
                  <a:pt x="2288" y="637"/>
                  <a:pt x="2287" y="633"/>
                  <a:pt x="2283" y="633"/>
                </a:cubicBezTo>
                <a:cubicBezTo>
                  <a:pt x="2279" y="634"/>
                  <a:pt x="2273" y="636"/>
                  <a:pt x="2272" y="630"/>
                </a:cubicBezTo>
                <a:cubicBezTo>
                  <a:pt x="2271" y="627"/>
                  <a:pt x="2275" y="620"/>
                  <a:pt x="2276" y="617"/>
                </a:cubicBezTo>
                <a:cubicBezTo>
                  <a:pt x="2276" y="617"/>
                  <a:pt x="2268" y="611"/>
                  <a:pt x="2267" y="611"/>
                </a:cubicBezTo>
                <a:cubicBezTo>
                  <a:pt x="2264" y="611"/>
                  <a:pt x="2258" y="616"/>
                  <a:pt x="2256" y="618"/>
                </a:cubicBezTo>
                <a:cubicBezTo>
                  <a:pt x="2252" y="620"/>
                  <a:pt x="2248" y="623"/>
                  <a:pt x="2244" y="625"/>
                </a:cubicBezTo>
                <a:cubicBezTo>
                  <a:pt x="2241" y="617"/>
                  <a:pt x="2248" y="612"/>
                  <a:pt x="2253" y="607"/>
                </a:cubicBezTo>
                <a:cubicBezTo>
                  <a:pt x="2248" y="604"/>
                  <a:pt x="2248" y="603"/>
                  <a:pt x="2243" y="605"/>
                </a:cubicBezTo>
                <a:cubicBezTo>
                  <a:pt x="2239" y="607"/>
                  <a:pt x="2237" y="609"/>
                  <a:pt x="2234" y="612"/>
                </a:cubicBezTo>
                <a:cubicBezTo>
                  <a:pt x="2230" y="615"/>
                  <a:pt x="2228" y="617"/>
                  <a:pt x="2223" y="618"/>
                </a:cubicBezTo>
                <a:cubicBezTo>
                  <a:pt x="2222" y="619"/>
                  <a:pt x="2214" y="621"/>
                  <a:pt x="2216" y="624"/>
                </a:cubicBezTo>
                <a:cubicBezTo>
                  <a:pt x="2219" y="627"/>
                  <a:pt x="2222" y="630"/>
                  <a:pt x="2225" y="634"/>
                </a:cubicBezTo>
                <a:cubicBezTo>
                  <a:pt x="2228" y="640"/>
                  <a:pt x="2228" y="639"/>
                  <a:pt x="2233" y="636"/>
                </a:cubicBezTo>
                <a:cubicBezTo>
                  <a:pt x="2241" y="632"/>
                  <a:pt x="2247" y="636"/>
                  <a:pt x="2256" y="638"/>
                </a:cubicBezTo>
                <a:cubicBezTo>
                  <a:pt x="2247" y="645"/>
                  <a:pt x="2237" y="653"/>
                  <a:pt x="2228" y="661"/>
                </a:cubicBezTo>
                <a:cubicBezTo>
                  <a:pt x="2232" y="664"/>
                  <a:pt x="2237" y="667"/>
                  <a:pt x="2239" y="672"/>
                </a:cubicBezTo>
                <a:cubicBezTo>
                  <a:pt x="2242" y="678"/>
                  <a:pt x="2245" y="684"/>
                  <a:pt x="2248" y="691"/>
                </a:cubicBezTo>
                <a:cubicBezTo>
                  <a:pt x="2243" y="690"/>
                  <a:pt x="2239" y="689"/>
                  <a:pt x="2234" y="688"/>
                </a:cubicBezTo>
                <a:cubicBezTo>
                  <a:pt x="2239" y="692"/>
                  <a:pt x="2244" y="695"/>
                  <a:pt x="2249" y="699"/>
                </a:cubicBezTo>
                <a:cubicBezTo>
                  <a:pt x="2245" y="702"/>
                  <a:pt x="2241" y="704"/>
                  <a:pt x="2238" y="707"/>
                </a:cubicBezTo>
                <a:cubicBezTo>
                  <a:pt x="2242" y="708"/>
                  <a:pt x="2247" y="710"/>
                  <a:pt x="2251" y="711"/>
                </a:cubicBezTo>
                <a:cubicBezTo>
                  <a:pt x="2246" y="721"/>
                  <a:pt x="2241" y="734"/>
                  <a:pt x="2234" y="744"/>
                </a:cubicBezTo>
                <a:cubicBezTo>
                  <a:pt x="2226" y="753"/>
                  <a:pt x="2220" y="764"/>
                  <a:pt x="2209" y="769"/>
                </a:cubicBezTo>
                <a:cubicBezTo>
                  <a:pt x="2197" y="774"/>
                  <a:pt x="2185" y="779"/>
                  <a:pt x="2173" y="783"/>
                </a:cubicBezTo>
                <a:cubicBezTo>
                  <a:pt x="2170" y="784"/>
                  <a:pt x="2166" y="786"/>
                  <a:pt x="2162" y="787"/>
                </a:cubicBezTo>
                <a:cubicBezTo>
                  <a:pt x="2159" y="788"/>
                  <a:pt x="2160" y="788"/>
                  <a:pt x="2161" y="792"/>
                </a:cubicBezTo>
                <a:cubicBezTo>
                  <a:pt x="2161" y="794"/>
                  <a:pt x="2161" y="799"/>
                  <a:pt x="2157" y="797"/>
                </a:cubicBezTo>
                <a:cubicBezTo>
                  <a:pt x="2156" y="796"/>
                  <a:pt x="2155" y="791"/>
                  <a:pt x="2154" y="789"/>
                </a:cubicBezTo>
                <a:cubicBezTo>
                  <a:pt x="2155" y="789"/>
                  <a:pt x="2157" y="788"/>
                  <a:pt x="2158" y="788"/>
                </a:cubicBezTo>
                <a:cubicBezTo>
                  <a:pt x="2154" y="785"/>
                  <a:pt x="2146" y="782"/>
                  <a:pt x="2142" y="786"/>
                </a:cubicBezTo>
                <a:cubicBezTo>
                  <a:pt x="2138" y="789"/>
                  <a:pt x="2128" y="794"/>
                  <a:pt x="2126" y="799"/>
                </a:cubicBezTo>
                <a:cubicBezTo>
                  <a:pt x="2126" y="801"/>
                  <a:pt x="2123" y="807"/>
                  <a:pt x="2124" y="809"/>
                </a:cubicBezTo>
                <a:cubicBezTo>
                  <a:pt x="2126" y="813"/>
                  <a:pt x="2128" y="816"/>
                  <a:pt x="2131" y="820"/>
                </a:cubicBezTo>
                <a:cubicBezTo>
                  <a:pt x="2134" y="826"/>
                  <a:pt x="2138" y="830"/>
                  <a:pt x="2142" y="835"/>
                </a:cubicBezTo>
                <a:cubicBezTo>
                  <a:pt x="2147" y="842"/>
                  <a:pt x="2150" y="844"/>
                  <a:pt x="2150" y="852"/>
                </a:cubicBezTo>
                <a:cubicBezTo>
                  <a:pt x="2150" y="857"/>
                  <a:pt x="2153" y="868"/>
                  <a:pt x="2149" y="872"/>
                </a:cubicBezTo>
                <a:cubicBezTo>
                  <a:pt x="2139" y="881"/>
                  <a:pt x="2129" y="890"/>
                  <a:pt x="2118" y="899"/>
                </a:cubicBezTo>
                <a:cubicBezTo>
                  <a:pt x="2114" y="895"/>
                  <a:pt x="2119" y="889"/>
                  <a:pt x="2116" y="886"/>
                </a:cubicBezTo>
                <a:cubicBezTo>
                  <a:pt x="2113" y="882"/>
                  <a:pt x="2109" y="879"/>
                  <a:pt x="2106" y="875"/>
                </a:cubicBezTo>
                <a:cubicBezTo>
                  <a:pt x="2099" y="868"/>
                  <a:pt x="2094" y="864"/>
                  <a:pt x="2086" y="864"/>
                </a:cubicBezTo>
                <a:cubicBezTo>
                  <a:pt x="2086" y="862"/>
                  <a:pt x="2086" y="859"/>
                  <a:pt x="2087" y="857"/>
                </a:cubicBezTo>
                <a:cubicBezTo>
                  <a:pt x="2078" y="858"/>
                  <a:pt x="2080" y="859"/>
                  <a:pt x="2079" y="868"/>
                </a:cubicBezTo>
                <a:cubicBezTo>
                  <a:pt x="2079" y="874"/>
                  <a:pt x="2076" y="879"/>
                  <a:pt x="2074" y="884"/>
                </a:cubicBezTo>
                <a:cubicBezTo>
                  <a:pt x="2073" y="886"/>
                  <a:pt x="2074" y="888"/>
                  <a:pt x="2074" y="891"/>
                </a:cubicBezTo>
                <a:cubicBezTo>
                  <a:pt x="2074" y="895"/>
                  <a:pt x="2074" y="895"/>
                  <a:pt x="2078" y="894"/>
                </a:cubicBezTo>
                <a:cubicBezTo>
                  <a:pt x="2081" y="894"/>
                  <a:pt x="2083" y="908"/>
                  <a:pt x="2084" y="910"/>
                </a:cubicBezTo>
                <a:cubicBezTo>
                  <a:pt x="2085" y="914"/>
                  <a:pt x="2093" y="918"/>
                  <a:pt x="2096" y="920"/>
                </a:cubicBezTo>
                <a:cubicBezTo>
                  <a:pt x="2099" y="923"/>
                  <a:pt x="2104" y="927"/>
                  <a:pt x="2105" y="931"/>
                </a:cubicBezTo>
                <a:cubicBezTo>
                  <a:pt x="2107" y="936"/>
                  <a:pt x="2105" y="942"/>
                  <a:pt x="2106" y="948"/>
                </a:cubicBezTo>
                <a:cubicBezTo>
                  <a:pt x="2108" y="952"/>
                  <a:pt x="2110" y="957"/>
                  <a:pt x="2112" y="962"/>
                </a:cubicBezTo>
                <a:cubicBezTo>
                  <a:pt x="2105" y="961"/>
                  <a:pt x="2101" y="956"/>
                  <a:pt x="2095" y="952"/>
                </a:cubicBezTo>
                <a:cubicBezTo>
                  <a:pt x="2089" y="947"/>
                  <a:pt x="2089" y="945"/>
                  <a:pt x="2087" y="938"/>
                </a:cubicBezTo>
                <a:cubicBezTo>
                  <a:pt x="2085" y="933"/>
                  <a:pt x="2084" y="922"/>
                  <a:pt x="2080" y="918"/>
                </a:cubicBezTo>
                <a:cubicBezTo>
                  <a:pt x="2075" y="913"/>
                  <a:pt x="2070" y="907"/>
                  <a:pt x="2065" y="902"/>
                </a:cubicBezTo>
                <a:cubicBezTo>
                  <a:pt x="2063" y="899"/>
                  <a:pt x="2066" y="886"/>
                  <a:pt x="2066" y="882"/>
                </a:cubicBezTo>
                <a:cubicBezTo>
                  <a:pt x="2067" y="875"/>
                  <a:pt x="2065" y="867"/>
                  <a:pt x="2065" y="861"/>
                </a:cubicBezTo>
                <a:cubicBezTo>
                  <a:pt x="2064" y="847"/>
                  <a:pt x="2060" y="835"/>
                  <a:pt x="2056" y="822"/>
                </a:cubicBezTo>
                <a:cubicBezTo>
                  <a:pt x="2053" y="826"/>
                  <a:pt x="2050" y="829"/>
                  <a:pt x="2047" y="832"/>
                </a:cubicBezTo>
                <a:cubicBezTo>
                  <a:pt x="2044" y="837"/>
                  <a:pt x="2044" y="836"/>
                  <a:pt x="2039" y="835"/>
                </a:cubicBezTo>
                <a:cubicBezTo>
                  <a:pt x="2034" y="834"/>
                  <a:pt x="2034" y="834"/>
                  <a:pt x="2035" y="829"/>
                </a:cubicBezTo>
                <a:cubicBezTo>
                  <a:pt x="2035" y="826"/>
                  <a:pt x="2037" y="819"/>
                  <a:pt x="2036" y="817"/>
                </a:cubicBezTo>
                <a:cubicBezTo>
                  <a:pt x="2033" y="808"/>
                  <a:pt x="2031" y="801"/>
                  <a:pt x="2024" y="796"/>
                </a:cubicBezTo>
                <a:cubicBezTo>
                  <a:pt x="2018" y="791"/>
                  <a:pt x="2016" y="782"/>
                  <a:pt x="2013" y="775"/>
                </a:cubicBezTo>
                <a:cubicBezTo>
                  <a:pt x="2010" y="777"/>
                  <a:pt x="2005" y="782"/>
                  <a:pt x="2002" y="782"/>
                </a:cubicBezTo>
                <a:cubicBezTo>
                  <a:pt x="1995" y="783"/>
                  <a:pt x="1989" y="784"/>
                  <a:pt x="1983" y="785"/>
                </a:cubicBezTo>
                <a:cubicBezTo>
                  <a:pt x="1982" y="785"/>
                  <a:pt x="1978" y="785"/>
                  <a:pt x="1977" y="786"/>
                </a:cubicBezTo>
                <a:cubicBezTo>
                  <a:pt x="1976" y="787"/>
                  <a:pt x="1978" y="791"/>
                  <a:pt x="1977" y="792"/>
                </a:cubicBezTo>
                <a:cubicBezTo>
                  <a:pt x="1974" y="796"/>
                  <a:pt x="1971" y="799"/>
                  <a:pt x="1968" y="802"/>
                </a:cubicBezTo>
                <a:cubicBezTo>
                  <a:pt x="1959" y="811"/>
                  <a:pt x="1950" y="820"/>
                  <a:pt x="1941" y="829"/>
                </a:cubicBezTo>
                <a:cubicBezTo>
                  <a:pt x="1938" y="832"/>
                  <a:pt x="1932" y="834"/>
                  <a:pt x="1929" y="836"/>
                </a:cubicBezTo>
                <a:cubicBezTo>
                  <a:pt x="1924" y="838"/>
                  <a:pt x="1926" y="841"/>
                  <a:pt x="1926" y="847"/>
                </a:cubicBezTo>
                <a:cubicBezTo>
                  <a:pt x="1926" y="852"/>
                  <a:pt x="1927" y="859"/>
                  <a:pt x="1926" y="863"/>
                </a:cubicBezTo>
                <a:cubicBezTo>
                  <a:pt x="1925" y="868"/>
                  <a:pt x="1922" y="874"/>
                  <a:pt x="1923" y="879"/>
                </a:cubicBezTo>
                <a:cubicBezTo>
                  <a:pt x="1924" y="886"/>
                  <a:pt x="1925" y="889"/>
                  <a:pt x="1930" y="894"/>
                </a:cubicBezTo>
                <a:cubicBezTo>
                  <a:pt x="1934" y="898"/>
                  <a:pt x="1935" y="903"/>
                  <a:pt x="1938" y="909"/>
                </a:cubicBezTo>
                <a:cubicBezTo>
                  <a:pt x="1942" y="919"/>
                  <a:pt x="1925" y="928"/>
                  <a:pt x="1924" y="914"/>
                </a:cubicBezTo>
                <a:cubicBezTo>
                  <a:pt x="1923" y="908"/>
                  <a:pt x="1923" y="903"/>
                  <a:pt x="1923" y="897"/>
                </a:cubicBezTo>
                <a:cubicBezTo>
                  <a:pt x="1923" y="891"/>
                  <a:pt x="1921" y="890"/>
                  <a:pt x="1917" y="886"/>
                </a:cubicBezTo>
                <a:cubicBezTo>
                  <a:pt x="1917" y="890"/>
                  <a:pt x="1918" y="894"/>
                  <a:pt x="1914" y="896"/>
                </a:cubicBezTo>
                <a:cubicBezTo>
                  <a:pt x="1911" y="898"/>
                  <a:pt x="1907" y="901"/>
                  <a:pt x="1904" y="903"/>
                </a:cubicBezTo>
                <a:cubicBezTo>
                  <a:pt x="1894" y="884"/>
                  <a:pt x="1885" y="865"/>
                  <a:pt x="1877" y="845"/>
                </a:cubicBezTo>
                <a:cubicBezTo>
                  <a:pt x="1874" y="840"/>
                  <a:pt x="1871" y="834"/>
                  <a:pt x="1869" y="829"/>
                </a:cubicBezTo>
                <a:cubicBezTo>
                  <a:pt x="1868" y="825"/>
                  <a:pt x="1869" y="820"/>
                  <a:pt x="1869" y="816"/>
                </a:cubicBezTo>
                <a:cubicBezTo>
                  <a:pt x="1868" y="803"/>
                  <a:pt x="1868" y="791"/>
                  <a:pt x="1868" y="778"/>
                </a:cubicBezTo>
                <a:cubicBezTo>
                  <a:pt x="1865" y="782"/>
                  <a:pt x="1862" y="786"/>
                  <a:pt x="1860" y="789"/>
                </a:cubicBezTo>
                <a:cubicBezTo>
                  <a:pt x="1857" y="793"/>
                  <a:pt x="1857" y="792"/>
                  <a:pt x="1852" y="792"/>
                </a:cubicBezTo>
                <a:cubicBezTo>
                  <a:pt x="1848" y="792"/>
                  <a:pt x="1842" y="783"/>
                  <a:pt x="1838" y="779"/>
                </a:cubicBezTo>
                <a:cubicBezTo>
                  <a:pt x="1842" y="778"/>
                  <a:pt x="1849" y="779"/>
                  <a:pt x="1850" y="774"/>
                </a:cubicBezTo>
                <a:cubicBezTo>
                  <a:pt x="1848" y="774"/>
                  <a:pt x="1845" y="775"/>
                  <a:pt x="1844" y="774"/>
                </a:cubicBezTo>
                <a:cubicBezTo>
                  <a:pt x="1839" y="773"/>
                  <a:pt x="1833" y="768"/>
                  <a:pt x="1828" y="765"/>
                </a:cubicBezTo>
                <a:cubicBezTo>
                  <a:pt x="1825" y="764"/>
                  <a:pt x="1823" y="755"/>
                  <a:pt x="1821" y="752"/>
                </a:cubicBezTo>
                <a:cubicBezTo>
                  <a:pt x="1820" y="748"/>
                  <a:pt x="1793" y="754"/>
                  <a:pt x="1789" y="755"/>
                </a:cubicBezTo>
                <a:cubicBezTo>
                  <a:pt x="1779" y="756"/>
                  <a:pt x="1769" y="752"/>
                  <a:pt x="1759" y="750"/>
                </a:cubicBezTo>
                <a:cubicBezTo>
                  <a:pt x="1755" y="749"/>
                  <a:pt x="1750" y="749"/>
                  <a:pt x="1748" y="745"/>
                </a:cubicBezTo>
                <a:cubicBezTo>
                  <a:pt x="1744" y="737"/>
                  <a:pt x="1745" y="735"/>
                  <a:pt x="1737" y="738"/>
                </a:cubicBezTo>
                <a:cubicBezTo>
                  <a:pt x="1731" y="740"/>
                  <a:pt x="1727" y="739"/>
                  <a:pt x="1720" y="738"/>
                </a:cubicBezTo>
                <a:cubicBezTo>
                  <a:pt x="1716" y="737"/>
                  <a:pt x="1714" y="732"/>
                  <a:pt x="1710" y="731"/>
                </a:cubicBezTo>
                <a:cubicBezTo>
                  <a:pt x="1703" y="727"/>
                  <a:pt x="1702" y="726"/>
                  <a:pt x="1699" y="719"/>
                </a:cubicBezTo>
                <a:cubicBezTo>
                  <a:pt x="1697" y="714"/>
                  <a:pt x="1696" y="708"/>
                  <a:pt x="1690" y="707"/>
                </a:cubicBezTo>
                <a:cubicBezTo>
                  <a:pt x="1682" y="706"/>
                  <a:pt x="1682" y="706"/>
                  <a:pt x="1676" y="714"/>
                </a:cubicBezTo>
                <a:cubicBezTo>
                  <a:pt x="1674" y="716"/>
                  <a:pt x="1681" y="725"/>
                  <a:pt x="1682" y="728"/>
                </a:cubicBezTo>
                <a:cubicBezTo>
                  <a:pt x="1688" y="737"/>
                  <a:pt x="1693" y="747"/>
                  <a:pt x="1698" y="756"/>
                </a:cubicBezTo>
                <a:cubicBezTo>
                  <a:pt x="1698" y="752"/>
                  <a:pt x="1699" y="747"/>
                  <a:pt x="1700" y="743"/>
                </a:cubicBezTo>
                <a:cubicBezTo>
                  <a:pt x="1703" y="750"/>
                  <a:pt x="1703" y="756"/>
                  <a:pt x="1703" y="764"/>
                </a:cubicBezTo>
                <a:cubicBezTo>
                  <a:pt x="1709" y="763"/>
                  <a:pt x="1720" y="764"/>
                  <a:pt x="1726" y="761"/>
                </a:cubicBezTo>
                <a:cubicBezTo>
                  <a:pt x="1731" y="757"/>
                  <a:pt x="1737" y="748"/>
                  <a:pt x="1741" y="743"/>
                </a:cubicBezTo>
                <a:cubicBezTo>
                  <a:pt x="1742" y="748"/>
                  <a:pt x="1740" y="757"/>
                  <a:pt x="1745" y="760"/>
                </a:cubicBezTo>
                <a:cubicBezTo>
                  <a:pt x="1747" y="762"/>
                  <a:pt x="1750" y="765"/>
                  <a:pt x="1753" y="766"/>
                </a:cubicBezTo>
                <a:cubicBezTo>
                  <a:pt x="1756" y="767"/>
                  <a:pt x="1759" y="766"/>
                  <a:pt x="1760" y="769"/>
                </a:cubicBezTo>
                <a:cubicBezTo>
                  <a:pt x="1761" y="771"/>
                  <a:pt x="1763" y="776"/>
                  <a:pt x="1765" y="777"/>
                </a:cubicBezTo>
                <a:cubicBezTo>
                  <a:pt x="1769" y="777"/>
                  <a:pt x="1767" y="780"/>
                  <a:pt x="1767" y="784"/>
                </a:cubicBezTo>
                <a:cubicBezTo>
                  <a:pt x="1767" y="788"/>
                  <a:pt x="1759" y="795"/>
                  <a:pt x="1756" y="798"/>
                </a:cubicBezTo>
                <a:cubicBezTo>
                  <a:pt x="1756" y="797"/>
                  <a:pt x="1755" y="795"/>
                  <a:pt x="1755" y="794"/>
                </a:cubicBezTo>
                <a:cubicBezTo>
                  <a:pt x="1753" y="799"/>
                  <a:pt x="1751" y="801"/>
                  <a:pt x="1751" y="807"/>
                </a:cubicBezTo>
                <a:cubicBezTo>
                  <a:pt x="1751" y="812"/>
                  <a:pt x="1750" y="811"/>
                  <a:pt x="1746" y="813"/>
                </a:cubicBezTo>
                <a:cubicBezTo>
                  <a:pt x="1742" y="815"/>
                  <a:pt x="1738" y="817"/>
                  <a:pt x="1734" y="819"/>
                </a:cubicBezTo>
                <a:cubicBezTo>
                  <a:pt x="1731" y="820"/>
                  <a:pt x="1731" y="827"/>
                  <a:pt x="1729" y="828"/>
                </a:cubicBezTo>
                <a:cubicBezTo>
                  <a:pt x="1727" y="829"/>
                  <a:pt x="1724" y="826"/>
                  <a:pt x="1722" y="827"/>
                </a:cubicBezTo>
                <a:cubicBezTo>
                  <a:pt x="1719" y="828"/>
                  <a:pt x="1716" y="830"/>
                  <a:pt x="1713" y="831"/>
                </a:cubicBezTo>
                <a:cubicBezTo>
                  <a:pt x="1709" y="833"/>
                  <a:pt x="1710" y="838"/>
                  <a:pt x="1706" y="840"/>
                </a:cubicBezTo>
                <a:cubicBezTo>
                  <a:pt x="1699" y="842"/>
                  <a:pt x="1693" y="844"/>
                  <a:pt x="1686" y="847"/>
                </a:cubicBezTo>
                <a:cubicBezTo>
                  <a:pt x="1684" y="847"/>
                  <a:pt x="1684" y="849"/>
                  <a:pt x="1682" y="851"/>
                </a:cubicBezTo>
                <a:cubicBezTo>
                  <a:pt x="1681" y="853"/>
                  <a:pt x="1679" y="853"/>
                  <a:pt x="1676" y="853"/>
                </a:cubicBezTo>
                <a:cubicBezTo>
                  <a:pt x="1670" y="854"/>
                  <a:pt x="1664" y="856"/>
                  <a:pt x="1659" y="858"/>
                </a:cubicBezTo>
                <a:cubicBezTo>
                  <a:pt x="1654" y="859"/>
                  <a:pt x="1653" y="864"/>
                  <a:pt x="1649" y="864"/>
                </a:cubicBezTo>
                <a:cubicBezTo>
                  <a:pt x="1642" y="864"/>
                  <a:pt x="1641" y="865"/>
                  <a:pt x="1640" y="858"/>
                </a:cubicBezTo>
                <a:cubicBezTo>
                  <a:pt x="1638" y="850"/>
                  <a:pt x="1637" y="843"/>
                  <a:pt x="1635" y="835"/>
                </a:cubicBezTo>
                <a:cubicBezTo>
                  <a:pt x="1633" y="823"/>
                  <a:pt x="1628" y="816"/>
                  <a:pt x="1621" y="806"/>
                </a:cubicBezTo>
                <a:cubicBezTo>
                  <a:pt x="1618" y="800"/>
                  <a:pt x="1617" y="798"/>
                  <a:pt x="1611" y="796"/>
                </a:cubicBezTo>
                <a:cubicBezTo>
                  <a:pt x="1608" y="795"/>
                  <a:pt x="1608" y="784"/>
                  <a:pt x="1607" y="780"/>
                </a:cubicBezTo>
                <a:cubicBezTo>
                  <a:pt x="1606" y="774"/>
                  <a:pt x="1602" y="769"/>
                  <a:pt x="1600" y="764"/>
                </a:cubicBezTo>
                <a:cubicBezTo>
                  <a:pt x="1598" y="761"/>
                  <a:pt x="1595" y="760"/>
                  <a:pt x="1593" y="756"/>
                </a:cubicBezTo>
                <a:cubicBezTo>
                  <a:pt x="1589" y="749"/>
                  <a:pt x="1585" y="742"/>
                  <a:pt x="1581" y="735"/>
                </a:cubicBezTo>
                <a:cubicBezTo>
                  <a:pt x="1579" y="731"/>
                  <a:pt x="1577" y="725"/>
                  <a:pt x="1573" y="726"/>
                </a:cubicBezTo>
                <a:cubicBezTo>
                  <a:pt x="1573" y="722"/>
                  <a:pt x="1574" y="717"/>
                  <a:pt x="1574" y="713"/>
                </a:cubicBezTo>
                <a:cubicBezTo>
                  <a:pt x="1573" y="718"/>
                  <a:pt x="1571" y="723"/>
                  <a:pt x="1569" y="729"/>
                </a:cubicBezTo>
                <a:cubicBezTo>
                  <a:pt x="1563" y="722"/>
                  <a:pt x="1560" y="717"/>
                  <a:pt x="1556" y="709"/>
                </a:cubicBezTo>
                <a:cubicBezTo>
                  <a:pt x="1552" y="714"/>
                  <a:pt x="1559" y="723"/>
                  <a:pt x="1562" y="728"/>
                </a:cubicBezTo>
                <a:cubicBezTo>
                  <a:pt x="1567" y="738"/>
                  <a:pt x="1572" y="748"/>
                  <a:pt x="1576" y="758"/>
                </a:cubicBezTo>
                <a:cubicBezTo>
                  <a:pt x="1579" y="764"/>
                  <a:pt x="1578" y="771"/>
                  <a:pt x="1583" y="776"/>
                </a:cubicBezTo>
                <a:cubicBezTo>
                  <a:pt x="1585" y="778"/>
                  <a:pt x="1589" y="781"/>
                  <a:pt x="1590" y="784"/>
                </a:cubicBezTo>
                <a:cubicBezTo>
                  <a:pt x="1590" y="789"/>
                  <a:pt x="1591" y="794"/>
                  <a:pt x="1592" y="799"/>
                </a:cubicBezTo>
                <a:cubicBezTo>
                  <a:pt x="1592" y="802"/>
                  <a:pt x="1592" y="808"/>
                  <a:pt x="1594" y="810"/>
                </a:cubicBezTo>
                <a:cubicBezTo>
                  <a:pt x="1597" y="812"/>
                  <a:pt x="1601" y="815"/>
                  <a:pt x="1603" y="818"/>
                </a:cubicBezTo>
                <a:cubicBezTo>
                  <a:pt x="1608" y="825"/>
                  <a:pt x="1609" y="835"/>
                  <a:pt x="1612" y="842"/>
                </a:cubicBezTo>
                <a:cubicBezTo>
                  <a:pt x="1613" y="845"/>
                  <a:pt x="1620" y="844"/>
                  <a:pt x="1622" y="846"/>
                </a:cubicBezTo>
                <a:cubicBezTo>
                  <a:pt x="1625" y="849"/>
                  <a:pt x="1627" y="853"/>
                  <a:pt x="1630" y="856"/>
                </a:cubicBezTo>
                <a:cubicBezTo>
                  <a:pt x="1635" y="861"/>
                  <a:pt x="1644" y="867"/>
                  <a:pt x="1637" y="874"/>
                </a:cubicBezTo>
                <a:cubicBezTo>
                  <a:pt x="1642" y="875"/>
                  <a:pt x="1647" y="885"/>
                  <a:pt x="1651" y="884"/>
                </a:cubicBezTo>
                <a:cubicBezTo>
                  <a:pt x="1664" y="881"/>
                  <a:pt x="1677" y="877"/>
                  <a:pt x="1690" y="874"/>
                </a:cubicBezTo>
                <a:cubicBezTo>
                  <a:pt x="1692" y="873"/>
                  <a:pt x="1699" y="870"/>
                  <a:pt x="1701" y="874"/>
                </a:cubicBezTo>
                <a:cubicBezTo>
                  <a:pt x="1703" y="876"/>
                  <a:pt x="1698" y="888"/>
                  <a:pt x="1697" y="891"/>
                </a:cubicBezTo>
                <a:cubicBezTo>
                  <a:pt x="1695" y="901"/>
                  <a:pt x="1687" y="911"/>
                  <a:pt x="1682" y="921"/>
                </a:cubicBezTo>
                <a:cubicBezTo>
                  <a:pt x="1678" y="928"/>
                  <a:pt x="1675" y="937"/>
                  <a:pt x="1669" y="943"/>
                </a:cubicBezTo>
                <a:cubicBezTo>
                  <a:pt x="1653" y="960"/>
                  <a:pt x="1634" y="975"/>
                  <a:pt x="1622" y="996"/>
                </a:cubicBezTo>
                <a:cubicBezTo>
                  <a:pt x="1620" y="1000"/>
                  <a:pt x="1603" y="1023"/>
                  <a:pt x="1606" y="1027"/>
                </a:cubicBezTo>
                <a:cubicBezTo>
                  <a:pt x="1610" y="1035"/>
                  <a:pt x="1610" y="1036"/>
                  <a:pt x="1610" y="1045"/>
                </a:cubicBezTo>
                <a:cubicBezTo>
                  <a:pt x="1609" y="1053"/>
                  <a:pt x="1610" y="1053"/>
                  <a:pt x="1614" y="1059"/>
                </a:cubicBezTo>
                <a:cubicBezTo>
                  <a:pt x="1622" y="1069"/>
                  <a:pt x="1619" y="1084"/>
                  <a:pt x="1620" y="1096"/>
                </a:cubicBezTo>
                <a:cubicBezTo>
                  <a:pt x="1620" y="1105"/>
                  <a:pt x="1613" y="1116"/>
                  <a:pt x="1606" y="1119"/>
                </a:cubicBezTo>
                <a:cubicBezTo>
                  <a:pt x="1602" y="1121"/>
                  <a:pt x="1594" y="1123"/>
                  <a:pt x="1590" y="1126"/>
                </a:cubicBezTo>
                <a:cubicBezTo>
                  <a:pt x="1587" y="1131"/>
                  <a:pt x="1583" y="1136"/>
                  <a:pt x="1579" y="1140"/>
                </a:cubicBezTo>
                <a:cubicBezTo>
                  <a:pt x="1575" y="1144"/>
                  <a:pt x="1571" y="1146"/>
                  <a:pt x="1573" y="1151"/>
                </a:cubicBezTo>
                <a:cubicBezTo>
                  <a:pt x="1575" y="1155"/>
                  <a:pt x="1580" y="1163"/>
                  <a:pt x="1580" y="1167"/>
                </a:cubicBezTo>
                <a:cubicBezTo>
                  <a:pt x="1579" y="1171"/>
                  <a:pt x="1580" y="1182"/>
                  <a:pt x="1577" y="1186"/>
                </a:cubicBezTo>
                <a:cubicBezTo>
                  <a:pt x="1575" y="1189"/>
                  <a:pt x="1566" y="1191"/>
                  <a:pt x="1562" y="1193"/>
                </a:cubicBezTo>
                <a:cubicBezTo>
                  <a:pt x="1557" y="1196"/>
                  <a:pt x="1558" y="1198"/>
                  <a:pt x="1557" y="1205"/>
                </a:cubicBezTo>
                <a:cubicBezTo>
                  <a:pt x="1557" y="1209"/>
                  <a:pt x="1558" y="1218"/>
                  <a:pt x="1555" y="1221"/>
                </a:cubicBezTo>
                <a:cubicBezTo>
                  <a:pt x="1549" y="1231"/>
                  <a:pt x="1543" y="1242"/>
                  <a:pt x="1535" y="1250"/>
                </a:cubicBezTo>
                <a:cubicBezTo>
                  <a:pt x="1531" y="1254"/>
                  <a:pt x="1526" y="1258"/>
                  <a:pt x="1522" y="1262"/>
                </a:cubicBezTo>
                <a:cubicBezTo>
                  <a:pt x="1519" y="1264"/>
                  <a:pt x="1514" y="1270"/>
                  <a:pt x="1511" y="1271"/>
                </a:cubicBezTo>
                <a:cubicBezTo>
                  <a:pt x="1499" y="1273"/>
                  <a:pt x="1488" y="1276"/>
                  <a:pt x="1476" y="1278"/>
                </a:cubicBezTo>
                <a:cubicBezTo>
                  <a:pt x="1471" y="1279"/>
                  <a:pt x="1465" y="1280"/>
                  <a:pt x="1460" y="1282"/>
                </a:cubicBezTo>
                <a:cubicBezTo>
                  <a:pt x="1457" y="1282"/>
                  <a:pt x="1452" y="1275"/>
                  <a:pt x="1450" y="1274"/>
                </a:cubicBezTo>
                <a:cubicBezTo>
                  <a:pt x="1444" y="1268"/>
                  <a:pt x="1444" y="1268"/>
                  <a:pt x="1445" y="1259"/>
                </a:cubicBezTo>
                <a:cubicBezTo>
                  <a:pt x="1445" y="1255"/>
                  <a:pt x="1441" y="1249"/>
                  <a:pt x="1440" y="1246"/>
                </a:cubicBezTo>
                <a:cubicBezTo>
                  <a:pt x="1437" y="1239"/>
                  <a:pt x="1434" y="1232"/>
                  <a:pt x="1432" y="1225"/>
                </a:cubicBezTo>
                <a:cubicBezTo>
                  <a:pt x="1430" y="1221"/>
                  <a:pt x="1425" y="1218"/>
                  <a:pt x="1422" y="1215"/>
                </a:cubicBezTo>
                <a:cubicBezTo>
                  <a:pt x="1420" y="1213"/>
                  <a:pt x="1420" y="1204"/>
                  <a:pt x="1420" y="1201"/>
                </a:cubicBezTo>
                <a:cubicBezTo>
                  <a:pt x="1418" y="1193"/>
                  <a:pt x="1417" y="1185"/>
                  <a:pt x="1416" y="1178"/>
                </a:cubicBezTo>
                <a:cubicBezTo>
                  <a:pt x="1415" y="1167"/>
                  <a:pt x="1409" y="1159"/>
                  <a:pt x="1405" y="1150"/>
                </a:cubicBezTo>
                <a:cubicBezTo>
                  <a:pt x="1402" y="1143"/>
                  <a:pt x="1399" y="1137"/>
                  <a:pt x="1396" y="1131"/>
                </a:cubicBezTo>
                <a:cubicBezTo>
                  <a:pt x="1394" y="1129"/>
                  <a:pt x="1396" y="1124"/>
                  <a:pt x="1397" y="1121"/>
                </a:cubicBezTo>
                <a:cubicBezTo>
                  <a:pt x="1399" y="1107"/>
                  <a:pt x="1399" y="1095"/>
                  <a:pt x="1405" y="1083"/>
                </a:cubicBezTo>
                <a:cubicBezTo>
                  <a:pt x="1412" y="1072"/>
                  <a:pt x="1408" y="1063"/>
                  <a:pt x="1405" y="1052"/>
                </a:cubicBezTo>
                <a:cubicBezTo>
                  <a:pt x="1402" y="1039"/>
                  <a:pt x="1399" y="1027"/>
                  <a:pt x="1396" y="1015"/>
                </a:cubicBezTo>
                <a:cubicBezTo>
                  <a:pt x="1395" y="1011"/>
                  <a:pt x="1390" y="1006"/>
                  <a:pt x="1388" y="1003"/>
                </a:cubicBezTo>
                <a:cubicBezTo>
                  <a:pt x="1384" y="998"/>
                  <a:pt x="1380" y="992"/>
                  <a:pt x="1376" y="986"/>
                </a:cubicBezTo>
                <a:cubicBezTo>
                  <a:pt x="1373" y="983"/>
                  <a:pt x="1375" y="979"/>
                  <a:pt x="1375" y="976"/>
                </a:cubicBezTo>
                <a:cubicBezTo>
                  <a:pt x="1376" y="968"/>
                  <a:pt x="1377" y="960"/>
                  <a:pt x="1378" y="952"/>
                </a:cubicBezTo>
                <a:cubicBezTo>
                  <a:pt x="1379" y="946"/>
                  <a:pt x="1379" y="945"/>
                  <a:pt x="1375" y="940"/>
                </a:cubicBezTo>
                <a:cubicBezTo>
                  <a:pt x="1371" y="934"/>
                  <a:pt x="1371" y="933"/>
                  <a:pt x="1364" y="934"/>
                </a:cubicBezTo>
                <a:cubicBezTo>
                  <a:pt x="1360" y="934"/>
                  <a:pt x="1352" y="937"/>
                  <a:pt x="1350" y="933"/>
                </a:cubicBezTo>
                <a:cubicBezTo>
                  <a:pt x="1345" y="928"/>
                  <a:pt x="1341" y="923"/>
                  <a:pt x="1337" y="918"/>
                </a:cubicBezTo>
                <a:cubicBezTo>
                  <a:pt x="1336" y="916"/>
                  <a:pt x="1311" y="920"/>
                  <a:pt x="1308" y="921"/>
                </a:cubicBezTo>
                <a:cubicBezTo>
                  <a:pt x="1302" y="924"/>
                  <a:pt x="1296" y="927"/>
                  <a:pt x="1290" y="930"/>
                </a:cubicBezTo>
                <a:cubicBezTo>
                  <a:pt x="1286" y="933"/>
                  <a:pt x="1284" y="932"/>
                  <a:pt x="1279" y="930"/>
                </a:cubicBezTo>
                <a:cubicBezTo>
                  <a:pt x="1273" y="929"/>
                  <a:pt x="1270" y="927"/>
                  <a:pt x="1265" y="929"/>
                </a:cubicBezTo>
                <a:cubicBezTo>
                  <a:pt x="1259" y="931"/>
                  <a:pt x="1252" y="934"/>
                  <a:pt x="1246" y="936"/>
                </a:cubicBezTo>
                <a:cubicBezTo>
                  <a:pt x="1243" y="937"/>
                  <a:pt x="1239" y="933"/>
                  <a:pt x="1237" y="931"/>
                </a:cubicBezTo>
                <a:cubicBezTo>
                  <a:pt x="1231" y="926"/>
                  <a:pt x="1224" y="922"/>
                  <a:pt x="1218" y="918"/>
                </a:cubicBezTo>
                <a:cubicBezTo>
                  <a:pt x="1211" y="912"/>
                  <a:pt x="1207" y="909"/>
                  <a:pt x="1202" y="901"/>
                </a:cubicBezTo>
                <a:cubicBezTo>
                  <a:pt x="1194" y="887"/>
                  <a:pt x="1186" y="874"/>
                  <a:pt x="1178" y="860"/>
                </a:cubicBezTo>
                <a:cubicBezTo>
                  <a:pt x="1176" y="856"/>
                  <a:pt x="1173" y="851"/>
                  <a:pt x="1171" y="847"/>
                </a:cubicBezTo>
                <a:cubicBezTo>
                  <a:pt x="1170" y="845"/>
                  <a:pt x="1174" y="837"/>
                  <a:pt x="1175" y="835"/>
                </a:cubicBezTo>
                <a:cubicBezTo>
                  <a:pt x="1176" y="832"/>
                  <a:pt x="1180" y="825"/>
                  <a:pt x="1179" y="821"/>
                </a:cubicBezTo>
                <a:cubicBezTo>
                  <a:pt x="1178" y="815"/>
                  <a:pt x="1176" y="808"/>
                  <a:pt x="1175" y="802"/>
                </a:cubicBezTo>
                <a:cubicBezTo>
                  <a:pt x="1174" y="797"/>
                  <a:pt x="1171" y="789"/>
                  <a:pt x="1171" y="785"/>
                </a:cubicBezTo>
                <a:cubicBezTo>
                  <a:pt x="1171" y="782"/>
                  <a:pt x="1175" y="778"/>
                  <a:pt x="1176" y="776"/>
                </a:cubicBezTo>
                <a:cubicBezTo>
                  <a:pt x="1184" y="762"/>
                  <a:pt x="1191" y="749"/>
                  <a:pt x="1199" y="735"/>
                </a:cubicBezTo>
                <a:cubicBezTo>
                  <a:pt x="1204" y="725"/>
                  <a:pt x="1210" y="723"/>
                  <a:pt x="1219" y="717"/>
                </a:cubicBezTo>
                <a:cubicBezTo>
                  <a:pt x="1224" y="714"/>
                  <a:pt x="1226" y="714"/>
                  <a:pt x="1227" y="708"/>
                </a:cubicBezTo>
                <a:cubicBezTo>
                  <a:pt x="1228" y="701"/>
                  <a:pt x="1229" y="694"/>
                  <a:pt x="1230" y="686"/>
                </a:cubicBezTo>
                <a:cubicBezTo>
                  <a:pt x="1232" y="678"/>
                  <a:pt x="1249" y="676"/>
                  <a:pt x="1252" y="668"/>
                </a:cubicBezTo>
                <a:cubicBezTo>
                  <a:pt x="1254" y="662"/>
                  <a:pt x="1255" y="654"/>
                  <a:pt x="1261" y="653"/>
                </a:cubicBezTo>
                <a:cubicBezTo>
                  <a:pt x="1263" y="652"/>
                  <a:pt x="1267" y="660"/>
                  <a:pt x="1271" y="659"/>
                </a:cubicBezTo>
                <a:cubicBezTo>
                  <a:pt x="1274" y="659"/>
                  <a:pt x="1278" y="656"/>
                  <a:pt x="1280" y="657"/>
                </a:cubicBezTo>
                <a:cubicBezTo>
                  <a:pt x="1281" y="658"/>
                  <a:pt x="1286" y="661"/>
                  <a:pt x="1287" y="661"/>
                </a:cubicBezTo>
                <a:cubicBezTo>
                  <a:pt x="1291" y="658"/>
                  <a:pt x="1296" y="655"/>
                  <a:pt x="1301" y="652"/>
                </a:cubicBezTo>
                <a:cubicBezTo>
                  <a:pt x="1309" y="648"/>
                  <a:pt x="1320" y="645"/>
                  <a:pt x="1330" y="643"/>
                </a:cubicBezTo>
                <a:cubicBezTo>
                  <a:pt x="1332" y="643"/>
                  <a:pt x="1336" y="642"/>
                  <a:pt x="1339" y="642"/>
                </a:cubicBezTo>
                <a:cubicBezTo>
                  <a:pt x="1341" y="643"/>
                  <a:pt x="1344" y="645"/>
                  <a:pt x="1346" y="645"/>
                </a:cubicBezTo>
                <a:cubicBezTo>
                  <a:pt x="1348" y="645"/>
                  <a:pt x="1351" y="642"/>
                  <a:pt x="1353" y="642"/>
                </a:cubicBezTo>
                <a:cubicBezTo>
                  <a:pt x="1355" y="641"/>
                  <a:pt x="1357" y="642"/>
                  <a:pt x="1359" y="642"/>
                </a:cubicBezTo>
                <a:cubicBezTo>
                  <a:pt x="1366" y="642"/>
                  <a:pt x="1370" y="643"/>
                  <a:pt x="1376" y="640"/>
                </a:cubicBezTo>
                <a:cubicBezTo>
                  <a:pt x="1380" y="637"/>
                  <a:pt x="1384" y="641"/>
                  <a:pt x="1389" y="643"/>
                </a:cubicBezTo>
                <a:cubicBezTo>
                  <a:pt x="1386" y="650"/>
                  <a:pt x="1385" y="651"/>
                  <a:pt x="1389" y="658"/>
                </a:cubicBezTo>
                <a:cubicBezTo>
                  <a:pt x="1391" y="661"/>
                  <a:pt x="1384" y="666"/>
                  <a:pt x="1381" y="669"/>
                </a:cubicBezTo>
                <a:cubicBezTo>
                  <a:pt x="1385" y="672"/>
                  <a:pt x="1390" y="678"/>
                  <a:pt x="1394" y="679"/>
                </a:cubicBezTo>
                <a:cubicBezTo>
                  <a:pt x="1402" y="682"/>
                  <a:pt x="1410" y="684"/>
                  <a:pt x="1418" y="686"/>
                </a:cubicBezTo>
                <a:cubicBezTo>
                  <a:pt x="1425" y="687"/>
                  <a:pt x="1423" y="694"/>
                  <a:pt x="1429" y="697"/>
                </a:cubicBezTo>
                <a:cubicBezTo>
                  <a:pt x="1434" y="699"/>
                  <a:pt x="1439" y="698"/>
                  <a:pt x="1444" y="702"/>
                </a:cubicBezTo>
                <a:cubicBezTo>
                  <a:pt x="1451" y="707"/>
                  <a:pt x="1455" y="708"/>
                  <a:pt x="1460" y="699"/>
                </a:cubicBezTo>
                <a:cubicBezTo>
                  <a:pt x="1461" y="697"/>
                  <a:pt x="1457" y="694"/>
                  <a:pt x="1458" y="692"/>
                </a:cubicBezTo>
                <a:cubicBezTo>
                  <a:pt x="1459" y="690"/>
                  <a:pt x="1461" y="685"/>
                  <a:pt x="1463" y="685"/>
                </a:cubicBezTo>
                <a:cubicBezTo>
                  <a:pt x="1470" y="683"/>
                  <a:pt x="1474" y="681"/>
                  <a:pt x="1482" y="684"/>
                </a:cubicBezTo>
                <a:cubicBezTo>
                  <a:pt x="1484" y="684"/>
                  <a:pt x="1482" y="688"/>
                  <a:pt x="1484" y="688"/>
                </a:cubicBezTo>
                <a:cubicBezTo>
                  <a:pt x="1488" y="689"/>
                  <a:pt x="1492" y="690"/>
                  <a:pt x="1495" y="690"/>
                </a:cubicBezTo>
                <a:cubicBezTo>
                  <a:pt x="1498" y="691"/>
                  <a:pt x="1498" y="692"/>
                  <a:pt x="1500" y="695"/>
                </a:cubicBezTo>
                <a:cubicBezTo>
                  <a:pt x="1501" y="697"/>
                  <a:pt x="1503" y="693"/>
                  <a:pt x="1505" y="694"/>
                </a:cubicBezTo>
                <a:cubicBezTo>
                  <a:pt x="1510" y="696"/>
                  <a:pt x="1516" y="697"/>
                  <a:pt x="1522" y="699"/>
                </a:cubicBezTo>
                <a:cubicBezTo>
                  <a:pt x="1528" y="701"/>
                  <a:pt x="1529" y="701"/>
                  <a:pt x="1535" y="698"/>
                </a:cubicBezTo>
                <a:cubicBezTo>
                  <a:pt x="1542" y="695"/>
                  <a:pt x="1543" y="694"/>
                  <a:pt x="1549" y="697"/>
                </a:cubicBezTo>
                <a:cubicBezTo>
                  <a:pt x="1557" y="701"/>
                  <a:pt x="1569" y="699"/>
                  <a:pt x="1573" y="689"/>
                </a:cubicBezTo>
                <a:cubicBezTo>
                  <a:pt x="1575" y="683"/>
                  <a:pt x="1586" y="664"/>
                  <a:pt x="1582" y="658"/>
                </a:cubicBezTo>
                <a:cubicBezTo>
                  <a:pt x="1579" y="654"/>
                  <a:pt x="1585" y="645"/>
                  <a:pt x="1584" y="643"/>
                </a:cubicBezTo>
                <a:cubicBezTo>
                  <a:pt x="1582" y="642"/>
                  <a:pt x="1580" y="644"/>
                  <a:pt x="1579" y="645"/>
                </a:cubicBezTo>
                <a:cubicBezTo>
                  <a:pt x="1577" y="647"/>
                  <a:pt x="1575" y="643"/>
                  <a:pt x="1573" y="644"/>
                </a:cubicBezTo>
                <a:cubicBezTo>
                  <a:pt x="1571" y="644"/>
                  <a:pt x="1569" y="649"/>
                  <a:pt x="1567" y="650"/>
                </a:cubicBezTo>
                <a:cubicBezTo>
                  <a:pt x="1565" y="651"/>
                  <a:pt x="1561" y="650"/>
                  <a:pt x="1559" y="650"/>
                </a:cubicBezTo>
                <a:cubicBezTo>
                  <a:pt x="1554" y="650"/>
                  <a:pt x="1552" y="645"/>
                  <a:pt x="1547" y="644"/>
                </a:cubicBezTo>
                <a:cubicBezTo>
                  <a:pt x="1544" y="644"/>
                  <a:pt x="1541" y="642"/>
                  <a:pt x="1540" y="645"/>
                </a:cubicBezTo>
                <a:cubicBezTo>
                  <a:pt x="1539" y="649"/>
                  <a:pt x="1539" y="649"/>
                  <a:pt x="1535" y="650"/>
                </a:cubicBezTo>
                <a:cubicBezTo>
                  <a:pt x="1531" y="651"/>
                  <a:pt x="1525" y="645"/>
                  <a:pt x="1522" y="643"/>
                </a:cubicBezTo>
                <a:cubicBezTo>
                  <a:pt x="1516" y="640"/>
                  <a:pt x="1506" y="624"/>
                  <a:pt x="1512" y="617"/>
                </a:cubicBezTo>
                <a:cubicBezTo>
                  <a:pt x="1510" y="617"/>
                  <a:pt x="1508" y="617"/>
                  <a:pt x="1506" y="617"/>
                </a:cubicBezTo>
                <a:cubicBezTo>
                  <a:pt x="1505" y="610"/>
                  <a:pt x="1514" y="609"/>
                  <a:pt x="1518" y="609"/>
                </a:cubicBezTo>
                <a:cubicBezTo>
                  <a:pt x="1525" y="608"/>
                  <a:pt x="1529" y="608"/>
                  <a:pt x="1535" y="605"/>
                </a:cubicBezTo>
                <a:cubicBezTo>
                  <a:pt x="1533" y="604"/>
                  <a:pt x="1531" y="603"/>
                  <a:pt x="1529" y="602"/>
                </a:cubicBezTo>
                <a:cubicBezTo>
                  <a:pt x="1530" y="598"/>
                  <a:pt x="1537" y="600"/>
                  <a:pt x="1541" y="600"/>
                </a:cubicBezTo>
                <a:cubicBezTo>
                  <a:pt x="1547" y="601"/>
                  <a:pt x="1547" y="599"/>
                  <a:pt x="1552" y="596"/>
                </a:cubicBezTo>
                <a:cubicBezTo>
                  <a:pt x="1555" y="594"/>
                  <a:pt x="1559" y="591"/>
                  <a:pt x="1563" y="591"/>
                </a:cubicBezTo>
                <a:cubicBezTo>
                  <a:pt x="1568" y="592"/>
                  <a:pt x="1572" y="593"/>
                  <a:pt x="1577" y="591"/>
                </a:cubicBezTo>
                <a:cubicBezTo>
                  <a:pt x="1576" y="593"/>
                  <a:pt x="1578" y="595"/>
                  <a:pt x="1580" y="596"/>
                </a:cubicBezTo>
                <a:cubicBezTo>
                  <a:pt x="1583" y="597"/>
                  <a:pt x="1582" y="593"/>
                  <a:pt x="1585" y="598"/>
                </a:cubicBezTo>
                <a:cubicBezTo>
                  <a:pt x="1586" y="599"/>
                  <a:pt x="1595" y="601"/>
                  <a:pt x="1598" y="602"/>
                </a:cubicBezTo>
                <a:cubicBezTo>
                  <a:pt x="1603" y="604"/>
                  <a:pt x="1606" y="601"/>
                  <a:pt x="1611" y="601"/>
                </a:cubicBezTo>
                <a:cubicBezTo>
                  <a:pt x="1617" y="602"/>
                  <a:pt x="1621" y="600"/>
                  <a:pt x="1625" y="597"/>
                </a:cubicBezTo>
                <a:cubicBezTo>
                  <a:pt x="1629" y="595"/>
                  <a:pt x="1627" y="588"/>
                  <a:pt x="1625" y="585"/>
                </a:cubicBezTo>
                <a:cubicBezTo>
                  <a:pt x="1621" y="581"/>
                  <a:pt x="1617" y="580"/>
                  <a:pt x="1613" y="576"/>
                </a:cubicBezTo>
                <a:cubicBezTo>
                  <a:pt x="1609" y="573"/>
                  <a:pt x="1606" y="568"/>
                  <a:pt x="1600" y="567"/>
                </a:cubicBezTo>
                <a:cubicBezTo>
                  <a:pt x="1600" y="567"/>
                  <a:pt x="1595" y="564"/>
                  <a:pt x="1595" y="564"/>
                </a:cubicBezTo>
                <a:cubicBezTo>
                  <a:pt x="1592" y="562"/>
                  <a:pt x="1590" y="560"/>
                  <a:pt x="1588" y="559"/>
                </a:cubicBezTo>
                <a:cubicBezTo>
                  <a:pt x="1589" y="558"/>
                  <a:pt x="1590" y="556"/>
                  <a:pt x="1590" y="556"/>
                </a:cubicBezTo>
                <a:cubicBezTo>
                  <a:pt x="1592" y="557"/>
                  <a:pt x="1594" y="557"/>
                  <a:pt x="1596" y="558"/>
                </a:cubicBezTo>
                <a:cubicBezTo>
                  <a:pt x="1594" y="551"/>
                  <a:pt x="1598" y="549"/>
                  <a:pt x="1603" y="549"/>
                </a:cubicBezTo>
                <a:cubicBezTo>
                  <a:pt x="1601" y="547"/>
                  <a:pt x="1598" y="546"/>
                  <a:pt x="1597" y="543"/>
                </a:cubicBezTo>
                <a:cubicBezTo>
                  <a:pt x="1599" y="543"/>
                  <a:pt x="1601" y="543"/>
                  <a:pt x="1603" y="543"/>
                </a:cubicBezTo>
                <a:cubicBezTo>
                  <a:pt x="1601" y="538"/>
                  <a:pt x="1607" y="542"/>
                  <a:pt x="1608" y="539"/>
                </a:cubicBezTo>
                <a:cubicBezTo>
                  <a:pt x="1609" y="535"/>
                  <a:pt x="1604" y="537"/>
                  <a:pt x="1603" y="537"/>
                </a:cubicBezTo>
                <a:cubicBezTo>
                  <a:pt x="1598" y="538"/>
                  <a:pt x="1592" y="538"/>
                  <a:pt x="1589" y="543"/>
                </a:cubicBezTo>
                <a:cubicBezTo>
                  <a:pt x="1589" y="542"/>
                  <a:pt x="1589" y="542"/>
                  <a:pt x="1589" y="541"/>
                </a:cubicBezTo>
                <a:cubicBezTo>
                  <a:pt x="1583" y="542"/>
                  <a:pt x="1581" y="543"/>
                  <a:pt x="1577" y="547"/>
                </a:cubicBezTo>
                <a:cubicBezTo>
                  <a:pt x="1577" y="547"/>
                  <a:pt x="1577" y="546"/>
                  <a:pt x="1578" y="545"/>
                </a:cubicBezTo>
                <a:cubicBezTo>
                  <a:pt x="1572" y="545"/>
                  <a:pt x="1575" y="552"/>
                  <a:pt x="1577" y="555"/>
                </a:cubicBezTo>
                <a:cubicBezTo>
                  <a:pt x="1580" y="558"/>
                  <a:pt x="1584" y="556"/>
                  <a:pt x="1589" y="556"/>
                </a:cubicBezTo>
                <a:cubicBezTo>
                  <a:pt x="1586" y="562"/>
                  <a:pt x="1582" y="558"/>
                  <a:pt x="1578" y="560"/>
                </a:cubicBezTo>
                <a:cubicBezTo>
                  <a:pt x="1574" y="562"/>
                  <a:pt x="1567" y="569"/>
                  <a:pt x="1563" y="565"/>
                </a:cubicBezTo>
                <a:cubicBezTo>
                  <a:pt x="1565" y="558"/>
                  <a:pt x="1562" y="559"/>
                  <a:pt x="1556" y="556"/>
                </a:cubicBezTo>
                <a:cubicBezTo>
                  <a:pt x="1559" y="555"/>
                  <a:pt x="1570" y="551"/>
                  <a:pt x="1563" y="548"/>
                </a:cubicBezTo>
                <a:cubicBezTo>
                  <a:pt x="1560" y="547"/>
                  <a:pt x="1557" y="548"/>
                  <a:pt x="1555" y="548"/>
                </a:cubicBezTo>
                <a:cubicBezTo>
                  <a:pt x="1553" y="548"/>
                  <a:pt x="1551" y="545"/>
                  <a:pt x="1549" y="544"/>
                </a:cubicBezTo>
                <a:cubicBezTo>
                  <a:pt x="1552" y="544"/>
                  <a:pt x="1556" y="546"/>
                  <a:pt x="1558" y="543"/>
                </a:cubicBezTo>
                <a:cubicBezTo>
                  <a:pt x="1555" y="544"/>
                  <a:pt x="1546" y="540"/>
                  <a:pt x="1544" y="543"/>
                </a:cubicBezTo>
                <a:cubicBezTo>
                  <a:pt x="1542" y="545"/>
                  <a:pt x="1535" y="550"/>
                  <a:pt x="1535" y="554"/>
                </a:cubicBezTo>
                <a:cubicBezTo>
                  <a:pt x="1534" y="556"/>
                  <a:pt x="1534" y="560"/>
                  <a:pt x="1533" y="562"/>
                </a:cubicBezTo>
                <a:cubicBezTo>
                  <a:pt x="1532" y="563"/>
                  <a:pt x="1528" y="563"/>
                  <a:pt x="1528" y="565"/>
                </a:cubicBezTo>
                <a:cubicBezTo>
                  <a:pt x="1526" y="571"/>
                  <a:pt x="1527" y="576"/>
                  <a:pt x="1522" y="579"/>
                </a:cubicBezTo>
                <a:cubicBezTo>
                  <a:pt x="1517" y="582"/>
                  <a:pt x="1518" y="588"/>
                  <a:pt x="1520" y="593"/>
                </a:cubicBezTo>
                <a:cubicBezTo>
                  <a:pt x="1522" y="595"/>
                  <a:pt x="1530" y="599"/>
                  <a:pt x="1529" y="600"/>
                </a:cubicBezTo>
                <a:cubicBezTo>
                  <a:pt x="1528" y="604"/>
                  <a:pt x="1521" y="599"/>
                  <a:pt x="1518" y="602"/>
                </a:cubicBezTo>
                <a:cubicBezTo>
                  <a:pt x="1514" y="605"/>
                  <a:pt x="1510" y="609"/>
                  <a:pt x="1507" y="613"/>
                </a:cubicBezTo>
                <a:cubicBezTo>
                  <a:pt x="1506" y="608"/>
                  <a:pt x="1508" y="608"/>
                  <a:pt x="1511" y="606"/>
                </a:cubicBezTo>
                <a:cubicBezTo>
                  <a:pt x="1509" y="605"/>
                  <a:pt x="1507" y="605"/>
                  <a:pt x="1504" y="604"/>
                </a:cubicBezTo>
                <a:cubicBezTo>
                  <a:pt x="1500" y="602"/>
                  <a:pt x="1498" y="603"/>
                  <a:pt x="1494" y="602"/>
                </a:cubicBezTo>
                <a:cubicBezTo>
                  <a:pt x="1492" y="602"/>
                  <a:pt x="1490" y="603"/>
                  <a:pt x="1488" y="604"/>
                </a:cubicBezTo>
                <a:cubicBezTo>
                  <a:pt x="1487" y="605"/>
                  <a:pt x="1489" y="608"/>
                  <a:pt x="1488" y="608"/>
                </a:cubicBezTo>
                <a:cubicBezTo>
                  <a:pt x="1485" y="611"/>
                  <a:pt x="1483" y="609"/>
                  <a:pt x="1480" y="607"/>
                </a:cubicBezTo>
                <a:cubicBezTo>
                  <a:pt x="1477" y="610"/>
                  <a:pt x="1480" y="613"/>
                  <a:pt x="1482" y="616"/>
                </a:cubicBezTo>
                <a:cubicBezTo>
                  <a:pt x="1485" y="621"/>
                  <a:pt x="1485" y="620"/>
                  <a:pt x="1481" y="624"/>
                </a:cubicBezTo>
                <a:cubicBezTo>
                  <a:pt x="1486" y="627"/>
                  <a:pt x="1491" y="629"/>
                  <a:pt x="1490" y="636"/>
                </a:cubicBezTo>
                <a:cubicBezTo>
                  <a:pt x="1487" y="633"/>
                  <a:pt x="1485" y="631"/>
                  <a:pt x="1482" y="634"/>
                </a:cubicBezTo>
                <a:cubicBezTo>
                  <a:pt x="1486" y="635"/>
                  <a:pt x="1486" y="638"/>
                  <a:pt x="1484" y="640"/>
                </a:cubicBezTo>
                <a:cubicBezTo>
                  <a:pt x="1481" y="642"/>
                  <a:pt x="1482" y="643"/>
                  <a:pt x="1483" y="647"/>
                </a:cubicBezTo>
                <a:cubicBezTo>
                  <a:pt x="1480" y="646"/>
                  <a:pt x="1478" y="647"/>
                  <a:pt x="1476" y="643"/>
                </a:cubicBezTo>
                <a:cubicBezTo>
                  <a:pt x="1475" y="640"/>
                  <a:pt x="1473" y="641"/>
                  <a:pt x="1471" y="643"/>
                </a:cubicBezTo>
                <a:cubicBezTo>
                  <a:pt x="1469" y="635"/>
                  <a:pt x="1467" y="634"/>
                  <a:pt x="1473" y="629"/>
                </a:cubicBezTo>
                <a:cubicBezTo>
                  <a:pt x="1467" y="629"/>
                  <a:pt x="1467" y="628"/>
                  <a:pt x="1464" y="622"/>
                </a:cubicBezTo>
                <a:cubicBezTo>
                  <a:pt x="1461" y="619"/>
                  <a:pt x="1460" y="614"/>
                  <a:pt x="1457" y="612"/>
                </a:cubicBezTo>
                <a:cubicBezTo>
                  <a:pt x="1452" y="608"/>
                  <a:pt x="1454" y="605"/>
                  <a:pt x="1455" y="598"/>
                </a:cubicBezTo>
                <a:cubicBezTo>
                  <a:pt x="1455" y="592"/>
                  <a:pt x="1453" y="592"/>
                  <a:pt x="1449" y="588"/>
                </a:cubicBezTo>
                <a:cubicBezTo>
                  <a:pt x="1443" y="584"/>
                  <a:pt x="1436" y="577"/>
                  <a:pt x="1428" y="576"/>
                </a:cubicBezTo>
                <a:cubicBezTo>
                  <a:pt x="1426" y="576"/>
                  <a:pt x="1422" y="570"/>
                  <a:pt x="1421" y="568"/>
                </a:cubicBezTo>
                <a:cubicBezTo>
                  <a:pt x="1420" y="562"/>
                  <a:pt x="1419" y="560"/>
                  <a:pt x="1415" y="557"/>
                </a:cubicBezTo>
                <a:cubicBezTo>
                  <a:pt x="1412" y="563"/>
                  <a:pt x="1410" y="560"/>
                  <a:pt x="1409" y="555"/>
                </a:cubicBezTo>
                <a:cubicBezTo>
                  <a:pt x="1408" y="551"/>
                  <a:pt x="1409" y="552"/>
                  <a:pt x="1404" y="553"/>
                </a:cubicBezTo>
                <a:cubicBezTo>
                  <a:pt x="1400" y="555"/>
                  <a:pt x="1397" y="555"/>
                  <a:pt x="1400" y="561"/>
                </a:cubicBezTo>
                <a:cubicBezTo>
                  <a:pt x="1401" y="562"/>
                  <a:pt x="1397" y="567"/>
                  <a:pt x="1401" y="569"/>
                </a:cubicBezTo>
                <a:cubicBezTo>
                  <a:pt x="1403" y="572"/>
                  <a:pt x="1408" y="574"/>
                  <a:pt x="1410" y="577"/>
                </a:cubicBezTo>
                <a:cubicBezTo>
                  <a:pt x="1412" y="580"/>
                  <a:pt x="1412" y="584"/>
                  <a:pt x="1415" y="587"/>
                </a:cubicBezTo>
                <a:cubicBezTo>
                  <a:pt x="1418" y="590"/>
                  <a:pt x="1420" y="592"/>
                  <a:pt x="1424" y="592"/>
                </a:cubicBezTo>
                <a:cubicBezTo>
                  <a:pt x="1427" y="592"/>
                  <a:pt x="1432" y="592"/>
                  <a:pt x="1427" y="596"/>
                </a:cubicBezTo>
                <a:cubicBezTo>
                  <a:pt x="1431" y="599"/>
                  <a:pt x="1451" y="607"/>
                  <a:pt x="1446" y="614"/>
                </a:cubicBezTo>
                <a:cubicBezTo>
                  <a:pt x="1444" y="613"/>
                  <a:pt x="1438" y="605"/>
                  <a:pt x="1436" y="607"/>
                </a:cubicBezTo>
                <a:cubicBezTo>
                  <a:pt x="1433" y="609"/>
                  <a:pt x="1433" y="610"/>
                  <a:pt x="1432" y="613"/>
                </a:cubicBezTo>
                <a:cubicBezTo>
                  <a:pt x="1432" y="616"/>
                  <a:pt x="1434" y="616"/>
                  <a:pt x="1436" y="617"/>
                </a:cubicBezTo>
                <a:cubicBezTo>
                  <a:pt x="1441" y="622"/>
                  <a:pt x="1432" y="623"/>
                  <a:pt x="1432" y="626"/>
                </a:cubicBezTo>
                <a:cubicBezTo>
                  <a:pt x="1433" y="630"/>
                  <a:pt x="1425" y="636"/>
                  <a:pt x="1425" y="630"/>
                </a:cubicBezTo>
                <a:cubicBezTo>
                  <a:pt x="1421" y="632"/>
                  <a:pt x="1420" y="637"/>
                  <a:pt x="1422" y="641"/>
                </a:cubicBezTo>
                <a:cubicBezTo>
                  <a:pt x="1424" y="645"/>
                  <a:pt x="1416" y="646"/>
                  <a:pt x="1415" y="643"/>
                </a:cubicBezTo>
                <a:cubicBezTo>
                  <a:pt x="1414" y="637"/>
                  <a:pt x="1395" y="638"/>
                  <a:pt x="1402" y="630"/>
                </a:cubicBezTo>
                <a:cubicBezTo>
                  <a:pt x="1403" y="631"/>
                  <a:pt x="1414" y="632"/>
                  <a:pt x="1416" y="631"/>
                </a:cubicBezTo>
                <a:cubicBezTo>
                  <a:pt x="1419" y="631"/>
                  <a:pt x="1423" y="631"/>
                  <a:pt x="1426" y="629"/>
                </a:cubicBezTo>
                <a:cubicBezTo>
                  <a:pt x="1428" y="628"/>
                  <a:pt x="1426" y="626"/>
                  <a:pt x="1429" y="624"/>
                </a:cubicBezTo>
                <a:cubicBezTo>
                  <a:pt x="1430" y="624"/>
                  <a:pt x="1426" y="612"/>
                  <a:pt x="1425" y="612"/>
                </a:cubicBezTo>
                <a:cubicBezTo>
                  <a:pt x="1423" y="611"/>
                  <a:pt x="1419" y="611"/>
                  <a:pt x="1420" y="609"/>
                </a:cubicBezTo>
                <a:cubicBezTo>
                  <a:pt x="1420" y="606"/>
                  <a:pt x="1417" y="605"/>
                  <a:pt x="1415" y="606"/>
                </a:cubicBezTo>
                <a:cubicBezTo>
                  <a:pt x="1415" y="603"/>
                  <a:pt x="1410" y="599"/>
                  <a:pt x="1408" y="599"/>
                </a:cubicBezTo>
                <a:cubicBezTo>
                  <a:pt x="1404" y="600"/>
                  <a:pt x="1401" y="596"/>
                  <a:pt x="1398" y="593"/>
                </a:cubicBezTo>
                <a:cubicBezTo>
                  <a:pt x="1393" y="588"/>
                  <a:pt x="1386" y="585"/>
                  <a:pt x="1385" y="579"/>
                </a:cubicBezTo>
                <a:cubicBezTo>
                  <a:pt x="1383" y="572"/>
                  <a:pt x="1383" y="572"/>
                  <a:pt x="1378" y="569"/>
                </a:cubicBezTo>
                <a:cubicBezTo>
                  <a:pt x="1375" y="567"/>
                  <a:pt x="1371" y="566"/>
                  <a:pt x="1369" y="569"/>
                </a:cubicBezTo>
                <a:cubicBezTo>
                  <a:pt x="1368" y="570"/>
                  <a:pt x="1353" y="581"/>
                  <a:pt x="1351" y="581"/>
                </a:cubicBezTo>
                <a:cubicBezTo>
                  <a:pt x="1346" y="579"/>
                  <a:pt x="1341" y="578"/>
                  <a:pt x="1336" y="576"/>
                </a:cubicBezTo>
                <a:cubicBezTo>
                  <a:pt x="1334" y="575"/>
                  <a:pt x="1330" y="580"/>
                  <a:pt x="1328" y="582"/>
                </a:cubicBezTo>
                <a:cubicBezTo>
                  <a:pt x="1327" y="583"/>
                  <a:pt x="1330" y="591"/>
                  <a:pt x="1328" y="593"/>
                </a:cubicBezTo>
                <a:cubicBezTo>
                  <a:pt x="1326" y="596"/>
                  <a:pt x="1319" y="598"/>
                  <a:pt x="1317" y="599"/>
                </a:cubicBezTo>
                <a:cubicBezTo>
                  <a:pt x="1309" y="603"/>
                  <a:pt x="1306" y="610"/>
                  <a:pt x="1301" y="618"/>
                </a:cubicBezTo>
                <a:cubicBezTo>
                  <a:pt x="1300" y="620"/>
                  <a:pt x="1306" y="623"/>
                  <a:pt x="1303" y="627"/>
                </a:cubicBezTo>
                <a:cubicBezTo>
                  <a:pt x="1301" y="629"/>
                  <a:pt x="1296" y="633"/>
                  <a:pt x="1298" y="636"/>
                </a:cubicBezTo>
                <a:cubicBezTo>
                  <a:pt x="1296" y="636"/>
                  <a:pt x="1292" y="637"/>
                  <a:pt x="1291" y="638"/>
                </a:cubicBezTo>
                <a:cubicBezTo>
                  <a:pt x="1290" y="640"/>
                  <a:pt x="1288" y="644"/>
                  <a:pt x="1287" y="644"/>
                </a:cubicBezTo>
                <a:cubicBezTo>
                  <a:pt x="1281" y="645"/>
                  <a:pt x="1276" y="645"/>
                  <a:pt x="1271" y="644"/>
                </a:cubicBezTo>
                <a:cubicBezTo>
                  <a:pt x="1267" y="644"/>
                  <a:pt x="1264" y="650"/>
                  <a:pt x="1261" y="651"/>
                </a:cubicBezTo>
                <a:cubicBezTo>
                  <a:pt x="1257" y="652"/>
                  <a:pt x="1251" y="645"/>
                  <a:pt x="1255" y="642"/>
                </a:cubicBezTo>
                <a:cubicBezTo>
                  <a:pt x="1252" y="644"/>
                  <a:pt x="1250" y="637"/>
                  <a:pt x="1245" y="640"/>
                </a:cubicBezTo>
                <a:cubicBezTo>
                  <a:pt x="1241" y="642"/>
                  <a:pt x="1238" y="639"/>
                  <a:pt x="1234" y="642"/>
                </a:cubicBezTo>
                <a:cubicBezTo>
                  <a:pt x="1235" y="639"/>
                  <a:pt x="1236" y="636"/>
                  <a:pt x="1235" y="633"/>
                </a:cubicBezTo>
                <a:cubicBezTo>
                  <a:pt x="1235" y="631"/>
                  <a:pt x="1235" y="629"/>
                  <a:pt x="1235" y="628"/>
                </a:cubicBezTo>
                <a:cubicBezTo>
                  <a:pt x="1235" y="626"/>
                  <a:pt x="1233" y="628"/>
                  <a:pt x="1232" y="627"/>
                </a:cubicBezTo>
                <a:cubicBezTo>
                  <a:pt x="1229" y="623"/>
                  <a:pt x="1232" y="621"/>
                  <a:pt x="1233" y="616"/>
                </a:cubicBezTo>
                <a:cubicBezTo>
                  <a:pt x="1234" y="611"/>
                  <a:pt x="1238" y="603"/>
                  <a:pt x="1236" y="599"/>
                </a:cubicBezTo>
                <a:cubicBezTo>
                  <a:pt x="1234" y="594"/>
                  <a:pt x="1235" y="589"/>
                  <a:pt x="1236" y="584"/>
                </a:cubicBezTo>
                <a:cubicBezTo>
                  <a:pt x="1233" y="587"/>
                  <a:pt x="1231" y="582"/>
                  <a:pt x="1232" y="580"/>
                </a:cubicBezTo>
                <a:cubicBezTo>
                  <a:pt x="1233" y="577"/>
                  <a:pt x="1238" y="577"/>
                  <a:pt x="1240" y="577"/>
                </a:cubicBezTo>
                <a:cubicBezTo>
                  <a:pt x="1240" y="576"/>
                  <a:pt x="1240" y="576"/>
                  <a:pt x="1239" y="575"/>
                </a:cubicBezTo>
                <a:cubicBezTo>
                  <a:pt x="1244" y="571"/>
                  <a:pt x="1246" y="577"/>
                  <a:pt x="1250" y="576"/>
                </a:cubicBezTo>
                <a:cubicBezTo>
                  <a:pt x="1256" y="574"/>
                  <a:pt x="1259" y="574"/>
                  <a:pt x="1264" y="576"/>
                </a:cubicBezTo>
                <a:cubicBezTo>
                  <a:pt x="1269" y="577"/>
                  <a:pt x="1273" y="575"/>
                  <a:pt x="1277" y="576"/>
                </a:cubicBezTo>
                <a:cubicBezTo>
                  <a:pt x="1280" y="577"/>
                  <a:pt x="1285" y="578"/>
                  <a:pt x="1288" y="578"/>
                </a:cubicBezTo>
                <a:cubicBezTo>
                  <a:pt x="1296" y="576"/>
                  <a:pt x="1295" y="560"/>
                  <a:pt x="1295" y="554"/>
                </a:cubicBezTo>
                <a:cubicBezTo>
                  <a:pt x="1295" y="548"/>
                  <a:pt x="1296" y="546"/>
                  <a:pt x="1290" y="544"/>
                </a:cubicBezTo>
                <a:cubicBezTo>
                  <a:pt x="1287" y="543"/>
                  <a:pt x="1286" y="537"/>
                  <a:pt x="1287" y="536"/>
                </a:cubicBezTo>
                <a:cubicBezTo>
                  <a:pt x="1284" y="536"/>
                  <a:pt x="1285" y="534"/>
                  <a:pt x="1284" y="534"/>
                </a:cubicBezTo>
                <a:cubicBezTo>
                  <a:pt x="1283" y="533"/>
                  <a:pt x="1279" y="533"/>
                  <a:pt x="1279" y="533"/>
                </a:cubicBezTo>
                <a:cubicBezTo>
                  <a:pt x="1276" y="531"/>
                  <a:pt x="1275" y="529"/>
                  <a:pt x="1272" y="530"/>
                </a:cubicBezTo>
                <a:cubicBezTo>
                  <a:pt x="1270" y="530"/>
                  <a:pt x="1269" y="530"/>
                  <a:pt x="1267" y="527"/>
                </a:cubicBezTo>
                <a:cubicBezTo>
                  <a:pt x="1268" y="527"/>
                  <a:pt x="1269" y="527"/>
                  <a:pt x="1270" y="526"/>
                </a:cubicBezTo>
                <a:cubicBezTo>
                  <a:pt x="1268" y="525"/>
                  <a:pt x="1267" y="524"/>
                  <a:pt x="1267" y="522"/>
                </a:cubicBezTo>
                <a:cubicBezTo>
                  <a:pt x="1270" y="521"/>
                  <a:pt x="1274" y="522"/>
                  <a:pt x="1277" y="520"/>
                </a:cubicBezTo>
                <a:cubicBezTo>
                  <a:pt x="1283" y="516"/>
                  <a:pt x="1279" y="523"/>
                  <a:pt x="1283" y="522"/>
                </a:cubicBezTo>
                <a:cubicBezTo>
                  <a:pt x="1285" y="522"/>
                  <a:pt x="1292" y="521"/>
                  <a:pt x="1292" y="519"/>
                </a:cubicBezTo>
                <a:cubicBezTo>
                  <a:pt x="1291" y="515"/>
                  <a:pt x="1290" y="512"/>
                  <a:pt x="1289" y="509"/>
                </a:cubicBezTo>
                <a:cubicBezTo>
                  <a:pt x="1290" y="509"/>
                  <a:pt x="1293" y="509"/>
                  <a:pt x="1294" y="511"/>
                </a:cubicBezTo>
                <a:cubicBezTo>
                  <a:pt x="1295" y="513"/>
                  <a:pt x="1294" y="513"/>
                  <a:pt x="1297" y="513"/>
                </a:cubicBezTo>
                <a:cubicBezTo>
                  <a:pt x="1301" y="514"/>
                  <a:pt x="1303" y="514"/>
                  <a:pt x="1307" y="512"/>
                </a:cubicBezTo>
                <a:cubicBezTo>
                  <a:pt x="1306" y="512"/>
                  <a:pt x="1305" y="511"/>
                  <a:pt x="1304" y="511"/>
                </a:cubicBezTo>
                <a:cubicBezTo>
                  <a:pt x="1307" y="508"/>
                  <a:pt x="1311" y="507"/>
                  <a:pt x="1314" y="505"/>
                </a:cubicBezTo>
                <a:cubicBezTo>
                  <a:pt x="1319" y="503"/>
                  <a:pt x="1314" y="500"/>
                  <a:pt x="1316" y="496"/>
                </a:cubicBezTo>
                <a:cubicBezTo>
                  <a:pt x="1317" y="495"/>
                  <a:pt x="1324" y="493"/>
                  <a:pt x="1326" y="492"/>
                </a:cubicBezTo>
                <a:cubicBezTo>
                  <a:pt x="1330" y="490"/>
                  <a:pt x="1332" y="490"/>
                  <a:pt x="1336" y="491"/>
                </a:cubicBezTo>
                <a:cubicBezTo>
                  <a:pt x="1335" y="490"/>
                  <a:pt x="1331" y="490"/>
                  <a:pt x="1331" y="488"/>
                </a:cubicBezTo>
                <a:cubicBezTo>
                  <a:pt x="1331" y="488"/>
                  <a:pt x="1335" y="487"/>
                  <a:pt x="1335" y="487"/>
                </a:cubicBezTo>
                <a:cubicBezTo>
                  <a:pt x="1336" y="486"/>
                  <a:pt x="1335" y="485"/>
                  <a:pt x="1336" y="484"/>
                </a:cubicBezTo>
                <a:cubicBezTo>
                  <a:pt x="1338" y="480"/>
                  <a:pt x="1339" y="478"/>
                  <a:pt x="1340" y="474"/>
                </a:cubicBezTo>
                <a:cubicBezTo>
                  <a:pt x="1340" y="472"/>
                  <a:pt x="1343" y="473"/>
                  <a:pt x="1345" y="471"/>
                </a:cubicBezTo>
                <a:cubicBezTo>
                  <a:pt x="1349" y="466"/>
                  <a:pt x="1353" y="469"/>
                  <a:pt x="1358" y="468"/>
                </a:cubicBezTo>
                <a:cubicBezTo>
                  <a:pt x="1359" y="467"/>
                  <a:pt x="1358" y="465"/>
                  <a:pt x="1359" y="465"/>
                </a:cubicBezTo>
                <a:cubicBezTo>
                  <a:pt x="1361" y="465"/>
                  <a:pt x="1362" y="464"/>
                  <a:pt x="1363" y="464"/>
                </a:cubicBezTo>
                <a:cubicBezTo>
                  <a:pt x="1365" y="464"/>
                  <a:pt x="1368" y="465"/>
                  <a:pt x="1370" y="465"/>
                </a:cubicBezTo>
                <a:cubicBezTo>
                  <a:pt x="1369" y="461"/>
                  <a:pt x="1372" y="462"/>
                  <a:pt x="1375" y="462"/>
                </a:cubicBezTo>
                <a:cubicBezTo>
                  <a:pt x="1374" y="461"/>
                  <a:pt x="1369" y="457"/>
                  <a:pt x="1371" y="456"/>
                </a:cubicBezTo>
                <a:cubicBezTo>
                  <a:pt x="1375" y="453"/>
                  <a:pt x="1372" y="453"/>
                  <a:pt x="1371" y="450"/>
                </a:cubicBezTo>
                <a:cubicBezTo>
                  <a:pt x="1370" y="446"/>
                  <a:pt x="1372" y="444"/>
                  <a:pt x="1369" y="442"/>
                </a:cubicBezTo>
                <a:cubicBezTo>
                  <a:pt x="1366" y="440"/>
                  <a:pt x="1367" y="438"/>
                  <a:pt x="1367" y="435"/>
                </a:cubicBezTo>
                <a:cubicBezTo>
                  <a:pt x="1366" y="429"/>
                  <a:pt x="1368" y="423"/>
                  <a:pt x="1374" y="423"/>
                </a:cubicBezTo>
                <a:cubicBezTo>
                  <a:pt x="1378" y="422"/>
                  <a:pt x="1382" y="418"/>
                  <a:pt x="1386" y="415"/>
                </a:cubicBezTo>
                <a:cubicBezTo>
                  <a:pt x="1383" y="420"/>
                  <a:pt x="1382" y="429"/>
                  <a:pt x="1388" y="431"/>
                </a:cubicBezTo>
                <a:cubicBezTo>
                  <a:pt x="1384" y="437"/>
                  <a:pt x="1377" y="439"/>
                  <a:pt x="1378" y="447"/>
                </a:cubicBezTo>
                <a:cubicBezTo>
                  <a:pt x="1379" y="453"/>
                  <a:pt x="1385" y="458"/>
                  <a:pt x="1391" y="456"/>
                </a:cubicBezTo>
                <a:cubicBezTo>
                  <a:pt x="1390" y="457"/>
                  <a:pt x="1389" y="459"/>
                  <a:pt x="1388" y="461"/>
                </a:cubicBezTo>
                <a:cubicBezTo>
                  <a:pt x="1394" y="464"/>
                  <a:pt x="1398" y="456"/>
                  <a:pt x="1403" y="456"/>
                </a:cubicBezTo>
                <a:cubicBezTo>
                  <a:pt x="1405" y="455"/>
                  <a:pt x="1409" y="458"/>
                  <a:pt x="1410" y="460"/>
                </a:cubicBezTo>
                <a:cubicBezTo>
                  <a:pt x="1411" y="463"/>
                  <a:pt x="1414" y="464"/>
                  <a:pt x="1417" y="465"/>
                </a:cubicBezTo>
                <a:cubicBezTo>
                  <a:pt x="1417" y="465"/>
                  <a:pt x="1417" y="463"/>
                  <a:pt x="1417" y="462"/>
                </a:cubicBezTo>
                <a:cubicBezTo>
                  <a:pt x="1416" y="462"/>
                  <a:pt x="1414" y="462"/>
                  <a:pt x="1412" y="462"/>
                </a:cubicBezTo>
                <a:cubicBezTo>
                  <a:pt x="1416" y="460"/>
                  <a:pt x="1428" y="460"/>
                  <a:pt x="1430" y="457"/>
                </a:cubicBezTo>
                <a:cubicBezTo>
                  <a:pt x="1434" y="451"/>
                  <a:pt x="1445" y="448"/>
                  <a:pt x="1450" y="453"/>
                </a:cubicBezTo>
                <a:cubicBezTo>
                  <a:pt x="1449" y="452"/>
                  <a:pt x="1448" y="452"/>
                  <a:pt x="1447" y="451"/>
                </a:cubicBezTo>
                <a:cubicBezTo>
                  <a:pt x="1447" y="456"/>
                  <a:pt x="1454" y="457"/>
                  <a:pt x="1456" y="454"/>
                </a:cubicBezTo>
                <a:cubicBezTo>
                  <a:pt x="1457" y="453"/>
                  <a:pt x="1458" y="450"/>
                  <a:pt x="1459" y="449"/>
                </a:cubicBezTo>
                <a:cubicBezTo>
                  <a:pt x="1459" y="449"/>
                  <a:pt x="1461" y="449"/>
                  <a:pt x="1461" y="448"/>
                </a:cubicBezTo>
                <a:cubicBezTo>
                  <a:pt x="1463" y="447"/>
                  <a:pt x="1465" y="446"/>
                  <a:pt x="1467" y="444"/>
                </a:cubicBezTo>
                <a:cubicBezTo>
                  <a:pt x="1466" y="446"/>
                  <a:pt x="1465" y="447"/>
                  <a:pt x="1463" y="449"/>
                </a:cubicBezTo>
                <a:cubicBezTo>
                  <a:pt x="1472" y="453"/>
                  <a:pt x="1467" y="437"/>
                  <a:pt x="1466" y="433"/>
                </a:cubicBezTo>
                <a:cubicBezTo>
                  <a:pt x="1466" y="430"/>
                  <a:pt x="1467" y="427"/>
                  <a:pt x="1469" y="425"/>
                </a:cubicBezTo>
                <a:cubicBezTo>
                  <a:pt x="1471" y="423"/>
                  <a:pt x="1469" y="419"/>
                  <a:pt x="1472" y="417"/>
                </a:cubicBezTo>
                <a:cubicBezTo>
                  <a:pt x="1480" y="411"/>
                  <a:pt x="1482" y="424"/>
                  <a:pt x="1488" y="424"/>
                </a:cubicBezTo>
                <a:cubicBezTo>
                  <a:pt x="1491" y="425"/>
                  <a:pt x="1493" y="420"/>
                  <a:pt x="1493" y="417"/>
                </a:cubicBezTo>
                <a:cubicBezTo>
                  <a:pt x="1492" y="415"/>
                  <a:pt x="1494" y="408"/>
                  <a:pt x="1494" y="408"/>
                </a:cubicBezTo>
                <a:cubicBezTo>
                  <a:pt x="1493" y="407"/>
                  <a:pt x="1491" y="409"/>
                  <a:pt x="1490" y="409"/>
                </a:cubicBezTo>
                <a:cubicBezTo>
                  <a:pt x="1489" y="408"/>
                  <a:pt x="1488" y="406"/>
                  <a:pt x="1487" y="405"/>
                </a:cubicBezTo>
                <a:cubicBezTo>
                  <a:pt x="1486" y="404"/>
                  <a:pt x="1485" y="398"/>
                  <a:pt x="1485" y="397"/>
                </a:cubicBezTo>
                <a:cubicBezTo>
                  <a:pt x="1491" y="395"/>
                  <a:pt x="1497" y="391"/>
                  <a:pt x="1503" y="392"/>
                </a:cubicBezTo>
                <a:cubicBezTo>
                  <a:pt x="1508" y="393"/>
                  <a:pt x="1512" y="393"/>
                  <a:pt x="1517" y="394"/>
                </a:cubicBezTo>
                <a:cubicBezTo>
                  <a:pt x="1523" y="395"/>
                  <a:pt x="1518" y="392"/>
                  <a:pt x="1521" y="390"/>
                </a:cubicBezTo>
                <a:cubicBezTo>
                  <a:pt x="1524" y="389"/>
                  <a:pt x="1527" y="389"/>
                  <a:pt x="1530" y="388"/>
                </a:cubicBezTo>
                <a:cubicBezTo>
                  <a:pt x="1532" y="387"/>
                  <a:pt x="1536" y="388"/>
                  <a:pt x="1538" y="389"/>
                </a:cubicBezTo>
                <a:cubicBezTo>
                  <a:pt x="1537" y="384"/>
                  <a:pt x="1529" y="383"/>
                  <a:pt x="1525" y="382"/>
                </a:cubicBezTo>
                <a:cubicBezTo>
                  <a:pt x="1526" y="381"/>
                  <a:pt x="1526" y="379"/>
                  <a:pt x="1527" y="378"/>
                </a:cubicBezTo>
                <a:cubicBezTo>
                  <a:pt x="1514" y="381"/>
                  <a:pt x="1501" y="384"/>
                  <a:pt x="1489" y="386"/>
                </a:cubicBezTo>
                <a:cubicBezTo>
                  <a:pt x="1487" y="386"/>
                  <a:pt x="1482" y="388"/>
                  <a:pt x="1481" y="387"/>
                </a:cubicBezTo>
                <a:cubicBezTo>
                  <a:pt x="1479" y="383"/>
                  <a:pt x="1478" y="382"/>
                  <a:pt x="1474" y="380"/>
                </a:cubicBezTo>
                <a:cubicBezTo>
                  <a:pt x="1469" y="378"/>
                  <a:pt x="1470" y="379"/>
                  <a:pt x="1470" y="373"/>
                </a:cubicBezTo>
                <a:cubicBezTo>
                  <a:pt x="1471" y="369"/>
                  <a:pt x="1471" y="367"/>
                  <a:pt x="1470" y="364"/>
                </a:cubicBezTo>
                <a:cubicBezTo>
                  <a:pt x="1470" y="361"/>
                  <a:pt x="1467" y="355"/>
                  <a:pt x="1467" y="352"/>
                </a:cubicBezTo>
                <a:cubicBezTo>
                  <a:pt x="1468" y="350"/>
                  <a:pt x="1473" y="346"/>
                  <a:pt x="1475" y="344"/>
                </a:cubicBezTo>
                <a:cubicBezTo>
                  <a:pt x="1479" y="339"/>
                  <a:pt x="1484" y="336"/>
                  <a:pt x="1488" y="332"/>
                </a:cubicBezTo>
                <a:cubicBezTo>
                  <a:pt x="1490" y="329"/>
                  <a:pt x="1493" y="323"/>
                  <a:pt x="1496" y="322"/>
                </a:cubicBezTo>
                <a:cubicBezTo>
                  <a:pt x="1498" y="321"/>
                  <a:pt x="1502" y="323"/>
                  <a:pt x="1501" y="318"/>
                </a:cubicBezTo>
                <a:cubicBezTo>
                  <a:pt x="1499" y="312"/>
                  <a:pt x="1494" y="309"/>
                  <a:pt x="1488" y="309"/>
                </a:cubicBezTo>
                <a:cubicBezTo>
                  <a:pt x="1479" y="309"/>
                  <a:pt x="1479" y="308"/>
                  <a:pt x="1472" y="315"/>
                </a:cubicBezTo>
                <a:cubicBezTo>
                  <a:pt x="1469" y="319"/>
                  <a:pt x="1467" y="323"/>
                  <a:pt x="1470" y="328"/>
                </a:cubicBezTo>
                <a:cubicBezTo>
                  <a:pt x="1473" y="333"/>
                  <a:pt x="1449" y="345"/>
                  <a:pt x="1447" y="348"/>
                </a:cubicBezTo>
                <a:cubicBezTo>
                  <a:pt x="1441" y="355"/>
                  <a:pt x="1431" y="367"/>
                  <a:pt x="1438" y="378"/>
                </a:cubicBezTo>
                <a:cubicBezTo>
                  <a:pt x="1440" y="383"/>
                  <a:pt x="1448" y="382"/>
                  <a:pt x="1451" y="388"/>
                </a:cubicBezTo>
                <a:cubicBezTo>
                  <a:pt x="1452" y="392"/>
                  <a:pt x="1446" y="395"/>
                  <a:pt x="1443" y="397"/>
                </a:cubicBezTo>
                <a:cubicBezTo>
                  <a:pt x="1438" y="401"/>
                  <a:pt x="1435" y="403"/>
                  <a:pt x="1434" y="410"/>
                </a:cubicBezTo>
                <a:cubicBezTo>
                  <a:pt x="1433" y="415"/>
                  <a:pt x="1433" y="423"/>
                  <a:pt x="1431" y="428"/>
                </a:cubicBezTo>
                <a:cubicBezTo>
                  <a:pt x="1428" y="435"/>
                  <a:pt x="1423" y="435"/>
                  <a:pt x="1417" y="436"/>
                </a:cubicBezTo>
                <a:cubicBezTo>
                  <a:pt x="1415" y="436"/>
                  <a:pt x="1415" y="439"/>
                  <a:pt x="1414" y="441"/>
                </a:cubicBezTo>
                <a:cubicBezTo>
                  <a:pt x="1414" y="444"/>
                  <a:pt x="1412" y="443"/>
                  <a:pt x="1409" y="444"/>
                </a:cubicBezTo>
                <a:cubicBezTo>
                  <a:pt x="1405" y="444"/>
                  <a:pt x="1405" y="445"/>
                  <a:pt x="1404" y="440"/>
                </a:cubicBezTo>
                <a:cubicBezTo>
                  <a:pt x="1404" y="438"/>
                  <a:pt x="1402" y="434"/>
                  <a:pt x="1403" y="432"/>
                </a:cubicBezTo>
                <a:cubicBezTo>
                  <a:pt x="1405" y="427"/>
                  <a:pt x="1398" y="422"/>
                  <a:pt x="1396" y="418"/>
                </a:cubicBezTo>
                <a:cubicBezTo>
                  <a:pt x="1394" y="416"/>
                  <a:pt x="1395" y="413"/>
                  <a:pt x="1394" y="412"/>
                </a:cubicBezTo>
                <a:cubicBezTo>
                  <a:pt x="1393" y="409"/>
                  <a:pt x="1391" y="407"/>
                  <a:pt x="1391" y="404"/>
                </a:cubicBezTo>
                <a:cubicBezTo>
                  <a:pt x="1390" y="402"/>
                  <a:pt x="1392" y="398"/>
                  <a:pt x="1390" y="397"/>
                </a:cubicBezTo>
                <a:cubicBezTo>
                  <a:pt x="1387" y="396"/>
                  <a:pt x="1387" y="392"/>
                  <a:pt x="1386" y="390"/>
                </a:cubicBezTo>
                <a:cubicBezTo>
                  <a:pt x="1384" y="396"/>
                  <a:pt x="1383" y="397"/>
                  <a:pt x="1378" y="401"/>
                </a:cubicBezTo>
                <a:cubicBezTo>
                  <a:pt x="1375" y="403"/>
                  <a:pt x="1372" y="407"/>
                  <a:pt x="1368" y="409"/>
                </a:cubicBezTo>
                <a:cubicBezTo>
                  <a:pt x="1363" y="413"/>
                  <a:pt x="1348" y="411"/>
                  <a:pt x="1348" y="402"/>
                </a:cubicBezTo>
                <a:cubicBezTo>
                  <a:pt x="1348" y="392"/>
                  <a:pt x="1343" y="381"/>
                  <a:pt x="1344" y="371"/>
                </a:cubicBezTo>
                <a:cubicBezTo>
                  <a:pt x="1344" y="361"/>
                  <a:pt x="1345" y="361"/>
                  <a:pt x="1352" y="356"/>
                </a:cubicBezTo>
                <a:cubicBezTo>
                  <a:pt x="1355" y="353"/>
                  <a:pt x="1359" y="351"/>
                  <a:pt x="1364" y="349"/>
                </a:cubicBezTo>
                <a:cubicBezTo>
                  <a:pt x="1369" y="346"/>
                  <a:pt x="1373" y="344"/>
                  <a:pt x="1377" y="340"/>
                </a:cubicBezTo>
                <a:cubicBezTo>
                  <a:pt x="1381" y="336"/>
                  <a:pt x="1384" y="332"/>
                  <a:pt x="1388" y="329"/>
                </a:cubicBezTo>
                <a:cubicBezTo>
                  <a:pt x="1396" y="321"/>
                  <a:pt x="1400" y="311"/>
                  <a:pt x="1406" y="301"/>
                </a:cubicBezTo>
                <a:cubicBezTo>
                  <a:pt x="1412" y="292"/>
                  <a:pt x="1420" y="285"/>
                  <a:pt x="1427" y="276"/>
                </a:cubicBezTo>
                <a:cubicBezTo>
                  <a:pt x="1435" y="268"/>
                  <a:pt x="1441" y="259"/>
                  <a:pt x="1451" y="255"/>
                </a:cubicBezTo>
                <a:cubicBezTo>
                  <a:pt x="1461" y="250"/>
                  <a:pt x="1472" y="246"/>
                  <a:pt x="1483" y="243"/>
                </a:cubicBezTo>
                <a:cubicBezTo>
                  <a:pt x="1487" y="242"/>
                  <a:pt x="1490" y="235"/>
                  <a:pt x="1493" y="233"/>
                </a:cubicBezTo>
                <a:cubicBezTo>
                  <a:pt x="1497" y="230"/>
                  <a:pt x="1503" y="230"/>
                  <a:pt x="1507" y="230"/>
                </a:cubicBezTo>
                <a:cubicBezTo>
                  <a:pt x="1502" y="236"/>
                  <a:pt x="1499" y="239"/>
                  <a:pt x="1497" y="246"/>
                </a:cubicBezTo>
                <a:cubicBezTo>
                  <a:pt x="1502" y="245"/>
                  <a:pt x="1506" y="237"/>
                  <a:pt x="1509" y="233"/>
                </a:cubicBezTo>
                <a:cubicBezTo>
                  <a:pt x="1510" y="236"/>
                  <a:pt x="1510" y="238"/>
                  <a:pt x="1511" y="241"/>
                </a:cubicBezTo>
                <a:cubicBezTo>
                  <a:pt x="1513" y="238"/>
                  <a:pt x="1515" y="235"/>
                  <a:pt x="1517" y="232"/>
                </a:cubicBezTo>
                <a:cubicBezTo>
                  <a:pt x="1518" y="231"/>
                  <a:pt x="1524" y="232"/>
                  <a:pt x="1526" y="232"/>
                </a:cubicBezTo>
                <a:cubicBezTo>
                  <a:pt x="1524" y="234"/>
                  <a:pt x="1523" y="237"/>
                  <a:pt x="1521" y="239"/>
                </a:cubicBezTo>
                <a:cubicBezTo>
                  <a:pt x="1527" y="243"/>
                  <a:pt x="1524" y="233"/>
                  <a:pt x="1529" y="234"/>
                </a:cubicBezTo>
                <a:cubicBezTo>
                  <a:pt x="1534" y="236"/>
                  <a:pt x="1539" y="238"/>
                  <a:pt x="1544" y="240"/>
                </a:cubicBezTo>
                <a:cubicBezTo>
                  <a:pt x="1548" y="242"/>
                  <a:pt x="1540" y="246"/>
                  <a:pt x="1538" y="246"/>
                </a:cubicBezTo>
                <a:cubicBezTo>
                  <a:pt x="1535" y="247"/>
                  <a:pt x="1530" y="245"/>
                  <a:pt x="1526" y="245"/>
                </a:cubicBezTo>
                <a:cubicBezTo>
                  <a:pt x="1528" y="249"/>
                  <a:pt x="1532" y="247"/>
                  <a:pt x="1534" y="251"/>
                </a:cubicBezTo>
                <a:cubicBezTo>
                  <a:pt x="1534" y="252"/>
                  <a:pt x="1539" y="251"/>
                  <a:pt x="1541" y="251"/>
                </a:cubicBezTo>
                <a:cubicBezTo>
                  <a:pt x="1545" y="251"/>
                  <a:pt x="1549" y="253"/>
                  <a:pt x="1552" y="249"/>
                </a:cubicBezTo>
                <a:cubicBezTo>
                  <a:pt x="1553" y="247"/>
                  <a:pt x="1558" y="251"/>
                  <a:pt x="1560" y="252"/>
                </a:cubicBezTo>
                <a:cubicBezTo>
                  <a:pt x="1559" y="256"/>
                  <a:pt x="1556" y="254"/>
                  <a:pt x="1553" y="253"/>
                </a:cubicBezTo>
                <a:cubicBezTo>
                  <a:pt x="1551" y="261"/>
                  <a:pt x="1566" y="258"/>
                  <a:pt x="1569" y="258"/>
                </a:cubicBezTo>
                <a:cubicBezTo>
                  <a:pt x="1577" y="258"/>
                  <a:pt x="1581" y="260"/>
                  <a:pt x="1588" y="265"/>
                </a:cubicBezTo>
                <a:cubicBezTo>
                  <a:pt x="1595" y="268"/>
                  <a:pt x="1601" y="272"/>
                  <a:pt x="1608" y="274"/>
                </a:cubicBezTo>
                <a:cubicBezTo>
                  <a:pt x="1613" y="276"/>
                  <a:pt x="1620" y="279"/>
                  <a:pt x="1623" y="285"/>
                </a:cubicBezTo>
                <a:cubicBezTo>
                  <a:pt x="1625" y="292"/>
                  <a:pt x="1624" y="291"/>
                  <a:pt x="1621" y="297"/>
                </a:cubicBezTo>
                <a:cubicBezTo>
                  <a:pt x="1619" y="300"/>
                  <a:pt x="1618" y="302"/>
                  <a:pt x="1615" y="303"/>
                </a:cubicBezTo>
                <a:cubicBezTo>
                  <a:pt x="1607" y="306"/>
                  <a:pt x="1604" y="306"/>
                  <a:pt x="1596" y="304"/>
                </a:cubicBezTo>
                <a:cubicBezTo>
                  <a:pt x="1582" y="301"/>
                  <a:pt x="1570" y="298"/>
                  <a:pt x="1557" y="291"/>
                </a:cubicBezTo>
                <a:cubicBezTo>
                  <a:pt x="1561" y="295"/>
                  <a:pt x="1572" y="302"/>
                  <a:pt x="1572" y="308"/>
                </a:cubicBezTo>
                <a:cubicBezTo>
                  <a:pt x="1572" y="314"/>
                  <a:pt x="1571" y="326"/>
                  <a:pt x="1576" y="329"/>
                </a:cubicBezTo>
                <a:cubicBezTo>
                  <a:pt x="1582" y="331"/>
                  <a:pt x="1590" y="338"/>
                  <a:pt x="1596" y="336"/>
                </a:cubicBezTo>
                <a:cubicBezTo>
                  <a:pt x="1600" y="334"/>
                  <a:pt x="1598" y="329"/>
                  <a:pt x="1594" y="329"/>
                </a:cubicBezTo>
                <a:cubicBezTo>
                  <a:pt x="1591" y="329"/>
                  <a:pt x="1589" y="325"/>
                  <a:pt x="1587" y="322"/>
                </a:cubicBezTo>
                <a:cubicBezTo>
                  <a:pt x="1592" y="317"/>
                  <a:pt x="1593" y="318"/>
                  <a:pt x="1600" y="321"/>
                </a:cubicBezTo>
                <a:cubicBezTo>
                  <a:pt x="1605" y="323"/>
                  <a:pt x="1611" y="325"/>
                  <a:pt x="1616" y="327"/>
                </a:cubicBezTo>
                <a:cubicBezTo>
                  <a:pt x="1616" y="325"/>
                  <a:pt x="1612" y="314"/>
                  <a:pt x="1612" y="314"/>
                </a:cubicBezTo>
                <a:cubicBezTo>
                  <a:pt x="1616" y="311"/>
                  <a:pt x="1621" y="308"/>
                  <a:pt x="1625" y="305"/>
                </a:cubicBezTo>
                <a:cubicBezTo>
                  <a:pt x="1627" y="304"/>
                  <a:pt x="1631" y="300"/>
                  <a:pt x="1634" y="300"/>
                </a:cubicBezTo>
                <a:cubicBezTo>
                  <a:pt x="1638" y="302"/>
                  <a:pt x="1643" y="303"/>
                  <a:pt x="1647" y="304"/>
                </a:cubicBezTo>
                <a:cubicBezTo>
                  <a:pt x="1648" y="302"/>
                  <a:pt x="1650" y="297"/>
                  <a:pt x="1649" y="295"/>
                </a:cubicBezTo>
                <a:cubicBezTo>
                  <a:pt x="1649" y="294"/>
                  <a:pt x="1644" y="287"/>
                  <a:pt x="1644" y="288"/>
                </a:cubicBezTo>
                <a:cubicBezTo>
                  <a:pt x="1645" y="284"/>
                  <a:pt x="1646" y="280"/>
                  <a:pt x="1647" y="276"/>
                </a:cubicBezTo>
                <a:cubicBezTo>
                  <a:pt x="1647" y="274"/>
                  <a:pt x="1642" y="270"/>
                  <a:pt x="1642" y="269"/>
                </a:cubicBezTo>
                <a:cubicBezTo>
                  <a:pt x="1647" y="269"/>
                  <a:pt x="1652" y="270"/>
                  <a:pt x="1658" y="271"/>
                </a:cubicBezTo>
                <a:cubicBezTo>
                  <a:pt x="1662" y="271"/>
                  <a:pt x="1664" y="277"/>
                  <a:pt x="1667" y="281"/>
                </a:cubicBezTo>
                <a:cubicBezTo>
                  <a:pt x="1664" y="281"/>
                  <a:pt x="1656" y="280"/>
                  <a:pt x="1655" y="283"/>
                </a:cubicBezTo>
                <a:cubicBezTo>
                  <a:pt x="1653" y="287"/>
                  <a:pt x="1657" y="289"/>
                  <a:pt x="1659" y="293"/>
                </a:cubicBezTo>
                <a:cubicBezTo>
                  <a:pt x="1662" y="296"/>
                  <a:pt x="1666" y="294"/>
                  <a:pt x="1671" y="294"/>
                </a:cubicBezTo>
                <a:cubicBezTo>
                  <a:pt x="1676" y="293"/>
                  <a:pt x="1672" y="289"/>
                  <a:pt x="1675" y="285"/>
                </a:cubicBezTo>
                <a:cubicBezTo>
                  <a:pt x="1676" y="284"/>
                  <a:pt x="1681" y="283"/>
                  <a:pt x="1682" y="282"/>
                </a:cubicBezTo>
                <a:cubicBezTo>
                  <a:pt x="1687" y="280"/>
                  <a:pt x="1692" y="278"/>
                  <a:pt x="1697" y="275"/>
                </a:cubicBezTo>
                <a:cubicBezTo>
                  <a:pt x="1704" y="272"/>
                  <a:pt x="1712" y="269"/>
                  <a:pt x="1719" y="265"/>
                </a:cubicBezTo>
                <a:cubicBezTo>
                  <a:pt x="1721" y="272"/>
                  <a:pt x="1721" y="272"/>
                  <a:pt x="1728" y="274"/>
                </a:cubicBezTo>
                <a:cubicBezTo>
                  <a:pt x="1732" y="275"/>
                  <a:pt x="1734" y="267"/>
                  <a:pt x="1738" y="267"/>
                </a:cubicBezTo>
                <a:cubicBezTo>
                  <a:pt x="1743" y="268"/>
                  <a:pt x="1747" y="269"/>
                  <a:pt x="1752" y="266"/>
                </a:cubicBezTo>
                <a:cubicBezTo>
                  <a:pt x="1757" y="264"/>
                  <a:pt x="1759" y="264"/>
                  <a:pt x="1765" y="265"/>
                </a:cubicBezTo>
                <a:cubicBezTo>
                  <a:pt x="1764" y="267"/>
                  <a:pt x="1763" y="269"/>
                  <a:pt x="1762" y="270"/>
                </a:cubicBezTo>
                <a:cubicBezTo>
                  <a:pt x="1769" y="272"/>
                  <a:pt x="1769" y="273"/>
                  <a:pt x="1773" y="266"/>
                </a:cubicBezTo>
                <a:cubicBezTo>
                  <a:pt x="1777" y="261"/>
                  <a:pt x="1775" y="260"/>
                  <a:pt x="1771" y="255"/>
                </a:cubicBezTo>
                <a:cubicBezTo>
                  <a:pt x="1780" y="251"/>
                  <a:pt x="1794" y="252"/>
                  <a:pt x="1804" y="256"/>
                </a:cubicBezTo>
                <a:cubicBezTo>
                  <a:pt x="1810" y="259"/>
                  <a:pt x="1817" y="261"/>
                  <a:pt x="1824" y="264"/>
                </a:cubicBezTo>
                <a:cubicBezTo>
                  <a:pt x="1828" y="266"/>
                  <a:pt x="1833" y="271"/>
                  <a:pt x="1837" y="274"/>
                </a:cubicBezTo>
                <a:cubicBezTo>
                  <a:pt x="1838" y="272"/>
                  <a:pt x="1840" y="264"/>
                  <a:pt x="1838" y="262"/>
                </a:cubicBezTo>
                <a:cubicBezTo>
                  <a:pt x="1833" y="258"/>
                  <a:pt x="1828" y="255"/>
                  <a:pt x="1824" y="251"/>
                </a:cubicBezTo>
                <a:cubicBezTo>
                  <a:pt x="1820" y="249"/>
                  <a:pt x="1826" y="242"/>
                  <a:pt x="1827" y="239"/>
                </a:cubicBezTo>
                <a:cubicBezTo>
                  <a:pt x="1828" y="236"/>
                  <a:pt x="1821" y="233"/>
                  <a:pt x="1818" y="232"/>
                </a:cubicBezTo>
                <a:cubicBezTo>
                  <a:pt x="1823" y="228"/>
                  <a:pt x="1828" y="224"/>
                  <a:pt x="1833" y="220"/>
                </a:cubicBezTo>
                <a:cubicBezTo>
                  <a:pt x="1836" y="217"/>
                  <a:pt x="1837" y="208"/>
                  <a:pt x="1839" y="204"/>
                </a:cubicBezTo>
                <a:cubicBezTo>
                  <a:pt x="1841" y="199"/>
                  <a:pt x="1863" y="204"/>
                  <a:pt x="1869" y="205"/>
                </a:cubicBezTo>
                <a:cubicBezTo>
                  <a:pt x="1867" y="210"/>
                  <a:pt x="1865" y="216"/>
                  <a:pt x="1863" y="222"/>
                </a:cubicBezTo>
                <a:cubicBezTo>
                  <a:pt x="1862" y="225"/>
                  <a:pt x="1866" y="231"/>
                  <a:pt x="1868" y="234"/>
                </a:cubicBezTo>
                <a:cubicBezTo>
                  <a:pt x="1870" y="239"/>
                  <a:pt x="1862" y="261"/>
                  <a:pt x="1866" y="264"/>
                </a:cubicBezTo>
                <a:cubicBezTo>
                  <a:pt x="1871" y="267"/>
                  <a:pt x="1876" y="267"/>
                  <a:pt x="1874" y="273"/>
                </a:cubicBezTo>
                <a:cubicBezTo>
                  <a:pt x="1872" y="277"/>
                  <a:pt x="1871" y="285"/>
                  <a:pt x="1868" y="286"/>
                </a:cubicBezTo>
                <a:cubicBezTo>
                  <a:pt x="1863" y="290"/>
                  <a:pt x="1857" y="293"/>
                  <a:pt x="1852" y="296"/>
                </a:cubicBezTo>
                <a:cubicBezTo>
                  <a:pt x="1850" y="297"/>
                  <a:pt x="1843" y="295"/>
                  <a:pt x="1840" y="295"/>
                </a:cubicBezTo>
                <a:cubicBezTo>
                  <a:pt x="1847" y="300"/>
                  <a:pt x="1854" y="305"/>
                  <a:pt x="1863" y="302"/>
                </a:cubicBezTo>
                <a:cubicBezTo>
                  <a:pt x="1870" y="300"/>
                  <a:pt x="1878" y="290"/>
                  <a:pt x="1883" y="284"/>
                </a:cubicBezTo>
                <a:cubicBezTo>
                  <a:pt x="1889" y="278"/>
                  <a:pt x="1874" y="270"/>
                  <a:pt x="1887" y="266"/>
                </a:cubicBezTo>
                <a:cubicBezTo>
                  <a:pt x="1889" y="265"/>
                  <a:pt x="1896" y="261"/>
                  <a:pt x="1897" y="264"/>
                </a:cubicBezTo>
                <a:cubicBezTo>
                  <a:pt x="1901" y="267"/>
                  <a:pt x="1904" y="271"/>
                  <a:pt x="1907" y="274"/>
                </a:cubicBezTo>
                <a:cubicBezTo>
                  <a:pt x="1906" y="270"/>
                  <a:pt x="1907" y="265"/>
                  <a:pt x="1903" y="262"/>
                </a:cubicBezTo>
                <a:cubicBezTo>
                  <a:pt x="1898" y="259"/>
                  <a:pt x="1897" y="259"/>
                  <a:pt x="1891" y="260"/>
                </a:cubicBezTo>
                <a:cubicBezTo>
                  <a:pt x="1890" y="260"/>
                  <a:pt x="1878" y="263"/>
                  <a:pt x="1878" y="261"/>
                </a:cubicBezTo>
                <a:cubicBezTo>
                  <a:pt x="1877" y="258"/>
                  <a:pt x="1874" y="252"/>
                  <a:pt x="1875" y="249"/>
                </a:cubicBezTo>
                <a:cubicBezTo>
                  <a:pt x="1877" y="245"/>
                  <a:pt x="1881" y="240"/>
                  <a:pt x="1879" y="236"/>
                </a:cubicBezTo>
                <a:cubicBezTo>
                  <a:pt x="1877" y="233"/>
                  <a:pt x="1870" y="226"/>
                  <a:pt x="1872" y="223"/>
                </a:cubicBezTo>
                <a:cubicBezTo>
                  <a:pt x="1875" y="218"/>
                  <a:pt x="1880" y="218"/>
                  <a:pt x="1885" y="216"/>
                </a:cubicBezTo>
                <a:cubicBezTo>
                  <a:pt x="1888" y="214"/>
                  <a:pt x="1885" y="206"/>
                  <a:pt x="1884" y="204"/>
                </a:cubicBezTo>
                <a:cubicBezTo>
                  <a:pt x="1887" y="203"/>
                  <a:pt x="1892" y="210"/>
                  <a:pt x="1890" y="213"/>
                </a:cubicBezTo>
                <a:cubicBezTo>
                  <a:pt x="1887" y="220"/>
                  <a:pt x="1887" y="220"/>
                  <a:pt x="1891" y="227"/>
                </a:cubicBezTo>
                <a:cubicBezTo>
                  <a:pt x="1894" y="231"/>
                  <a:pt x="1913" y="231"/>
                  <a:pt x="1917" y="232"/>
                </a:cubicBezTo>
                <a:cubicBezTo>
                  <a:pt x="1910" y="229"/>
                  <a:pt x="1904" y="226"/>
                  <a:pt x="1897" y="223"/>
                </a:cubicBezTo>
                <a:cubicBezTo>
                  <a:pt x="1889" y="220"/>
                  <a:pt x="1903" y="214"/>
                  <a:pt x="1906" y="213"/>
                </a:cubicBezTo>
                <a:cubicBezTo>
                  <a:pt x="1915" y="210"/>
                  <a:pt x="1919" y="212"/>
                  <a:pt x="1928" y="216"/>
                </a:cubicBezTo>
                <a:cubicBezTo>
                  <a:pt x="1931" y="217"/>
                  <a:pt x="1934" y="219"/>
                  <a:pt x="1936" y="221"/>
                </a:cubicBezTo>
                <a:cubicBezTo>
                  <a:pt x="1939" y="222"/>
                  <a:pt x="1942" y="221"/>
                  <a:pt x="1945" y="220"/>
                </a:cubicBezTo>
                <a:cubicBezTo>
                  <a:pt x="1944" y="218"/>
                  <a:pt x="1943" y="212"/>
                  <a:pt x="1941" y="210"/>
                </a:cubicBezTo>
                <a:cubicBezTo>
                  <a:pt x="1940" y="209"/>
                  <a:pt x="1933" y="209"/>
                  <a:pt x="1931" y="208"/>
                </a:cubicBezTo>
                <a:cubicBezTo>
                  <a:pt x="1927" y="208"/>
                  <a:pt x="1927" y="194"/>
                  <a:pt x="1926" y="191"/>
                </a:cubicBezTo>
                <a:cubicBezTo>
                  <a:pt x="1937" y="190"/>
                  <a:pt x="1947" y="189"/>
                  <a:pt x="1957" y="188"/>
                </a:cubicBezTo>
                <a:cubicBezTo>
                  <a:pt x="1963" y="187"/>
                  <a:pt x="1969" y="186"/>
                  <a:pt x="1975" y="186"/>
                </a:cubicBezTo>
                <a:cubicBezTo>
                  <a:pt x="1979" y="185"/>
                  <a:pt x="1977" y="181"/>
                  <a:pt x="1977" y="177"/>
                </a:cubicBezTo>
                <a:cubicBezTo>
                  <a:pt x="1978" y="170"/>
                  <a:pt x="1977" y="170"/>
                  <a:pt x="1983" y="166"/>
                </a:cubicBezTo>
                <a:cubicBezTo>
                  <a:pt x="1987" y="163"/>
                  <a:pt x="1992" y="160"/>
                  <a:pt x="1996" y="158"/>
                </a:cubicBezTo>
                <a:cubicBezTo>
                  <a:pt x="2006" y="155"/>
                  <a:pt x="2018" y="154"/>
                  <a:pt x="2028" y="152"/>
                </a:cubicBezTo>
                <a:cubicBezTo>
                  <a:pt x="2047" y="149"/>
                  <a:pt x="2065" y="147"/>
                  <a:pt x="2083" y="140"/>
                </a:cubicBezTo>
                <a:cubicBezTo>
                  <a:pt x="2087" y="138"/>
                  <a:pt x="2085" y="131"/>
                  <a:pt x="2089" y="129"/>
                </a:cubicBezTo>
                <a:cubicBezTo>
                  <a:pt x="2094" y="127"/>
                  <a:pt x="2100" y="124"/>
                  <a:pt x="2105" y="121"/>
                </a:cubicBezTo>
                <a:cubicBezTo>
                  <a:pt x="2111" y="118"/>
                  <a:pt x="2123" y="118"/>
                  <a:pt x="2128" y="125"/>
                </a:cubicBezTo>
                <a:cubicBezTo>
                  <a:pt x="2123" y="126"/>
                  <a:pt x="2117" y="128"/>
                  <a:pt x="2112" y="129"/>
                </a:cubicBezTo>
                <a:cubicBezTo>
                  <a:pt x="2120" y="131"/>
                  <a:pt x="2128" y="132"/>
                  <a:pt x="2136" y="133"/>
                </a:cubicBezTo>
                <a:cubicBezTo>
                  <a:pt x="2133" y="136"/>
                  <a:pt x="2130" y="139"/>
                  <a:pt x="2127" y="141"/>
                </a:cubicBezTo>
                <a:cubicBezTo>
                  <a:pt x="2131" y="142"/>
                  <a:pt x="2135" y="142"/>
                  <a:pt x="2140" y="142"/>
                </a:cubicBezTo>
                <a:cubicBezTo>
                  <a:pt x="2140" y="141"/>
                  <a:pt x="2139" y="134"/>
                  <a:pt x="2141" y="134"/>
                </a:cubicBezTo>
                <a:cubicBezTo>
                  <a:pt x="2144" y="134"/>
                  <a:pt x="2148" y="134"/>
                  <a:pt x="2151" y="134"/>
                </a:cubicBezTo>
                <a:cubicBezTo>
                  <a:pt x="2156" y="135"/>
                  <a:pt x="2162" y="133"/>
                  <a:pt x="2167" y="137"/>
                </a:cubicBezTo>
                <a:cubicBezTo>
                  <a:pt x="2171" y="140"/>
                  <a:pt x="2179" y="143"/>
                  <a:pt x="2182" y="147"/>
                </a:cubicBezTo>
                <a:cubicBezTo>
                  <a:pt x="2183" y="148"/>
                  <a:pt x="2188" y="153"/>
                  <a:pt x="2187" y="154"/>
                </a:cubicBezTo>
                <a:cubicBezTo>
                  <a:pt x="2186" y="156"/>
                  <a:pt x="2185" y="161"/>
                  <a:pt x="2183" y="162"/>
                </a:cubicBezTo>
                <a:cubicBezTo>
                  <a:pt x="2162" y="175"/>
                  <a:pt x="2140" y="188"/>
                  <a:pt x="2119" y="202"/>
                </a:cubicBezTo>
                <a:cubicBezTo>
                  <a:pt x="2134" y="197"/>
                  <a:pt x="2149" y="193"/>
                  <a:pt x="2164" y="189"/>
                </a:cubicBezTo>
                <a:cubicBezTo>
                  <a:pt x="2160" y="188"/>
                  <a:pt x="2156" y="188"/>
                  <a:pt x="2152" y="187"/>
                </a:cubicBezTo>
                <a:cubicBezTo>
                  <a:pt x="2157" y="183"/>
                  <a:pt x="2164" y="180"/>
                  <a:pt x="2169" y="184"/>
                </a:cubicBezTo>
                <a:cubicBezTo>
                  <a:pt x="2177" y="190"/>
                  <a:pt x="2179" y="189"/>
                  <a:pt x="2189" y="188"/>
                </a:cubicBezTo>
                <a:cubicBezTo>
                  <a:pt x="2202" y="187"/>
                  <a:pt x="2215" y="190"/>
                  <a:pt x="2228" y="191"/>
                </a:cubicBezTo>
                <a:cubicBezTo>
                  <a:pt x="2225" y="193"/>
                  <a:pt x="2223" y="194"/>
                  <a:pt x="2220" y="196"/>
                </a:cubicBezTo>
                <a:cubicBezTo>
                  <a:pt x="2223" y="197"/>
                  <a:pt x="2229" y="202"/>
                  <a:pt x="2232" y="201"/>
                </a:cubicBezTo>
                <a:cubicBezTo>
                  <a:pt x="2238" y="201"/>
                  <a:pt x="2243" y="201"/>
                  <a:pt x="2248" y="201"/>
                </a:cubicBezTo>
                <a:cubicBezTo>
                  <a:pt x="2251" y="200"/>
                  <a:pt x="2259" y="202"/>
                  <a:pt x="2260" y="198"/>
                </a:cubicBezTo>
                <a:cubicBezTo>
                  <a:pt x="2261" y="190"/>
                  <a:pt x="2260" y="190"/>
                  <a:pt x="2267" y="190"/>
                </a:cubicBezTo>
                <a:cubicBezTo>
                  <a:pt x="2272" y="190"/>
                  <a:pt x="2277" y="191"/>
                  <a:pt x="2282" y="190"/>
                </a:cubicBezTo>
                <a:cubicBezTo>
                  <a:pt x="2285" y="189"/>
                  <a:pt x="2293" y="186"/>
                  <a:pt x="2296" y="187"/>
                </a:cubicBezTo>
                <a:cubicBezTo>
                  <a:pt x="2299" y="188"/>
                  <a:pt x="2304" y="196"/>
                  <a:pt x="2307" y="199"/>
                </a:cubicBezTo>
                <a:cubicBezTo>
                  <a:pt x="2308" y="201"/>
                  <a:pt x="2305" y="210"/>
                  <a:pt x="2305" y="213"/>
                </a:cubicBezTo>
                <a:cubicBezTo>
                  <a:pt x="2305" y="215"/>
                  <a:pt x="2305" y="227"/>
                  <a:pt x="2307" y="227"/>
                </a:cubicBezTo>
                <a:cubicBezTo>
                  <a:pt x="2311" y="230"/>
                  <a:pt x="2316" y="233"/>
                  <a:pt x="2321" y="235"/>
                </a:cubicBezTo>
                <a:cubicBezTo>
                  <a:pt x="2323" y="237"/>
                  <a:pt x="2329" y="226"/>
                  <a:pt x="2330" y="224"/>
                </a:cubicBezTo>
                <a:cubicBezTo>
                  <a:pt x="2334" y="219"/>
                  <a:pt x="2334" y="218"/>
                  <a:pt x="2339" y="222"/>
                </a:cubicBezTo>
                <a:cubicBezTo>
                  <a:pt x="2345" y="225"/>
                  <a:pt x="2346" y="227"/>
                  <a:pt x="2352" y="225"/>
                </a:cubicBezTo>
                <a:cubicBezTo>
                  <a:pt x="2356" y="224"/>
                  <a:pt x="2361" y="221"/>
                  <a:pt x="2364" y="223"/>
                </a:cubicBezTo>
                <a:cubicBezTo>
                  <a:pt x="2367" y="224"/>
                  <a:pt x="2373" y="229"/>
                  <a:pt x="2377" y="228"/>
                </a:cubicBezTo>
                <a:cubicBezTo>
                  <a:pt x="2381" y="226"/>
                  <a:pt x="2386" y="224"/>
                  <a:pt x="2391" y="222"/>
                </a:cubicBezTo>
                <a:cubicBezTo>
                  <a:pt x="2390" y="220"/>
                  <a:pt x="2385" y="214"/>
                  <a:pt x="2387" y="212"/>
                </a:cubicBezTo>
                <a:cubicBezTo>
                  <a:pt x="2388" y="210"/>
                  <a:pt x="2393" y="202"/>
                  <a:pt x="2395" y="202"/>
                </a:cubicBezTo>
                <a:cubicBezTo>
                  <a:pt x="2404" y="203"/>
                  <a:pt x="2413" y="205"/>
                  <a:pt x="2422" y="206"/>
                </a:cubicBezTo>
                <a:cubicBezTo>
                  <a:pt x="2429" y="207"/>
                  <a:pt x="2437" y="209"/>
                  <a:pt x="2443" y="211"/>
                </a:cubicBezTo>
                <a:cubicBezTo>
                  <a:pt x="2451" y="213"/>
                  <a:pt x="2461" y="214"/>
                  <a:pt x="2467" y="217"/>
                </a:cubicBezTo>
                <a:cubicBezTo>
                  <a:pt x="2471" y="220"/>
                  <a:pt x="2481" y="235"/>
                  <a:pt x="2485" y="234"/>
                </a:cubicBezTo>
                <a:cubicBezTo>
                  <a:pt x="2494" y="233"/>
                  <a:pt x="2503" y="231"/>
                  <a:pt x="2512" y="229"/>
                </a:cubicBezTo>
                <a:cubicBezTo>
                  <a:pt x="2520" y="228"/>
                  <a:pt x="2527" y="232"/>
                  <a:pt x="2535" y="234"/>
                </a:cubicBezTo>
                <a:cubicBezTo>
                  <a:pt x="2539" y="235"/>
                  <a:pt x="2541" y="235"/>
                  <a:pt x="2543" y="239"/>
                </a:cubicBezTo>
                <a:cubicBezTo>
                  <a:pt x="2544" y="244"/>
                  <a:pt x="2544" y="245"/>
                  <a:pt x="2542" y="251"/>
                </a:cubicBezTo>
                <a:cubicBezTo>
                  <a:pt x="2550" y="253"/>
                  <a:pt x="2556" y="256"/>
                  <a:pt x="2564" y="255"/>
                </a:cubicBezTo>
                <a:cubicBezTo>
                  <a:pt x="2573" y="253"/>
                  <a:pt x="2579" y="253"/>
                  <a:pt x="2589" y="254"/>
                </a:cubicBezTo>
                <a:cubicBezTo>
                  <a:pt x="2592" y="255"/>
                  <a:pt x="2597" y="257"/>
                  <a:pt x="2600" y="255"/>
                </a:cubicBezTo>
                <a:cubicBezTo>
                  <a:pt x="2604" y="251"/>
                  <a:pt x="2604" y="251"/>
                  <a:pt x="2607" y="255"/>
                </a:cubicBezTo>
                <a:cubicBezTo>
                  <a:pt x="2610" y="258"/>
                  <a:pt x="2615" y="264"/>
                  <a:pt x="2618" y="266"/>
                </a:cubicBezTo>
                <a:cubicBezTo>
                  <a:pt x="2621" y="267"/>
                  <a:pt x="2626" y="265"/>
                  <a:pt x="2629" y="264"/>
                </a:cubicBezTo>
                <a:cubicBezTo>
                  <a:pt x="2628" y="258"/>
                  <a:pt x="2627" y="252"/>
                  <a:pt x="2627" y="246"/>
                </a:cubicBezTo>
                <a:cubicBezTo>
                  <a:pt x="2640" y="247"/>
                  <a:pt x="2653" y="248"/>
                  <a:pt x="2666" y="249"/>
                </a:cubicBezTo>
                <a:cubicBezTo>
                  <a:pt x="2676" y="250"/>
                  <a:pt x="2686" y="257"/>
                  <a:pt x="2696" y="262"/>
                </a:cubicBezTo>
                <a:cubicBezTo>
                  <a:pt x="2707" y="267"/>
                  <a:pt x="2717" y="272"/>
                  <a:pt x="2727" y="278"/>
                </a:cubicBezTo>
                <a:cubicBezTo>
                  <a:pt x="2734" y="282"/>
                  <a:pt x="2735" y="283"/>
                  <a:pt x="2738" y="290"/>
                </a:cubicBezTo>
                <a:cubicBezTo>
                  <a:pt x="2741" y="298"/>
                  <a:pt x="2740" y="301"/>
                  <a:pt x="2748" y="301"/>
                </a:cubicBezTo>
                <a:cubicBezTo>
                  <a:pt x="2747" y="298"/>
                  <a:pt x="2746" y="294"/>
                  <a:pt x="2745" y="291"/>
                </a:cubicBezTo>
                <a:cubicBezTo>
                  <a:pt x="2753" y="291"/>
                  <a:pt x="2758" y="291"/>
                  <a:pt x="2765" y="294"/>
                </a:cubicBezTo>
                <a:cubicBezTo>
                  <a:pt x="2771" y="296"/>
                  <a:pt x="2776" y="302"/>
                  <a:pt x="2780" y="306"/>
                </a:cubicBezTo>
                <a:cubicBezTo>
                  <a:pt x="2777" y="308"/>
                  <a:pt x="2773" y="313"/>
                  <a:pt x="2770" y="314"/>
                </a:cubicBezTo>
                <a:cubicBezTo>
                  <a:pt x="2767" y="314"/>
                  <a:pt x="2762" y="312"/>
                  <a:pt x="2759" y="312"/>
                </a:cubicBezTo>
                <a:close/>
                <a:moveTo>
                  <a:pt x="1724" y="597"/>
                </a:moveTo>
                <a:cubicBezTo>
                  <a:pt x="1722" y="595"/>
                  <a:pt x="1722" y="591"/>
                  <a:pt x="1721" y="590"/>
                </a:cubicBezTo>
                <a:cubicBezTo>
                  <a:pt x="1714" y="587"/>
                  <a:pt x="1713" y="597"/>
                  <a:pt x="1713" y="600"/>
                </a:cubicBezTo>
                <a:cubicBezTo>
                  <a:pt x="1710" y="594"/>
                  <a:pt x="1709" y="591"/>
                  <a:pt x="1712" y="585"/>
                </a:cubicBezTo>
                <a:cubicBezTo>
                  <a:pt x="1709" y="583"/>
                  <a:pt x="1703" y="582"/>
                  <a:pt x="1701" y="580"/>
                </a:cubicBezTo>
                <a:cubicBezTo>
                  <a:pt x="1700" y="578"/>
                  <a:pt x="1700" y="571"/>
                  <a:pt x="1700" y="569"/>
                </a:cubicBezTo>
                <a:cubicBezTo>
                  <a:pt x="1700" y="569"/>
                  <a:pt x="1691" y="565"/>
                  <a:pt x="1695" y="564"/>
                </a:cubicBezTo>
                <a:cubicBezTo>
                  <a:pt x="1698" y="563"/>
                  <a:pt x="1700" y="568"/>
                  <a:pt x="1703" y="565"/>
                </a:cubicBezTo>
                <a:cubicBezTo>
                  <a:pt x="1701" y="562"/>
                  <a:pt x="1698" y="562"/>
                  <a:pt x="1700" y="559"/>
                </a:cubicBezTo>
                <a:cubicBezTo>
                  <a:pt x="1702" y="557"/>
                  <a:pt x="1705" y="556"/>
                  <a:pt x="1707" y="556"/>
                </a:cubicBezTo>
                <a:cubicBezTo>
                  <a:pt x="1711" y="557"/>
                  <a:pt x="1718" y="557"/>
                  <a:pt x="1722" y="559"/>
                </a:cubicBezTo>
                <a:cubicBezTo>
                  <a:pt x="1719" y="560"/>
                  <a:pt x="1716" y="563"/>
                  <a:pt x="1717" y="567"/>
                </a:cubicBezTo>
                <a:cubicBezTo>
                  <a:pt x="1719" y="563"/>
                  <a:pt x="1721" y="560"/>
                  <a:pt x="1725" y="560"/>
                </a:cubicBezTo>
                <a:cubicBezTo>
                  <a:pt x="1723" y="552"/>
                  <a:pt x="1721" y="557"/>
                  <a:pt x="1715" y="555"/>
                </a:cubicBezTo>
                <a:cubicBezTo>
                  <a:pt x="1716" y="552"/>
                  <a:pt x="1718" y="548"/>
                  <a:pt x="1716" y="545"/>
                </a:cubicBezTo>
                <a:cubicBezTo>
                  <a:pt x="1716" y="544"/>
                  <a:pt x="1713" y="537"/>
                  <a:pt x="1711" y="540"/>
                </a:cubicBezTo>
                <a:cubicBezTo>
                  <a:pt x="1708" y="543"/>
                  <a:pt x="1704" y="540"/>
                  <a:pt x="1701" y="538"/>
                </a:cubicBezTo>
                <a:cubicBezTo>
                  <a:pt x="1699" y="537"/>
                  <a:pt x="1695" y="541"/>
                  <a:pt x="1692" y="542"/>
                </a:cubicBezTo>
                <a:cubicBezTo>
                  <a:pt x="1686" y="543"/>
                  <a:pt x="1687" y="540"/>
                  <a:pt x="1685" y="547"/>
                </a:cubicBezTo>
                <a:cubicBezTo>
                  <a:pt x="1684" y="550"/>
                  <a:pt x="1677" y="551"/>
                  <a:pt x="1675" y="552"/>
                </a:cubicBezTo>
                <a:cubicBezTo>
                  <a:pt x="1671" y="554"/>
                  <a:pt x="1671" y="554"/>
                  <a:pt x="1670" y="559"/>
                </a:cubicBezTo>
                <a:cubicBezTo>
                  <a:pt x="1670" y="561"/>
                  <a:pt x="1666" y="564"/>
                  <a:pt x="1665" y="566"/>
                </a:cubicBezTo>
                <a:cubicBezTo>
                  <a:pt x="1668" y="566"/>
                  <a:pt x="1673" y="569"/>
                  <a:pt x="1673" y="574"/>
                </a:cubicBezTo>
                <a:cubicBezTo>
                  <a:pt x="1673" y="580"/>
                  <a:pt x="1674" y="583"/>
                  <a:pt x="1676" y="589"/>
                </a:cubicBezTo>
                <a:cubicBezTo>
                  <a:pt x="1678" y="593"/>
                  <a:pt x="1682" y="594"/>
                  <a:pt x="1684" y="598"/>
                </a:cubicBezTo>
                <a:cubicBezTo>
                  <a:pt x="1688" y="603"/>
                  <a:pt x="1689" y="605"/>
                  <a:pt x="1694" y="608"/>
                </a:cubicBezTo>
                <a:cubicBezTo>
                  <a:pt x="1690" y="609"/>
                  <a:pt x="1689" y="609"/>
                  <a:pt x="1687" y="614"/>
                </a:cubicBezTo>
                <a:cubicBezTo>
                  <a:pt x="1687" y="617"/>
                  <a:pt x="1685" y="620"/>
                  <a:pt x="1684" y="623"/>
                </a:cubicBezTo>
                <a:cubicBezTo>
                  <a:pt x="1683" y="627"/>
                  <a:pt x="1683" y="629"/>
                  <a:pt x="1684" y="633"/>
                </a:cubicBezTo>
                <a:cubicBezTo>
                  <a:pt x="1684" y="637"/>
                  <a:pt x="1685" y="637"/>
                  <a:pt x="1689" y="638"/>
                </a:cubicBezTo>
                <a:cubicBezTo>
                  <a:pt x="1693" y="638"/>
                  <a:pt x="1693" y="641"/>
                  <a:pt x="1696" y="642"/>
                </a:cubicBezTo>
                <a:cubicBezTo>
                  <a:pt x="1699" y="643"/>
                  <a:pt x="1702" y="644"/>
                  <a:pt x="1706" y="645"/>
                </a:cubicBezTo>
                <a:cubicBezTo>
                  <a:pt x="1710" y="646"/>
                  <a:pt x="1717" y="644"/>
                  <a:pt x="1722" y="643"/>
                </a:cubicBezTo>
                <a:cubicBezTo>
                  <a:pt x="1721" y="638"/>
                  <a:pt x="1720" y="632"/>
                  <a:pt x="1721" y="627"/>
                </a:cubicBezTo>
                <a:cubicBezTo>
                  <a:pt x="1723" y="619"/>
                  <a:pt x="1719" y="622"/>
                  <a:pt x="1716" y="617"/>
                </a:cubicBezTo>
                <a:cubicBezTo>
                  <a:pt x="1717" y="617"/>
                  <a:pt x="1718" y="617"/>
                  <a:pt x="1719" y="617"/>
                </a:cubicBezTo>
                <a:cubicBezTo>
                  <a:pt x="1719" y="615"/>
                  <a:pt x="1718" y="613"/>
                  <a:pt x="1717" y="612"/>
                </a:cubicBezTo>
                <a:cubicBezTo>
                  <a:pt x="1717" y="611"/>
                  <a:pt x="1714" y="612"/>
                  <a:pt x="1713" y="611"/>
                </a:cubicBezTo>
                <a:cubicBezTo>
                  <a:pt x="1711" y="608"/>
                  <a:pt x="1712" y="605"/>
                  <a:pt x="1713" y="603"/>
                </a:cubicBezTo>
                <a:cubicBezTo>
                  <a:pt x="1713" y="603"/>
                  <a:pt x="1726" y="605"/>
                  <a:pt x="1728" y="604"/>
                </a:cubicBezTo>
                <a:cubicBezTo>
                  <a:pt x="1729" y="600"/>
                  <a:pt x="1726" y="599"/>
                  <a:pt x="1724" y="597"/>
                </a:cubicBezTo>
                <a:close/>
                <a:moveTo>
                  <a:pt x="413" y="136"/>
                </a:moveTo>
                <a:cubicBezTo>
                  <a:pt x="416" y="136"/>
                  <a:pt x="420" y="138"/>
                  <a:pt x="423" y="136"/>
                </a:cubicBezTo>
                <a:cubicBezTo>
                  <a:pt x="423" y="135"/>
                  <a:pt x="422" y="134"/>
                  <a:pt x="421" y="134"/>
                </a:cubicBezTo>
                <a:cubicBezTo>
                  <a:pt x="418" y="134"/>
                  <a:pt x="415" y="133"/>
                  <a:pt x="413" y="136"/>
                </a:cubicBezTo>
                <a:close/>
                <a:moveTo>
                  <a:pt x="696" y="815"/>
                </a:moveTo>
                <a:cubicBezTo>
                  <a:pt x="699" y="817"/>
                  <a:pt x="702" y="819"/>
                  <a:pt x="705" y="820"/>
                </a:cubicBezTo>
                <a:cubicBezTo>
                  <a:pt x="707" y="820"/>
                  <a:pt x="709" y="817"/>
                  <a:pt x="712" y="819"/>
                </a:cubicBezTo>
                <a:cubicBezTo>
                  <a:pt x="712" y="818"/>
                  <a:pt x="711" y="817"/>
                  <a:pt x="711" y="816"/>
                </a:cubicBezTo>
                <a:cubicBezTo>
                  <a:pt x="707" y="814"/>
                  <a:pt x="700" y="810"/>
                  <a:pt x="696" y="815"/>
                </a:cubicBezTo>
                <a:close/>
                <a:moveTo>
                  <a:pt x="669" y="553"/>
                </a:moveTo>
                <a:cubicBezTo>
                  <a:pt x="669" y="554"/>
                  <a:pt x="668" y="554"/>
                  <a:pt x="668" y="554"/>
                </a:cubicBezTo>
                <a:cubicBezTo>
                  <a:pt x="669" y="555"/>
                  <a:pt x="669" y="555"/>
                  <a:pt x="669" y="555"/>
                </a:cubicBezTo>
                <a:cubicBezTo>
                  <a:pt x="670" y="553"/>
                  <a:pt x="671" y="553"/>
                  <a:pt x="670" y="551"/>
                </a:cubicBezTo>
                <a:cubicBezTo>
                  <a:pt x="670" y="551"/>
                  <a:pt x="669" y="552"/>
                  <a:pt x="669" y="552"/>
                </a:cubicBezTo>
                <a:cubicBezTo>
                  <a:pt x="668" y="550"/>
                  <a:pt x="666" y="549"/>
                  <a:pt x="664" y="550"/>
                </a:cubicBezTo>
                <a:cubicBezTo>
                  <a:pt x="662" y="551"/>
                  <a:pt x="661" y="549"/>
                  <a:pt x="658" y="551"/>
                </a:cubicBezTo>
                <a:cubicBezTo>
                  <a:pt x="659" y="551"/>
                  <a:pt x="659" y="551"/>
                  <a:pt x="660" y="551"/>
                </a:cubicBezTo>
                <a:cubicBezTo>
                  <a:pt x="663" y="552"/>
                  <a:pt x="667" y="555"/>
                  <a:pt x="669" y="553"/>
                </a:cubicBezTo>
                <a:close/>
                <a:moveTo>
                  <a:pt x="654" y="547"/>
                </a:moveTo>
                <a:cubicBezTo>
                  <a:pt x="652" y="546"/>
                  <a:pt x="652" y="547"/>
                  <a:pt x="651" y="547"/>
                </a:cubicBezTo>
                <a:cubicBezTo>
                  <a:pt x="652" y="548"/>
                  <a:pt x="652" y="548"/>
                  <a:pt x="653" y="549"/>
                </a:cubicBezTo>
                <a:cubicBezTo>
                  <a:pt x="653" y="548"/>
                  <a:pt x="653" y="548"/>
                  <a:pt x="654" y="547"/>
                </a:cubicBezTo>
                <a:close/>
                <a:moveTo>
                  <a:pt x="657" y="551"/>
                </a:moveTo>
                <a:cubicBezTo>
                  <a:pt x="657" y="551"/>
                  <a:pt x="657" y="550"/>
                  <a:pt x="657" y="550"/>
                </a:cubicBezTo>
                <a:cubicBezTo>
                  <a:pt x="656" y="549"/>
                  <a:pt x="656" y="549"/>
                  <a:pt x="655" y="549"/>
                </a:cubicBezTo>
                <a:cubicBezTo>
                  <a:pt x="654" y="549"/>
                  <a:pt x="654" y="550"/>
                  <a:pt x="653" y="550"/>
                </a:cubicBezTo>
                <a:cubicBezTo>
                  <a:pt x="655" y="551"/>
                  <a:pt x="656" y="551"/>
                  <a:pt x="657" y="551"/>
                </a:cubicBezTo>
                <a:close/>
                <a:moveTo>
                  <a:pt x="871" y="495"/>
                </a:moveTo>
                <a:cubicBezTo>
                  <a:pt x="872" y="493"/>
                  <a:pt x="873" y="490"/>
                  <a:pt x="874" y="488"/>
                </a:cubicBezTo>
                <a:cubicBezTo>
                  <a:pt x="867" y="485"/>
                  <a:pt x="861" y="494"/>
                  <a:pt x="858" y="500"/>
                </a:cubicBezTo>
                <a:cubicBezTo>
                  <a:pt x="854" y="510"/>
                  <a:pt x="851" y="514"/>
                  <a:pt x="844" y="521"/>
                </a:cubicBezTo>
                <a:cubicBezTo>
                  <a:pt x="842" y="523"/>
                  <a:pt x="842" y="530"/>
                  <a:pt x="843" y="531"/>
                </a:cubicBezTo>
                <a:cubicBezTo>
                  <a:pt x="844" y="534"/>
                  <a:pt x="850" y="533"/>
                  <a:pt x="852" y="533"/>
                </a:cubicBezTo>
                <a:cubicBezTo>
                  <a:pt x="860" y="532"/>
                  <a:pt x="867" y="532"/>
                  <a:pt x="874" y="536"/>
                </a:cubicBezTo>
                <a:cubicBezTo>
                  <a:pt x="871" y="536"/>
                  <a:pt x="870" y="538"/>
                  <a:pt x="870" y="541"/>
                </a:cubicBezTo>
                <a:cubicBezTo>
                  <a:pt x="877" y="540"/>
                  <a:pt x="878" y="535"/>
                  <a:pt x="885" y="535"/>
                </a:cubicBezTo>
                <a:cubicBezTo>
                  <a:pt x="884" y="540"/>
                  <a:pt x="883" y="540"/>
                  <a:pt x="887" y="541"/>
                </a:cubicBezTo>
                <a:cubicBezTo>
                  <a:pt x="891" y="543"/>
                  <a:pt x="892" y="543"/>
                  <a:pt x="894" y="540"/>
                </a:cubicBezTo>
                <a:cubicBezTo>
                  <a:pt x="896" y="536"/>
                  <a:pt x="893" y="527"/>
                  <a:pt x="893" y="523"/>
                </a:cubicBezTo>
                <a:cubicBezTo>
                  <a:pt x="892" y="521"/>
                  <a:pt x="887" y="520"/>
                  <a:pt x="888" y="518"/>
                </a:cubicBezTo>
                <a:cubicBezTo>
                  <a:pt x="888" y="514"/>
                  <a:pt x="888" y="514"/>
                  <a:pt x="885" y="511"/>
                </a:cubicBezTo>
                <a:cubicBezTo>
                  <a:pt x="883" y="508"/>
                  <a:pt x="874" y="511"/>
                  <a:pt x="871" y="512"/>
                </a:cubicBezTo>
                <a:cubicBezTo>
                  <a:pt x="871" y="510"/>
                  <a:pt x="871" y="507"/>
                  <a:pt x="870" y="506"/>
                </a:cubicBezTo>
                <a:cubicBezTo>
                  <a:pt x="869" y="506"/>
                  <a:pt x="866" y="505"/>
                  <a:pt x="866" y="504"/>
                </a:cubicBezTo>
                <a:cubicBezTo>
                  <a:pt x="866" y="499"/>
                  <a:pt x="867" y="498"/>
                  <a:pt x="871" y="495"/>
                </a:cubicBezTo>
                <a:close/>
                <a:moveTo>
                  <a:pt x="783" y="817"/>
                </a:moveTo>
                <a:cubicBezTo>
                  <a:pt x="785" y="821"/>
                  <a:pt x="793" y="818"/>
                  <a:pt x="794" y="815"/>
                </a:cubicBezTo>
                <a:cubicBezTo>
                  <a:pt x="794" y="815"/>
                  <a:pt x="794" y="814"/>
                  <a:pt x="793" y="814"/>
                </a:cubicBezTo>
                <a:cubicBezTo>
                  <a:pt x="790" y="813"/>
                  <a:pt x="780" y="810"/>
                  <a:pt x="783" y="817"/>
                </a:cubicBezTo>
                <a:close/>
                <a:moveTo>
                  <a:pt x="719" y="801"/>
                </a:moveTo>
                <a:cubicBezTo>
                  <a:pt x="722" y="800"/>
                  <a:pt x="725" y="799"/>
                  <a:pt x="728" y="798"/>
                </a:cubicBezTo>
                <a:cubicBezTo>
                  <a:pt x="726" y="796"/>
                  <a:pt x="724" y="794"/>
                  <a:pt x="721" y="794"/>
                </a:cubicBezTo>
                <a:cubicBezTo>
                  <a:pt x="718" y="793"/>
                  <a:pt x="717" y="790"/>
                  <a:pt x="716" y="790"/>
                </a:cubicBezTo>
                <a:cubicBezTo>
                  <a:pt x="712" y="790"/>
                  <a:pt x="706" y="788"/>
                  <a:pt x="703" y="784"/>
                </a:cubicBezTo>
                <a:cubicBezTo>
                  <a:pt x="703" y="784"/>
                  <a:pt x="703" y="785"/>
                  <a:pt x="703" y="785"/>
                </a:cubicBezTo>
                <a:cubicBezTo>
                  <a:pt x="694" y="779"/>
                  <a:pt x="684" y="773"/>
                  <a:pt x="673" y="772"/>
                </a:cubicBezTo>
                <a:cubicBezTo>
                  <a:pt x="667" y="772"/>
                  <a:pt x="662" y="773"/>
                  <a:pt x="655" y="775"/>
                </a:cubicBezTo>
                <a:cubicBezTo>
                  <a:pt x="650" y="776"/>
                  <a:pt x="649" y="781"/>
                  <a:pt x="645" y="783"/>
                </a:cubicBezTo>
                <a:cubicBezTo>
                  <a:pt x="653" y="787"/>
                  <a:pt x="662" y="769"/>
                  <a:pt x="670" y="777"/>
                </a:cubicBezTo>
                <a:cubicBezTo>
                  <a:pt x="669" y="778"/>
                  <a:pt x="668" y="779"/>
                  <a:pt x="666" y="778"/>
                </a:cubicBezTo>
                <a:cubicBezTo>
                  <a:pt x="667" y="780"/>
                  <a:pt x="670" y="781"/>
                  <a:pt x="672" y="780"/>
                </a:cubicBezTo>
                <a:cubicBezTo>
                  <a:pt x="674" y="779"/>
                  <a:pt x="675" y="781"/>
                  <a:pt x="677" y="782"/>
                </a:cubicBezTo>
                <a:cubicBezTo>
                  <a:pt x="682" y="782"/>
                  <a:pt x="686" y="785"/>
                  <a:pt x="690" y="785"/>
                </a:cubicBezTo>
                <a:cubicBezTo>
                  <a:pt x="695" y="786"/>
                  <a:pt x="695" y="791"/>
                  <a:pt x="700" y="793"/>
                </a:cubicBezTo>
                <a:cubicBezTo>
                  <a:pt x="701" y="794"/>
                  <a:pt x="706" y="793"/>
                  <a:pt x="706" y="796"/>
                </a:cubicBezTo>
                <a:cubicBezTo>
                  <a:pt x="706" y="797"/>
                  <a:pt x="702" y="800"/>
                  <a:pt x="701" y="801"/>
                </a:cubicBezTo>
                <a:cubicBezTo>
                  <a:pt x="707" y="802"/>
                  <a:pt x="713" y="800"/>
                  <a:pt x="719" y="801"/>
                </a:cubicBezTo>
                <a:close/>
                <a:moveTo>
                  <a:pt x="807" y="538"/>
                </a:moveTo>
                <a:cubicBezTo>
                  <a:pt x="803" y="545"/>
                  <a:pt x="809" y="547"/>
                  <a:pt x="814" y="549"/>
                </a:cubicBezTo>
                <a:cubicBezTo>
                  <a:pt x="819" y="551"/>
                  <a:pt x="820" y="548"/>
                  <a:pt x="823" y="545"/>
                </a:cubicBezTo>
                <a:cubicBezTo>
                  <a:pt x="818" y="544"/>
                  <a:pt x="814" y="544"/>
                  <a:pt x="809" y="543"/>
                </a:cubicBezTo>
                <a:cubicBezTo>
                  <a:pt x="808" y="542"/>
                  <a:pt x="807" y="540"/>
                  <a:pt x="807" y="538"/>
                </a:cubicBezTo>
                <a:close/>
                <a:moveTo>
                  <a:pt x="804" y="508"/>
                </a:moveTo>
                <a:cubicBezTo>
                  <a:pt x="808" y="511"/>
                  <a:pt x="819" y="521"/>
                  <a:pt x="826" y="516"/>
                </a:cubicBezTo>
                <a:cubicBezTo>
                  <a:pt x="820" y="509"/>
                  <a:pt x="811" y="507"/>
                  <a:pt x="804" y="508"/>
                </a:cubicBezTo>
                <a:close/>
                <a:moveTo>
                  <a:pt x="1031" y="1031"/>
                </a:moveTo>
                <a:cubicBezTo>
                  <a:pt x="1033" y="1042"/>
                  <a:pt x="1033" y="1041"/>
                  <a:pt x="1028" y="1050"/>
                </a:cubicBezTo>
                <a:cubicBezTo>
                  <a:pt x="1021" y="1060"/>
                  <a:pt x="1014" y="1069"/>
                  <a:pt x="1007" y="1079"/>
                </a:cubicBezTo>
                <a:cubicBezTo>
                  <a:pt x="1004" y="1084"/>
                  <a:pt x="1000" y="1088"/>
                  <a:pt x="999" y="1094"/>
                </a:cubicBezTo>
                <a:cubicBezTo>
                  <a:pt x="998" y="1108"/>
                  <a:pt x="997" y="1123"/>
                  <a:pt x="996" y="1138"/>
                </a:cubicBezTo>
                <a:cubicBezTo>
                  <a:pt x="996" y="1147"/>
                  <a:pt x="986" y="1157"/>
                  <a:pt x="981" y="1165"/>
                </a:cubicBezTo>
                <a:cubicBezTo>
                  <a:pt x="978" y="1168"/>
                  <a:pt x="977" y="1174"/>
                  <a:pt x="973" y="1174"/>
                </a:cubicBezTo>
                <a:cubicBezTo>
                  <a:pt x="969" y="1174"/>
                  <a:pt x="960" y="1173"/>
                  <a:pt x="957" y="1175"/>
                </a:cubicBezTo>
                <a:cubicBezTo>
                  <a:pt x="947" y="1182"/>
                  <a:pt x="937" y="1189"/>
                  <a:pt x="928" y="1195"/>
                </a:cubicBezTo>
                <a:cubicBezTo>
                  <a:pt x="926" y="1197"/>
                  <a:pt x="926" y="1211"/>
                  <a:pt x="926" y="1214"/>
                </a:cubicBezTo>
                <a:cubicBezTo>
                  <a:pt x="925" y="1217"/>
                  <a:pt x="926" y="1222"/>
                  <a:pt x="924" y="1224"/>
                </a:cubicBezTo>
                <a:cubicBezTo>
                  <a:pt x="916" y="1235"/>
                  <a:pt x="908" y="1245"/>
                  <a:pt x="900" y="1255"/>
                </a:cubicBezTo>
                <a:cubicBezTo>
                  <a:pt x="892" y="1265"/>
                  <a:pt x="885" y="1274"/>
                  <a:pt x="878" y="1284"/>
                </a:cubicBezTo>
                <a:cubicBezTo>
                  <a:pt x="876" y="1286"/>
                  <a:pt x="853" y="1276"/>
                  <a:pt x="849" y="1275"/>
                </a:cubicBezTo>
                <a:cubicBezTo>
                  <a:pt x="847" y="1283"/>
                  <a:pt x="860" y="1284"/>
                  <a:pt x="862" y="1291"/>
                </a:cubicBezTo>
                <a:cubicBezTo>
                  <a:pt x="862" y="1294"/>
                  <a:pt x="865" y="1300"/>
                  <a:pt x="864" y="1304"/>
                </a:cubicBezTo>
                <a:cubicBezTo>
                  <a:pt x="864" y="1307"/>
                  <a:pt x="859" y="1311"/>
                  <a:pt x="858" y="1313"/>
                </a:cubicBezTo>
                <a:cubicBezTo>
                  <a:pt x="853" y="1321"/>
                  <a:pt x="846" y="1320"/>
                  <a:pt x="839" y="1323"/>
                </a:cubicBezTo>
                <a:cubicBezTo>
                  <a:pt x="831" y="1325"/>
                  <a:pt x="827" y="1324"/>
                  <a:pt x="820" y="1323"/>
                </a:cubicBezTo>
                <a:cubicBezTo>
                  <a:pt x="821" y="1328"/>
                  <a:pt x="822" y="1330"/>
                  <a:pt x="821" y="1334"/>
                </a:cubicBezTo>
                <a:cubicBezTo>
                  <a:pt x="820" y="1337"/>
                  <a:pt x="821" y="1342"/>
                  <a:pt x="819" y="1343"/>
                </a:cubicBezTo>
                <a:cubicBezTo>
                  <a:pt x="812" y="1349"/>
                  <a:pt x="807" y="1346"/>
                  <a:pt x="799" y="1342"/>
                </a:cubicBezTo>
                <a:cubicBezTo>
                  <a:pt x="799" y="1346"/>
                  <a:pt x="798" y="1352"/>
                  <a:pt x="799" y="1355"/>
                </a:cubicBezTo>
                <a:cubicBezTo>
                  <a:pt x="799" y="1358"/>
                  <a:pt x="804" y="1363"/>
                  <a:pt x="803" y="1366"/>
                </a:cubicBezTo>
                <a:cubicBezTo>
                  <a:pt x="800" y="1371"/>
                  <a:pt x="798" y="1376"/>
                  <a:pt x="796" y="1382"/>
                </a:cubicBezTo>
                <a:cubicBezTo>
                  <a:pt x="793" y="1387"/>
                  <a:pt x="792" y="1386"/>
                  <a:pt x="787" y="1388"/>
                </a:cubicBezTo>
                <a:cubicBezTo>
                  <a:pt x="782" y="1389"/>
                  <a:pt x="782" y="1393"/>
                  <a:pt x="779" y="1397"/>
                </a:cubicBezTo>
                <a:cubicBezTo>
                  <a:pt x="778" y="1400"/>
                  <a:pt x="783" y="1405"/>
                  <a:pt x="785" y="1408"/>
                </a:cubicBezTo>
                <a:cubicBezTo>
                  <a:pt x="787" y="1411"/>
                  <a:pt x="794" y="1408"/>
                  <a:pt x="793" y="1413"/>
                </a:cubicBezTo>
                <a:cubicBezTo>
                  <a:pt x="791" y="1418"/>
                  <a:pt x="790" y="1419"/>
                  <a:pt x="787" y="1423"/>
                </a:cubicBezTo>
                <a:cubicBezTo>
                  <a:pt x="785" y="1426"/>
                  <a:pt x="781" y="1430"/>
                  <a:pt x="779" y="1434"/>
                </a:cubicBezTo>
                <a:cubicBezTo>
                  <a:pt x="777" y="1440"/>
                  <a:pt x="776" y="1441"/>
                  <a:pt x="770" y="1444"/>
                </a:cubicBezTo>
                <a:cubicBezTo>
                  <a:pt x="765" y="1447"/>
                  <a:pt x="771" y="1464"/>
                  <a:pt x="772" y="1470"/>
                </a:cubicBezTo>
                <a:cubicBezTo>
                  <a:pt x="772" y="1472"/>
                  <a:pt x="772" y="1477"/>
                  <a:pt x="774" y="1479"/>
                </a:cubicBezTo>
                <a:cubicBezTo>
                  <a:pt x="778" y="1482"/>
                  <a:pt x="782" y="1486"/>
                  <a:pt x="786" y="1489"/>
                </a:cubicBezTo>
                <a:cubicBezTo>
                  <a:pt x="793" y="1495"/>
                  <a:pt x="798" y="1494"/>
                  <a:pt x="807" y="1494"/>
                </a:cubicBezTo>
                <a:cubicBezTo>
                  <a:pt x="799" y="1498"/>
                  <a:pt x="791" y="1502"/>
                  <a:pt x="783" y="1506"/>
                </a:cubicBezTo>
                <a:cubicBezTo>
                  <a:pt x="776" y="1509"/>
                  <a:pt x="775" y="1507"/>
                  <a:pt x="768" y="1504"/>
                </a:cubicBezTo>
                <a:cubicBezTo>
                  <a:pt x="758" y="1499"/>
                  <a:pt x="748" y="1494"/>
                  <a:pt x="738" y="1489"/>
                </a:cubicBezTo>
                <a:cubicBezTo>
                  <a:pt x="733" y="1487"/>
                  <a:pt x="733" y="1481"/>
                  <a:pt x="730" y="1476"/>
                </a:cubicBezTo>
                <a:cubicBezTo>
                  <a:pt x="725" y="1463"/>
                  <a:pt x="716" y="1450"/>
                  <a:pt x="717" y="1436"/>
                </a:cubicBezTo>
                <a:cubicBezTo>
                  <a:pt x="720" y="1414"/>
                  <a:pt x="722" y="1393"/>
                  <a:pt x="725" y="1371"/>
                </a:cubicBezTo>
                <a:cubicBezTo>
                  <a:pt x="727" y="1350"/>
                  <a:pt x="728" y="1329"/>
                  <a:pt x="732" y="1308"/>
                </a:cubicBezTo>
                <a:cubicBezTo>
                  <a:pt x="737" y="1283"/>
                  <a:pt x="742" y="1257"/>
                  <a:pt x="747" y="1231"/>
                </a:cubicBezTo>
                <a:cubicBezTo>
                  <a:pt x="750" y="1215"/>
                  <a:pt x="753" y="1200"/>
                  <a:pt x="755" y="1184"/>
                </a:cubicBezTo>
                <a:cubicBezTo>
                  <a:pt x="757" y="1177"/>
                  <a:pt x="759" y="1170"/>
                  <a:pt x="759" y="1163"/>
                </a:cubicBezTo>
                <a:cubicBezTo>
                  <a:pt x="760" y="1157"/>
                  <a:pt x="758" y="1151"/>
                  <a:pt x="757" y="1145"/>
                </a:cubicBezTo>
                <a:cubicBezTo>
                  <a:pt x="757" y="1141"/>
                  <a:pt x="757" y="1132"/>
                  <a:pt x="755" y="1129"/>
                </a:cubicBezTo>
                <a:cubicBezTo>
                  <a:pt x="753" y="1126"/>
                  <a:pt x="746" y="1123"/>
                  <a:pt x="743" y="1121"/>
                </a:cubicBezTo>
                <a:cubicBezTo>
                  <a:pt x="737" y="1116"/>
                  <a:pt x="731" y="1112"/>
                  <a:pt x="725" y="1108"/>
                </a:cubicBezTo>
                <a:cubicBezTo>
                  <a:pt x="719" y="1104"/>
                  <a:pt x="717" y="1100"/>
                  <a:pt x="713" y="1093"/>
                </a:cubicBezTo>
                <a:cubicBezTo>
                  <a:pt x="706" y="1079"/>
                  <a:pt x="698" y="1065"/>
                  <a:pt x="691" y="1051"/>
                </a:cubicBezTo>
                <a:cubicBezTo>
                  <a:pt x="685" y="1039"/>
                  <a:pt x="679" y="1028"/>
                  <a:pt x="673" y="1016"/>
                </a:cubicBezTo>
                <a:cubicBezTo>
                  <a:pt x="669" y="1009"/>
                  <a:pt x="675" y="996"/>
                  <a:pt x="677" y="989"/>
                </a:cubicBezTo>
                <a:cubicBezTo>
                  <a:pt x="678" y="985"/>
                  <a:pt x="678" y="977"/>
                  <a:pt x="681" y="974"/>
                </a:cubicBezTo>
                <a:cubicBezTo>
                  <a:pt x="684" y="970"/>
                  <a:pt x="688" y="965"/>
                  <a:pt x="691" y="961"/>
                </a:cubicBezTo>
                <a:cubicBezTo>
                  <a:pt x="699" y="951"/>
                  <a:pt x="706" y="945"/>
                  <a:pt x="704" y="931"/>
                </a:cubicBezTo>
                <a:cubicBezTo>
                  <a:pt x="703" y="928"/>
                  <a:pt x="701" y="926"/>
                  <a:pt x="704" y="924"/>
                </a:cubicBezTo>
                <a:cubicBezTo>
                  <a:pt x="704" y="923"/>
                  <a:pt x="703" y="919"/>
                  <a:pt x="703" y="917"/>
                </a:cubicBezTo>
                <a:cubicBezTo>
                  <a:pt x="704" y="913"/>
                  <a:pt x="695" y="909"/>
                  <a:pt x="696" y="905"/>
                </a:cubicBezTo>
                <a:cubicBezTo>
                  <a:pt x="697" y="900"/>
                  <a:pt x="697" y="900"/>
                  <a:pt x="692" y="898"/>
                </a:cubicBezTo>
                <a:cubicBezTo>
                  <a:pt x="689" y="896"/>
                  <a:pt x="689" y="896"/>
                  <a:pt x="686" y="898"/>
                </a:cubicBezTo>
                <a:cubicBezTo>
                  <a:pt x="684" y="899"/>
                  <a:pt x="682" y="901"/>
                  <a:pt x="680" y="903"/>
                </a:cubicBezTo>
                <a:cubicBezTo>
                  <a:pt x="679" y="904"/>
                  <a:pt x="682" y="908"/>
                  <a:pt x="683" y="909"/>
                </a:cubicBezTo>
                <a:cubicBezTo>
                  <a:pt x="677" y="911"/>
                  <a:pt x="677" y="912"/>
                  <a:pt x="674" y="905"/>
                </a:cubicBezTo>
                <a:cubicBezTo>
                  <a:pt x="673" y="909"/>
                  <a:pt x="667" y="903"/>
                  <a:pt x="664" y="902"/>
                </a:cubicBezTo>
                <a:cubicBezTo>
                  <a:pt x="662" y="902"/>
                  <a:pt x="661" y="904"/>
                  <a:pt x="660" y="903"/>
                </a:cubicBezTo>
                <a:cubicBezTo>
                  <a:pt x="658" y="902"/>
                  <a:pt x="656" y="900"/>
                  <a:pt x="654" y="899"/>
                </a:cubicBezTo>
                <a:cubicBezTo>
                  <a:pt x="650" y="896"/>
                  <a:pt x="643" y="893"/>
                  <a:pt x="640" y="889"/>
                </a:cubicBezTo>
                <a:cubicBezTo>
                  <a:pt x="638" y="885"/>
                  <a:pt x="639" y="880"/>
                  <a:pt x="636" y="876"/>
                </a:cubicBezTo>
                <a:cubicBezTo>
                  <a:pt x="629" y="868"/>
                  <a:pt x="625" y="861"/>
                  <a:pt x="615" y="858"/>
                </a:cubicBezTo>
                <a:cubicBezTo>
                  <a:pt x="607" y="856"/>
                  <a:pt x="594" y="855"/>
                  <a:pt x="588" y="849"/>
                </a:cubicBezTo>
                <a:cubicBezTo>
                  <a:pt x="583" y="844"/>
                  <a:pt x="578" y="839"/>
                  <a:pt x="572" y="834"/>
                </a:cubicBezTo>
                <a:cubicBezTo>
                  <a:pt x="569" y="830"/>
                  <a:pt x="564" y="834"/>
                  <a:pt x="560" y="835"/>
                </a:cubicBezTo>
                <a:cubicBezTo>
                  <a:pt x="550" y="838"/>
                  <a:pt x="540" y="831"/>
                  <a:pt x="531" y="827"/>
                </a:cubicBezTo>
                <a:cubicBezTo>
                  <a:pt x="524" y="824"/>
                  <a:pt x="517" y="822"/>
                  <a:pt x="509" y="819"/>
                </a:cubicBezTo>
                <a:cubicBezTo>
                  <a:pt x="507" y="818"/>
                  <a:pt x="503" y="817"/>
                  <a:pt x="501" y="815"/>
                </a:cubicBezTo>
                <a:cubicBezTo>
                  <a:pt x="496" y="810"/>
                  <a:pt x="491" y="805"/>
                  <a:pt x="487" y="801"/>
                </a:cubicBezTo>
                <a:cubicBezTo>
                  <a:pt x="482" y="796"/>
                  <a:pt x="485" y="793"/>
                  <a:pt x="487" y="787"/>
                </a:cubicBezTo>
                <a:cubicBezTo>
                  <a:pt x="488" y="783"/>
                  <a:pt x="480" y="775"/>
                  <a:pt x="478" y="772"/>
                </a:cubicBezTo>
                <a:cubicBezTo>
                  <a:pt x="476" y="768"/>
                  <a:pt x="474" y="766"/>
                  <a:pt x="471" y="763"/>
                </a:cubicBezTo>
                <a:cubicBezTo>
                  <a:pt x="465" y="758"/>
                  <a:pt x="460" y="753"/>
                  <a:pt x="455" y="748"/>
                </a:cubicBezTo>
                <a:cubicBezTo>
                  <a:pt x="454" y="747"/>
                  <a:pt x="455" y="744"/>
                  <a:pt x="456" y="743"/>
                </a:cubicBezTo>
                <a:cubicBezTo>
                  <a:pt x="456" y="741"/>
                  <a:pt x="453" y="739"/>
                  <a:pt x="452" y="737"/>
                </a:cubicBezTo>
                <a:cubicBezTo>
                  <a:pt x="449" y="733"/>
                  <a:pt x="446" y="729"/>
                  <a:pt x="441" y="725"/>
                </a:cubicBezTo>
                <a:cubicBezTo>
                  <a:pt x="437" y="722"/>
                  <a:pt x="433" y="720"/>
                  <a:pt x="432" y="715"/>
                </a:cubicBezTo>
                <a:cubicBezTo>
                  <a:pt x="431" y="712"/>
                  <a:pt x="429" y="699"/>
                  <a:pt x="426" y="698"/>
                </a:cubicBezTo>
                <a:cubicBezTo>
                  <a:pt x="422" y="696"/>
                  <a:pt x="417" y="694"/>
                  <a:pt x="412" y="691"/>
                </a:cubicBezTo>
                <a:cubicBezTo>
                  <a:pt x="414" y="697"/>
                  <a:pt x="415" y="707"/>
                  <a:pt x="418" y="711"/>
                </a:cubicBezTo>
                <a:cubicBezTo>
                  <a:pt x="423" y="718"/>
                  <a:pt x="428" y="722"/>
                  <a:pt x="431" y="730"/>
                </a:cubicBezTo>
                <a:cubicBezTo>
                  <a:pt x="433" y="734"/>
                  <a:pt x="434" y="736"/>
                  <a:pt x="437" y="739"/>
                </a:cubicBezTo>
                <a:cubicBezTo>
                  <a:pt x="440" y="741"/>
                  <a:pt x="441" y="744"/>
                  <a:pt x="442" y="748"/>
                </a:cubicBezTo>
                <a:cubicBezTo>
                  <a:pt x="443" y="751"/>
                  <a:pt x="445" y="754"/>
                  <a:pt x="445" y="758"/>
                </a:cubicBezTo>
                <a:cubicBezTo>
                  <a:pt x="445" y="764"/>
                  <a:pt x="448" y="760"/>
                  <a:pt x="449" y="761"/>
                </a:cubicBezTo>
                <a:cubicBezTo>
                  <a:pt x="451" y="763"/>
                  <a:pt x="455" y="766"/>
                  <a:pt x="455" y="769"/>
                </a:cubicBezTo>
                <a:cubicBezTo>
                  <a:pt x="454" y="773"/>
                  <a:pt x="451" y="774"/>
                  <a:pt x="449" y="771"/>
                </a:cubicBezTo>
                <a:cubicBezTo>
                  <a:pt x="446" y="765"/>
                  <a:pt x="440" y="761"/>
                  <a:pt x="434" y="757"/>
                </a:cubicBezTo>
                <a:cubicBezTo>
                  <a:pt x="432" y="756"/>
                  <a:pt x="433" y="749"/>
                  <a:pt x="433" y="747"/>
                </a:cubicBezTo>
                <a:cubicBezTo>
                  <a:pt x="433" y="743"/>
                  <a:pt x="428" y="741"/>
                  <a:pt x="426" y="740"/>
                </a:cubicBezTo>
                <a:cubicBezTo>
                  <a:pt x="424" y="738"/>
                  <a:pt x="422" y="739"/>
                  <a:pt x="420" y="737"/>
                </a:cubicBezTo>
                <a:cubicBezTo>
                  <a:pt x="417" y="734"/>
                  <a:pt x="414" y="732"/>
                  <a:pt x="412" y="730"/>
                </a:cubicBezTo>
                <a:cubicBezTo>
                  <a:pt x="415" y="729"/>
                  <a:pt x="422" y="729"/>
                  <a:pt x="418" y="722"/>
                </a:cubicBezTo>
                <a:cubicBezTo>
                  <a:pt x="414" y="717"/>
                  <a:pt x="413" y="714"/>
                  <a:pt x="407" y="712"/>
                </a:cubicBezTo>
                <a:cubicBezTo>
                  <a:pt x="404" y="710"/>
                  <a:pt x="403" y="704"/>
                  <a:pt x="401" y="700"/>
                </a:cubicBezTo>
                <a:cubicBezTo>
                  <a:pt x="399" y="694"/>
                  <a:pt x="396" y="687"/>
                  <a:pt x="394" y="681"/>
                </a:cubicBezTo>
                <a:cubicBezTo>
                  <a:pt x="391" y="674"/>
                  <a:pt x="382" y="667"/>
                  <a:pt x="375" y="666"/>
                </a:cubicBezTo>
                <a:cubicBezTo>
                  <a:pt x="369" y="664"/>
                  <a:pt x="368" y="665"/>
                  <a:pt x="365" y="659"/>
                </a:cubicBezTo>
                <a:cubicBezTo>
                  <a:pt x="362" y="653"/>
                  <a:pt x="360" y="647"/>
                  <a:pt x="357" y="641"/>
                </a:cubicBezTo>
                <a:cubicBezTo>
                  <a:pt x="353" y="633"/>
                  <a:pt x="345" y="627"/>
                  <a:pt x="342" y="618"/>
                </a:cubicBezTo>
                <a:cubicBezTo>
                  <a:pt x="339" y="606"/>
                  <a:pt x="339" y="598"/>
                  <a:pt x="340" y="584"/>
                </a:cubicBezTo>
                <a:cubicBezTo>
                  <a:pt x="340" y="574"/>
                  <a:pt x="341" y="563"/>
                  <a:pt x="341" y="552"/>
                </a:cubicBezTo>
                <a:cubicBezTo>
                  <a:pt x="342" y="541"/>
                  <a:pt x="339" y="535"/>
                  <a:pt x="336" y="525"/>
                </a:cubicBezTo>
                <a:cubicBezTo>
                  <a:pt x="342" y="526"/>
                  <a:pt x="348" y="528"/>
                  <a:pt x="354" y="530"/>
                </a:cubicBezTo>
                <a:cubicBezTo>
                  <a:pt x="354" y="521"/>
                  <a:pt x="354" y="520"/>
                  <a:pt x="349" y="514"/>
                </a:cubicBezTo>
                <a:cubicBezTo>
                  <a:pt x="344" y="509"/>
                  <a:pt x="340" y="506"/>
                  <a:pt x="335" y="503"/>
                </a:cubicBezTo>
                <a:cubicBezTo>
                  <a:pt x="331" y="499"/>
                  <a:pt x="326" y="499"/>
                  <a:pt x="321" y="497"/>
                </a:cubicBezTo>
                <a:cubicBezTo>
                  <a:pt x="313" y="494"/>
                  <a:pt x="312" y="494"/>
                  <a:pt x="309" y="485"/>
                </a:cubicBezTo>
                <a:cubicBezTo>
                  <a:pt x="305" y="476"/>
                  <a:pt x="290" y="471"/>
                  <a:pt x="291" y="460"/>
                </a:cubicBezTo>
                <a:cubicBezTo>
                  <a:pt x="292" y="450"/>
                  <a:pt x="291" y="451"/>
                  <a:pt x="283" y="446"/>
                </a:cubicBezTo>
                <a:cubicBezTo>
                  <a:pt x="282" y="445"/>
                  <a:pt x="278" y="455"/>
                  <a:pt x="274" y="450"/>
                </a:cubicBezTo>
                <a:cubicBezTo>
                  <a:pt x="272" y="447"/>
                  <a:pt x="268" y="437"/>
                  <a:pt x="264" y="435"/>
                </a:cubicBezTo>
                <a:cubicBezTo>
                  <a:pt x="258" y="432"/>
                  <a:pt x="257" y="431"/>
                  <a:pt x="254" y="426"/>
                </a:cubicBezTo>
                <a:cubicBezTo>
                  <a:pt x="250" y="420"/>
                  <a:pt x="247" y="413"/>
                  <a:pt x="243" y="409"/>
                </a:cubicBezTo>
                <a:cubicBezTo>
                  <a:pt x="239" y="406"/>
                  <a:pt x="234" y="403"/>
                  <a:pt x="230" y="400"/>
                </a:cubicBezTo>
                <a:cubicBezTo>
                  <a:pt x="220" y="393"/>
                  <a:pt x="211" y="390"/>
                  <a:pt x="200" y="386"/>
                </a:cubicBezTo>
                <a:cubicBezTo>
                  <a:pt x="196" y="384"/>
                  <a:pt x="191" y="388"/>
                  <a:pt x="186" y="387"/>
                </a:cubicBezTo>
                <a:cubicBezTo>
                  <a:pt x="182" y="386"/>
                  <a:pt x="176" y="381"/>
                  <a:pt x="172" y="378"/>
                </a:cubicBezTo>
                <a:cubicBezTo>
                  <a:pt x="166" y="375"/>
                  <a:pt x="165" y="373"/>
                  <a:pt x="159" y="374"/>
                </a:cubicBezTo>
                <a:cubicBezTo>
                  <a:pt x="153" y="375"/>
                  <a:pt x="150" y="376"/>
                  <a:pt x="152" y="383"/>
                </a:cubicBezTo>
                <a:cubicBezTo>
                  <a:pt x="154" y="389"/>
                  <a:pt x="131" y="396"/>
                  <a:pt x="126" y="397"/>
                </a:cubicBezTo>
                <a:cubicBezTo>
                  <a:pt x="125" y="395"/>
                  <a:pt x="126" y="393"/>
                  <a:pt x="129" y="392"/>
                </a:cubicBezTo>
                <a:cubicBezTo>
                  <a:pt x="125" y="391"/>
                  <a:pt x="128" y="380"/>
                  <a:pt x="130" y="378"/>
                </a:cubicBezTo>
                <a:cubicBezTo>
                  <a:pt x="136" y="375"/>
                  <a:pt x="139" y="375"/>
                  <a:pt x="145" y="375"/>
                </a:cubicBezTo>
                <a:cubicBezTo>
                  <a:pt x="144" y="374"/>
                  <a:pt x="142" y="372"/>
                  <a:pt x="141" y="371"/>
                </a:cubicBezTo>
                <a:cubicBezTo>
                  <a:pt x="142" y="370"/>
                  <a:pt x="144" y="369"/>
                  <a:pt x="146" y="367"/>
                </a:cubicBezTo>
                <a:cubicBezTo>
                  <a:pt x="136" y="369"/>
                  <a:pt x="131" y="371"/>
                  <a:pt x="123" y="378"/>
                </a:cubicBezTo>
                <a:cubicBezTo>
                  <a:pt x="115" y="384"/>
                  <a:pt x="112" y="390"/>
                  <a:pt x="107" y="398"/>
                </a:cubicBezTo>
                <a:cubicBezTo>
                  <a:pt x="110" y="399"/>
                  <a:pt x="112" y="400"/>
                  <a:pt x="115" y="400"/>
                </a:cubicBezTo>
                <a:cubicBezTo>
                  <a:pt x="107" y="410"/>
                  <a:pt x="100" y="415"/>
                  <a:pt x="91" y="422"/>
                </a:cubicBezTo>
                <a:cubicBezTo>
                  <a:pt x="86" y="425"/>
                  <a:pt x="72" y="429"/>
                  <a:pt x="71" y="436"/>
                </a:cubicBezTo>
                <a:cubicBezTo>
                  <a:pt x="71" y="442"/>
                  <a:pt x="52" y="446"/>
                  <a:pt x="46" y="447"/>
                </a:cubicBezTo>
                <a:cubicBezTo>
                  <a:pt x="44" y="448"/>
                  <a:pt x="42" y="448"/>
                  <a:pt x="39" y="448"/>
                </a:cubicBezTo>
                <a:cubicBezTo>
                  <a:pt x="37" y="448"/>
                  <a:pt x="38" y="450"/>
                  <a:pt x="36" y="451"/>
                </a:cubicBezTo>
                <a:cubicBezTo>
                  <a:pt x="31" y="454"/>
                  <a:pt x="28" y="455"/>
                  <a:pt x="23" y="454"/>
                </a:cubicBezTo>
                <a:cubicBezTo>
                  <a:pt x="28" y="450"/>
                  <a:pt x="32" y="449"/>
                  <a:pt x="38" y="445"/>
                </a:cubicBezTo>
                <a:cubicBezTo>
                  <a:pt x="41" y="443"/>
                  <a:pt x="53" y="432"/>
                  <a:pt x="56" y="438"/>
                </a:cubicBezTo>
                <a:cubicBezTo>
                  <a:pt x="59" y="434"/>
                  <a:pt x="68" y="423"/>
                  <a:pt x="73" y="427"/>
                </a:cubicBezTo>
                <a:cubicBezTo>
                  <a:pt x="71" y="422"/>
                  <a:pt x="80" y="419"/>
                  <a:pt x="81" y="414"/>
                </a:cubicBezTo>
                <a:cubicBezTo>
                  <a:pt x="82" y="410"/>
                  <a:pt x="82" y="409"/>
                  <a:pt x="85" y="406"/>
                </a:cubicBezTo>
                <a:cubicBezTo>
                  <a:pt x="86" y="404"/>
                  <a:pt x="88" y="403"/>
                  <a:pt x="86" y="400"/>
                </a:cubicBezTo>
                <a:cubicBezTo>
                  <a:pt x="80" y="403"/>
                  <a:pt x="74" y="409"/>
                  <a:pt x="67" y="404"/>
                </a:cubicBezTo>
                <a:cubicBezTo>
                  <a:pt x="65" y="403"/>
                  <a:pt x="61" y="398"/>
                  <a:pt x="58" y="399"/>
                </a:cubicBezTo>
                <a:cubicBezTo>
                  <a:pt x="55" y="400"/>
                  <a:pt x="52" y="402"/>
                  <a:pt x="48" y="403"/>
                </a:cubicBezTo>
                <a:cubicBezTo>
                  <a:pt x="47" y="397"/>
                  <a:pt x="46" y="390"/>
                  <a:pt x="45" y="383"/>
                </a:cubicBezTo>
                <a:cubicBezTo>
                  <a:pt x="43" y="384"/>
                  <a:pt x="35" y="390"/>
                  <a:pt x="34" y="390"/>
                </a:cubicBezTo>
                <a:cubicBezTo>
                  <a:pt x="31" y="387"/>
                  <a:pt x="25" y="384"/>
                  <a:pt x="22" y="380"/>
                </a:cubicBezTo>
                <a:cubicBezTo>
                  <a:pt x="20" y="376"/>
                  <a:pt x="20" y="369"/>
                  <a:pt x="19" y="364"/>
                </a:cubicBezTo>
                <a:cubicBezTo>
                  <a:pt x="18" y="360"/>
                  <a:pt x="21" y="357"/>
                  <a:pt x="23" y="354"/>
                </a:cubicBezTo>
                <a:cubicBezTo>
                  <a:pt x="27" y="348"/>
                  <a:pt x="26" y="346"/>
                  <a:pt x="33" y="347"/>
                </a:cubicBezTo>
                <a:cubicBezTo>
                  <a:pt x="39" y="348"/>
                  <a:pt x="39" y="343"/>
                  <a:pt x="44" y="341"/>
                </a:cubicBezTo>
                <a:cubicBezTo>
                  <a:pt x="49" y="339"/>
                  <a:pt x="53" y="343"/>
                  <a:pt x="55" y="337"/>
                </a:cubicBezTo>
                <a:cubicBezTo>
                  <a:pt x="57" y="332"/>
                  <a:pt x="55" y="331"/>
                  <a:pt x="51" y="327"/>
                </a:cubicBezTo>
                <a:cubicBezTo>
                  <a:pt x="53" y="327"/>
                  <a:pt x="54" y="326"/>
                  <a:pt x="56" y="325"/>
                </a:cubicBezTo>
                <a:cubicBezTo>
                  <a:pt x="54" y="319"/>
                  <a:pt x="49" y="324"/>
                  <a:pt x="45" y="326"/>
                </a:cubicBezTo>
                <a:cubicBezTo>
                  <a:pt x="40" y="329"/>
                  <a:pt x="40" y="326"/>
                  <a:pt x="35" y="326"/>
                </a:cubicBezTo>
                <a:cubicBezTo>
                  <a:pt x="26" y="328"/>
                  <a:pt x="16" y="329"/>
                  <a:pt x="11" y="319"/>
                </a:cubicBezTo>
                <a:cubicBezTo>
                  <a:pt x="12" y="319"/>
                  <a:pt x="13" y="318"/>
                  <a:pt x="14" y="318"/>
                </a:cubicBezTo>
                <a:cubicBezTo>
                  <a:pt x="9" y="316"/>
                  <a:pt x="3" y="315"/>
                  <a:pt x="0" y="311"/>
                </a:cubicBezTo>
                <a:cubicBezTo>
                  <a:pt x="7" y="308"/>
                  <a:pt x="12" y="304"/>
                  <a:pt x="19" y="304"/>
                </a:cubicBezTo>
                <a:cubicBezTo>
                  <a:pt x="18" y="304"/>
                  <a:pt x="18" y="303"/>
                  <a:pt x="17" y="302"/>
                </a:cubicBezTo>
                <a:cubicBezTo>
                  <a:pt x="23" y="299"/>
                  <a:pt x="26" y="298"/>
                  <a:pt x="32" y="298"/>
                </a:cubicBezTo>
                <a:cubicBezTo>
                  <a:pt x="32" y="305"/>
                  <a:pt x="38" y="304"/>
                  <a:pt x="43" y="306"/>
                </a:cubicBezTo>
                <a:cubicBezTo>
                  <a:pt x="48" y="307"/>
                  <a:pt x="50" y="305"/>
                  <a:pt x="54" y="302"/>
                </a:cubicBezTo>
                <a:cubicBezTo>
                  <a:pt x="52" y="301"/>
                  <a:pt x="50" y="300"/>
                  <a:pt x="48" y="299"/>
                </a:cubicBezTo>
                <a:cubicBezTo>
                  <a:pt x="49" y="299"/>
                  <a:pt x="50" y="299"/>
                  <a:pt x="51" y="298"/>
                </a:cubicBezTo>
                <a:cubicBezTo>
                  <a:pt x="48" y="297"/>
                  <a:pt x="48" y="295"/>
                  <a:pt x="50" y="293"/>
                </a:cubicBezTo>
                <a:cubicBezTo>
                  <a:pt x="45" y="292"/>
                  <a:pt x="40" y="292"/>
                  <a:pt x="35" y="290"/>
                </a:cubicBezTo>
                <a:cubicBezTo>
                  <a:pt x="31" y="289"/>
                  <a:pt x="31" y="282"/>
                  <a:pt x="27" y="280"/>
                </a:cubicBezTo>
                <a:cubicBezTo>
                  <a:pt x="25" y="279"/>
                  <a:pt x="13" y="276"/>
                  <a:pt x="12" y="273"/>
                </a:cubicBezTo>
                <a:cubicBezTo>
                  <a:pt x="11" y="272"/>
                  <a:pt x="14" y="266"/>
                  <a:pt x="14" y="265"/>
                </a:cubicBezTo>
                <a:cubicBezTo>
                  <a:pt x="15" y="264"/>
                  <a:pt x="17" y="264"/>
                  <a:pt x="18" y="264"/>
                </a:cubicBezTo>
                <a:cubicBezTo>
                  <a:pt x="22" y="264"/>
                  <a:pt x="29" y="265"/>
                  <a:pt x="32" y="261"/>
                </a:cubicBezTo>
                <a:cubicBezTo>
                  <a:pt x="35" y="257"/>
                  <a:pt x="38" y="252"/>
                  <a:pt x="42" y="248"/>
                </a:cubicBezTo>
                <a:cubicBezTo>
                  <a:pt x="49" y="242"/>
                  <a:pt x="58" y="238"/>
                  <a:pt x="67" y="236"/>
                </a:cubicBezTo>
                <a:cubicBezTo>
                  <a:pt x="73" y="235"/>
                  <a:pt x="78" y="235"/>
                  <a:pt x="82" y="232"/>
                </a:cubicBezTo>
                <a:cubicBezTo>
                  <a:pt x="89" y="226"/>
                  <a:pt x="89" y="226"/>
                  <a:pt x="96" y="230"/>
                </a:cubicBezTo>
                <a:cubicBezTo>
                  <a:pt x="102" y="234"/>
                  <a:pt x="120" y="229"/>
                  <a:pt x="123" y="237"/>
                </a:cubicBezTo>
                <a:cubicBezTo>
                  <a:pt x="125" y="242"/>
                  <a:pt x="144" y="242"/>
                  <a:pt x="150" y="243"/>
                </a:cubicBezTo>
                <a:cubicBezTo>
                  <a:pt x="159" y="244"/>
                  <a:pt x="169" y="245"/>
                  <a:pt x="178" y="247"/>
                </a:cubicBezTo>
                <a:cubicBezTo>
                  <a:pt x="192" y="249"/>
                  <a:pt x="206" y="252"/>
                  <a:pt x="220" y="254"/>
                </a:cubicBezTo>
                <a:cubicBezTo>
                  <a:pt x="229" y="256"/>
                  <a:pt x="237" y="261"/>
                  <a:pt x="246" y="265"/>
                </a:cubicBezTo>
                <a:cubicBezTo>
                  <a:pt x="247" y="265"/>
                  <a:pt x="257" y="254"/>
                  <a:pt x="258" y="252"/>
                </a:cubicBezTo>
                <a:cubicBezTo>
                  <a:pt x="261" y="249"/>
                  <a:pt x="266" y="257"/>
                  <a:pt x="269" y="256"/>
                </a:cubicBezTo>
                <a:cubicBezTo>
                  <a:pt x="274" y="254"/>
                  <a:pt x="296" y="240"/>
                  <a:pt x="299" y="246"/>
                </a:cubicBezTo>
                <a:cubicBezTo>
                  <a:pt x="291" y="250"/>
                  <a:pt x="283" y="254"/>
                  <a:pt x="275" y="258"/>
                </a:cubicBezTo>
                <a:cubicBezTo>
                  <a:pt x="281" y="263"/>
                  <a:pt x="302" y="245"/>
                  <a:pt x="303" y="252"/>
                </a:cubicBezTo>
                <a:cubicBezTo>
                  <a:pt x="306" y="249"/>
                  <a:pt x="308" y="247"/>
                  <a:pt x="311" y="244"/>
                </a:cubicBezTo>
                <a:cubicBezTo>
                  <a:pt x="312" y="242"/>
                  <a:pt x="308" y="241"/>
                  <a:pt x="311" y="238"/>
                </a:cubicBezTo>
                <a:cubicBezTo>
                  <a:pt x="317" y="245"/>
                  <a:pt x="323" y="252"/>
                  <a:pt x="330" y="258"/>
                </a:cubicBezTo>
                <a:cubicBezTo>
                  <a:pt x="332" y="251"/>
                  <a:pt x="333" y="249"/>
                  <a:pt x="338" y="245"/>
                </a:cubicBezTo>
                <a:cubicBezTo>
                  <a:pt x="341" y="248"/>
                  <a:pt x="336" y="249"/>
                  <a:pt x="340" y="252"/>
                </a:cubicBezTo>
                <a:cubicBezTo>
                  <a:pt x="342" y="253"/>
                  <a:pt x="339" y="256"/>
                  <a:pt x="338" y="257"/>
                </a:cubicBezTo>
                <a:cubicBezTo>
                  <a:pt x="341" y="257"/>
                  <a:pt x="346" y="257"/>
                  <a:pt x="348" y="255"/>
                </a:cubicBezTo>
                <a:cubicBezTo>
                  <a:pt x="349" y="254"/>
                  <a:pt x="347" y="251"/>
                  <a:pt x="349" y="251"/>
                </a:cubicBezTo>
                <a:cubicBezTo>
                  <a:pt x="350" y="250"/>
                  <a:pt x="352" y="250"/>
                  <a:pt x="353" y="250"/>
                </a:cubicBezTo>
                <a:cubicBezTo>
                  <a:pt x="358" y="249"/>
                  <a:pt x="366" y="254"/>
                  <a:pt x="371" y="257"/>
                </a:cubicBezTo>
                <a:cubicBezTo>
                  <a:pt x="381" y="261"/>
                  <a:pt x="392" y="263"/>
                  <a:pt x="403" y="265"/>
                </a:cubicBezTo>
                <a:cubicBezTo>
                  <a:pt x="403" y="265"/>
                  <a:pt x="402" y="264"/>
                  <a:pt x="402" y="263"/>
                </a:cubicBezTo>
                <a:cubicBezTo>
                  <a:pt x="409" y="263"/>
                  <a:pt x="413" y="267"/>
                  <a:pt x="419" y="270"/>
                </a:cubicBezTo>
                <a:cubicBezTo>
                  <a:pt x="423" y="274"/>
                  <a:pt x="410" y="278"/>
                  <a:pt x="409" y="279"/>
                </a:cubicBezTo>
                <a:cubicBezTo>
                  <a:pt x="413" y="280"/>
                  <a:pt x="418" y="282"/>
                  <a:pt x="423" y="282"/>
                </a:cubicBezTo>
                <a:cubicBezTo>
                  <a:pt x="430" y="281"/>
                  <a:pt x="438" y="281"/>
                  <a:pt x="446" y="280"/>
                </a:cubicBezTo>
                <a:cubicBezTo>
                  <a:pt x="449" y="280"/>
                  <a:pt x="456" y="279"/>
                  <a:pt x="458" y="283"/>
                </a:cubicBezTo>
                <a:cubicBezTo>
                  <a:pt x="462" y="288"/>
                  <a:pt x="465" y="293"/>
                  <a:pt x="469" y="299"/>
                </a:cubicBezTo>
                <a:cubicBezTo>
                  <a:pt x="468" y="296"/>
                  <a:pt x="468" y="294"/>
                  <a:pt x="467" y="292"/>
                </a:cubicBezTo>
                <a:cubicBezTo>
                  <a:pt x="467" y="290"/>
                  <a:pt x="468" y="289"/>
                  <a:pt x="468" y="288"/>
                </a:cubicBezTo>
                <a:cubicBezTo>
                  <a:pt x="467" y="282"/>
                  <a:pt x="465" y="283"/>
                  <a:pt x="468" y="278"/>
                </a:cubicBezTo>
                <a:cubicBezTo>
                  <a:pt x="470" y="275"/>
                  <a:pt x="486" y="274"/>
                  <a:pt x="482" y="269"/>
                </a:cubicBezTo>
                <a:cubicBezTo>
                  <a:pt x="475" y="272"/>
                  <a:pt x="469" y="274"/>
                  <a:pt x="461" y="274"/>
                </a:cubicBezTo>
                <a:cubicBezTo>
                  <a:pt x="463" y="267"/>
                  <a:pt x="465" y="268"/>
                  <a:pt x="472" y="266"/>
                </a:cubicBezTo>
                <a:cubicBezTo>
                  <a:pt x="478" y="263"/>
                  <a:pt x="479" y="263"/>
                  <a:pt x="485" y="266"/>
                </a:cubicBezTo>
                <a:cubicBezTo>
                  <a:pt x="487" y="267"/>
                  <a:pt x="488" y="271"/>
                  <a:pt x="489" y="273"/>
                </a:cubicBezTo>
                <a:cubicBezTo>
                  <a:pt x="490" y="275"/>
                  <a:pt x="492" y="275"/>
                  <a:pt x="494" y="276"/>
                </a:cubicBezTo>
                <a:cubicBezTo>
                  <a:pt x="499" y="277"/>
                  <a:pt x="504" y="278"/>
                  <a:pt x="509" y="280"/>
                </a:cubicBezTo>
                <a:cubicBezTo>
                  <a:pt x="513" y="282"/>
                  <a:pt x="535" y="284"/>
                  <a:pt x="536" y="281"/>
                </a:cubicBezTo>
                <a:cubicBezTo>
                  <a:pt x="537" y="275"/>
                  <a:pt x="538" y="272"/>
                  <a:pt x="545" y="272"/>
                </a:cubicBezTo>
                <a:cubicBezTo>
                  <a:pt x="549" y="272"/>
                  <a:pt x="554" y="274"/>
                  <a:pt x="558" y="275"/>
                </a:cubicBezTo>
                <a:cubicBezTo>
                  <a:pt x="558" y="277"/>
                  <a:pt x="555" y="284"/>
                  <a:pt x="556" y="285"/>
                </a:cubicBezTo>
                <a:cubicBezTo>
                  <a:pt x="556" y="287"/>
                  <a:pt x="562" y="290"/>
                  <a:pt x="564" y="291"/>
                </a:cubicBezTo>
                <a:cubicBezTo>
                  <a:pt x="562" y="284"/>
                  <a:pt x="559" y="278"/>
                  <a:pt x="568" y="276"/>
                </a:cubicBezTo>
                <a:cubicBezTo>
                  <a:pt x="572" y="276"/>
                  <a:pt x="574" y="273"/>
                  <a:pt x="576" y="270"/>
                </a:cubicBezTo>
                <a:cubicBezTo>
                  <a:pt x="578" y="268"/>
                  <a:pt x="577" y="266"/>
                  <a:pt x="577" y="263"/>
                </a:cubicBezTo>
                <a:cubicBezTo>
                  <a:pt x="574" y="264"/>
                  <a:pt x="572" y="265"/>
                  <a:pt x="570" y="266"/>
                </a:cubicBezTo>
                <a:cubicBezTo>
                  <a:pt x="569" y="259"/>
                  <a:pt x="574" y="258"/>
                  <a:pt x="579" y="258"/>
                </a:cubicBezTo>
                <a:cubicBezTo>
                  <a:pt x="579" y="252"/>
                  <a:pt x="574" y="256"/>
                  <a:pt x="570" y="255"/>
                </a:cubicBezTo>
                <a:cubicBezTo>
                  <a:pt x="568" y="254"/>
                  <a:pt x="558" y="252"/>
                  <a:pt x="557" y="249"/>
                </a:cubicBezTo>
                <a:cubicBezTo>
                  <a:pt x="555" y="243"/>
                  <a:pt x="555" y="239"/>
                  <a:pt x="555" y="233"/>
                </a:cubicBezTo>
                <a:cubicBezTo>
                  <a:pt x="555" y="226"/>
                  <a:pt x="558" y="225"/>
                  <a:pt x="563" y="227"/>
                </a:cubicBezTo>
                <a:cubicBezTo>
                  <a:pt x="564" y="224"/>
                  <a:pt x="562" y="223"/>
                  <a:pt x="559" y="223"/>
                </a:cubicBezTo>
                <a:cubicBezTo>
                  <a:pt x="564" y="220"/>
                  <a:pt x="564" y="221"/>
                  <a:pt x="564" y="215"/>
                </a:cubicBezTo>
                <a:cubicBezTo>
                  <a:pt x="564" y="209"/>
                  <a:pt x="564" y="207"/>
                  <a:pt x="562" y="203"/>
                </a:cubicBezTo>
                <a:cubicBezTo>
                  <a:pt x="560" y="199"/>
                  <a:pt x="561" y="194"/>
                  <a:pt x="561" y="191"/>
                </a:cubicBezTo>
                <a:cubicBezTo>
                  <a:pt x="562" y="187"/>
                  <a:pt x="567" y="189"/>
                  <a:pt x="569" y="189"/>
                </a:cubicBezTo>
                <a:cubicBezTo>
                  <a:pt x="560" y="180"/>
                  <a:pt x="575" y="182"/>
                  <a:pt x="581" y="182"/>
                </a:cubicBezTo>
                <a:cubicBezTo>
                  <a:pt x="590" y="182"/>
                  <a:pt x="595" y="183"/>
                  <a:pt x="603" y="185"/>
                </a:cubicBezTo>
                <a:cubicBezTo>
                  <a:pt x="600" y="190"/>
                  <a:pt x="595" y="201"/>
                  <a:pt x="591" y="204"/>
                </a:cubicBezTo>
                <a:cubicBezTo>
                  <a:pt x="586" y="206"/>
                  <a:pt x="576" y="204"/>
                  <a:pt x="572" y="204"/>
                </a:cubicBezTo>
                <a:cubicBezTo>
                  <a:pt x="586" y="206"/>
                  <a:pt x="570" y="215"/>
                  <a:pt x="570" y="220"/>
                </a:cubicBezTo>
                <a:cubicBezTo>
                  <a:pt x="578" y="219"/>
                  <a:pt x="582" y="225"/>
                  <a:pt x="583" y="232"/>
                </a:cubicBezTo>
                <a:cubicBezTo>
                  <a:pt x="584" y="236"/>
                  <a:pt x="591" y="242"/>
                  <a:pt x="594" y="245"/>
                </a:cubicBezTo>
                <a:cubicBezTo>
                  <a:pt x="590" y="247"/>
                  <a:pt x="587" y="250"/>
                  <a:pt x="583" y="252"/>
                </a:cubicBezTo>
                <a:cubicBezTo>
                  <a:pt x="587" y="253"/>
                  <a:pt x="590" y="256"/>
                  <a:pt x="593" y="254"/>
                </a:cubicBezTo>
                <a:cubicBezTo>
                  <a:pt x="596" y="251"/>
                  <a:pt x="599" y="254"/>
                  <a:pt x="603" y="256"/>
                </a:cubicBezTo>
                <a:cubicBezTo>
                  <a:pt x="601" y="257"/>
                  <a:pt x="599" y="258"/>
                  <a:pt x="597" y="259"/>
                </a:cubicBezTo>
                <a:cubicBezTo>
                  <a:pt x="601" y="262"/>
                  <a:pt x="603" y="262"/>
                  <a:pt x="602" y="267"/>
                </a:cubicBezTo>
                <a:cubicBezTo>
                  <a:pt x="600" y="271"/>
                  <a:pt x="600" y="272"/>
                  <a:pt x="604" y="275"/>
                </a:cubicBezTo>
                <a:cubicBezTo>
                  <a:pt x="606" y="271"/>
                  <a:pt x="608" y="270"/>
                  <a:pt x="608" y="265"/>
                </a:cubicBezTo>
                <a:cubicBezTo>
                  <a:pt x="608" y="264"/>
                  <a:pt x="609" y="257"/>
                  <a:pt x="612" y="259"/>
                </a:cubicBezTo>
                <a:cubicBezTo>
                  <a:pt x="614" y="260"/>
                  <a:pt x="621" y="262"/>
                  <a:pt x="621" y="265"/>
                </a:cubicBezTo>
                <a:cubicBezTo>
                  <a:pt x="622" y="269"/>
                  <a:pt x="625" y="273"/>
                  <a:pt x="620" y="275"/>
                </a:cubicBezTo>
                <a:cubicBezTo>
                  <a:pt x="620" y="274"/>
                  <a:pt x="619" y="273"/>
                  <a:pt x="619" y="272"/>
                </a:cubicBezTo>
                <a:cubicBezTo>
                  <a:pt x="609" y="277"/>
                  <a:pt x="631" y="297"/>
                  <a:pt x="632" y="286"/>
                </a:cubicBezTo>
                <a:cubicBezTo>
                  <a:pt x="633" y="283"/>
                  <a:pt x="632" y="282"/>
                  <a:pt x="634" y="280"/>
                </a:cubicBezTo>
                <a:cubicBezTo>
                  <a:pt x="635" y="279"/>
                  <a:pt x="639" y="277"/>
                  <a:pt x="639" y="275"/>
                </a:cubicBezTo>
                <a:cubicBezTo>
                  <a:pt x="639" y="267"/>
                  <a:pt x="639" y="268"/>
                  <a:pt x="646" y="265"/>
                </a:cubicBezTo>
                <a:cubicBezTo>
                  <a:pt x="643" y="260"/>
                  <a:pt x="640" y="258"/>
                  <a:pt x="641" y="253"/>
                </a:cubicBezTo>
                <a:cubicBezTo>
                  <a:pt x="642" y="248"/>
                  <a:pt x="645" y="250"/>
                  <a:pt x="650" y="250"/>
                </a:cubicBezTo>
                <a:cubicBezTo>
                  <a:pt x="652" y="251"/>
                  <a:pt x="660" y="251"/>
                  <a:pt x="662" y="253"/>
                </a:cubicBezTo>
                <a:cubicBezTo>
                  <a:pt x="666" y="257"/>
                  <a:pt x="667" y="258"/>
                  <a:pt x="673" y="259"/>
                </a:cubicBezTo>
                <a:cubicBezTo>
                  <a:pt x="671" y="263"/>
                  <a:pt x="674" y="266"/>
                  <a:pt x="672" y="269"/>
                </a:cubicBezTo>
                <a:cubicBezTo>
                  <a:pt x="670" y="271"/>
                  <a:pt x="665" y="270"/>
                  <a:pt x="663" y="270"/>
                </a:cubicBezTo>
                <a:cubicBezTo>
                  <a:pt x="665" y="275"/>
                  <a:pt x="666" y="279"/>
                  <a:pt x="669" y="282"/>
                </a:cubicBezTo>
                <a:cubicBezTo>
                  <a:pt x="673" y="285"/>
                  <a:pt x="675" y="288"/>
                  <a:pt x="671" y="293"/>
                </a:cubicBezTo>
                <a:cubicBezTo>
                  <a:pt x="668" y="296"/>
                  <a:pt x="662" y="298"/>
                  <a:pt x="659" y="300"/>
                </a:cubicBezTo>
                <a:cubicBezTo>
                  <a:pt x="655" y="302"/>
                  <a:pt x="653" y="298"/>
                  <a:pt x="650" y="295"/>
                </a:cubicBezTo>
                <a:cubicBezTo>
                  <a:pt x="652" y="298"/>
                  <a:pt x="653" y="301"/>
                  <a:pt x="654" y="304"/>
                </a:cubicBezTo>
                <a:cubicBezTo>
                  <a:pt x="652" y="303"/>
                  <a:pt x="650" y="302"/>
                  <a:pt x="648" y="301"/>
                </a:cubicBezTo>
                <a:cubicBezTo>
                  <a:pt x="648" y="302"/>
                  <a:pt x="648" y="303"/>
                  <a:pt x="649" y="304"/>
                </a:cubicBezTo>
                <a:cubicBezTo>
                  <a:pt x="646" y="303"/>
                  <a:pt x="644" y="303"/>
                  <a:pt x="642" y="302"/>
                </a:cubicBezTo>
                <a:cubicBezTo>
                  <a:pt x="641" y="302"/>
                  <a:pt x="642" y="298"/>
                  <a:pt x="640" y="298"/>
                </a:cubicBezTo>
                <a:cubicBezTo>
                  <a:pt x="637" y="298"/>
                  <a:pt x="633" y="297"/>
                  <a:pt x="631" y="301"/>
                </a:cubicBezTo>
                <a:cubicBezTo>
                  <a:pt x="633" y="302"/>
                  <a:pt x="635" y="303"/>
                  <a:pt x="637" y="304"/>
                </a:cubicBezTo>
                <a:cubicBezTo>
                  <a:pt x="635" y="308"/>
                  <a:pt x="633" y="312"/>
                  <a:pt x="630" y="313"/>
                </a:cubicBezTo>
                <a:cubicBezTo>
                  <a:pt x="625" y="316"/>
                  <a:pt x="623" y="314"/>
                  <a:pt x="618" y="311"/>
                </a:cubicBezTo>
                <a:cubicBezTo>
                  <a:pt x="610" y="307"/>
                  <a:pt x="604" y="308"/>
                  <a:pt x="595" y="307"/>
                </a:cubicBezTo>
                <a:cubicBezTo>
                  <a:pt x="601" y="310"/>
                  <a:pt x="607" y="313"/>
                  <a:pt x="613" y="316"/>
                </a:cubicBezTo>
                <a:cubicBezTo>
                  <a:pt x="617" y="318"/>
                  <a:pt x="624" y="318"/>
                  <a:pt x="629" y="318"/>
                </a:cubicBezTo>
                <a:cubicBezTo>
                  <a:pt x="627" y="321"/>
                  <a:pt x="624" y="330"/>
                  <a:pt x="621" y="332"/>
                </a:cubicBezTo>
                <a:cubicBezTo>
                  <a:pt x="619" y="333"/>
                  <a:pt x="617" y="335"/>
                  <a:pt x="615" y="334"/>
                </a:cubicBezTo>
                <a:cubicBezTo>
                  <a:pt x="612" y="334"/>
                  <a:pt x="610" y="333"/>
                  <a:pt x="608" y="335"/>
                </a:cubicBezTo>
                <a:cubicBezTo>
                  <a:pt x="601" y="339"/>
                  <a:pt x="600" y="340"/>
                  <a:pt x="593" y="337"/>
                </a:cubicBezTo>
                <a:cubicBezTo>
                  <a:pt x="588" y="336"/>
                  <a:pt x="584" y="335"/>
                  <a:pt x="579" y="334"/>
                </a:cubicBezTo>
                <a:cubicBezTo>
                  <a:pt x="582" y="335"/>
                  <a:pt x="585" y="336"/>
                  <a:pt x="588" y="338"/>
                </a:cubicBezTo>
                <a:cubicBezTo>
                  <a:pt x="588" y="339"/>
                  <a:pt x="587" y="339"/>
                  <a:pt x="586" y="340"/>
                </a:cubicBezTo>
                <a:cubicBezTo>
                  <a:pt x="591" y="339"/>
                  <a:pt x="592" y="339"/>
                  <a:pt x="597" y="341"/>
                </a:cubicBezTo>
                <a:cubicBezTo>
                  <a:pt x="599" y="343"/>
                  <a:pt x="603" y="346"/>
                  <a:pt x="599" y="348"/>
                </a:cubicBezTo>
                <a:cubicBezTo>
                  <a:pt x="595" y="350"/>
                  <a:pt x="593" y="350"/>
                  <a:pt x="588" y="350"/>
                </a:cubicBezTo>
                <a:cubicBezTo>
                  <a:pt x="586" y="350"/>
                  <a:pt x="584" y="355"/>
                  <a:pt x="583" y="356"/>
                </a:cubicBezTo>
                <a:cubicBezTo>
                  <a:pt x="579" y="362"/>
                  <a:pt x="573" y="369"/>
                  <a:pt x="572" y="376"/>
                </a:cubicBezTo>
                <a:cubicBezTo>
                  <a:pt x="570" y="384"/>
                  <a:pt x="569" y="392"/>
                  <a:pt x="567" y="400"/>
                </a:cubicBezTo>
                <a:cubicBezTo>
                  <a:pt x="570" y="401"/>
                  <a:pt x="577" y="401"/>
                  <a:pt x="580" y="403"/>
                </a:cubicBezTo>
                <a:cubicBezTo>
                  <a:pt x="582" y="406"/>
                  <a:pt x="584" y="415"/>
                  <a:pt x="585" y="419"/>
                </a:cubicBezTo>
                <a:cubicBezTo>
                  <a:pt x="588" y="426"/>
                  <a:pt x="589" y="423"/>
                  <a:pt x="596" y="422"/>
                </a:cubicBezTo>
                <a:cubicBezTo>
                  <a:pt x="599" y="421"/>
                  <a:pt x="603" y="423"/>
                  <a:pt x="606" y="424"/>
                </a:cubicBezTo>
                <a:cubicBezTo>
                  <a:pt x="615" y="428"/>
                  <a:pt x="622" y="431"/>
                  <a:pt x="631" y="437"/>
                </a:cubicBezTo>
                <a:cubicBezTo>
                  <a:pt x="633" y="439"/>
                  <a:pt x="638" y="444"/>
                  <a:pt x="642" y="445"/>
                </a:cubicBezTo>
                <a:cubicBezTo>
                  <a:pt x="646" y="445"/>
                  <a:pt x="651" y="446"/>
                  <a:pt x="656" y="446"/>
                </a:cubicBezTo>
                <a:cubicBezTo>
                  <a:pt x="657" y="447"/>
                  <a:pt x="666" y="446"/>
                  <a:pt x="666" y="448"/>
                </a:cubicBezTo>
                <a:cubicBezTo>
                  <a:pt x="666" y="455"/>
                  <a:pt x="666" y="461"/>
                  <a:pt x="666" y="468"/>
                </a:cubicBezTo>
                <a:cubicBezTo>
                  <a:pt x="665" y="477"/>
                  <a:pt x="674" y="484"/>
                  <a:pt x="680" y="491"/>
                </a:cubicBezTo>
                <a:cubicBezTo>
                  <a:pt x="685" y="497"/>
                  <a:pt x="696" y="485"/>
                  <a:pt x="695" y="480"/>
                </a:cubicBezTo>
                <a:cubicBezTo>
                  <a:pt x="694" y="474"/>
                  <a:pt x="693" y="468"/>
                  <a:pt x="692" y="462"/>
                </a:cubicBezTo>
                <a:cubicBezTo>
                  <a:pt x="692" y="459"/>
                  <a:pt x="687" y="455"/>
                  <a:pt x="686" y="452"/>
                </a:cubicBezTo>
                <a:cubicBezTo>
                  <a:pt x="692" y="448"/>
                  <a:pt x="703" y="444"/>
                  <a:pt x="707" y="439"/>
                </a:cubicBezTo>
                <a:cubicBezTo>
                  <a:pt x="710" y="433"/>
                  <a:pt x="711" y="419"/>
                  <a:pt x="707" y="415"/>
                </a:cubicBezTo>
                <a:cubicBezTo>
                  <a:pt x="703" y="412"/>
                  <a:pt x="700" y="409"/>
                  <a:pt x="698" y="405"/>
                </a:cubicBezTo>
                <a:cubicBezTo>
                  <a:pt x="694" y="400"/>
                  <a:pt x="693" y="401"/>
                  <a:pt x="697" y="397"/>
                </a:cubicBezTo>
                <a:cubicBezTo>
                  <a:pt x="702" y="392"/>
                  <a:pt x="703" y="393"/>
                  <a:pt x="701" y="386"/>
                </a:cubicBezTo>
                <a:cubicBezTo>
                  <a:pt x="700" y="382"/>
                  <a:pt x="698" y="378"/>
                  <a:pt x="699" y="374"/>
                </a:cubicBezTo>
                <a:cubicBezTo>
                  <a:pt x="701" y="368"/>
                  <a:pt x="701" y="366"/>
                  <a:pt x="699" y="360"/>
                </a:cubicBezTo>
                <a:cubicBezTo>
                  <a:pt x="698" y="356"/>
                  <a:pt x="700" y="354"/>
                  <a:pt x="705" y="354"/>
                </a:cubicBezTo>
                <a:cubicBezTo>
                  <a:pt x="713" y="353"/>
                  <a:pt x="720" y="359"/>
                  <a:pt x="727" y="356"/>
                </a:cubicBezTo>
                <a:cubicBezTo>
                  <a:pt x="732" y="354"/>
                  <a:pt x="734" y="356"/>
                  <a:pt x="738" y="359"/>
                </a:cubicBezTo>
                <a:cubicBezTo>
                  <a:pt x="740" y="361"/>
                  <a:pt x="746" y="364"/>
                  <a:pt x="747" y="366"/>
                </a:cubicBezTo>
                <a:cubicBezTo>
                  <a:pt x="748" y="371"/>
                  <a:pt x="750" y="374"/>
                  <a:pt x="755" y="373"/>
                </a:cubicBezTo>
                <a:cubicBezTo>
                  <a:pt x="759" y="373"/>
                  <a:pt x="762" y="375"/>
                  <a:pt x="765" y="376"/>
                </a:cubicBezTo>
                <a:cubicBezTo>
                  <a:pt x="763" y="380"/>
                  <a:pt x="762" y="381"/>
                  <a:pt x="763" y="385"/>
                </a:cubicBezTo>
                <a:cubicBezTo>
                  <a:pt x="763" y="388"/>
                  <a:pt x="764" y="392"/>
                  <a:pt x="763" y="395"/>
                </a:cubicBezTo>
                <a:cubicBezTo>
                  <a:pt x="764" y="395"/>
                  <a:pt x="765" y="396"/>
                  <a:pt x="766" y="395"/>
                </a:cubicBezTo>
                <a:cubicBezTo>
                  <a:pt x="764" y="398"/>
                  <a:pt x="759" y="402"/>
                  <a:pt x="762" y="404"/>
                </a:cubicBezTo>
                <a:cubicBezTo>
                  <a:pt x="767" y="389"/>
                  <a:pt x="785" y="422"/>
                  <a:pt x="788" y="402"/>
                </a:cubicBezTo>
                <a:cubicBezTo>
                  <a:pt x="789" y="403"/>
                  <a:pt x="791" y="403"/>
                  <a:pt x="791" y="404"/>
                </a:cubicBezTo>
                <a:cubicBezTo>
                  <a:pt x="793" y="399"/>
                  <a:pt x="797" y="395"/>
                  <a:pt x="796" y="391"/>
                </a:cubicBezTo>
                <a:cubicBezTo>
                  <a:pt x="795" y="387"/>
                  <a:pt x="800" y="381"/>
                  <a:pt x="803" y="381"/>
                </a:cubicBezTo>
                <a:cubicBezTo>
                  <a:pt x="803" y="383"/>
                  <a:pt x="803" y="385"/>
                  <a:pt x="802" y="387"/>
                </a:cubicBezTo>
                <a:cubicBezTo>
                  <a:pt x="810" y="387"/>
                  <a:pt x="815" y="403"/>
                  <a:pt x="819" y="409"/>
                </a:cubicBezTo>
                <a:cubicBezTo>
                  <a:pt x="821" y="413"/>
                  <a:pt x="827" y="420"/>
                  <a:pt x="828" y="424"/>
                </a:cubicBezTo>
                <a:cubicBezTo>
                  <a:pt x="828" y="426"/>
                  <a:pt x="824" y="429"/>
                  <a:pt x="824" y="432"/>
                </a:cubicBezTo>
                <a:cubicBezTo>
                  <a:pt x="824" y="433"/>
                  <a:pt x="828" y="435"/>
                  <a:pt x="829" y="435"/>
                </a:cubicBezTo>
                <a:cubicBezTo>
                  <a:pt x="831" y="437"/>
                  <a:pt x="834" y="439"/>
                  <a:pt x="835" y="441"/>
                </a:cubicBezTo>
                <a:cubicBezTo>
                  <a:pt x="837" y="443"/>
                  <a:pt x="834" y="445"/>
                  <a:pt x="838" y="446"/>
                </a:cubicBezTo>
                <a:cubicBezTo>
                  <a:pt x="844" y="446"/>
                  <a:pt x="846" y="446"/>
                  <a:pt x="851" y="449"/>
                </a:cubicBezTo>
                <a:cubicBezTo>
                  <a:pt x="854" y="452"/>
                  <a:pt x="861" y="455"/>
                  <a:pt x="854" y="456"/>
                </a:cubicBezTo>
                <a:cubicBezTo>
                  <a:pt x="850" y="457"/>
                  <a:pt x="846" y="458"/>
                  <a:pt x="842" y="460"/>
                </a:cubicBezTo>
                <a:cubicBezTo>
                  <a:pt x="844" y="461"/>
                  <a:pt x="847" y="459"/>
                  <a:pt x="850" y="458"/>
                </a:cubicBezTo>
                <a:cubicBezTo>
                  <a:pt x="848" y="461"/>
                  <a:pt x="842" y="462"/>
                  <a:pt x="839" y="463"/>
                </a:cubicBezTo>
                <a:cubicBezTo>
                  <a:pt x="836" y="464"/>
                  <a:pt x="837" y="470"/>
                  <a:pt x="839" y="468"/>
                </a:cubicBezTo>
                <a:cubicBezTo>
                  <a:pt x="840" y="466"/>
                  <a:pt x="841" y="466"/>
                  <a:pt x="843" y="465"/>
                </a:cubicBezTo>
                <a:cubicBezTo>
                  <a:pt x="845" y="464"/>
                  <a:pt x="845" y="463"/>
                  <a:pt x="846" y="462"/>
                </a:cubicBezTo>
                <a:cubicBezTo>
                  <a:pt x="849" y="461"/>
                  <a:pt x="852" y="460"/>
                  <a:pt x="855" y="460"/>
                </a:cubicBezTo>
                <a:cubicBezTo>
                  <a:pt x="853" y="459"/>
                  <a:pt x="853" y="459"/>
                  <a:pt x="852" y="458"/>
                </a:cubicBezTo>
                <a:cubicBezTo>
                  <a:pt x="854" y="458"/>
                  <a:pt x="859" y="458"/>
                  <a:pt x="860" y="461"/>
                </a:cubicBezTo>
                <a:cubicBezTo>
                  <a:pt x="861" y="464"/>
                  <a:pt x="857" y="464"/>
                  <a:pt x="859" y="467"/>
                </a:cubicBezTo>
                <a:cubicBezTo>
                  <a:pt x="862" y="462"/>
                  <a:pt x="865" y="464"/>
                  <a:pt x="869" y="466"/>
                </a:cubicBezTo>
                <a:cubicBezTo>
                  <a:pt x="873" y="467"/>
                  <a:pt x="870" y="473"/>
                  <a:pt x="869" y="475"/>
                </a:cubicBezTo>
                <a:cubicBezTo>
                  <a:pt x="868" y="479"/>
                  <a:pt x="872" y="480"/>
                  <a:pt x="869" y="485"/>
                </a:cubicBezTo>
                <a:cubicBezTo>
                  <a:pt x="868" y="486"/>
                  <a:pt x="862" y="490"/>
                  <a:pt x="860" y="490"/>
                </a:cubicBezTo>
                <a:cubicBezTo>
                  <a:pt x="857" y="491"/>
                  <a:pt x="854" y="490"/>
                  <a:pt x="850" y="492"/>
                </a:cubicBezTo>
                <a:cubicBezTo>
                  <a:pt x="846" y="493"/>
                  <a:pt x="845" y="495"/>
                  <a:pt x="842" y="498"/>
                </a:cubicBezTo>
                <a:cubicBezTo>
                  <a:pt x="837" y="504"/>
                  <a:pt x="832" y="505"/>
                  <a:pt x="824" y="504"/>
                </a:cubicBezTo>
                <a:cubicBezTo>
                  <a:pt x="815" y="503"/>
                  <a:pt x="808" y="503"/>
                  <a:pt x="799" y="504"/>
                </a:cubicBezTo>
                <a:cubicBezTo>
                  <a:pt x="792" y="504"/>
                  <a:pt x="784" y="502"/>
                  <a:pt x="782" y="511"/>
                </a:cubicBezTo>
                <a:cubicBezTo>
                  <a:pt x="782" y="514"/>
                  <a:pt x="775" y="515"/>
                  <a:pt x="773" y="516"/>
                </a:cubicBezTo>
                <a:cubicBezTo>
                  <a:pt x="769" y="518"/>
                  <a:pt x="767" y="523"/>
                  <a:pt x="764" y="525"/>
                </a:cubicBezTo>
                <a:cubicBezTo>
                  <a:pt x="759" y="531"/>
                  <a:pt x="756" y="537"/>
                  <a:pt x="751" y="541"/>
                </a:cubicBezTo>
                <a:cubicBezTo>
                  <a:pt x="761" y="537"/>
                  <a:pt x="766" y="526"/>
                  <a:pt x="776" y="521"/>
                </a:cubicBezTo>
                <a:cubicBezTo>
                  <a:pt x="783" y="518"/>
                  <a:pt x="801" y="508"/>
                  <a:pt x="806" y="520"/>
                </a:cubicBezTo>
                <a:cubicBezTo>
                  <a:pt x="805" y="519"/>
                  <a:pt x="804" y="519"/>
                  <a:pt x="803" y="519"/>
                </a:cubicBezTo>
                <a:cubicBezTo>
                  <a:pt x="808" y="522"/>
                  <a:pt x="802" y="525"/>
                  <a:pt x="799" y="527"/>
                </a:cubicBezTo>
                <a:cubicBezTo>
                  <a:pt x="796" y="530"/>
                  <a:pt x="793" y="525"/>
                  <a:pt x="789" y="527"/>
                </a:cubicBezTo>
                <a:cubicBezTo>
                  <a:pt x="791" y="528"/>
                  <a:pt x="795" y="532"/>
                  <a:pt x="795" y="532"/>
                </a:cubicBezTo>
                <a:cubicBezTo>
                  <a:pt x="797" y="531"/>
                  <a:pt x="799" y="530"/>
                  <a:pt x="802" y="531"/>
                </a:cubicBezTo>
                <a:cubicBezTo>
                  <a:pt x="801" y="534"/>
                  <a:pt x="799" y="537"/>
                  <a:pt x="797" y="538"/>
                </a:cubicBezTo>
                <a:cubicBezTo>
                  <a:pt x="798" y="538"/>
                  <a:pt x="800" y="538"/>
                  <a:pt x="801" y="538"/>
                </a:cubicBezTo>
                <a:cubicBezTo>
                  <a:pt x="799" y="543"/>
                  <a:pt x="804" y="547"/>
                  <a:pt x="808" y="548"/>
                </a:cubicBezTo>
                <a:cubicBezTo>
                  <a:pt x="808" y="549"/>
                  <a:pt x="808" y="549"/>
                  <a:pt x="807" y="549"/>
                </a:cubicBezTo>
                <a:cubicBezTo>
                  <a:pt x="813" y="552"/>
                  <a:pt x="818" y="555"/>
                  <a:pt x="823" y="551"/>
                </a:cubicBezTo>
                <a:cubicBezTo>
                  <a:pt x="824" y="552"/>
                  <a:pt x="824" y="553"/>
                  <a:pt x="824" y="554"/>
                </a:cubicBezTo>
                <a:cubicBezTo>
                  <a:pt x="825" y="554"/>
                  <a:pt x="827" y="553"/>
                  <a:pt x="827" y="553"/>
                </a:cubicBezTo>
                <a:cubicBezTo>
                  <a:pt x="824" y="548"/>
                  <a:pt x="831" y="542"/>
                  <a:pt x="833" y="538"/>
                </a:cubicBezTo>
                <a:cubicBezTo>
                  <a:pt x="838" y="540"/>
                  <a:pt x="835" y="544"/>
                  <a:pt x="834" y="547"/>
                </a:cubicBezTo>
                <a:cubicBezTo>
                  <a:pt x="837" y="545"/>
                  <a:pt x="842" y="550"/>
                  <a:pt x="839" y="551"/>
                </a:cubicBezTo>
                <a:cubicBezTo>
                  <a:pt x="836" y="553"/>
                  <a:pt x="832" y="555"/>
                  <a:pt x="828" y="554"/>
                </a:cubicBezTo>
                <a:cubicBezTo>
                  <a:pt x="829" y="555"/>
                  <a:pt x="829" y="556"/>
                  <a:pt x="830" y="557"/>
                </a:cubicBezTo>
                <a:cubicBezTo>
                  <a:pt x="826" y="559"/>
                  <a:pt x="821" y="561"/>
                  <a:pt x="816" y="563"/>
                </a:cubicBezTo>
                <a:cubicBezTo>
                  <a:pt x="814" y="564"/>
                  <a:pt x="812" y="564"/>
                  <a:pt x="811" y="565"/>
                </a:cubicBezTo>
                <a:cubicBezTo>
                  <a:pt x="809" y="567"/>
                  <a:pt x="808" y="563"/>
                  <a:pt x="807" y="564"/>
                </a:cubicBezTo>
                <a:cubicBezTo>
                  <a:pt x="804" y="567"/>
                  <a:pt x="801" y="572"/>
                  <a:pt x="797" y="575"/>
                </a:cubicBezTo>
                <a:cubicBezTo>
                  <a:pt x="795" y="577"/>
                  <a:pt x="793" y="574"/>
                  <a:pt x="791" y="574"/>
                </a:cubicBezTo>
                <a:cubicBezTo>
                  <a:pt x="786" y="567"/>
                  <a:pt x="798" y="561"/>
                  <a:pt x="802" y="558"/>
                </a:cubicBezTo>
                <a:cubicBezTo>
                  <a:pt x="805" y="556"/>
                  <a:pt x="804" y="558"/>
                  <a:pt x="805" y="559"/>
                </a:cubicBezTo>
                <a:cubicBezTo>
                  <a:pt x="808" y="562"/>
                  <a:pt x="809" y="558"/>
                  <a:pt x="812" y="556"/>
                </a:cubicBezTo>
                <a:cubicBezTo>
                  <a:pt x="809" y="556"/>
                  <a:pt x="805" y="555"/>
                  <a:pt x="802" y="557"/>
                </a:cubicBezTo>
                <a:cubicBezTo>
                  <a:pt x="802" y="555"/>
                  <a:pt x="803" y="553"/>
                  <a:pt x="804" y="552"/>
                </a:cubicBezTo>
                <a:cubicBezTo>
                  <a:pt x="801" y="551"/>
                  <a:pt x="796" y="556"/>
                  <a:pt x="793" y="558"/>
                </a:cubicBezTo>
                <a:cubicBezTo>
                  <a:pt x="791" y="559"/>
                  <a:pt x="791" y="556"/>
                  <a:pt x="789" y="559"/>
                </a:cubicBezTo>
                <a:cubicBezTo>
                  <a:pt x="788" y="560"/>
                  <a:pt x="785" y="559"/>
                  <a:pt x="783" y="559"/>
                </a:cubicBezTo>
                <a:cubicBezTo>
                  <a:pt x="786" y="567"/>
                  <a:pt x="773" y="564"/>
                  <a:pt x="771" y="568"/>
                </a:cubicBezTo>
                <a:cubicBezTo>
                  <a:pt x="771" y="567"/>
                  <a:pt x="770" y="566"/>
                  <a:pt x="770" y="566"/>
                </a:cubicBezTo>
                <a:cubicBezTo>
                  <a:pt x="768" y="570"/>
                  <a:pt x="766" y="570"/>
                  <a:pt x="762" y="572"/>
                </a:cubicBezTo>
                <a:cubicBezTo>
                  <a:pt x="759" y="573"/>
                  <a:pt x="759" y="575"/>
                  <a:pt x="758" y="577"/>
                </a:cubicBezTo>
                <a:cubicBezTo>
                  <a:pt x="757" y="582"/>
                  <a:pt x="749" y="595"/>
                  <a:pt x="759" y="594"/>
                </a:cubicBezTo>
                <a:cubicBezTo>
                  <a:pt x="759" y="593"/>
                  <a:pt x="759" y="593"/>
                  <a:pt x="759" y="592"/>
                </a:cubicBezTo>
                <a:cubicBezTo>
                  <a:pt x="759" y="593"/>
                  <a:pt x="760" y="594"/>
                  <a:pt x="761" y="594"/>
                </a:cubicBezTo>
                <a:cubicBezTo>
                  <a:pt x="758" y="597"/>
                  <a:pt x="754" y="595"/>
                  <a:pt x="751" y="594"/>
                </a:cubicBezTo>
                <a:cubicBezTo>
                  <a:pt x="750" y="594"/>
                  <a:pt x="750" y="598"/>
                  <a:pt x="748" y="598"/>
                </a:cubicBezTo>
                <a:cubicBezTo>
                  <a:pt x="740" y="599"/>
                  <a:pt x="737" y="599"/>
                  <a:pt x="731" y="604"/>
                </a:cubicBezTo>
                <a:cubicBezTo>
                  <a:pt x="735" y="603"/>
                  <a:pt x="739" y="601"/>
                  <a:pt x="743" y="600"/>
                </a:cubicBezTo>
                <a:cubicBezTo>
                  <a:pt x="743" y="601"/>
                  <a:pt x="742" y="601"/>
                  <a:pt x="742" y="601"/>
                </a:cubicBezTo>
                <a:cubicBezTo>
                  <a:pt x="743" y="601"/>
                  <a:pt x="744" y="602"/>
                  <a:pt x="746" y="601"/>
                </a:cubicBezTo>
                <a:cubicBezTo>
                  <a:pt x="743" y="603"/>
                  <a:pt x="740" y="605"/>
                  <a:pt x="737" y="605"/>
                </a:cubicBezTo>
                <a:cubicBezTo>
                  <a:pt x="734" y="605"/>
                  <a:pt x="729" y="604"/>
                  <a:pt x="728" y="607"/>
                </a:cubicBezTo>
                <a:cubicBezTo>
                  <a:pt x="734" y="608"/>
                  <a:pt x="725" y="621"/>
                  <a:pt x="722" y="623"/>
                </a:cubicBezTo>
                <a:cubicBezTo>
                  <a:pt x="724" y="620"/>
                  <a:pt x="719" y="618"/>
                  <a:pt x="718" y="615"/>
                </a:cubicBezTo>
                <a:cubicBezTo>
                  <a:pt x="718" y="619"/>
                  <a:pt x="723" y="624"/>
                  <a:pt x="721" y="628"/>
                </a:cubicBezTo>
                <a:cubicBezTo>
                  <a:pt x="719" y="632"/>
                  <a:pt x="716" y="636"/>
                  <a:pt x="715" y="640"/>
                </a:cubicBezTo>
                <a:cubicBezTo>
                  <a:pt x="714" y="640"/>
                  <a:pt x="714" y="640"/>
                  <a:pt x="714" y="640"/>
                </a:cubicBezTo>
                <a:cubicBezTo>
                  <a:pt x="714" y="637"/>
                  <a:pt x="716" y="635"/>
                  <a:pt x="717" y="632"/>
                </a:cubicBezTo>
                <a:cubicBezTo>
                  <a:pt x="715" y="631"/>
                  <a:pt x="716" y="627"/>
                  <a:pt x="712" y="628"/>
                </a:cubicBezTo>
                <a:cubicBezTo>
                  <a:pt x="713" y="626"/>
                  <a:pt x="713" y="623"/>
                  <a:pt x="714" y="620"/>
                </a:cubicBezTo>
                <a:cubicBezTo>
                  <a:pt x="714" y="620"/>
                  <a:pt x="716" y="615"/>
                  <a:pt x="714" y="617"/>
                </a:cubicBezTo>
                <a:cubicBezTo>
                  <a:pt x="708" y="621"/>
                  <a:pt x="710" y="624"/>
                  <a:pt x="711" y="631"/>
                </a:cubicBezTo>
                <a:cubicBezTo>
                  <a:pt x="710" y="629"/>
                  <a:pt x="708" y="628"/>
                  <a:pt x="706" y="628"/>
                </a:cubicBezTo>
                <a:cubicBezTo>
                  <a:pt x="707" y="630"/>
                  <a:pt x="711" y="631"/>
                  <a:pt x="712" y="633"/>
                </a:cubicBezTo>
                <a:cubicBezTo>
                  <a:pt x="713" y="634"/>
                  <a:pt x="711" y="639"/>
                  <a:pt x="711" y="641"/>
                </a:cubicBezTo>
                <a:cubicBezTo>
                  <a:pt x="712" y="644"/>
                  <a:pt x="716" y="642"/>
                  <a:pt x="715" y="647"/>
                </a:cubicBezTo>
                <a:cubicBezTo>
                  <a:pt x="714" y="651"/>
                  <a:pt x="712" y="650"/>
                  <a:pt x="708" y="652"/>
                </a:cubicBezTo>
                <a:cubicBezTo>
                  <a:pt x="711" y="652"/>
                  <a:pt x="716" y="651"/>
                  <a:pt x="716" y="655"/>
                </a:cubicBezTo>
                <a:cubicBezTo>
                  <a:pt x="715" y="657"/>
                  <a:pt x="709" y="657"/>
                  <a:pt x="708" y="657"/>
                </a:cubicBezTo>
                <a:cubicBezTo>
                  <a:pt x="709" y="658"/>
                  <a:pt x="709" y="658"/>
                  <a:pt x="710" y="659"/>
                </a:cubicBezTo>
                <a:cubicBezTo>
                  <a:pt x="709" y="659"/>
                  <a:pt x="708" y="660"/>
                  <a:pt x="707" y="660"/>
                </a:cubicBezTo>
                <a:cubicBezTo>
                  <a:pt x="708" y="664"/>
                  <a:pt x="710" y="661"/>
                  <a:pt x="712" y="662"/>
                </a:cubicBezTo>
                <a:cubicBezTo>
                  <a:pt x="711" y="663"/>
                  <a:pt x="709" y="664"/>
                  <a:pt x="707" y="665"/>
                </a:cubicBezTo>
                <a:cubicBezTo>
                  <a:pt x="706" y="665"/>
                  <a:pt x="704" y="663"/>
                  <a:pt x="703" y="664"/>
                </a:cubicBezTo>
                <a:cubicBezTo>
                  <a:pt x="701" y="665"/>
                  <a:pt x="699" y="670"/>
                  <a:pt x="698" y="672"/>
                </a:cubicBezTo>
                <a:cubicBezTo>
                  <a:pt x="697" y="673"/>
                  <a:pt x="693" y="673"/>
                  <a:pt x="692" y="675"/>
                </a:cubicBezTo>
                <a:cubicBezTo>
                  <a:pt x="690" y="677"/>
                  <a:pt x="688" y="680"/>
                  <a:pt x="686" y="681"/>
                </a:cubicBezTo>
                <a:cubicBezTo>
                  <a:pt x="678" y="686"/>
                  <a:pt x="677" y="688"/>
                  <a:pt x="673" y="696"/>
                </a:cubicBezTo>
                <a:cubicBezTo>
                  <a:pt x="671" y="701"/>
                  <a:pt x="672" y="708"/>
                  <a:pt x="674" y="712"/>
                </a:cubicBezTo>
                <a:cubicBezTo>
                  <a:pt x="677" y="719"/>
                  <a:pt x="679" y="725"/>
                  <a:pt x="682" y="733"/>
                </a:cubicBezTo>
                <a:cubicBezTo>
                  <a:pt x="683" y="737"/>
                  <a:pt x="684" y="747"/>
                  <a:pt x="681" y="750"/>
                </a:cubicBezTo>
                <a:cubicBezTo>
                  <a:pt x="679" y="752"/>
                  <a:pt x="677" y="755"/>
                  <a:pt x="675" y="752"/>
                </a:cubicBezTo>
                <a:cubicBezTo>
                  <a:pt x="674" y="750"/>
                  <a:pt x="669" y="746"/>
                  <a:pt x="669" y="746"/>
                </a:cubicBezTo>
                <a:cubicBezTo>
                  <a:pt x="668" y="742"/>
                  <a:pt x="667" y="740"/>
                  <a:pt x="666" y="737"/>
                </a:cubicBezTo>
                <a:cubicBezTo>
                  <a:pt x="664" y="734"/>
                  <a:pt x="663" y="733"/>
                  <a:pt x="664" y="729"/>
                </a:cubicBezTo>
                <a:cubicBezTo>
                  <a:pt x="663" y="729"/>
                  <a:pt x="662" y="730"/>
                  <a:pt x="662" y="730"/>
                </a:cubicBezTo>
                <a:cubicBezTo>
                  <a:pt x="661" y="726"/>
                  <a:pt x="665" y="719"/>
                  <a:pt x="660" y="716"/>
                </a:cubicBezTo>
                <a:cubicBezTo>
                  <a:pt x="656" y="713"/>
                  <a:pt x="654" y="707"/>
                  <a:pt x="649" y="709"/>
                </a:cubicBezTo>
                <a:cubicBezTo>
                  <a:pt x="646" y="710"/>
                  <a:pt x="644" y="712"/>
                  <a:pt x="641" y="710"/>
                </a:cubicBezTo>
                <a:cubicBezTo>
                  <a:pt x="639" y="709"/>
                  <a:pt x="636" y="706"/>
                  <a:pt x="634" y="705"/>
                </a:cubicBezTo>
                <a:cubicBezTo>
                  <a:pt x="629" y="704"/>
                  <a:pt x="622" y="710"/>
                  <a:pt x="621" y="702"/>
                </a:cubicBezTo>
                <a:cubicBezTo>
                  <a:pt x="620" y="709"/>
                  <a:pt x="606" y="704"/>
                  <a:pt x="602" y="707"/>
                </a:cubicBezTo>
                <a:cubicBezTo>
                  <a:pt x="605" y="708"/>
                  <a:pt x="616" y="709"/>
                  <a:pt x="608" y="713"/>
                </a:cubicBezTo>
                <a:cubicBezTo>
                  <a:pt x="608" y="713"/>
                  <a:pt x="613" y="715"/>
                  <a:pt x="613" y="716"/>
                </a:cubicBezTo>
                <a:cubicBezTo>
                  <a:pt x="614" y="718"/>
                  <a:pt x="612" y="719"/>
                  <a:pt x="610" y="718"/>
                </a:cubicBezTo>
                <a:cubicBezTo>
                  <a:pt x="611" y="716"/>
                  <a:pt x="607" y="714"/>
                  <a:pt x="605" y="713"/>
                </a:cubicBezTo>
                <a:cubicBezTo>
                  <a:pt x="605" y="715"/>
                  <a:pt x="604" y="716"/>
                  <a:pt x="604" y="718"/>
                </a:cubicBezTo>
                <a:cubicBezTo>
                  <a:pt x="602" y="713"/>
                  <a:pt x="601" y="718"/>
                  <a:pt x="598" y="716"/>
                </a:cubicBezTo>
                <a:cubicBezTo>
                  <a:pt x="595" y="713"/>
                  <a:pt x="593" y="711"/>
                  <a:pt x="589" y="712"/>
                </a:cubicBezTo>
                <a:cubicBezTo>
                  <a:pt x="587" y="713"/>
                  <a:pt x="584" y="711"/>
                  <a:pt x="582" y="710"/>
                </a:cubicBezTo>
                <a:cubicBezTo>
                  <a:pt x="578" y="709"/>
                  <a:pt x="572" y="713"/>
                  <a:pt x="568" y="715"/>
                </a:cubicBezTo>
                <a:cubicBezTo>
                  <a:pt x="562" y="717"/>
                  <a:pt x="547" y="728"/>
                  <a:pt x="547" y="737"/>
                </a:cubicBezTo>
                <a:cubicBezTo>
                  <a:pt x="547" y="740"/>
                  <a:pt x="550" y="743"/>
                  <a:pt x="551" y="746"/>
                </a:cubicBezTo>
                <a:cubicBezTo>
                  <a:pt x="551" y="747"/>
                  <a:pt x="549" y="750"/>
                  <a:pt x="549" y="752"/>
                </a:cubicBezTo>
                <a:cubicBezTo>
                  <a:pt x="547" y="757"/>
                  <a:pt x="545" y="762"/>
                  <a:pt x="545" y="767"/>
                </a:cubicBezTo>
                <a:cubicBezTo>
                  <a:pt x="545" y="780"/>
                  <a:pt x="547" y="789"/>
                  <a:pt x="554" y="800"/>
                </a:cubicBezTo>
                <a:cubicBezTo>
                  <a:pt x="558" y="807"/>
                  <a:pt x="560" y="811"/>
                  <a:pt x="567" y="813"/>
                </a:cubicBezTo>
                <a:cubicBezTo>
                  <a:pt x="568" y="813"/>
                  <a:pt x="570" y="817"/>
                  <a:pt x="572" y="817"/>
                </a:cubicBezTo>
                <a:cubicBezTo>
                  <a:pt x="574" y="815"/>
                  <a:pt x="577" y="814"/>
                  <a:pt x="580" y="813"/>
                </a:cubicBezTo>
                <a:cubicBezTo>
                  <a:pt x="583" y="812"/>
                  <a:pt x="585" y="812"/>
                  <a:pt x="588" y="812"/>
                </a:cubicBezTo>
                <a:cubicBezTo>
                  <a:pt x="590" y="811"/>
                  <a:pt x="591" y="814"/>
                  <a:pt x="592" y="814"/>
                </a:cubicBezTo>
                <a:cubicBezTo>
                  <a:pt x="593" y="813"/>
                  <a:pt x="595" y="813"/>
                  <a:pt x="596" y="812"/>
                </a:cubicBezTo>
                <a:cubicBezTo>
                  <a:pt x="597" y="811"/>
                  <a:pt x="595" y="810"/>
                  <a:pt x="596" y="809"/>
                </a:cubicBezTo>
                <a:cubicBezTo>
                  <a:pt x="598" y="807"/>
                  <a:pt x="600" y="806"/>
                  <a:pt x="600" y="802"/>
                </a:cubicBezTo>
                <a:cubicBezTo>
                  <a:pt x="602" y="797"/>
                  <a:pt x="602" y="791"/>
                  <a:pt x="607" y="788"/>
                </a:cubicBezTo>
                <a:cubicBezTo>
                  <a:pt x="610" y="787"/>
                  <a:pt x="618" y="785"/>
                  <a:pt x="620" y="786"/>
                </a:cubicBezTo>
                <a:cubicBezTo>
                  <a:pt x="623" y="786"/>
                  <a:pt x="633" y="784"/>
                  <a:pt x="630" y="791"/>
                </a:cubicBezTo>
                <a:cubicBezTo>
                  <a:pt x="629" y="794"/>
                  <a:pt x="625" y="802"/>
                  <a:pt x="623" y="803"/>
                </a:cubicBezTo>
                <a:cubicBezTo>
                  <a:pt x="624" y="803"/>
                  <a:pt x="623" y="804"/>
                  <a:pt x="626" y="804"/>
                </a:cubicBezTo>
                <a:cubicBezTo>
                  <a:pt x="625" y="805"/>
                  <a:pt x="624" y="806"/>
                  <a:pt x="623" y="806"/>
                </a:cubicBezTo>
                <a:cubicBezTo>
                  <a:pt x="624" y="807"/>
                  <a:pt x="624" y="807"/>
                  <a:pt x="624" y="807"/>
                </a:cubicBezTo>
                <a:cubicBezTo>
                  <a:pt x="624" y="807"/>
                  <a:pt x="624" y="806"/>
                  <a:pt x="625" y="806"/>
                </a:cubicBezTo>
                <a:cubicBezTo>
                  <a:pt x="624" y="809"/>
                  <a:pt x="623" y="813"/>
                  <a:pt x="622" y="816"/>
                </a:cubicBezTo>
                <a:cubicBezTo>
                  <a:pt x="621" y="815"/>
                  <a:pt x="620" y="813"/>
                  <a:pt x="621" y="810"/>
                </a:cubicBezTo>
                <a:cubicBezTo>
                  <a:pt x="620" y="811"/>
                  <a:pt x="619" y="813"/>
                  <a:pt x="618" y="814"/>
                </a:cubicBezTo>
                <a:cubicBezTo>
                  <a:pt x="623" y="814"/>
                  <a:pt x="618" y="823"/>
                  <a:pt x="619" y="826"/>
                </a:cubicBezTo>
                <a:cubicBezTo>
                  <a:pt x="620" y="829"/>
                  <a:pt x="616" y="834"/>
                  <a:pt x="614" y="836"/>
                </a:cubicBezTo>
                <a:cubicBezTo>
                  <a:pt x="620" y="838"/>
                  <a:pt x="626" y="836"/>
                  <a:pt x="633" y="837"/>
                </a:cubicBezTo>
                <a:cubicBezTo>
                  <a:pt x="635" y="838"/>
                  <a:pt x="637" y="835"/>
                  <a:pt x="640" y="836"/>
                </a:cubicBezTo>
                <a:cubicBezTo>
                  <a:pt x="643" y="836"/>
                  <a:pt x="647" y="836"/>
                  <a:pt x="650" y="837"/>
                </a:cubicBezTo>
                <a:cubicBezTo>
                  <a:pt x="655" y="840"/>
                  <a:pt x="659" y="844"/>
                  <a:pt x="658" y="850"/>
                </a:cubicBezTo>
                <a:cubicBezTo>
                  <a:pt x="657" y="855"/>
                  <a:pt x="657" y="859"/>
                  <a:pt x="656" y="863"/>
                </a:cubicBezTo>
                <a:cubicBezTo>
                  <a:pt x="656" y="866"/>
                  <a:pt x="654" y="868"/>
                  <a:pt x="653" y="870"/>
                </a:cubicBezTo>
                <a:cubicBezTo>
                  <a:pt x="652" y="882"/>
                  <a:pt x="666" y="901"/>
                  <a:pt x="676" y="897"/>
                </a:cubicBezTo>
                <a:cubicBezTo>
                  <a:pt x="683" y="894"/>
                  <a:pt x="686" y="891"/>
                  <a:pt x="693" y="893"/>
                </a:cubicBezTo>
                <a:cubicBezTo>
                  <a:pt x="700" y="895"/>
                  <a:pt x="702" y="899"/>
                  <a:pt x="707" y="904"/>
                </a:cubicBezTo>
                <a:cubicBezTo>
                  <a:pt x="707" y="896"/>
                  <a:pt x="717" y="885"/>
                  <a:pt x="721" y="878"/>
                </a:cubicBezTo>
                <a:cubicBezTo>
                  <a:pt x="722" y="876"/>
                  <a:pt x="730" y="875"/>
                  <a:pt x="732" y="874"/>
                </a:cubicBezTo>
                <a:cubicBezTo>
                  <a:pt x="738" y="872"/>
                  <a:pt x="743" y="870"/>
                  <a:pt x="749" y="868"/>
                </a:cubicBezTo>
                <a:cubicBezTo>
                  <a:pt x="754" y="866"/>
                  <a:pt x="763" y="871"/>
                  <a:pt x="768" y="872"/>
                </a:cubicBezTo>
                <a:cubicBezTo>
                  <a:pt x="781" y="875"/>
                  <a:pt x="794" y="878"/>
                  <a:pt x="808" y="881"/>
                </a:cubicBezTo>
                <a:cubicBezTo>
                  <a:pt x="815" y="883"/>
                  <a:pt x="822" y="883"/>
                  <a:pt x="828" y="888"/>
                </a:cubicBezTo>
                <a:cubicBezTo>
                  <a:pt x="838" y="898"/>
                  <a:pt x="848" y="908"/>
                  <a:pt x="858" y="918"/>
                </a:cubicBezTo>
                <a:cubicBezTo>
                  <a:pt x="865" y="924"/>
                  <a:pt x="879" y="924"/>
                  <a:pt x="887" y="926"/>
                </a:cubicBezTo>
                <a:cubicBezTo>
                  <a:pt x="895" y="928"/>
                  <a:pt x="901" y="941"/>
                  <a:pt x="906" y="947"/>
                </a:cubicBezTo>
                <a:cubicBezTo>
                  <a:pt x="911" y="954"/>
                  <a:pt x="916" y="960"/>
                  <a:pt x="921" y="967"/>
                </a:cubicBezTo>
                <a:cubicBezTo>
                  <a:pt x="922" y="968"/>
                  <a:pt x="925" y="974"/>
                  <a:pt x="927" y="974"/>
                </a:cubicBezTo>
                <a:cubicBezTo>
                  <a:pt x="937" y="978"/>
                  <a:pt x="948" y="982"/>
                  <a:pt x="958" y="986"/>
                </a:cubicBezTo>
                <a:cubicBezTo>
                  <a:pt x="969" y="990"/>
                  <a:pt x="980" y="993"/>
                  <a:pt x="990" y="997"/>
                </a:cubicBezTo>
                <a:cubicBezTo>
                  <a:pt x="999" y="1000"/>
                  <a:pt x="1008" y="1010"/>
                  <a:pt x="1016" y="1016"/>
                </a:cubicBezTo>
                <a:cubicBezTo>
                  <a:pt x="1017" y="1016"/>
                  <a:pt x="1027" y="1016"/>
                  <a:pt x="1027" y="1017"/>
                </a:cubicBezTo>
                <a:cubicBezTo>
                  <a:pt x="1029" y="1022"/>
                  <a:pt x="1030" y="1027"/>
                  <a:pt x="1031" y="1031"/>
                </a:cubicBezTo>
                <a:close/>
                <a:moveTo>
                  <a:pt x="690" y="580"/>
                </a:moveTo>
                <a:cubicBezTo>
                  <a:pt x="690" y="583"/>
                  <a:pt x="680" y="586"/>
                  <a:pt x="677" y="585"/>
                </a:cubicBezTo>
                <a:cubicBezTo>
                  <a:pt x="672" y="585"/>
                  <a:pt x="671" y="585"/>
                  <a:pt x="668" y="589"/>
                </a:cubicBezTo>
                <a:cubicBezTo>
                  <a:pt x="665" y="591"/>
                  <a:pt x="664" y="593"/>
                  <a:pt x="660" y="592"/>
                </a:cubicBezTo>
                <a:cubicBezTo>
                  <a:pt x="661" y="589"/>
                  <a:pt x="663" y="588"/>
                  <a:pt x="665" y="587"/>
                </a:cubicBezTo>
                <a:cubicBezTo>
                  <a:pt x="664" y="585"/>
                  <a:pt x="663" y="587"/>
                  <a:pt x="663" y="584"/>
                </a:cubicBezTo>
                <a:cubicBezTo>
                  <a:pt x="660" y="588"/>
                  <a:pt x="658" y="590"/>
                  <a:pt x="656" y="594"/>
                </a:cubicBezTo>
                <a:cubicBezTo>
                  <a:pt x="658" y="595"/>
                  <a:pt x="660" y="595"/>
                  <a:pt x="661" y="596"/>
                </a:cubicBezTo>
                <a:cubicBezTo>
                  <a:pt x="661" y="596"/>
                  <a:pt x="661" y="597"/>
                  <a:pt x="660" y="597"/>
                </a:cubicBezTo>
                <a:cubicBezTo>
                  <a:pt x="667" y="598"/>
                  <a:pt x="670" y="595"/>
                  <a:pt x="676" y="592"/>
                </a:cubicBezTo>
                <a:cubicBezTo>
                  <a:pt x="682" y="590"/>
                  <a:pt x="686" y="587"/>
                  <a:pt x="692" y="583"/>
                </a:cubicBezTo>
                <a:cubicBezTo>
                  <a:pt x="692" y="582"/>
                  <a:pt x="692" y="581"/>
                  <a:pt x="690" y="580"/>
                </a:cubicBezTo>
                <a:close/>
                <a:moveTo>
                  <a:pt x="700" y="577"/>
                </a:moveTo>
                <a:cubicBezTo>
                  <a:pt x="705" y="583"/>
                  <a:pt x="717" y="573"/>
                  <a:pt x="711" y="570"/>
                </a:cubicBezTo>
                <a:cubicBezTo>
                  <a:pt x="712" y="569"/>
                  <a:pt x="714" y="567"/>
                  <a:pt x="716" y="566"/>
                </a:cubicBezTo>
                <a:cubicBezTo>
                  <a:pt x="712" y="567"/>
                  <a:pt x="705" y="573"/>
                  <a:pt x="703" y="571"/>
                </a:cubicBezTo>
                <a:cubicBezTo>
                  <a:pt x="699" y="570"/>
                  <a:pt x="693" y="572"/>
                  <a:pt x="689" y="573"/>
                </a:cubicBezTo>
                <a:cubicBezTo>
                  <a:pt x="679" y="585"/>
                  <a:pt x="696" y="574"/>
                  <a:pt x="700" y="577"/>
                </a:cubicBezTo>
                <a:close/>
                <a:moveTo>
                  <a:pt x="590" y="541"/>
                </a:moveTo>
                <a:cubicBezTo>
                  <a:pt x="593" y="543"/>
                  <a:pt x="596" y="541"/>
                  <a:pt x="599" y="540"/>
                </a:cubicBezTo>
                <a:cubicBezTo>
                  <a:pt x="599" y="540"/>
                  <a:pt x="599" y="541"/>
                  <a:pt x="599" y="542"/>
                </a:cubicBezTo>
                <a:cubicBezTo>
                  <a:pt x="606" y="546"/>
                  <a:pt x="617" y="530"/>
                  <a:pt x="623" y="535"/>
                </a:cubicBezTo>
                <a:cubicBezTo>
                  <a:pt x="620" y="535"/>
                  <a:pt x="618" y="538"/>
                  <a:pt x="617" y="541"/>
                </a:cubicBezTo>
                <a:cubicBezTo>
                  <a:pt x="620" y="540"/>
                  <a:pt x="622" y="539"/>
                  <a:pt x="624" y="542"/>
                </a:cubicBezTo>
                <a:cubicBezTo>
                  <a:pt x="626" y="545"/>
                  <a:pt x="628" y="543"/>
                  <a:pt x="630" y="545"/>
                </a:cubicBezTo>
                <a:cubicBezTo>
                  <a:pt x="631" y="545"/>
                  <a:pt x="643" y="541"/>
                  <a:pt x="644" y="541"/>
                </a:cubicBezTo>
                <a:cubicBezTo>
                  <a:pt x="643" y="545"/>
                  <a:pt x="647" y="544"/>
                  <a:pt x="649" y="545"/>
                </a:cubicBezTo>
                <a:cubicBezTo>
                  <a:pt x="650" y="545"/>
                  <a:pt x="651" y="548"/>
                  <a:pt x="653" y="550"/>
                </a:cubicBezTo>
                <a:cubicBezTo>
                  <a:pt x="650" y="549"/>
                  <a:pt x="647" y="548"/>
                  <a:pt x="646" y="551"/>
                </a:cubicBezTo>
                <a:cubicBezTo>
                  <a:pt x="642" y="547"/>
                  <a:pt x="634" y="549"/>
                  <a:pt x="632" y="554"/>
                </a:cubicBezTo>
                <a:cubicBezTo>
                  <a:pt x="631" y="553"/>
                  <a:pt x="631" y="553"/>
                  <a:pt x="631" y="553"/>
                </a:cubicBezTo>
                <a:cubicBezTo>
                  <a:pt x="631" y="552"/>
                  <a:pt x="632" y="552"/>
                  <a:pt x="632" y="551"/>
                </a:cubicBezTo>
                <a:cubicBezTo>
                  <a:pt x="631" y="552"/>
                  <a:pt x="630" y="552"/>
                  <a:pt x="629" y="553"/>
                </a:cubicBezTo>
                <a:cubicBezTo>
                  <a:pt x="629" y="552"/>
                  <a:pt x="629" y="551"/>
                  <a:pt x="629" y="551"/>
                </a:cubicBezTo>
                <a:cubicBezTo>
                  <a:pt x="626" y="553"/>
                  <a:pt x="622" y="561"/>
                  <a:pt x="621" y="564"/>
                </a:cubicBezTo>
                <a:cubicBezTo>
                  <a:pt x="624" y="565"/>
                  <a:pt x="625" y="559"/>
                  <a:pt x="628" y="557"/>
                </a:cubicBezTo>
                <a:cubicBezTo>
                  <a:pt x="628" y="560"/>
                  <a:pt x="626" y="565"/>
                  <a:pt x="625" y="568"/>
                </a:cubicBezTo>
                <a:cubicBezTo>
                  <a:pt x="624" y="572"/>
                  <a:pt x="622" y="576"/>
                  <a:pt x="622" y="580"/>
                </a:cubicBezTo>
                <a:cubicBezTo>
                  <a:pt x="622" y="587"/>
                  <a:pt x="626" y="604"/>
                  <a:pt x="632" y="590"/>
                </a:cubicBezTo>
                <a:cubicBezTo>
                  <a:pt x="636" y="584"/>
                  <a:pt x="634" y="579"/>
                  <a:pt x="633" y="572"/>
                </a:cubicBezTo>
                <a:cubicBezTo>
                  <a:pt x="632" y="564"/>
                  <a:pt x="637" y="563"/>
                  <a:pt x="640" y="558"/>
                </a:cubicBezTo>
                <a:cubicBezTo>
                  <a:pt x="639" y="560"/>
                  <a:pt x="640" y="561"/>
                  <a:pt x="639" y="562"/>
                </a:cubicBezTo>
                <a:cubicBezTo>
                  <a:pt x="642" y="560"/>
                  <a:pt x="641" y="556"/>
                  <a:pt x="645" y="556"/>
                </a:cubicBezTo>
                <a:cubicBezTo>
                  <a:pt x="641" y="551"/>
                  <a:pt x="649" y="552"/>
                  <a:pt x="651" y="554"/>
                </a:cubicBezTo>
                <a:cubicBezTo>
                  <a:pt x="653" y="557"/>
                  <a:pt x="657" y="556"/>
                  <a:pt x="658" y="560"/>
                </a:cubicBezTo>
                <a:cubicBezTo>
                  <a:pt x="657" y="560"/>
                  <a:pt x="657" y="560"/>
                  <a:pt x="656" y="560"/>
                </a:cubicBezTo>
                <a:cubicBezTo>
                  <a:pt x="658" y="562"/>
                  <a:pt x="658" y="566"/>
                  <a:pt x="656" y="568"/>
                </a:cubicBezTo>
                <a:cubicBezTo>
                  <a:pt x="655" y="568"/>
                  <a:pt x="652" y="572"/>
                  <a:pt x="652" y="573"/>
                </a:cubicBezTo>
                <a:cubicBezTo>
                  <a:pt x="653" y="576"/>
                  <a:pt x="659" y="570"/>
                  <a:pt x="660" y="570"/>
                </a:cubicBezTo>
                <a:cubicBezTo>
                  <a:pt x="664" y="571"/>
                  <a:pt x="664" y="579"/>
                  <a:pt x="664" y="581"/>
                </a:cubicBezTo>
                <a:cubicBezTo>
                  <a:pt x="666" y="579"/>
                  <a:pt x="668" y="577"/>
                  <a:pt x="670" y="575"/>
                </a:cubicBezTo>
                <a:cubicBezTo>
                  <a:pt x="671" y="574"/>
                  <a:pt x="670" y="571"/>
                  <a:pt x="670" y="569"/>
                </a:cubicBezTo>
                <a:cubicBezTo>
                  <a:pt x="671" y="565"/>
                  <a:pt x="675" y="561"/>
                  <a:pt x="670" y="558"/>
                </a:cubicBezTo>
                <a:cubicBezTo>
                  <a:pt x="674" y="556"/>
                  <a:pt x="672" y="561"/>
                  <a:pt x="675" y="561"/>
                </a:cubicBezTo>
                <a:cubicBezTo>
                  <a:pt x="675" y="562"/>
                  <a:pt x="675" y="562"/>
                  <a:pt x="674" y="563"/>
                </a:cubicBezTo>
                <a:cubicBezTo>
                  <a:pt x="675" y="564"/>
                  <a:pt x="675" y="563"/>
                  <a:pt x="676" y="564"/>
                </a:cubicBezTo>
                <a:cubicBezTo>
                  <a:pt x="677" y="563"/>
                  <a:pt x="681" y="565"/>
                  <a:pt x="683" y="565"/>
                </a:cubicBezTo>
                <a:cubicBezTo>
                  <a:pt x="683" y="564"/>
                  <a:pt x="682" y="561"/>
                  <a:pt x="686" y="563"/>
                </a:cubicBezTo>
                <a:cubicBezTo>
                  <a:pt x="682" y="559"/>
                  <a:pt x="682" y="551"/>
                  <a:pt x="676" y="550"/>
                </a:cubicBezTo>
                <a:cubicBezTo>
                  <a:pt x="671" y="549"/>
                  <a:pt x="665" y="549"/>
                  <a:pt x="660" y="548"/>
                </a:cubicBezTo>
                <a:cubicBezTo>
                  <a:pt x="658" y="547"/>
                  <a:pt x="647" y="544"/>
                  <a:pt x="648" y="543"/>
                </a:cubicBezTo>
                <a:cubicBezTo>
                  <a:pt x="649" y="541"/>
                  <a:pt x="648" y="540"/>
                  <a:pt x="647" y="539"/>
                </a:cubicBezTo>
                <a:cubicBezTo>
                  <a:pt x="646" y="538"/>
                  <a:pt x="648" y="537"/>
                  <a:pt x="647" y="536"/>
                </a:cubicBezTo>
                <a:cubicBezTo>
                  <a:pt x="646" y="532"/>
                  <a:pt x="643" y="534"/>
                  <a:pt x="645" y="528"/>
                </a:cubicBezTo>
                <a:cubicBezTo>
                  <a:pt x="637" y="530"/>
                  <a:pt x="637" y="526"/>
                  <a:pt x="634" y="520"/>
                </a:cubicBezTo>
                <a:cubicBezTo>
                  <a:pt x="631" y="517"/>
                  <a:pt x="629" y="521"/>
                  <a:pt x="627" y="520"/>
                </a:cubicBezTo>
                <a:cubicBezTo>
                  <a:pt x="624" y="519"/>
                  <a:pt x="622" y="517"/>
                  <a:pt x="619" y="517"/>
                </a:cubicBezTo>
                <a:cubicBezTo>
                  <a:pt x="622" y="520"/>
                  <a:pt x="619" y="521"/>
                  <a:pt x="617" y="523"/>
                </a:cubicBezTo>
                <a:cubicBezTo>
                  <a:pt x="618" y="522"/>
                  <a:pt x="618" y="521"/>
                  <a:pt x="618" y="519"/>
                </a:cubicBezTo>
                <a:cubicBezTo>
                  <a:pt x="616" y="520"/>
                  <a:pt x="616" y="523"/>
                  <a:pt x="614" y="524"/>
                </a:cubicBezTo>
                <a:cubicBezTo>
                  <a:pt x="614" y="523"/>
                  <a:pt x="614" y="522"/>
                  <a:pt x="615" y="521"/>
                </a:cubicBezTo>
                <a:cubicBezTo>
                  <a:pt x="611" y="522"/>
                  <a:pt x="612" y="526"/>
                  <a:pt x="610" y="527"/>
                </a:cubicBezTo>
                <a:cubicBezTo>
                  <a:pt x="606" y="529"/>
                  <a:pt x="603" y="530"/>
                  <a:pt x="599" y="532"/>
                </a:cubicBezTo>
                <a:cubicBezTo>
                  <a:pt x="596" y="535"/>
                  <a:pt x="593" y="538"/>
                  <a:pt x="590" y="541"/>
                </a:cubicBezTo>
                <a:close/>
                <a:moveTo>
                  <a:pt x="392" y="300"/>
                </a:moveTo>
                <a:cubicBezTo>
                  <a:pt x="391" y="300"/>
                  <a:pt x="390" y="299"/>
                  <a:pt x="389" y="299"/>
                </a:cubicBezTo>
                <a:cubicBezTo>
                  <a:pt x="390" y="299"/>
                  <a:pt x="390" y="298"/>
                  <a:pt x="391" y="297"/>
                </a:cubicBezTo>
                <a:cubicBezTo>
                  <a:pt x="388" y="296"/>
                  <a:pt x="385" y="301"/>
                  <a:pt x="382" y="301"/>
                </a:cubicBezTo>
                <a:cubicBezTo>
                  <a:pt x="377" y="302"/>
                  <a:pt x="375" y="303"/>
                  <a:pt x="370" y="301"/>
                </a:cubicBezTo>
                <a:cubicBezTo>
                  <a:pt x="372" y="297"/>
                  <a:pt x="377" y="296"/>
                  <a:pt x="381" y="294"/>
                </a:cubicBezTo>
                <a:cubicBezTo>
                  <a:pt x="374" y="292"/>
                  <a:pt x="372" y="291"/>
                  <a:pt x="366" y="294"/>
                </a:cubicBezTo>
                <a:cubicBezTo>
                  <a:pt x="362" y="295"/>
                  <a:pt x="358" y="297"/>
                  <a:pt x="354" y="298"/>
                </a:cubicBezTo>
                <a:cubicBezTo>
                  <a:pt x="349" y="299"/>
                  <a:pt x="345" y="300"/>
                  <a:pt x="340" y="301"/>
                </a:cubicBezTo>
                <a:cubicBezTo>
                  <a:pt x="338" y="302"/>
                  <a:pt x="328" y="303"/>
                  <a:pt x="335" y="307"/>
                </a:cubicBezTo>
                <a:cubicBezTo>
                  <a:pt x="336" y="307"/>
                  <a:pt x="337" y="306"/>
                  <a:pt x="337" y="306"/>
                </a:cubicBezTo>
                <a:cubicBezTo>
                  <a:pt x="337" y="305"/>
                  <a:pt x="337" y="305"/>
                  <a:pt x="337" y="304"/>
                </a:cubicBezTo>
                <a:cubicBezTo>
                  <a:pt x="339" y="303"/>
                  <a:pt x="347" y="303"/>
                  <a:pt x="350" y="304"/>
                </a:cubicBezTo>
                <a:cubicBezTo>
                  <a:pt x="350" y="303"/>
                  <a:pt x="350" y="303"/>
                  <a:pt x="349" y="303"/>
                </a:cubicBezTo>
                <a:cubicBezTo>
                  <a:pt x="354" y="302"/>
                  <a:pt x="359" y="303"/>
                  <a:pt x="363" y="305"/>
                </a:cubicBezTo>
                <a:cubicBezTo>
                  <a:pt x="361" y="309"/>
                  <a:pt x="355" y="306"/>
                  <a:pt x="351" y="307"/>
                </a:cubicBezTo>
                <a:cubicBezTo>
                  <a:pt x="353" y="308"/>
                  <a:pt x="354" y="309"/>
                  <a:pt x="355" y="311"/>
                </a:cubicBezTo>
                <a:cubicBezTo>
                  <a:pt x="353" y="311"/>
                  <a:pt x="352" y="312"/>
                  <a:pt x="350" y="313"/>
                </a:cubicBezTo>
                <a:cubicBezTo>
                  <a:pt x="353" y="317"/>
                  <a:pt x="348" y="317"/>
                  <a:pt x="346" y="318"/>
                </a:cubicBezTo>
                <a:cubicBezTo>
                  <a:pt x="349" y="320"/>
                  <a:pt x="353" y="319"/>
                  <a:pt x="356" y="320"/>
                </a:cubicBezTo>
                <a:cubicBezTo>
                  <a:pt x="358" y="321"/>
                  <a:pt x="361" y="315"/>
                  <a:pt x="363" y="314"/>
                </a:cubicBezTo>
                <a:cubicBezTo>
                  <a:pt x="367" y="312"/>
                  <a:pt x="373" y="313"/>
                  <a:pt x="368" y="317"/>
                </a:cubicBezTo>
                <a:cubicBezTo>
                  <a:pt x="366" y="318"/>
                  <a:pt x="366" y="320"/>
                  <a:pt x="365" y="320"/>
                </a:cubicBezTo>
                <a:cubicBezTo>
                  <a:pt x="364" y="321"/>
                  <a:pt x="362" y="321"/>
                  <a:pt x="361" y="322"/>
                </a:cubicBezTo>
                <a:cubicBezTo>
                  <a:pt x="366" y="326"/>
                  <a:pt x="371" y="314"/>
                  <a:pt x="377" y="316"/>
                </a:cubicBezTo>
                <a:cubicBezTo>
                  <a:pt x="376" y="314"/>
                  <a:pt x="375" y="312"/>
                  <a:pt x="373" y="312"/>
                </a:cubicBezTo>
                <a:cubicBezTo>
                  <a:pt x="378" y="307"/>
                  <a:pt x="387" y="314"/>
                  <a:pt x="390" y="309"/>
                </a:cubicBezTo>
                <a:cubicBezTo>
                  <a:pt x="389" y="309"/>
                  <a:pt x="388" y="309"/>
                  <a:pt x="387" y="309"/>
                </a:cubicBezTo>
                <a:cubicBezTo>
                  <a:pt x="387" y="305"/>
                  <a:pt x="389" y="307"/>
                  <a:pt x="390" y="305"/>
                </a:cubicBezTo>
                <a:cubicBezTo>
                  <a:pt x="391" y="304"/>
                  <a:pt x="391" y="302"/>
                  <a:pt x="392" y="300"/>
                </a:cubicBezTo>
                <a:close/>
                <a:moveTo>
                  <a:pt x="459" y="350"/>
                </a:moveTo>
                <a:cubicBezTo>
                  <a:pt x="453" y="348"/>
                  <a:pt x="445" y="347"/>
                  <a:pt x="440" y="351"/>
                </a:cubicBezTo>
                <a:cubicBezTo>
                  <a:pt x="438" y="352"/>
                  <a:pt x="437" y="355"/>
                  <a:pt x="436" y="356"/>
                </a:cubicBezTo>
                <a:cubicBezTo>
                  <a:pt x="433" y="359"/>
                  <a:pt x="432" y="360"/>
                  <a:pt x="428" y="360"/>
                </a:cubicBezTo>
                <a:cubicBezTo>
                  <a:pt x="425" y="361"/>
                  <a:pt x="419" y="360"/>
                  <a:pt x="418" y="356"/>
                </a:cubicBezTo>
                <a:cubicBezTo>
                  <a:pt x="417" y="355"/>
                  <a:pt x="411" y="356"/>
                  <a:pt x="410" y="353"/>
                </a:cubicBezTo>
                <a:cubicBezTo>
                  <a:pt x="409" y="353"/>
                  <a:pt x="404" y="350"/>
                  <a:pt x="403" y="351"/>
                </a:cubicBezTo>
                <a:cubicBezTo>
                  <a:pt x="402" y="352"/>
                  <a:pt x="409" y="355"/>
                  <a:pt x="410" y="355"/>
                </a:cubicBezTo>
                <a:cubicBezTo>
                  <a:pt x="408" y="359"/>
                  <a:pt x="418" y="363"/>
                  <a:pt x="412" y="364"/>
                </a:cubicBezTo>
                <a:cubicBezTo>
                  <a:pt x="410" y="365"/>
                  <a:pt x="408" y="363"/>
                  <a:pt x="407" y="365"/>
                </a:cubicBezTo>
                <a:cubicBezTo>
                  <a:pt x="405" y="367"/>
                  <a:pt x="406" y="368"/>
                  <a:pt x="404" y="369"/>
                </a:cubicBezTo>
                <a:cubicBezTo>
                  <a:pt x="404" y="369"/>
                  <a:pt x="404" y="370"/>
                  <a:pt x="405" y="370"/>
                </a:cubicBezTo>
                <a:cubicBezTo>
                  <a:pt x="403" y="372"/>
                  <a:pt x="400" y="370"/>
                  <a:pt x="398" y="370"/>
                </a:cubicBezTo>
                <a:cubicBezTo>
                  <a:pt x="398" y="370"/>
                  <a:pt x="398" y="371"/>
                  <a:pt x="398" y="371"/>
                </a:cubicBezTo>
                <a:cubicBezTo>
                  <a:pt x="396" y="371"/>
                  <a:pt x="394" y="370"/>
                  <a:pt x="391" y="370"/>
                </a:cubicBezTo>
                <a:cubicBezTo>
                  <a:pt x="394" y="374"/>
                  <a:pt x="403" y="375"/>
                  <a:pt x="408" y="376"/>
                </a:cubicBezTo>
                <a:cubicBezTo>
                  <a:pt x="411" y="377"/>
                  <a:pt x="423" y="375"/>
                  <a:pt x="421" y="371"/>
                </a:cubicBezTo>
                <a:cubicBezTo>
                  <a:pt x="425" y="367"/>
                  <a:pt x="428" y="369"/>
                  <a:pt x="432" y="367"/>
                </a:cubicBezTo>
                <a:cubicBezTo>
                  <a:pt x="434" y="365"/>
                  <a:pt x="437" y="362"/>
                  <a:pt x="439" y="360"/>
                </a:cubicBezTo>
                <a:cubicBezTo>
                  <a:pt x="438" y="360"/>
                  <a:pt x="438" y="360"/>
                  <a:pt x="437" y="360"/>
                </a:cubicBezTo>
                <a:cubicBezTo>
                  <a:pt x="440" y="358"/>
                  <a:pt x="441" y="356"/>
                  <a:pt x="445" y="356"/>
                </a:cubicBezTo>
                <a:cubicBezTo>
                  <a:pt x="447" y="355"/>
                  <a:pt x="449" y="356"/>
                  <a:pt x="451" y="353"/>
                </a:cubicBezTo>
                <a:cubicBezTo>
                  <a:pt x="449" y="354"/>
                  <a:pt x="449" y="354"/>
                  <a:pt x="447" y="354"/>
                </a:cubicBezTo>
                <a:cubicBezTo>
                  <a:pt x="449" y="353"/>
                  <a:pt x="451" y="353"/>
                  <a:pt x="453" y="352"/>
                </a:cubicBezTo>
                <a:cubicBezTo>
                  <a:pt x="451" y="352"/>
                  <a:pt x="449" y="352"/>
                  <a:pt x="448" y="351"/>
                </a:cubicBezTo>
                <a:cubicBezTo>
                  <a:pt x="449" y="351"/>
                  <a:pt x="450" y="351"/>
                  <a:pt x="452" y="351"/>
                </a:cubicBezTo>
                <a:cubicBezTo>
                  <a:pt x="447" y="349"/>
                  <a:pt x="442" y="353"/>
                  <a:pt x="437" y="356"/>
                </a:cubicBezTo>
                <a:cubicBezTo>
                  <a:pt x="439" y="350"/>
                  <a:pt x="455" y="346"/>
                  <a:pt x="456" y="353"/>
                </a:cubicBezTo>
                <a:cubicBezTo>
                  <a:pt x="457" y="353"/>
                  <a:pt x="458" y="351"/>
                  <a:pt x="459" y="350"/>
                </a:cubicBezTo>
                <a:close/>
                <a:moveTo>
                  <a:pt x="545" y="485"/>
                </a:moveTo>
                <a:cubicBezTo>
                  <a:pt x="546" y="482"/>
                  <a:pt x="545" y="483"/>
                  <a:pt x="547" y="482"/>
                </a:cubicBezTo>
                <a:cubicBezTo>
                  <a:pt x="547" y="483"/>
                  <a:pt x="547" y="484"/>
                  <a:pt x="547" y="484"/>
                </a:cubicBezTo>
                <a:cubicBezTo>
                  <a:pt x="547" y="484"/>
                  <a:pt x="547" y="484"/>
                  <a:pt x="548" y="483"/>
                </a:cubicBezTo>
                <a:cubicBezTo>
                  <a:pt x="550" y="484"/>
                  <a:pt x="549" y="487"/>
                  <a:pt x="549" y="490"/>
                </a:cubicBezTo>
                <a:cubicBezTo>
                  <a:pt x="550" y="488"/>
                  <a:pt x="551" y="487"/>
                  <a:pt x="553" y="487"/>
                </a:cubicBezTo>
                <a:cubicBezTo>
                  <a:pt x="554" y="488"/>
                  <a:pt x="552" y="491"/>
                  <a:pt x="551" y="493"/>
                </a:cubicBezTo>
                <a:cubicBezTo>
                  <a:pt x="553" y="492"/>
                  <a:pt x="553" y="492"/>
                  <a:pt x="554" y="491"/>
                </a:cubicBezTo>
                <a:cubicBezTo>
                  <a:pt x="551" y="493"/>
                  <a:pt x="551" y="497"/>
                  <a:pt x="552" y="501"/>
                </a:cubicBezTo>
                <a:cubicBezTo>
                  <a:pt x="553" y="504"/>
                  <a:pt x="555" y="500"/>
                  <a:pt x="555" y="498"/>
                </a:cubicBezTo>
                <a:cubicBezTo>
                  <a:pt x="555" y="499"/>
                  <a:pt x="556" y="499"/>
                  <a:pt x="557" y="499"/>
                </a:cubicBezTo>
                <a:cubicBezTo>
                  <a:pt x="555" y="496"/>
                  <a:pt x="558" y="493"/>
                  <a:pt x="556" y="491"/>
                </a:cubicBezTo>
                <a:cubicBezTo>
                  <a:pt x="554" y="489"/>
                  <a:pt x="552" y="484"/>
                  <a:pt x="551" y="482"/>
                </a:cubicBezTo>
                <a:cubicBezTo>
                  <a:pt x="550" y="478"/>
                  <a:pt x="542" y="461"/>
                  <a:pt x="546" y="459"/>
                </a:cubicBezTo>
                <a:cubicBezTo>
                  <a:pt x="545" y="459"/>
                  <a:pt x="545" y="459"/>
                  <a:pt x="545" y="459"/>
                </a:cubicBezTo>
                <a:cubicBezTo>
                  <a:pt x="544" y="460"/>
                  <a:pt x="543" y="460"/>
                  <a:pt x="542" y="460"/>
                </a:cubicBezTo>
                <a:cubicBezTo>
                  <a:pt x="542" y="458"/>
                  <a:pt x="543" y="457"/>
                  <a:pt x="545" y="457"/>
                </a:cubicBezTo>
                <a:cubicBezTo>
                  <a:pt x="545" y="456"/>
                  <a:pt x="544" y="455"/>
                  <a:pt x="543" y="455"/>
                </a:cubicBezTo>
                <a:cubicBezTo>
                  <a:pt x="541" y="460"/>
                  <a:pt x="541" y="461"/>
                  <a:pt x="544" y="464"/>
                </a:cubicBezTo>
                <a:cubicBezTo>
                  <a:pt x="542" y="462"/>
                  <a:pt x="536" y="460"/>
                  <a:pt x="535" y="464"/>
                </a:cubicBezTo>
                <a:cubicBezTo>
                  <a:pt x="533" y="472"/>
                  <a:pt x="534" y="470"/>
                  <a:pt x="540" y="472"/>
                </a:cubicBezTo>
                <a:cubicBezTo>
                  <a:pt x="534" y="473"/>
                  <a:pt x="541" y="480"/>
                  <a:pt x="543" y="484"/>
                </a:cubicBezTo>
                <a:cubicBezTo>
                  <a:pt x="544" y="484"/>
                  <a:pt x="544" y="484"/>
                  <a:pt x="545" y="485"/>
                </a:cubicBezTo>
                <a:close/>
                <a:moveTo>
                  <a:pt x="18" y="383"/>
                </a:moveTo>
                <a:cubicBezTo>
                  <a:pt x="13" y="381"/>
                  <a:pt x="10" y="385"/>
                  <a:pt x="5" y="384"/>
                </a:cubicBezTo>
                <a:cubicBezTo>
                  <a:pt x="7" y="388"/>
                  <a:pt x="11" y="388"/>
                  <a:pt x="14" y="390"/>
                </a:cubicBezTo>
                <a:cubicBezTo>
                  <a:pt x="15" y="388"/>
                  <a:pt x="17" y="388"/>
                  <a:pt x="19" y="388"/>
                </a:cubicBezTo>
                <a:cubicBezTo>
                  <a:pt x="19" y="388"/>
                  <a:pt x="19" y="387"/>
                  <a:pt x="19" y="387"/>
                </a:cubicBezTo>
                <a:cubicBezTo>
                  <a:pt x="19" y="385"/>
                  <a:pt x="17" y="385"/>
                  <a:pt x="18" y="383"/>
                </a:cubicBezTo>
                <a:close/>
                <a:moveTo>
                  <a:pt x="332" y="216"/>
                </a:moveTo>
                <a:cubicBezTo>
                  <a:pt x="337" y="219"/>
                  <a:pt x="341" y="220"/>
                  <a:pt x="344" y="225"/>
                </a:cubicBezTo>
                <a:cubicBezTo>
                  <a:pt x="350" y="231"/>
                  <a:pt x="349" y="231"/>
                  <a:pt x="357" y="227"/>
                </a:cubicBezTo>
                <a:cubicBezTo>
                  <a:pt x="358" y="226"/>
                  <a:pt x="359" y="226"/>
                  <a:pt x="360" y="225"/>
                </a:cubicBezTo>
                <a:cubicBezTo>
                  <a:pt x="361" y="224"/>
                  <a:pt x="361" y="227"/>
                  <a:pt x="362" y="226"/>
                </a:cubicBezTo>
                <a:cubicBezTo>
                  <a:pt x="364" y="226"/>
                  <a:pt x="367" y="224"/>
                  <a:pt x="369" y="223"/>
                </a:cubicBezTo>
                <a:cubicBezTo>
                  <a:pt x="371" y="213"/>
                  <a:pt x="371" y="213"/>
                  <a:pt x="371" y="213"/>
                </a:cubicBezTo>
                <a:cubicBezTo>
                  <a:pt x="374" y="215"/>
                  <a:pt x="378" y="212"/>
                  <a:pt x="379" y="208"/>
                </a:cubicBezTo>
                <a:cubicBezTo>
                  <a:pt x="380" y="205"/>
                  <a:pt x="381" y="205"/>
                  <a:pt x="384" y="204"/>
                </a:cubicBezTo>
                <a:cubicBezTo>
                  <a:pt x="391" y="201"/>
                  <a:pt x="400" y="199"/>
                  <a:pt x="406" y="195"/>
                </a:cubicBezTo>
                <a:cubicBezTo>
                  <a:pt x="409" y="192"/>
                  <a:pt x="409" y="190"/>
                  <a:pt x="405" y="187"/>
                </a:cubicBezTo>
                <a:cubicBezTo>
                  <a:pt x="402" y="185"/>
                  <a:pt x="400" y="183"/>
                  <a:pt x="397" y="182"/>
                </a:cubicBezTo>
                <a:cubicBezTo>
                  <a:pt x="391" y="179"/>
                  <a:pt x="384" y="177"/>
                  <a:pt x="379" y="183"/>
                </a:cubicBezTo>
                <a:cubicBezTo>
                  <a:pt x="379" y="182"/>
                  <a:pt x="379" y="181"/>
                  <a:pt x="379" y="180"/>
                </a:cubicBezTo>
                <a:cubicBezTo>
                  <a:pt x="372" y="182"/>
                  <a:pt x="366" y="174"/>
                  <a:pt x="360" y="174"/>
                </a:cubicBezTo>
                <a:cubicBezTo>
                  <a:pt x="352" y="176"/>
                  <a:pt x="344" y="177"/>
                  <a:pt x="336" y="178"/>
                </a:cubicBezTo>
                <a:cubicBezTo>
                  <a:pt x="338" y="180"/>
                  <a:pt x="343" y="188"/>
                  <a:pt x="342" y="189"/>
                </a:cubicBezTo>
                <a:cubicBezTo>
                  <a:pt x="340" y="192"/>
                  <a:pt x="333" y="198"/>
                  <a:pt x="337" y="201"/>
                </a:cubicBezTo>
                <a:cubicBezTo>
                  <a:pt x="330" y="202"/>
                  <a:pt x="335" y="204"/>
                  <a:pt x="333" y="207"/>
                </a:cubicBezTo>
                <a:cubicBezTo>
                  <a:pt x="331" y="210"/>
                  <a:pt x="327" y="213"/>
                  <a:pt x="328" y="217"/>
                </a:cubicBezTo>
                <a:cubicBezTo>
                  <a:pt x="329" y="217"/>
                  <a:pt x="331" y="217"/>
                  <a:pt x="332" y="216"/>
                </a:cubicBezTo>
                <a:close/>
                <a:moveTo>
                  <a:pt x="362" y="152"/>
                </a:moveTo>
                <a:cubicBezTo>
                  <a:pt x="366" y="152"/>
                  <a:pt x="364" y="149"/>
                  <a:pt x="365" y="148"/>
                </a:cubicBezTo>
                <a:cubicBezTo>
                  <a:pt x="367" y="146"/>
                  <a:pt x="370" y="149"/>
                  <a:pt x="370" y="153"/>
                </a:cubicBezTo>
                <a:cubicBezTo>
                  <a:pt x="372" y="152"/>
                  <a:pt x="375" y="152"/>
                  <a:pt x="376" y="150"/>
                </a:cubicBezTo>
                <a:cubicBezTo>
                  <a:pt x="378" y="148"/>
                  <a:pt x="374" y="145"/>
                  <a:pt x="376" y="143"/>
                </a:cubicBezTo>
                <a:cubicBezTo>
                  <a:pt x="378" y="143"/>
                  <a:pt x="379" y="149"/>
                  <a:pt x="382" y="145"/>
                </a:cubicBezTo>
                <a:cubicBezTo>
                  <a:pt x="384" y="143"/>
                  <a:pt x="383" y="141"/>
                  <a:pt x="381" y="141"/>
                </a:cubicBezTo>
                <a:cubicBezTo>
                  <a:pt x="383" y="139"/>
                  <a:pt x="386" y="141"/>
                  <a:pt x="386" y="137"/>
                </a:cubicBezTo>
                <a:cubicBezTo>
                  <a:pt x="386" y="135"/>
                  <a:pt x="389" y="135"/>
                  <a:pt x="390" y="136"/>
                </a:cubicBezTo>
                <a:cubicBezTo>
                  <a:pt x="385" y="140"/>
                  <a:pt x="390" y="146"/>
                  <a:pt x="395" y="144"/>
                </a:cubicBezTo>
                <a:cubicBezTo>
                  <a:pt x="399" y="143"/>
                  <a:pt x="408" y="137"/>
                  <a:pt x="402" y="133"/>
                </a:cubicBezTo>
                <a:cubicBezTo>
                  <a:pt x="402" y="133"/>
                  <a:pt x="404" y="133"/>
                  <a:pt x="406" y="133"/>
                </a:cubicBezTo>
                <a:cubicBezTo>
                  <a:pt x="397" y="131"/>
                  <a:pt x="405" y="127"/>
                  <a:pt x="408" y="126"/>
                </a:cubicBezTo>
                <a:cubicBezTo>
                  <a:pt x="403" y="123"/>
                  <a:pt x="401" y="121"/>
                  <a:pt x="395" y="123"/>
                </a:cubicBezTo>
                <a:cubicBezTo>
                  <a:pt x="396" y="124"/>
                  <a:pt x="397" y="124"/>
                  <a:pt x="398" y="125"/>
                </a:cubicBezTo>
                <a:cubicBezTo>
                  <a:pt x="395" y="127"/>
                  <a:pt x="393" y="126"/>
                  <a:pt x="390" y="125"/>
                </a:cubicBezTo>
                <a:cubicBezTo>
                  <a:pt x="388" y="124"/>
                  <a:pt x="385" y="125"/>
                  <a:pt x="383" y="125"/>
                </a:cubicBezTo>
                <a:cubicBezTo>
                  <a:pt x="378" y="126"/>
                  <a:pt x="376" y="128"/>
                  <a:pt x="372" y="132"/>
                </a:cubicBezTo>
                <a:cubicBezTo>
                  <a:pt x="369" y="134"/>
                  <a:pt x="363" y="141"/>
                  <a:pt x="359" y="142"/>
                </a:cubicBezTo>
                <a:cubicBezTo>
                  <a:pt x="353" y="143"/>
                  <a:pt x="349" y="144"/>
                  <a:pt x="354" y="151"/>
                </a:cubicBezTo>
                <a:cubicBezTo>
                  <a:pt x="357" y="151"/>
                  <a:pt x="359" y="151"/>
                  <a:pt x="362" y="152"/>
                </a:cubicBezTo>
                <a:close/>
                <a:moveTo>
                  <a:pt x="422" y="117"/>
                </a:moveTo>
                <a:cubicBezTo>
                  <a:pt x="417" y="112"/>
                  <a:pt x="417" y="112"/>
                  <a:pt x="411" y="114"/>
                </a:cubicBezTo>
                <a:cubicBezTo>
                  <a:pt x="413" y="116"/>
                  <a:pt x="415" y="117"/>
                  <a:pt x="418" y="119"/>
                </a:cubicBezTo>
                <a:cubicBezTo>
                  <a:pt x="419" y="118"/>
                  <a:pt x="421" y="118"/>
                  <a:pt x="422" y="117"/>
                </a:cubicBezTo>
                <a:close/>
                <a:moveTo>
                  <a:pt x="115" y="411"/>
                </a:moveTo>
                <a:cubicBezTo>
                  <a:pt x="118" y="413"/>
                  <a:pt x="121" y="410"/>
                  <a:pt x="122" y="409"/>
                </a:cubicBezTo>
                <a:cubicBezTo>
                  <a:pt x="123" y="409"/>
                  <a:pt x="123" y="409"/>
                  <a:pt x="124" y="410"/>
                </a:cubicBezTo>
                <a:cubicBezTo>
                  <a:pt x="124" y="409"/>
                  <a:pt x="124" y="409"/>
                  <a:pt x="125" y="408"/>
                </a:cubicBezTo>
                <a:cubicBezTo>
                  <a:pt x="123" y="407"/>
                  <a:pt x="121" y="407"/>
                  <a:pt x="120" y="406"/>
                </a:cubicBezTo>
                <a:cubicBezTo>
                  <a:pt x="118" y="407"/>
                  <a:pt x="116" y="409"/>
                  <a:pt x="115" y="411"/>
                </a:cubicBezTo>
                <a:close/>
                <a:moveTo>
                  <a:pt x="282" y="461"/>
                </a:moveTo>
                <a:cubicBezTo>
                  <a:pt x="282" y="457"/>
                  <a:pt x="271" y="458"/>
                  <a:pt x="271" y="459"/>
                </a:cubicBezTo>
                <a:cubicBezTo>
                  <a:pt x="271" y="465"/>
                  <a:pt x="283" y="486"/>
                  <a:pt x="287" y="481"/>
                </a:cubicBezTo>
                <a:cubicBezTo>
                  <a:pt x="286" y="480"/>
                  <a:pt x="285" y="479"/>
                  <a:pt x="283" y="477"/>
                </a:cubicBezTo>
                <a:cubicBezTo>
                  <a:pt x="282" y="472"/>
                  <a:pt x="281" y="467"/>
                  <a:pt x="282" y="461"/>
                </a:cubicBezTo>
                <a:close/>
                <a:moveTo>
                  <a:pt x="110" y="417"/>
                </a:moveTo>
                <a:cubicBezTo>
                  <a:pt x="103" y="413"/>
                  <a:pt x="102" y="428"/>
                  <a:pt x="109" y="427"/>
                </a:cubicBezTo>
                <a:cubicBezTo>
                  <a:pt x="111" y="427"/>
                  <a:pt x="113" y="423"/>
                  <a:pt x="115" y="423"/>
                </a:cubicBezTo>
                <a:cubicBezTo>
                  <a:pt x="118" y="423"/>
                  <a:pt x="120" y="421"/>
                  <a:pt x="119" y="418"/>
                </a:cubicBezTo>
                <a:cubicBezTo>
                  <a:pt x="121" y="419"/>
                  <a:pt x="123" y="419"/>
                  <a:pt x="123" y="417"/>
                </a:cubicBezTo>
                <a:cubicBezTo>
                  <a:pt x="123" y="417"/>
                  <a:pt x="122" y="416"/>
                  <a:pt x="121" y="416"/>
                </a:cubicBezTo>
                <a:cubicBezTo>
                  <a:pt x="123" y="412"/>
                  <a:pt x="109" y="411"/>
                  <a:pt x="110" y="417"/>
                </a:cubicBezTo>
                <a:close/>
                <a:moveTo>
                  <a:pt x="343" y="516"/>
                </a:moveTo>
                <a:cubicBezTo>
                  <a:pt x="342" y="514"/>
                  <a:pt x="339" y="514"/>
                  <a:pt x="338" y="513"/>
                </a:cubicBezTo>
                <a:cubicBezTo>
                  <a:pt x="335" y="512"/>
                  <a:pt x="335" y="511"/>
                  <a:pt x="333" y="508"/>
                </a:cubicBezTo>
                <a:cubicBezTo>
                  <a:pt x="329" y="501"/>
                  <a:pt x="328" y="503"/>
                  <a:pt x="321" y="500"/>
                </a:cubicBezTo>
                <a:cubicBezTo>
                  <a:pt x="315" y="498"/>
                  <a:pt x="313" y="496"/>
                  <a:pt x="307" y="497"/>
                </a:cubicBezTo>
                <a:cubicBezTo>
                  <a:pt x="317" y="509"/>
                  <a:pt x="327" y="516"/>
                  <a:pt x="340" y="523"/>
                </a:cubicBezTo>
                <a:cubicBezTo>
                  <a:pt x="348" y="526"/>
                  <a:pt x="347" y="523"/>
                  <a:pt x="343" y="516"/>
                </a:cubicBezTo>
                <a:close/>
                <a:moveTo>
                  <a:pt x="1691" y="1085"/>
                </a:moveTo>
                <a:cubicBezTo>
                  <a:pt x="1689" y="1083"/>
                  <a:pt x="1683" y="1073"/>
                  <a:pt x="1682" y="1082"/>
                </a:cubicBezTo>
                <a:cubicBezTo>
                  <a:pt x="1682" y="1090"/>
                  <a:pt x="1680" y="1090"/>
                  <a:pt x="1675" y="1095"/>
                </a:cubicBezTo>
                <a:cubicBezTo>
                  <a:pt x="1671" y="1100"/>
                  <a:pt x="1669" y="1104"/>
                  <a:pt x="1664" y="1106"/>
                </a:cubicBezTo>
                <a:cubicBezTo>
                  <a:pt x="1659" y="1109"/>
                  <a:pt x="1655" y="1111"/>
                  <a:pt x="1649" y="1112"/>
                </a:cubicBezTo>
                <a:cubicBezTo>
                  <a:pt x="1647" y="1113"/>
                  <a:pt x="1644" y="1123"/>
                  <a:pt x="1645" y="1125"/>
                </a:cubicBezTo>
                <a:cubicBezTo>
                  <a:pt x="1646" y="1130"/>
                  <a:pt x="1649" y="1138"/>
                  <a:pt x="1649" y="1143"/>
                </a:cubicBezTo>
                <a:cubicBezTo>
                  <a:pt x="1648" y="1148"/>
                  <a:pt x="1642" y="1153"/>
                  <a:pt x="1641" y="1158"/>
                </a:cubicBezTo>
                <a:cubicBezTo>
                  <a:pt x="1639" y="1164"/>
                  <a:pt x="1640" y="1169"/>
                  <a:pt x="1642" y="1175"/>
                </a:cubicBezTo>
                <a:cubicBezTo>
                  <a:pt x="1643" y="1180"/>
                  <a:pt x="1644" y="1186"/>
                  <a:pt x="1645" y="1191"/>
                </a:cubicBezTo>
                <a:cubicBezTo>
                  <a:pt x="1645" y="1193"/>
                  <a:pt x="1654" y="1197"/>
                  <a:pt x="1656" y="1196"/>
                </a:cubicBezTo>
                <a:cubicBezTo>
                  <a:pt x="1658" y="1195"/>
                  <a:pt x="1668" y="1192"/>
                  <a:pt x="1668" y="1192"/>
                </a:cubicBezTo>
                <a:cubicBezTo>
                  <a:pt x="1669" y="1188"/>
                  <a:pt x="1670" y="1183"/>
                  <a:pt x="1672" y="1179"/>
                </a:cubicBezTo>
                <a:cubicBezTo>
                  <a:pt x="1676" y="1164"/>
                  <a:pt x="1681" y="1148"/>
                  <a:pt x="1686" y="1133"/>
                </a:cubicBezTo>
                <a:cubicBezTo>
                  <a:pt x="1689" y="1122"/>
                  <a:pt x="1689" y="1117"/>
                  <a:pt x="1689" y="1106"/>
                </a:cubicBezTo>
                <a:cubicBezTo>
                  <a:pt x="1690" y="1108"/>
                  <a:pt x="1691" y="1109"/>
                  <a:pt x="1693" y="1110"/>
                </a:cubicBezTo>
                <a:cubicBezTo>
                  <a:pt x="1696" y="1102"/>
                  <a:pt x="1693" y="1095"/>
                  <a:pt x="1691" y="1086"/>
                </a:cubicBezTo>
                <a:lnTo>
                  <a:pt x="1691" y="1085"/>
                </a:lnTo>
                <a:close/>
                <a:moveTo>
                  <a:pt x="2234" y="832"/>
                </a:moveTo>
                <a:cubicBezTo>
                  <a:pt x="2232" y="835"/>
                  <a:pt x="2234" y="840"/>
                  <a:pt x="2235" y="844"/>
                </a:cubicBezTo>
                <a:cubicBezTo>
                  <a:pt x="2235" y="847"/>
                  <a:pt x="2239" y="847"/>
                  <a:pt x="2241" y="848"/>
                </a:cubicBezTo>
                <a:cubicBezTo>
                  <a:pt x="2237" y="851"/>
                  <a:pt x="2240" y="855"/>
                  <a:pt x="2244" y="856"/>
                </a:cubicBezTo>
                <a:cubicBezTo>
                  <a:pt x="2247" y="856"/>
                  <a:pt x="2246" y="853"/>
                  <a:pt x="2250" y="856"/>
                </a:cubicBezTo>
                <a:cubicBezTo>
                  <a:pt x="2252" y="857"/>
                  <a:pt x="2253" y="859"/>
                  <a:pt x="2254" y="860"/>
                </a:cubicBezTo>
                <a:cubicBezTo>
                  <a:pt x="2255" y="858"/>
                  <a:pt x="2255" y="856"/>
                  <a:pt x="2255" y="854"/>
                </a:cubicBezTo>
                <a:cubicBezTo>
                  <a:pt x="2259" y="856"/>
                  <a:pt x="2260" y="855"/>
                  <a:pt x="2260" y="860"/>
                </a:cubicBezTo>
                <a:cubicBezTo>
                  <a:pt x="2260" y="862"/>
                  <a:pt x="2265" y="864"/>
                  <a:pt x="2267" y="865"/>
                </a:cubicBezTo>
                <a:cubicBezTo>
                  <a:pt x="2269" y="859"/>
                  <a:pt x="2264" y="861"/>
                  <a:pt x="2264" y="856"/>
                </a:cubicBezTo>
                <a:cubicBezTo>
                  <a:pt x="2268" y="858"/>
                  <a:pt x="2270" y="856"/>
                  <a:pt x="2267" y="853"/>
                </a:cubicBezTo>
                <a:cubicBezTo>
                  <a:pt x="2265" y="851"/>
                  <a:pt x="2265" y="854"/>
                  <a:pt x="2264" y="854"/>
                </a:cubicBezTo>
                <a:cubicBezTo>
                  <a:pt x="2262" y="854"/>
                  <a:pt x="2261" y="852"/>
                  <a:pt x="2259" y="851"/>
                </a:cubicBezTo>
                <a:cubicBezTo>
                  <a:pt x="2258" y="850"/>
                  <a:pt x="2257" y="850"/>
                  <a:pt x="2255" y="850"/>
                </a:cubicBezTo>
                <a:cubicBezTo>
                  <a:pt x="2253" y="849"/>
                  <a:pt x="2252" y="852"/>
                  <a:pt x="2251" y="852"/>
                </a:cubicBezTo>
                <a:cubicBezTo>
                  <a:pt x="2247" y="852"/>
                  <a:pt x="2249" y="848"/>
                  <a:pt x="2247" y="845"/>
                </a:cubicBezTo>
                <a:cubicBezTo>
                  <a:pt x="2244" y="839"/>
                  <a:pt x="2248" y="841"/>
                  <a:pt x="2248" y="836"/>
                </a:cubicBezTo>
                <a:cubicBezTo>
                  <a:pt x="2248" y="834"/>
                  <a:pt x="2250" y="836"/>
                  <a:pt x="2251" y="835"/>
                </a:cubicBezTo>
                <a:cubicBezTo>
                  <a:pt x="2252" y="834"/>
                  <a:pt x="2252" y="832"/>
                  <a:pt x="2253" y="830"/>
                </a:cubicBezTo>
                <a:cubicBezTo>
                  <a:pt x="2254" y="824"/>
                  <a:pt x="2252" y="827"/>
                  <a:pt x="2251" y="821"/>
                </a:cubicBezTo>
                <a:cubicBezTo>
                  <a:pt x="2251" y="818"/>
                  <a:pt x="2254" y="817"/>
                  <a:pt x="2252" y="813"/>
                </a:cubicBezTo>
                <a:cubicBezTo>
                  <a:pt x="2246" y="816"/>
                  <a:pt x="2249" y="813"/>
                  <a:pt x="2244" y="812"/>
                </a:cubicBezTo>
                <a:cubicBezTo>
                  <a:pt x="2242" y="812"/>
                  <a:pt x="2239" y="813"/>
                  <a:pt x="2238" y="815"/>
                </a:cubicBezTo>
                <a:cubicBezTo>
                  <a:pt x="2238" y="819"/>
                  <a:pt x="2237" y="824"/>
                  <a:pt x="2236" y="829"/>
                </a:cubicBezTo>
                <a:cubicBezTo>
                  <a:pt x="2236" y="831"/>
                  <a:pt x="2238" y="832"/>
                  <a:pt x="2237" y="835"/>
                </a:cubicBezTo>
                <a:cubicBezTo>
                  <a:pt x="2236" y="834"/>
                  <a:pt x="2235" y="833"/>
                  <a:pt x="2234" y="832"/>
                </a:cubicBezTo>
                <a:close/>
                <a:moveTo>
                  <a:pt x="2247" y="766"/>
                </a:moveTo>
                <a:cubicBezTo>
                  <a:pt x="2248" y="761"/>
                  <a:pt x="2253" y="750"/>
                  <a:pt x="2245" y="754"/>
                </a:cubicBezTo>
                <a:cubicBezTo>
                  <a:pt x="2240" y="756"/>
                  <a:pt x="2236" y="762"/>
                  <a:pt x="2235" y="768"/>
                </a:cubicBezTo>
                <a:cubicBezTo>
                  <a:pt x="2234" y="774"/>
                  <a:pt x="2238" y="778"/>
                  <a:pt x="2241" y="782"/>
                </a:cubicBezTo>
                <a:cubicBezTo>
                  <a:pt x="2244" y="776"/>
                  <a:pt x="2246" y="772"/>
                  <a:pt x="2247" y="766"/>
                </a:cubicBezTo>
                <a:close/>
                <a:moveTo>
                  <a:pt x="2229" y="874"/>
                </a:moveTo>
                <a:cubicBezTo>
                  <a:pt x="2228" y="881"/>
                  <a:pt x="2227" y="884"/>
                  <a:pt x="2223" y="888"/>
                </a:cubicBezTo>
                <a:cubicBezTo>
                  <a:pt x="2218" y="893"/>
                  <a:pt x="2216" y="896"/>
                  <a:pt x="2213" y="902"/>
                </a:cubicBezTo>
                <a:cubicBezTo>
                  <a:pt x="2219" y="898"/>
                  <a:pt x="2224" y="897"/>
                  <a:pt x="2226" y="889"/>
                </a:cubicBezTo>
                <a:cubicBezTo>
                  <a:pt x="2226" y="887"/>
                  <a:pt x="2231" y="885"/>
                  <a:pt x="2232" y="883"/>
                </a:cubicBezTo>
                <a:cubicBezTo>
                  <a:pt x="2233" y="883"/>
                  <a:pt x="2231" y="878"/>
                  <a:pt x="2232" y="876"/>
                </a:cubicBezTo>
                <a:cubicBezTo>
                  <a:pt x="2231" y="876"/>
                  <a:pt x="2230" y="875"/>
                  <a:pt x="2229" y="874"/>
                </a:cubicBezTo>
                <a:close/>
                <a:moveTo>
                  <a:pt x="2281" y="894"/>
                </a:moveTo>
                <a:cubicBezTo>
                  <a:pt x="2280" y="891"/>
                  <a:pt x="2279" y="889"/>
                  <a:pt x="2277" y="889"/>
                </a:cubicBezTo>
                <a:cubicBezTo>
                  <a:pt x="2277" y="891"/>
                  <a:pt x="2277" y="894"/>
                  <a:pt x="2278" y="896"/>
                </a:cubicBezTo>
                <a:cubicBezTo>
                  <a:pt x="2275" y="895"/>
                  <a:pt x="2276" y="895"/>
                  <a:pt x="2274" y="897"/>
                </a:cubicBezTo>
                <a:cubicBezTo>
                  <a:pt x="2272" y="895"/>
                  <a:pt x="2271" y="897"/>
                  <a:pt x="2271" y="900"/>
                </a:cubicBezTo>
                <a:cubicBezTo>
                  <a:pt x="2268" y="898"/>
                  <a:pt x="2266" y="903"/>
                  <a:pt x="2263" y="905"/>
                </a:cubicBezTo>
                <a:cubicBezTo>
                  <a:pt x="2265" y="902"/>
                  <a:pt x="2265" y="898"/>
                  <a:pt x="2261" y="898"/>
                </a:cubicBezTo>
                <a:cubicBezTo>
                  <a:pt x="2258" y="898"/>
                  <a:pt x="2259" y="903"/>
                  <a:pt x="2257" y="904"/>
                </a:cubicBezTo>
                <a:cubicBezTo>
                  <a:pt x="2253" y="905"/>
                  <a:pt x="2247" y="909"/>
                  <a:pt x="2250" y="914"/>
                </a:cubicBezTo>
                <a:cubicBezTo>
                  <a:pt x="2252" y="913"/>
                  <a:pt x="2256" y="902"/>
                  <a:pt x="2257" y="910"/>
                </a:cubicBezTo>
                <a:cubicBezTo>
                  <a:pt x="2258" y="908"/>
                  <a:pt x="2258" y="909"/>
                  <a:pt x="2259" y="907"/>
                </a:cubicBezTo>
                <a:cubicBezTo>
                  <a:pt x="2259" y="910"/>
                  <a:pt x="2259" y="909"/>
                  <a:pt x="2261" y="910"/>
                </a:cubicBezTo>
                <a:cubicBezTo>
                  <a:pt x="2261" y="909"/>
                  <a:pt x="2261" y="908"/>
                  <a:pt x="2261" y="907"/>
                </a:cubicBezTo>
                <a:cubicBezTo>
                  <a:pt x="2269" y="906"/>
                  <a:pt x="2264" y="914"/>
                  <a:pt x="2265" y="918"/>
                </a:cubicBezTo>
                <a:cubicBezTo>
                  <a:pt x="2266" y="921"/>
                  <a:pt x="2273" y="926"/>
                  <a:pt x="2275" y="921"/>
                </a:cubicBezTo>
                <a:cubicBezTo>
                  <a:pt x="2275" y="921"/>
                  <a:pt x="2275" y="921"/>
                  <a:pt x="2275" y="921"/>
                </a:cubicBezTo>
                <a:cubicBezTo>
                  <a:pt x="2273" y="927"/>
                  <a:pt x="2279" y="925"/>
                  <a:pt x="2278" y="920"/>
                </a:cubicBezTo>
                <a:cubicBezTo>
                  <a:pt x="2277" y="916"/>
                  <a:pt x="2275" y="913"/>
                  <a:pt x="2280" y="910"/>
                </a:cubicBezTo>
                <a:cubicBezTo>
                  <a:pt x="2282" y="913"/>
                  <a:pt x="2280" y="916"/>
                  <a:pt x="2282" y="919"/>
                </a:cubicBezTo>
                <a:cubicBezTo>
                  <a:pt x="2282" y="918"/>
                  <a:pt x="2282" y="916"/>
                  <a:pt x="2283" y="914"/>
                </a:cubicBezTo>
                <a:cubicBezTo>
                  <a:pt x="2283" y="914"/>
                  <a:pt x="2283" y="914"/>
                  <a:pt x="2284" y="915"/>
                </a:cubicBezTo>
                <a:cubicBezTo>
                  <a:pt x="2284" y="912"/>
                  <a:pt x="2287" y="903"/>
                  <a:pt x="2284" y="903"/>
                </a:cubicBezTo>
                <a:cubicBezTo>
                  <a:pt x="2284" y="902"/>
                  <a:pt x="2284" y="901"/>
                  <a:pt x="2284" y="900"/>
                </a:cubicBezTo>
                <a:cubicBezTo>
                  <a:pt x="2283" y="900"/>
                  <a:pt x="2283" y="900"/>
                  <a:pt x="2282" y="900"/>
                </a:cubicBezTo>
                <a:cubicBezTo>
                  <a:pt x="2282" y="899"/>
                  <a:pt x="2283" y="898"/>
                  <a:pt x="2284" y="898"/>
                </a:cubicBezTo>
                <a:cubicBezTo>
                  <a:pt x="2284" y="896"/>
                  <a:pt x="2283" y="893"/>
                  <a:pt x="2281" y="894"/>
                </a:cubicBezTo>
                <a:close/>
                <a:moveTo>
                  <a:pt x="2240" y="1058"/>
                </a:moveTo>
                <a:cubicBezTo>
                  <a:pt x="2238" y="1054"/>
                  <a:pt x="2226" y="1050"/>
                  <a:pt x="2227" y="1056"/>
                </a:cubicBezTo>
                <a:cubicBezTo>
                  <a:pt x="2231" y="1058"/>
                  <a:pt x="2243" y="1065"/>
                  <a:pt x="2240" y="1058"/>
                </a:cubicBezTo>
                <a:close/>
                <a:moveTo>
                  <a:pt x="2214" y="1047"/>
                </a:moveTo>
                <a:cubicBezTo>
                  <a:pt x="2213" y="1045"/>
                  <a:pt x="2209" y="1043"/>
                  <a:pt x="2207" y="1043"/>
                </a:cubicBezTo>
                <a:cubicBezTo>
                  <a:pt x="2204" y="1043"/>
                  <a:pt x="2204" y="1045"/>
                  <a:pt x="2202" y="1049"/>
                </a:cubicBezTo>
                <a:cubicBezTo>
                  <a:pt x="2210" y="1051"/>
                  <a:pt x="2215" y="1051"/>
                  <a:pt x="2223" y="1049"/>
                </a:cubicBezTo>
                <a:cubicBezTo>
                  <a:pt x="2234" y="1047"/>
                  <a:pt x="2222" y="1041"/>
                  <a:pt x="2217" y="1043"/>
                </a:cubicBezTo>
                <a:cubicBezTo>
                  <a:pt x="2218" y="1045"/>
                  <a:pt x="2217" y="1047"/>
                  <a:pt x="2214" y="1047"/>
                </a:cubicBezTo>
                <a:close/>
                <a:moveTo>
                  <a:pt x="2247" y="1050"/>
                </a:moveTo>
                <a:cubicBezTo>
                  <a:pt x="2249" y="1050"/>
                  <a:pt x="2249" y="1048"/>
                  <a:pt x="2251" y="1048"/>
                </a:cubicBezTo>
                <a:cubicBezTo>
                  <a:pt x="2254" y="1049"/>
                  <a:pt x="2256" y="1046"/>
                  <a:pt x="2258" y="1046"/>
                </a:cubicBezTo>
                <a:cubicBezTo>
                  <a:pt x="2263" y="1045"/>
                  <a:pt x="2271" y="1048"/>
                  <a:pt x="2275" y="1044"/>
                </a:cubicBezTo>
                <a:cubicBezTo>
                  <a:pt x="2269" y="1042"/>
                  <a:pt x="2266" y="1044"/>
                  <a:pt x="2260" y="1043"/>
                </a:cubicBezTo>
                <a:cubicBezTo>
                  <a:pt x="2257" y="1043"/>
                  <a:pt x="2256" y="1044"/>
                  <a:pt x="2254" y="1046"/>
                </a:cubicBezTo>
                <a:cubicBezTo>
                  <a:pt x="2252" y="1047"/>
                  <a:pt x="2250" y="1044"/>
                  <a:pt x="2248" y="1045"/>
                </a:cubicBezTo>
                <a:cubicBezTo>
                  <a:pt x="2245" y="1048"/>
                  <a:pt x="2237" y="1041"/>
                  <a:pt x="2234" y="1045"/>
                </a:cubicBezTo>
                <a:cubicBezTo>
                  <a:pt x="2230" y="1050"/>
                  <a:pt x="2241" y="1048"/>
                  <a:pt x="2242" y="1050"/>
                </a:cubicBezTo>
                <a:cubicBezTo>
                  <a:pt x="2245" y="1048"/>
                  <a:pt x="2245" y="1050"/>
                  <a:pt x="2247" y="1050"/>
                </a:cubicBezTo>
                <a:close/>
                <a:moveTo>
                  <a:pt x="2252" y="1019"/>
                </a:moveTo>
                <a:cubicBezTo>
                  <a:pt x="2254" y="1020"/>
                  <a:pt x="2255" y="1021"/>
                  <a:pt x="2257" y="1023"/>
                </a:cubicBezTo>
                <a:cubicBezTo>
                  <a:pt x="2258" y="1020"/>
                  <a:pt x="2260" y="1019"/>
                  <a:pt x="2258" y="1017"/>
                </a:cubicBezTo>
                <a:cubicBezTo>
                  <a:pt x="2257" y="1015"/>
                  <a:pt x="2258" y="1013"/>
                  <a:pt x="2260" y="1014"/>
                </a:cubicBezTo>
                <a:cubicBezTo>
                  <a:pt x="2259" y="1010"/>
                  <a:pt x="2256" y="1011"/>
                  <a:pt x="2256" y="1015"/>
                </a:cubicBezTo>
                <a:cubicBezTo>
                  <a:pt x="2254" y="1009"/>
                  <a:pt x="2252" y="1017"/>
                  <a:pt x="2252" y="1019"/>
                </a:cubicBezTo>
                <a:close/>
                <a:moveTo>
                  <a:pt x="2149" y="968"/>
                </a:moveTo>
                <a:cubicBezTo>
                  <a:pt x="2148" y="970"/>
                  <a:pt x="2151" y="971"/>
                  <a:pt x="2151" y="973"/>
                </a:cubicBezTo>
                <a:cubicBezTo>
                  <a:pt x="2151" y="974"/>
                  <a:pt x="2150" y="974"/>
                  <a:pt x="2150" y="976"/>
                </a:cubicBezTo>
                <a:cubicBezTo>
                  <a:pt x="2150" y="977"/>
                  <a:pt x="2151" y="979"/>
                  <a:pt x="2151" y="980"/>
                </a:cubicBezTo>
                <a:cubicBezTo>
                  <a:pt x="2152" y="982"/>
                  <a:pt x="2153" y="980"/>
                  <a:pt x="2152" y="984"/>
                </a:cubicBezTo>
                <a:cubicBezTo>
                  <a:pt x="2155" y="982"/>
                  <a:pt x="2154" y="984"/>
                  <a:pt x="2155" y="981"/>
                </a:cubicBezTo>
                <a:cubicBezTo>
                  <a:pt x="2159" y="985"/>
                  <a:pt x="2158" y="992"/>
                  <a:pt x="2159" y="997"/>
                </a:cubicBezTo>
                <a:cubicBezTo>
                  <a:pt x="2159" y="1002"/>
                  <a:pt x="2168" y="998"/>
                  <a:pt x="2170" y="997"/>
                </a:cubicBezTo>
                <a:cubicBezTo>
                  <a:pt x="2171" y="999"/>
                  <a:pt x="2171" y="1001"/>
                  <a:pt x="2171" y="1003"/>
                </a:cubicBezTo>
                <a:cubicBezTo>
                  <a:pt x="2178" y="1000"/>
                  <a:pt x="2179" y="998"/>
                  <a:pt x="2186" y="1002"/>
                </a:cubicBezTo>
                <a:cubicBezTo>
                  <a:pt x="2187" y="1003"/>
                  <a:pt x="2189" y="1002"/>
                  <a:pt x="2191" y="1002"/>
                </a:cubicBezTo>
                <a:cubicBezTo>
                  <a:pt x="2192" y="1003"/>
                  <a:pt x="2193" y="1007"/>
                  <a:pt x="2193" y="1009"/>
                </a:cubicBezTo>
                <a:cubicBezTo>
                  <a:pt x="2197" y="1007"/>
                  <a:pt x="2200" y="1005"/>
                  <a:pt x="2204" y="1003"/>
                </a:cubicBezTo>
                <a:cubicBezTo>
                  <a:pt x="2203" y="1006"/>
                  <a:pt x="2203" y="1008"/>
                  <a:pt x="2206" y="1008"/>
                </a:cubicBezTo>
                <a:cubicBezTo>
                  <a:pt x="2206" y="1002"/>
                  <a:pt x="2206" y="997"/>
                  <a:pt x="2206" y="992"/>
                </a:cubicBezTo>
                <a:cubicBezTo>
                  <a:pt x="2206" y="987"/>
                  <a:pt x="2207" y="987"/>
                  <a:pt x="2211" y="984"/>
                </a:cubicBezTo>
                <a:cubicBezTo>
                  <a:pt x="2216" y="980"/>
                  <a:pt x="2216" y="980"/>
                  <a:pt x="2215" y="973"/>
                </a:cubicBezTo>
                <a:cubicBezTo>
                  <a:pt x="2215" y="970"/>
                  <a:pt x="2217" y="965"/>
                  <a:pt x="2220" y="965"/>
                </a:cubicBezTo>
                <a:cubicBezTo>
                  <a:pt x="2226" y="966"/>
                  <a:pt x="2228" y="965"/>
                  <a:pt x="2223" y="961"/>
                </a:cubicBezTo>
                <a:cubicBezTo>
                  <a:pt x="2222" y="960"/>
                  <a:pt x="2219" y="958"/>
                  <a:pt x="2218" y="956"/>
                </a:cubicBezTo>
                <a:cubicBezTo>
                  <a:pt x="2218" y="955"/>
                  <a:pt x="2219" y="953"/>
                  <a:pt x="2219" y="952"/>
                </a:cubicBezTo>
                <a:cubicBezTo>
                  <a:pt x="2217" y="946"/>
                  <a:pt x="2214" y="946"/>
                  <a:pt x="2215" y="939"/>
                </a:cubicBezTo>
                <a:cubicBezTo>
                  <a:pt x="2215" y="936"/>
                  <a:pt x="2222" y="936"/>
                  <a:pt x="2224" y="935"/>
                </a:cubicBezTo>
                <a:cubicBezTo>
                  <a:pt x="2223" y="934"/>
                  <a:pt x="2222" y="932"/>
                  <a:pt x="2221" y="931"/>
                </a:cubicBezTo>
                <a:cubicBezTo>
                  <a:pt x="2223" y="930"/>
                  <a:pt x="2226" y="929"/>
                  <a:pt x="2229" y="928"/>
                </a:cubicBezTo>
                <a:cubicBezTo>
                  <a:pt x="2228" y="926"/>
                  <a:pt x="2226" y="926"/>
                  <a:pt x="2224" y="926"/>
                </a:cubicBezTo>
                <a:cubicBezTo>
                  <a:pt x="2222" y="925"/>
                  <a:pt x="2221" y="922"/>
                  <a:pt x="2220" y="921"/>
                </a:cubicBezTo>
                <a:cubicBezTo>
                  <a:pt x="2218" y="919"/>
                  <a:pt x="2212" y="913"/>
                  <a:pt x="2210" y="913"/>
                </a:cubicBezTo>
                <a:cubicBezTo>
                  <a:pt x="2208" y="914"/>
                  <a:pt x="2202" y="922"/>
                  <a:pt x="2201" y="924"/>
                </a:cubicBezTo>
                <a:cubicBezTo>
                  <a:pt x="2198" y="928"/>
                  <a:pt x="2200" y="931"/>
                  <a:pt x="2196" y="932"/>
                </a:cubicBezTo>
                <a:cubicBezTo>
                  <a:pt x="2190" y="933"/>
                  <a:pt x="2189" y="933"/>
                  <a:pt x="2186" y="938"/>
                </a:cubicBezTo>
                <a:cubicBezTo>
                  <a:pt x="2184" y="942"/>
                  <a:pt x="2182" y="946"/>
                  <a:pt x="2178" y="947"/>
                </a:cubicBezTo>
                <a:cubicBezTo>
                  <a:pt x="2174" y="948"/>
                  <a:pt x="2170" y="948"/>
                  <a:pt x="2168" y="952"/>
                </a:cubicBezTo>
                <a:cubicBezTo>
                  <a:pt x="2165" y="958"/>
                  <a:pt x="2164" y="958"/>
                  <a:pt x="2168" y="962"/>
                </a:cubicBezTo>
                <a:cubicBezTo>
                  <a:pt x="2164" y="961"/>
                  <a:pt x="2156" y="961"/>
                  <a:pt x="2155" y="955"/>
                </a:cubicBezTo>
                <a:cubicBezTo>
                  <a:pt x="2153" y="956"/>
                  <a:pt x="2152" y="958"/>
                  <a:pt x="2150" y="959"/>
                </a:cubicBezTo>
                <a:cubicBezTo>
                  <a:pt x="2150" y="962"/>
                  <a:pt x="2149" y="965"/>
                  <a:pt x="2149" y="968"/>
                </a:cubicBezTo>
                <a:close/>
                <a:moveTo>
                  <a:pt x="2270" y="1059"/>
                </a:moveTo>
                <a:cubicBezTo>
                  <a:pt x="2272" y="1057"/>
                  <a:pt x="2273" y="1055"/>
                  <a:pt x="2275" y="1054"/>
                </a:cubicBezTo>
                <a:cubicBezTo>
                  <a:pt x="2279" y="1052"/>
                  <a:pt x="2289" y="1049"/>
                  <a:pt x="2290" y="1045"/>
                </a:cubicBezTo>
                <a:cubicBezTo>
                  <a:pt x="2287" y="1045"/>
                  <a:pt x="2283" y="1045"/>
                  <a:pt x="2280" y="1046"/>
                </a:cubicBezTo>
                <a:cubicBezTo>
                  <a:pt x="2278" y="1046"/>
                  <a:pt x="2276" y="1046"/>
                  <a:pt x="2275" y="1047"/>
                </a:cubicBezTo>
                <a:cubicBezTo>
                  <a:pt x="2274" y="1047"/>
                  <a:pt x="2274" y="1049"/>
                  <a:pt x="2273" y="1050"/>
                </a:cubicBezTo>
                <a:cubicBezTo>
                  <a:pt x="2270" y="1051"/>
                  <a:pt x="2266" y="1052"/>
                  <a:pt x="2264" y="1055"/>
                </a:cubicBezTo>
                <a:cubicBezTo>
                  <a:pt x="2261" y="1057"/>
                  <a:pt x="2265" y="1059"/>
                  <a:pt x="2262" y="1062"/>
                </a:cubicBezTo>
                <a:cubicBezTo>
                  <a:pt x="2265" y="1061"/>
                  <a:pt x="2268" y="1062"/>
                  <a:pt x="2270" y="1059"/>
                </a:cubicBezTo>
                <a:close/>
                <a:moveTo>
                  <a:pt x="739" y="816"/>
                </a:moveTo>
                <a:cubicBezTo>
                  <a:pt x="741" y="817"/>
                  <a:pt x="744" y="816"/>
                  <a:pt x="746" y="816"/>
                </a:cubicBezTo>
                <a:cubicBezTo>
                  <a:pt x="747" y="817"/>
                  <a:pt x="746" y="822"/>
                  <a:pt x="750" y="821"/>
                </a:cubicBezTo>
                <a:cubicBezTo>
                  <a:pt x="751" y="821"/>
                  <a:pt x="751" y="816"/>
                  <a:pt x="752" y="815"/>
                </a:cubicBezTo>
                <a:cubicBezTo>
                  <a:pt x="755" y="813"/>
                  <a:pt x="755" y="815"/>
                  <a:pt x="756" y="815"/>
                </a:cubicBezTo>
                <a:cubicBezTo>
                  <a:pt x="760" y="815"/>
                  <a:pt x="763" y="814"/>
                  <a:pt x="768" y="814"/>
                </a:cubicBezTo>
                <a:cubicBezTo>
                  <a:pt x="771" y="814"/>
                  <a:pt x="771" y="817"/>
                  <a:pt x="773" y="813"/>
                </a:cubicBezTo>
                <a:cubicBezTo>
                  <a:pt x="774" y="811"/>
                  <a:pt x="770" y="809"/>
                  <a:pt x="769" y="809"/>
                </a:cubicBezTo>
                <a:cubicBezTo>
                  <a:pt x="765" y="808"/>
                  <a:pt x="765" y="808"/>
                  <a:pt x="763" y="804"/>
                </a:cubicBezTo>
                <a:cubicBezTo>
                  <a:pt x="761" y="801"/>
                  <a:pt x="761" y="803"/>
                  <a:pt x="759" y="802"/>
                </a:cubicBezTo>
                <a:cubicBezTo>
                  <a:pt x="757" y="802"/>
                  <a:pt x="754" y="800"/>
                  <a:pt x="752" y="801"/>
                </a:cubicBezTo>
                <a:cubicBezTo>
                  <a:pt x="751" y="801"/>
                  <a:pt x="747" y="802"/>
                  <a:pt x="747" y="802"/>
                </a:cubicBezTo>
                <a:cubicBezTo>
                  <a:pt x="741" y="802"/>
                  <a:pt x="739" y="800"/>
                  <a:pt x="734" y="803"/>
                </a:cubicBezTo>
                <a:cubicBezTo>
                  <a:pt x="740" y="806"/>
                  <a:pt x="739" y="807"/>
                  <a:pt x="743" y="813"/>
                </a:cubicBezTo>
                <a:cubicBezTo>
                  <a:pt x="739" y="815"/>
                  <a:pt x="725" y="809"/>
                  <a:pt x="726" y="814"/>
                </a:cubicBezTo>
                <a:cubicBezTo>
                  <a:pt x="731" y="818"/>
                  <a:pt x="733" y="815"/>
                  <a:pt x="739" y="816"/>
                </a:cubicBezTo>
                <a:close/>
                <a:moveTo>
                  <a:pt x="1185" y="330"/>
                </a:moveTo>
                <a:cubicBezTo>
                  <a:pt x="1189" y="331"/>
                  <a:pt x="1192" y="328"/>
                  <a:pt x="1192" y="323"/>
                </a:cubicBezTo>
                <a:cubicBezTo>
                  <a:pt x="1195" y="325"/>
                  <a:pt x="1197" y="322"/>
                  <a:pt x="1199" y="319"/>
                </a:cubicBezTo>
                <a:cubicBezTo>
                  <a:pt x="1196" y="317"/>
                  <a:pt x="1199" y="313"/>
                  <a:pt x="1197" y="312"/>
                </a:cubicBezTo>
                <a:cubicBezTo>
                  <a:pt x="1194" y="311"/>
                  <a:pt x="1192" y="309"/>
                  <a:pt x="1188" y="310"/>
                </a:cubicBezTo>
                <a:cubicBezTo>
                  <a:pt x="1193" y="303"/>
                  <a:pt x="1172" y="295"/>
                  <a:pt x="1176" y="304"/>
                </a:cubicBezTo>
                <a:cubicBezTo>
                  <a:pt x="1170" y="303"/>
                  <a:pt x="1168" y="306"/>
                  <a:pt x="1162" y="304"/>
                </a:cubicBezTo>
                <a:cubicBezTo>
                  <a:pt x="1163" y="306"/>
                  <a:pt x="1163" y="308"/>
                  <a:pt x="1163" y="310"/>
                </a:cubicBezTo>
                <a:cubicBezTo>
                  <a:pt x="1161" y="307"/>
                  <a:pt x="1160" y="304"/>
                  <a:pt x="1156" y="304"/>
                </a:cubicBezTo>
                <a:cubicBezTo>
                  <a:pt x="1153" y="304"/>
                  <a:pt x="1152" y="307"/>
                  <a:pt x="1153" y="310"/>
                </a:cubicBezTo>
                <a:cubicBezTo>
                  <a:pt x="1151" y="308"/>
                  <a:pt x="1149" y="304"/>
                  <a:pt x="1146" y="305"/>
                </a:cubicBezTo>
                <a:cubicBezTo>
                  <a:pt x="1148" y="311"/>
                  <a:pt x="1145" y="308"/>
                  <a:pt x="1143" y="311"/>
                </a:cubicBezTo>
                <a:cubicBezTo>
                  <a:pt x="1142" y="313"/>
                  <a:pt x="1141" y="315"/>
                  <a:pt x="1140" y="318"/>
                </a:cubicBezTo>
                <a:cubicBezTo>
                  <a:pt x="1138" y="315"/>
                  <a:pt x="1137" y="313"/>
                  <a:pt x="1135" y="310"/>
                </a:cubicBezTo>
                <a:cubicBezTo>
                  <a:pt x="1137" y="311"/>
                  <a:pt x="1139" y="310"/>
                  <a:pt x="1139" y="308"/>
                </a:cubicBezTo>
                <a:cubicBezTo>
                  <a:pt x="1139" y="306"/>
                  <a:pt x="1135" y="305"/>
                  <a:pt x="1134" y="304"/>
                </a:cubicBezTo>
                <a:cubicBezTo>
                  <a:pt x="1130" y="301"/>
                  <a:pt x="1130" y="300"/>
                  <a:pt x="1124" y="300"/>
                </a:cubicBezTo>
                <a:cubicBezTo>
                  <a:pt x="1125" y="303"/>
                  <a:pt x="1127" y="302"/>
                  <a:pt x="1130" y="303"/>
                </a:cubicBezTo>
                <a:cubicBezTo>
                  <a:pt x="1131" y="310"/>
                  <a:pt x="1123" y="302"/>
                  <a:pt x="1120" y="305"/>
                </a:cubicBezTo>
                <a:cubicBezTo>
                  <a:pt x="1117" y="308"/>
                  <a:pt x="1123" y="308"/>
                  <a:pt x="1122" y="310"/>
                </a:cubicBezTo>
                <a:cubicBezTo>
                  <a:pt x="1121" y="312"/>
                  <a:pt x="1118" y="310"/>
                  <a:pt x="1117" y="309"/>
                </a:cubicBezTo>
                <a:cubicBezTo>
                  <a:pt x="1117" y="310"/>
                  <a:pt x="1117" y="311"/>
                  <a:pt x="1117" y="312"/>
                </a:cubicBezTo>
                <a:cubicBezTo>
                  <a:pt x="1115" y="312"/>
                  <a:pt x="1115" y="312"/>
                  <a:pt x="1113" y="313"/>
                </a:cubicBezTo>
                <a:cubicBezTo>
                  <a:pt x="1118" y="315"/>
                  <a:pt x="1120" y="314"/>
                  <a:pt x="1125" y="312"/>
                </a:cubicBezTo>
                <a:cubicBezTo>
                  <a:pt x="1127" y="311"/>
                  <a:pt x="1132" y="314"/>
                  <a:pt x="1135" y="314"/>
                </a:cubicBezTo>
                <a:cubicBezTo>
                  <a:pt x="1133" y="315"/>
                  <a:pt x="1131" y="316"/>
                  <a:pt x="1129" y="317"/>
                </a:cubicBezTo>
                <a:cubicBezTo>
                  <a:pt x="1131" y="318"/>
                  <a:pt x="1133" y="319"/>
                  <a:pt x="1135" y="318"/>
                </a:cubicBezTo>
                <a:cubicBezTo>
                  <a:pt x="1135" y="318"/>
                  <a:pt x="1135" y="319"/>
                  <a:pt x="1135" y="320"/>
                </a:cubicBezTo>
                <a:cubicBezTo>
                  <a:pt x="1129" y="319"/>
                  <a:pt x="1123" y="322"/>
                  <a:pt x="1117" y="322"/>
                </a:cubicBezTo>
                <a:cubicBezTo>
                  <a:pt x="1118" y="326"/>
                  <a:pt x="1128" y="324"/>
                  <a:pt x="1131" y="324"/>
                </a:cubicBezTo>
                <a:cubicBezTo>
                  <a:pt x="1130" y="326"/>
                  <a:pt x="1131" y="328"/>
                  <a:pt x="1133" y="327"/>
                </a:cubicBezTo>
                <a:cubicBezTo>
                  <a:pt x="1133" y="328"/>
                  <a:pt x="1133" y="329"/>
                  <a:pt x="1133" y="329"/>
                </a:cubicBezTo>
                <a:cubicBezTo>
                  <a:pt x="1133" y="329"/>
                  <a:pt x="1134" y="329"/>
                  <a:pt x="1135" y="329"/>
                </a:cubicBezTo>
                <a:cubicBezTo>
                  <a:pt x="1133" y="334"/>
                  <a:pt x="1126" y="332"/>
                  <a:pt x="1128" y="337"/>
                </a:cubicBezTo>
                <a:cubicBezTo>
                  <a:pt x="1132" y="337"/>
                  <a:pt x="1137" y="336"/>
                  <a:pt x="1142" y="336"/>
                </a:cubicBezTo>
                <a:cubicBezTo>
                  <a:pt x="1143" y="335"/>
                  <a:pt x="1145" y="339"/>
                  <a:pt x="1146" y="340"/>
                </a:cubicBezTo>
                <a:cubicBezTo>
                  <a:pt x="1147" y="341"/>
                  <a:pt x="1150" y="341"/>
                  <a:pt x="1152" y="341"/>
                </a:cubicBezTo>
                <a:cubicBezTo>
                  <a:pt x="1156" y="342"/>
                  <a:pt x="1159" y="342"/>
                  <a:pt x="1163" y="340"/>
                </a:cubicBezTo>
                <a:cubicBezTo>
                  <a:pt x="1165" y="339"/>
                  <a:pt x="1165" y="338"/>
                  <a:pt x="1167" y="337"/>
                </a:cubicBezTo>
                <a:cubicBezTo>
                  <a:pt x="1169" y="337"/>
                  <a:pt x="1171" y="337"/>
                  <a:pt x="1174" y="337"/>
                </a:cubicBezTo>
                <a:cubicBezTo>
                  <a:pt x="1176" y="335"/>
                  <a:pt x="1182" y="329"/>
                  <a:pt x="1185" y="330"/>
                </a:cubicBezTo>
                <a:close/>
                <a:moveTo>
                  <a:pt x="1134" y="234"/>
                </a:moveTo>
                <a:cubicBezTo>
                  <a:pt x="1133" y="230"/>
                  <a:pt x="1130" y="222"/>
                  <a:pt x="1131" y="218"/>
                </a:cubicBezTo>
                <a:cubicBezTo>
                  <a:pt x="1134" y="209"/>
                  <a:pt x="1136" y="198"/>
                  <a:pt x="1142" y="190"/>
                </a:cubicBezTo>
                <a:cubicBezTo>
                  <a:pt x="1147" y="186"/>
                  <a:pt x="1151" y="181"/>
                  <a:pt x="1155" y="176"/>
                </a:cubicBezTo>
                <a:cubicBezTo>
                  <a:pt x="1156" y="175"/>
                  <a:pt x="1153" y="164"/>
                  <a:pt x="1153" y="162"/>
                </a:cubicBezTo>
                <a:cubicBezTo>
                  <a:pt x="1152" y="158"/>
                  <a:pt x="1153" y="152"/>
                  <a:pt x="1149" y="149"/>
                </a:cubicBezTo>
                <a:cubicBezTo>
                  <a:pt x="1145" y="146"/>
                  <a:pt x="1141" y="143"/>
                  <a:pt x="1137" y="140"/>
                </a:cubicBezTo>
                <a:cubicBezTo>
                  <a:pt x="1143" y="134"/>
                  <a:pt x="1149" y="128"/>
                  <a:pt x="1155" y="122"/>
                </a:cubicBezTo>
                <a:cubicBezTo>
                  <a:pt x="1149" y="118"/>
                  <a:pt x="1145" y="116"/>
                  <a:pt x="1141" y="108"/>
                </a:cubicBezTo>
                <a:cubicBezTo>
                  <a:pt x="1139" y="102"/>
                  <a:pt x="1146" y="95"/>
                  <a:pt x="1149" y="90"/>
                </a:cubicBezTo>
                <a:cubicBezTo>
                  <a:pt x="1153" y="84"/>
                  <a:pt x="1159" y="82"/>
                  <a:pt x="1164" y="78"/>
                </a:cubicBezTo>
                <a:cubicBezTo>
                  <a:pt x="1170" y="74"/>
                  <a:pt x="1174" y="71"/>
                  <a:pt x="1179" y="65"/>
                </a:cubicBezTo>
                <a:cubicBezTo>
                  <a:pt x="1177" y="64"/>
                  <a:pt x="1175" y="62"/>
                  <a:pt x="1174" y="61"/>
                </a:cubicBezTo>
                <a:cubicBezTo>
                  <a:pt x="1180" y="60"/>
                  <a:pt x="1186" y="60"/>
                  <a:pt x="1191" y="57"/>
                </a:cubicBezTo>
                <a:cubicBezTo>
                  <a:pt x="1198" y="53"/>
                  <a:pt x="1205" y="49"/>
                  <a:pt x="1211" y="45"/>
                </a:cubicBezTo>
                <a:cubicBezTo>
                  <a:pt x="1204" y="42"/>
                  <a:pt x="1196" y="38"/>
                  <a:pt x="1188" y="36"/>
                </a:cubicBezTo>
                <a:cubicBezTo>
                  <a:pt x="1183" y="35"/>
                  <a:pt x="1172" y="34"/>
                  <a:pt x="1168" y="39"/>
                </a:cubicBezTo>
                <a:cubicBezTo>
                  <a:pt x="1166" y="42"/>
                  <a:pt x="1164" y="46"/>
                  <a:pt x="1160" y="46"/>
                </a:cubicBezTo>
                <a:cubicBezTo>
                  <a:pt x="1156" y="45"/>
                  <a:pt x="1151" y="44"/>
                  <a:pt x="1147" y="43"/>
                </a:cubicBezTo>
                <a:cubicBezTo>
                  <a:pt x="1141" y="42"/>
                  <a:pt x="1131" y="50"/>
                  <a:pt x="1126" y="52"/>
                </a:cubicBezTo>
                <a:cubicBezTo>
                  <a:pt x="1127" y="50"/>
                  <a:pt x="1137" y="35"/>
                  <a:pt x="1130" y="35"/>
                </a:cubicBezTo>
                <a:cubicBezTo>
                  <a:pt x="1124" y="35"/>
                  <a:pt x="1118" y="36"/>
                  <a:pt x="1113" y="32"/>
                </a:cubicBezTo>
                <a:cubicBezTo>
                  <a:pt x="1121" y="29"/>
                  <a:pt x="1129" y="26"/>
                  <a:pt x="1137" y="23"/>
                </a:cubicBezTo>
                <a:cubicBezTo>
                  <a:pt x="1121" y="16"/>
                  <a:pt x="1107" y="9"/>
                  <a:pt x="1091" y="6"/>
                </a:cubicBezTo>
                <a:cubicBezTo>
                  <a:pt x="1072" y="4"/>
                  <a:pt x="1054" y="0"/>
                  <a:pt x="1035" y="2"/>
                </a:cubicBezTo>
                <a:cubicBezTo>
                  <a:pt x="1028" y="3"/>
                  <a:pt x="1021" y="3"/>
                  <a:pt x="1015" y="4"/>
                </a:cubicBezTo>
                <a:cubicBezTo>
                  <a:pt x="1012" y="4"/>
                  <a:pt x="1008" y="3"/>
                  <a:pt x="1006" y="5"/>
                </a:cubicBezTo>
                <a:cubicBezTo>
                  <a:pt x="1002" y="6"/>
                  <a:pt x="1002" y="14"/>
                  <a:pt x="998" y="13"/>
                </a:cubicBezTo>
                <a:cubicBezTo>
                  <a:pt x="992" y="12"/>
                  <a:pt x="987" y="11"/>
                  <a:pt x="982" y="10"/>
                </a:cubicBezTo>
                <a:cubicBezTo>
                  <a:pt x="975" y="9"/>
                  <a:pt x="967" y="6"/>
                  <a:pt x="961" y="9"/>
                </a:cubicBezTo>
                <a:cubicBezTo>
                  <a:pt x="952" y="13"/>
                  <a:pt x="943" y="17"/>
                  <a:pt x="934" y="21"/>
                </a:cubicBezTo>
                <a:cubicBezTo>
                  <a:pt x="942" y="27"/>
                  <a:pt x="952" y="31"/>
                  <a:pt x="957" y="40"/>
                </a:cubicBezTo>
                <a:cubicBezTo>
                  <a:pt x="942" y="34"/>
                  <a:pt x="927" y="30"/>
                  <a:pt x="911" y="26"/>
                </a:cubicBezTo>
                <a:cubicBezTo>
                  <a:pt x="907" y="25"/>
                  <a:pt x="899" y="28"/>
                  <a:pt x="895" y="29"/>
                </a:cubicBezTo>
                <a:cubicBezTo>
                  <a:pt x="884" y="30"/>
                  <a:pt x="872" y="32"/>
                  <a:pt x="861" y="33"/>
                </a:cubicBezTo>
                <a:cubicBezTo>
                  <a:pt x="857" y="34"/>
                  <a:pt x="849" y="33"/>
                  <a:pt x="845" y="35"/>
                </a:cubicBezTo>
                <a:cubicBezTo>
                  <a:pt x="838" y="39"/>
                  <a:pt x="832" y="42"/>
                  <a:pt x="826" y="45"/>
                </a:cubicBezTo>
                <a:cubicBezTo>
                  <a:pt x="810" y="53"/>
                  <a:pt x="795" y="61"/>
                  <a:pt x="779" y="69"/>
                </a:cubicBezTo>
                <a:cubicBezTo>
                  <a:pt x="785" y="75"/>
                  <a:pt x="792" y="74"/>
                  <a:pt x="800" y="75"/>
                </a:cubicBezTo>
                <a:cubicBezTo>
                  <a:pt x="798" y="80"/>
                  <a:pt x="796" y="84"/>
                  <a:pt x="795" y="88"/>
                </a:cubicBezTo>
                <a:cubicBezTo>
                  <a:pt x="793" y="93"/>
                  <a:pt x="792" y="92"/>
                  <a:pt x="787" y="92"/>
                </a:cubicBezTo>
                <a:cubicBezTo>
                  <a:pt x="780" y="93"/>
                  <a:pt x="774" y="94"/>
                  <a:pt x="767" y="96"/>
                </a:cubicBezTo>
                <a:cubicBezTo>
                  <a:pt x="758" y="99"/>
                  <a:pt x="749" y="101"/>
                  <a:pt x="740" y="104"/>
                </a:cubicBezTo>
                <a:cubicBezTo>
                  <a:pt x="738" y="105"/>
                  <a:pt x="738" y="110"/>
                  <a:pt x="738" y="112"/>
                </a:cubicBezTo>
                <a:cubicBezTo>
                  <a:pt x="737" y="114"/>
                  <a:pt x="741" y="118"/>
                  <a:pt x="742" y="119"/>
                </a:cubicBezTo>
                <a:cubicBezTo>
                  <a:pt x="745" y="123"/>
                  <a:pt x="748" y="130"/>
                  <a:pt x="752" y="133"/>
                </a:cubicBezTo>
                <a:cubicBezTo>
                  <a:pt x="758" y="136"/>
                  <a:pt x="763" y="139"/>
                  <a:pt x="768" y="142"/>
                </a:cubicBezTo>
                <a:cubicBezTo>
                  <a:pt x="771" y="144"/>
                  <a:pt x="778" y="150"/>
                  <a:pt x="781" y="150"/>
                </a:cubicBezTo>
                <a:cubicBezTo>
                  <a:pt x="787" y="149"/>
                  <a:pt x="793" y="148"/>
                  <a:pt x="799" y="147"/>
                </a:cubicBezTo>
                <a:cubicBezTo>
                  <a:pt x="810" y="146"/>
                  <a:pt x="819" y="148"/>
                  <a:pt x="830" y="150"/>
                </a:cubicBezTo>
                <a:cubicBezTo>
                  <a:pt x="835" y="151"/>
                  <a:pt x="841" y="152"/>
                  <a:pt x="846" y="153"/>
                </a:cubicBezTo>
                <a:cubicBezTo>
                  <a:pt x="849" y="153"/>
                  <a:pt x="855" y="163"/>
                  <a:pt x="856" y="165"/>
                </a:cubicBezTo>
                <a:cubicBezTo>
                  <a:pt x="864" y="175"/>
                  <a:pt x="868" y="186"/>
                  <a:pt x="873" y="197"/>
                </a:cubicBezTo>
                <a:cubicBezTo>
                  <a:pt x="875" y="204"/>
                  <a:pt x="876" y="204"/>
                  <a:pt x="874" y="210"/>
                </a:cubicBezTo>
                <a:cubicBezTo>
                  <a:pt x="872" y="216"/>
                  <a:pt x="869" y="220"/>
                  <a:pt x="873" y="224"/>
                </a:cubicBezTo>
                <a:cubicBezTo>
                  <a:pt x="878" y="229"/>
                  <a:pt x="883" y="231"/>
                  <a:pt x="881" y="238"/>
                </a:cubicBezTo>
                <a:cubicBezTo>
                  <a:pt x="880" y="245"/>
                  <a:pt x="877" y="248"/>
                  <a:pt x="881" y="253"/>
                </a:cubicBezTo>
                <a:cubicBezTo>
                  <a:pt x="887" y="259"/>
                  <a:pt x="887" y="259"/>
                  <a:pt x="894" y="257"/>
                </a:cubicBezTo>
                <a:cubicBezTo>
                  <a:pt x="900" y="255"/>
                  <a:pt x="905" y="254"/>
                  <a:pt x="910" y="252"/>
                </a:cubicBezTo>
                <a:cubicBezTo>
                  <a:pt x="910" y="256"/>
                  <a:pt x="909" y="260"/>
                  <a:pt x="909" y="265"/>
                </a:cubicBezTo>
                <a:cubicBezTo>
                  <a:pt x="909" y="266"/>
                  <a:pt x="904" y="267"/>
                  <a:pt x="903" y="268"/>
                </a:cubicBezTo>
                <a:cubicBezTo>
                  <a:pt x="899" y="269"/>
                  <a:pt x="895" y="271"/>
                  <a:pt x="891" y="272"/>
                </a:cubicBezTo>
                <a:cubicBezTo>
                  <a:pt x="890" y="273"/>
                  <a:pt x="890" y="278"/>
                  <a:pt x="890" y="279"/>
                </a:cubicBezTo>
                <a:cubicBezTo>
                  <a:pt x="890" y="284"/>
                  <a:pt x="887" y="294"/>
                  <a:pt x="888" y="299"/>
                </a:cubicBezTo>
                <a:cubicBezTo>
                  <a:pt x="891" y="307"/>
                  <a:pt x="894" y="314"/>
                  <a:pt x="897" y="322"/>
                </a:cubicBezTo>
                <a:cubicBezTo>
                  <a:pt x="901" y="335"/>
                  <a:pt x="909" y="345"/>
                  <a:pt x="916" y="356"/>
                </a:cubicBezTo>
                <a:cubicBezTo>
                  <a:pt x="920" y="362"/>
                  <a:pt x="924" y="369"/>
                  <a:pt x="928" y="375"/>
                </a:cubicBezTo>
                <a:cubicBezTo>
                  <a:pt x="930" y="379"/>
                  <a:pt x="936" y="379"/>
                  <a:pt x="940" y="380"/>
                </a:cubicBezTo>
                <a:cubicBezTo>
                  <a:pt x="946" y="383"/>
                  <a:pt x="953" y="385"/>
                  <a:pt x="959" y="388"/>
                </a:cubicBezTo>
                <a:cubicBezTo>
                  <a:pt x="961" y="388"/>
                  <a:pt x="970" y="389"/>
                  <a:pt x="970" y="387"/>
                </a:cubicBezTo>
                <a:cubicBezTo>
                  <a:pt x="975" y="375"/>
                  <a:pt x="979" y="362"/>
                  <a:pt x="983" y="349"/>
                </a:cubicBezTo>
                <a:cubicBezTo>
                  <a:pt x="986" y="339"/>
                  <a:pt x="990" y="329"/>
                  <a:pt x="993" y="318"/>
                </a:cubicBezTo>
                <a:cubicBezTo>
                  <a:pt x="995" y="313"/>
                  <a:pt x="995" y="313"/>
                  <a:pt x="1000" y="311"/>
                </a:cubicBezTo>
                <a:cubicBezTo>
                  <a:pt x="1007" y="309"/>
                  <a:pt x="1014" y="307"/>
                  <a:pt x="1020" y="305"/>
                </a:cubicBezTo>
                <a:cubicBezTo>
                  <a:pt x="1024" y="303"/>
                  <a:pt x="1031" y="303"/>
                  <a:pt x="1034" y="300"/>
                </a:cubicBezTo>
                <a:cubicBezTo>
                  <a:pt x="1038" y="297"/>
                  <a:pt x="1042" y="290"/>
                  <a:pt x="1045" y="286"/>
                </a:cubicBezTo>
                <a:cubicBezTo>
                  <a:pt x="1048" y="282"/>
                  <a:pt x="1049" y="280"/>
                  <a:pt x="1054" y="279"/>
                </a:cubicBezTo>
                <a:cubicBezTo>
                  <a:pt x="1060" y="277"/>
                  <a:pt x="1066" y="276"/>
                  <a:pt x="1072" y="274"/>
                </a:cubicBezTo>
                <a:cubicBezTo>
                  <a:pt x="1081" y="272"/>
                  <a:pt x="1092" y="271"/>
                  <a:pt x="1100" y="266"/>
                </a:cubicBezTo>
                <a:cubicBezTo>
                  <a:pt x="1111" y="260"/>
                  <a:pt x="1121" y="253"/>
                  <a:pt x="1131" y="247"/>
                </a:cubicBezTo>
                <a:cubicBezTo>
                  <a:pt x="1136" y="241"/>
                  <a:pt x="1136" y="241"/>
                  <a:pt x="1134" y="234"/>
                </a:cubicBezTo>
                <a:close/>
                <a:moveTo>
                  <a:pt x="2155" y="814"/>
                </a:moveTo>
                <a:cubicBezTo>
                  <a:pt x="2157" y="813"/>
                  <a:pt x="2161" y="813"/>
                  <a:pt x="2161" y="810"/>
                </a:cubicBezTo>
                <a:cubicBezTo>
                  <a:pt x="2161" y="807"/>
                  <a:pt x="2162" y="804"/>
                  <a:pt x="2165" y="804"/>
                </a:cubicBezTo>
                <a:cubicBezTo>
                  <a:pt x="2165" y="801"/>
                  <a:pt x="2165" y="799"/>
                  <a:pt x="2162" y="799"/>
                </a:cubicBezTo>
                <a:cubicBezTo>
                  <a:pt x="2162" y="799"/>
                  <a:pt x="2162" y="800"/>
                  <a:pt x="2162" y="801"/>
                </a:cubicBezTo>
                <a:cubicBezTo>
                  <a:pt x="2155" y="797"/>
                  <a:pt x="2151" y="803"/>
                  <a:pt x="2146" y="806"/>
                </a:cubicBezTo>
                <a:cubicBezTo>
                  <a:pt x="2146" y="811"/>
                  <a:pt x="2145" y="812"/>
                  <a:pt x="2149" y="815"/>
                </a:cubicBezTo>
                <a:cubicBezTo>
                  <a:pt x="2151" y="816"/>
                  <a:pt x="2152" y="816"/>
                  <a:pt x="2154" y="816"/>
                </a:cubicBezTo>
                <a:cubicBezTo>
                  <a:pt x="2156" y="816"/>
                  <a:pt x="2154" y="814"/>
                  <a:pt x="2155" y="814"/>
                </a:cubicBezTo>
                <a:close/>
                <a:moveTo>
                  <a:pt x="2124" y="1024"/>
                </a:moveTo>
                <a:cubicBezTo>
                  <a:pt x="2125" y="1017"/>
                  <a:pt x="2124" y="1009"/>
                  <a:pt x="2126" y="1003"/>
                </a:cubicBezTo>
                <a:cubicBezTo>
                  <a:pt x="2128" y="996"/>
                  <a:pt x="2120" y="991"/>
                  <a:pt x="2115" y="997"/>
                </a:cubicBezTo>
                <a:cubicBezTo>
                  <a:pt x="2119" y="993"/>
                  <a:pt x="2115" y="993"/>
                  <a:pt x="2115" y="990"/>
                </a:cubicBezTo>
                <a:cubicBezTo>
                  <a:pt x="2114" y="988"/>
                  <a:pt x="2114" y="983"/>
                  <a:pt x="2113" y="982"/>
                </a:cubicBezTo>
                <a:cubicBezTo>
                  <a:pt x="2111" y="982"/>
                  <a:pt x="2107" y="981"/>
                  <a:pt x="2107" y="979"/>
                </a:cubicBezTo>
                <a:cubicBezTo>
                  <a:pt x="2106" y="976"/>
                  <a:pt x="2109" y="975"/>
                  <a:pt x="2109" y="972"/>
                </a:cubicBezTo>
                <a:cubicBezTo>
                  <a:pt x="2108" y="969"/>
                  <a:pt x="2103" y="969"/>
                  <a:pt x="2103" y="967"/>
                </a:cubicBezTo>
                <a:cubicBezTo>
                  <a:pt x="2103" y="963"/>
                  <a:pt x="2102" y="965"/>
                  <a:pt x="2099" y="963"/>
                </a:cubicBezTo>
                <a:cubicBezTo>
                  <a:pt x="2096" y="961"/>
                  <a:pt x="2100" y="960"/>
                  <a:pt x="2095" y="959"/>
                </a:cubicBezTo>
                <a:cubicBezTo>
                  <a:pt x="2092" y="959"/>
                  <a:pt x="2090" y="959"/>
                  <a:pt x="2089" y="957"/>
                </a:cubicBezTo>
                <a:cubicBezTo>
                  <a:pt x="2085" y="952"/>
                  <a:pt x="2081" y="951"/>
                  <a:pt x="2077" y="947"/>
                </a:cubicBezTo>
                <a:cubicBezTo>
                  <a:pt x="2073" y="944"/>
                  <a:pt x="2068" y="941"/>
                  <a:pt x="2065" y="937"/>
                </a:cubicBezTo>
                <a:cubicBezTo>
                  <a:pt x="2062" y="932"/>
                  <a:pt x="2063" y="929"/>
                  <a:pt x="2056" y="928"/>
                </a:cubicBezTo>
                <a:cubicBezTo>
                  <a:pt x="2054" y="928"/>
                  <a:pt x="2044" y="924"/>
                  <a:pt x="2043" y="926"/>
                </a:cubicBezTo>
                <a:cubicBezTo>
                  <a:pt x="2041" y="928"/>
                  <a:pt x="2049" y="938"/>
                  <a:pt x="2051" y="940"/>
                </a:cubicBezTo>
                <a:cubicBezTo>
                  <a:pt x="2054" y="942"/>
                  <a:pt x="2061" y="944"/>
                  <a:pt x="2061" y="949"/>
                </a:cubicBezTo>
                <a:cubicBezTo>
                  <a:pt x="2061" y="956"/>
                  <a:pt x="2069" y="955"/>
                  <a:pt x="2070" y="961"/>
                </a:cubicBezTo>
                <a:cubicBezTo>
                  <a:pt x="2071" y="964"/>
                  <a:pt x="2072" y="968"/>
                  <a:pt x="2073" y="971"/>
                </a:cubicBezTo>
                <a:cubicBezTo>
                  <a:pt x="2074" y="974"/>
                  <a:pt x="2076" y="973"/>
                  <a:pt x="2077" y="974"/>
                </a:cubicBezTo>
                <a:cubicBezTo>
                  <a:pt x="2081" y="978"/>
                  <a:pt x="2083" y="987"/>
                  <a:pt x="2086" y="992"/>
                </a:cubicBezTo>
                <a:cubicBezTo>
                  <a:pt x="2088" y="997"/>
                  <a:pt x="2091" y="1000"/>
                  <a:pt x="2094" y="1003"/>
                </a:cubicBezTo>
                <a:cubicBezTo>
                  <a:pt x="2101" y="1010"/>
                  <a:pt x="2107" y="1018"/>
                  <a:pt x="2115" y="1024"/>
                </a:cubicBezTo>
                <a:cubicBezTo>
                  <a:pt x="2115" y="1023"/>
                  <a:pt x="2115" y="1021"/>
                  <a:pt x="2115" y="1020"/>
                </a:cubicBezTo>
                <a:cubicBezTo>
                  <a:pt x="2119" y="1024"/>
                  <a:pt x="2121" y="1018"/>
                  <a:pt x="2124" y="1024"/>
                </a:cubicBezTo>
                <a:close/>
                <a:moveTo>
                  <a:pt x="2141" y="995"/>
                </a:moveTo>
                <a:cubicBezTo>
                  <a:pt x="2137" y="991"/>
                  <a:pt x="2138" y="1000"/>
                  <a:pt x="2139" y="1001"/>
                </a:cubicBezTo>
                <a:cubicBezTo>
                  <a:pt x="2144" y="1003"/>
                  <a:pt x="2144" y="997"/>
                  <a:pt x="2141" y="995"/>
                </a:cubicBezTo>
                <a:close/>
                <a:moveTo>
                  <a:pt x="2185" y="1039"/>
                </a:moveTo>
                <a:cubicBezTo>
                  <a:pt x="2181" y="1040"/>
                  <a:pt x="2176" y="1037"/>
                  <a:pt x="2177" y="1032"/>
                </a:cubicBezTo>
                <a:cubicBezTo>
                  <a:pt x="2174" y="1033"/>
                  <a:pt x="2167" y="1032"/>
                  <a:pt x="2166" y="1030"/>
                </a:cubicBezTo>
                <a:cubicBezTo>
                  <a:pt x="2163" y="1027"/>
                  <a:pt x="2162" y="1029"/>
                  <a:pt x="2161" y="1032"/>
                </a:cubicBezTo>
                <a:cubicBezTo>
                  <a:pt x="2161" y="1033"/>
                  <a:pt x="2159" y="1032"/>
                  <a:pt x="2157" y="1032"/>
                </a:cubicBezTo>
                <a:cubicBezTo>
                  <a:pt x="2151" y="1032"/>
                  <a:pt x="2147" y="1033"/>
                  <a:pt x="2144" y="1027"/>
                </a:cubicBezTo>
                <a:cubicBezTo>
                  <a:pt x="2143" y="1027"/>
                  <a:pt x="2136" y="1025"/>
                  <a:pt x="2134" y="1024"/>
                </a:cubicBezTo>
                <a:cubicBezTo>
                  <a:pt x="2133" y="1026"/>
                  <a:pt x="2131" y="1025"/>
                  <a:pt x="2128" y="1024"/>
                </a:cubicBezTo>
                <a:cubicBezTo>
                  <a:pt x="2126" y="1024"/>
                  <a:pt x="2126" y="1025"/>
                  <a:pt x="2124" y="1026"/>
                </a:cubicBezTo>
                <a:cubicBezTo>
                  <a:pt x="2119" y="1032"/>
                  <a:pt x="2126" y="1033"/>
                  <a:pt x="2130" y="1033"/>
                </a:cubicBezTo>
                <a:cubicBezTo>
                  <a:pt x="2130" y="1034"/>
                  <a:pt x="2130" y="1035"/>
                  <a:pt x="2129" y="1036"/>
                </a:cubicBezTo>
                <a:cubicBezTo>
                  <a:pt x="2134" y="1037"/>
                  <a:pt x="2139" y="1040"/>
                  <a:pt x="2143" y="1040"/>
                </a:cubicBezTo>
                <a:cubicBezTo>
                  <a:pt x="2146" y="1041"/>
                  <a:pt x="2148" y="1039"/>
                  <a:pt x="2151" y="1039"/>
                </a:cubicBezTo>
                <a:cubicBezTo>
                  <a:pt x="2153" y="1040"/>
                  <a:pt x="2156" y="1041"/>
                  <a:pt x="2158" y="1042"/>
                </a:cubicBezTo>
                <a:cubicBezTo>
                  <a:pt x="2160" y="1043"/>
                  <a:pt x="2162" y="1044"/>
                  <a:pt x="2164" y="1044"/>
                </a:cubicBezTo>
                <a:cubicBezTo>
                  <a:pt x="2166" y="1044"/>
                  <a:pt x="2168" y="1044"/>
                  <a:pt x="2169" y="1045"/>
                </a:cubicBezTo>
                <a:cubicBezTo>
                  <a:pt x="2170" y="1045"/>
                  <a:pt x="2171" y="1043"/>
                  <a:pt x="2172" y="1043"/>
                </a:cubicBezTo>
                <a:cubicBezTo>
                  <a:pt x="2176" y="1044"/>
                  <a:pt x="2178" y="1045"/>
                  <a:pt x="2183" y="1044"/>
                </a:cubicBezTo>
                <a:cubicBezTo>
                  <a:pt x="2186" y="1046"/>
                  <a:pt x="2190" y="1047"/>
                  <a:pt x="2193" y="1048"/>
                </a:cubicBezTo>
                <a:cubicBezTo>
                  <a:pt x="2189" y="1044"/>
                  <a:pt x="2194" y="1037"/>
                  <a:pt x="2185" y="1039"/>
                </a:cubicBezTo>
                <a:close/>
                <a:moveTo>
                  <a:pt x="2119" y="990"/>
                </a:moveTo>
                <a:cubicBezTo>
                  <a:pt x="2121" y="992"/>
                  <a:pt x="2121" y="991"/>
                  <a:pt x="2123" y="991"/>
                </a:cubicBezTo>
                <a:cubicBezTo>
                  <a:pt x="2124" y="991"/>
                  <a:pt x="2124" y="993"/>
                  <a:pt x="2125" y="994"/>
                </a:cubicBezTo>
                <a:cubicBezTo>
                  <a:pt x="2126" y="996"/>
                  <a:pt x="2126" y="997"/>
                  <a:pt x="2127" y="998"/>
                </a:cubicBezTo>
                <a:cubicBezTo>
                  <a:pt x="2129" y="999"/>
                  <a:pt x="2130" y="1000"/>
                  <a:pt x="2132" y="1000"/>
                </a:cubicBezTo>
                <a:cubicBezTo>
                  <a:pt x="2130" y="998"/>
                  <a:pt x="2131" y="997"/>
                  <a:pt x="2132" y="995"/>
                </a:cubicBezTo>
                <a:cubicBezTo>
                  <a:pt x="2126" y="995"/>
                  <a:pt x="2129" y="986"/>
                  <a:pt x="2124" y="986"/>
                </a:cubicBezTo>
                <a:cubicBezTo>
                  <a:pt x="2124" y="987"/>
                  <a:pt x="2124" y="988"/>
                  <a:pt x="2124" y="988"/>
                </a:cubicBezTo>
                <a:cubicBezTo>
                  <a:pt x="2122" y="985"/>
                  <a:pt x="2121" y="988"/>
                  <a:pt x="2119" y="99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  <a:alpha val="7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210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F33CCC8-CAB6-47CD-9F3C-F22AC90E7862}"/>
              </a:ext>
            </a:extLst>
          </p:cNvPr>
          <p:cNvSpPr txBox="1"/>
          <p:nvPr/>
        </p:nvSpPr>
        <p:spPr>
          <a:xfrm>
            <a:off x="897048" y="598199"/>
            <a:ext cx="352711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5000" dirty="0">
                <a:solidFill>
                  <a:srgbClr val="FFC000"/>
                </a:solidFill>
                <a:latin typeface="Adobe Caslon Pro Bold" panose="0205070206050A020403" pitchFamily="18" charset="0"/>
                <a:ea typeface="Tahoma" panose="020B0604030504040204" pitchFamily="34" charset="0"/>
                <a:cs typeface="Arial" panose="020B0604020202020204" pitchFamily="34" charset="0"/>
              </a:rPr>
              <a:t>“</a:t>
            </a:r>
            <a:endParaRPr lang="en-GB" sz="8000" dirty="0">
              <a:solidFill>
                <a:srgbClr val="FFC000"/>
              </a:solidFill>
              <a:latin typeface="Adobe Caslon Pro Bold" panose="0205070206050A020403" pitchFamily="18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D44F28-F163-475A-A71D-B375939D24D3}"/>
              </a:ext>
            </a:extLst>
          </p:cNvPr>
          <p:cNvSpPr txBox="1"/>
          <p:nvPr/>
        </p:nvSpPr>
        <p:spPr>
          <a:xfrm>
            <a:off x="8319750" y="2807921"/>
            <a:ext cx="352711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5000" dirty="0">
                <a:solidFill>
                  <a:srgbClr val="FFC000"/>
                </a:solidFill>
                <a:latin typeface="Adobe Caslon Pro Bold" panose="0205070206050A020403" pitchFamily="18" charset="0"/>
                <a:ea typeface="Tahoma" panose="020B0604030504040204" pitchFamily="34" charset="0"/>
                <a:cs typeface="Arial" panose="020B0604020202020204" pitchFamily="34" charset="0"/>
              </a:rPr>
              <a:t>”</a:t>
            </a:r>
            <a:endParaRPr lang="en-GB" sz="8000" dirty="0">
              <a:solidFill>
                <a:srgbClr val="FFC000"/>
              </a:solidFill>
              <a:latin typeface="Adobe Caslon Pro Bold" panose="0205070206050A020403" pitchFamily="18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84FB47E7-8375-47A9-BE44-D705234A790C}"/>
              </a:ext>
            </a:extLst>
          </p:cNvPr>
          <p:cNvSpPr>
            <a:spLocks noEditPoints="1"/>
          </p:cNvSpPr>
          <p:nvPr/>
        </p:nvSpPr>
        <p:spPr bwMode="auto">
          <a:xfrm>
            <a:off x="1879687" y="598199"/>
            <a:ext cx="10723120" cy="5807075"/>
          </a:xfrm>
          <a:custGeom>
            <a:avLst/>
            <a:gdLst>
              <a:gd name="T0" fmla="*/ 609 w 2788"/>
              <a:gd name="T1" fmla="*/ 204 h 1509"/>
              <a:gd name="T2" fmla="*/ 798 w 2788"/>
              <a:gd name="T3" fmla="*/ 348 h 1509"/>
              <a:gd name="T4" fmla="*/ 534 w 2788"/>
              <a:gd name="T5" fmla="*/ 165 h 1509"/>
              <a:gd name="T6" fmla="*/ 430 w 2788"/>
              <a:gd name="T7" fmla="*/ 244 h 1509"/>
              <a:gd name="T8" fmla="*/ 659 w 2788"/>
              <a:gd name="T9" fmla="*/ 331 h 1509"/>
              <a:gd name="T10" fmla="*/ 648 w 2788"/>
              <a:gd name="T11" fmla="*/ 65 h 1509"/>
              <a:gd name="T12" fmla="*/ 724 w 2788"/>
              <a:gd name="T13" fmla="*/ 94 h 1509"/>
              <a:gd name="T14" fmla="*/ 1257 w 2788"/>
              <a:gd name="T15" fmla="*/ 472 h 1509"/>
              <a:gd name="T16" fmla="*/ 483 w 2788"/>
              <a:gd name="T17" fmla="*/ 125 h 1509"/>
              <a:gd name="T18" fmla="*/ 457 w 2788"/>
              <a:gd name="T19" fmla="*/ 167 h 1509"/>
              <a:gd name="T20" fmla="*/ 560 w 2788"/>
              <a:gd name="T21" fmla="*/ 67 h 1509"/>
              <a:gd name="T22" fmla="*/ 608 w 2788"/>
              <a:gd name="T23" fmla="*/ 141 h 1509"/>
              <a:gd name="T24" fmla="*/ 1754 w 2788"/>
              <a:gd name="T25" fmla="*/ 58 h 1509"/>
              <a:gd name="T26" fmla="*/ 1255 w 2788"/>
              <a:gd name="T27" fmla="*/ 442 h 1509"/>
              <a:gd name="T28" fmla="*/ 2014 w 2788"/>
              <a:gd name="T29" fmla="*/ 68 h 1509"/>
              <a:gd name="T30" fmla="*/ 1264 w 2788"/>
              <a:gd name="T31" fmla="*/ 428 h 1509"/>
              <a:gd name="T32" fmla="*/ 1280 w 2788"/>
              <a:gd name="T33" fmla="*/ 404 h 1509"/>
              <a:gd name="T34" fmla="*/ 1456 w 2788"/>
              <a:gd name="T35" fmla="*/ 252 h 1509"/>
              <a:gd name="T36" fmla="*/ 2294 w 2788"/>
              <a:gd name="T37" fmla="*/ 958 h 1509"/>
              <a:gd name="T38" fmla="*/ 2292 w 2788"/>
              <a:gd name="T39" fmla="*/ 1259 h 1509"/>
              <a:gd name="T40" fmla="*/ 2402 w 2788"/>
              <a:gd name="T41" fmla="*/ 997 h 1509"/>
              <a:gd name="T42" fmla="*/ 2409 w 2788"/>
              <a:gd name="T43" fmla="*/ 466 h 1509"/>
              <a:gd name="T44" fmla="*/ 2256 w 2788"/>
              <a:gd name="T45" fmla="*/ 1010 h 1509"/>
              <a:gd name="T46" fmla="*/ 1554 w 2788"/>
              <a:gd name="T47" fmla="*/ 659 h 1509"/>
              <a:gd name="T48" fmla="*/ 2505 w 2788"/>
              <a:gd name="T49" fmla="*/ 1025 h 1509"/>
              <a:gd name="T50" fmla="*/ 2663 w 2788"/>
              <a:gd name="T51" fmla="*/ 1335 h 1509"/>
              <a:gd name="T52" fmla="*/ 2534 w 2788"/>
              <a:gd name="T53" fmla="*/ 365 h 1509"/>
              <a:gd name="T54" fmla="*/ 2238 w 2788"/>
              <a:gd name="T55" fmla="*/ 707 h 1509"/>
              <a:gd name="T56" fmla="*/ 1926 w 2788"/>
              <a:gd name="T57" fmla="*/ 863 h 1509"/>
              <a:gd name="T58" fmla="*/ 1659 w 2788"/>
              <a:gd name="T59" fmla="*/ 858 h 1509"/>
              <a:gd name="T60" fmla="*/ 1440 w 2788"/>
              <a:gd name="T61" fmla="*/ 1246 h 1509"/>
              <a:gd name="T62" fmla="*/ 1381 w 2788"/>
              <a:gd name="T63" fmla="*/ 669 h 1509"/>
              <a:gd name="T64" fmla="*/ 1603 w 2788"/>
              <a:gd name="T65" fmla="*/ 537 h 1509"/>
              <a:gd name="T66" fmla="*/ 1427 w 2788"/>
              <a:gd name="T67" fmla="*/ 596 h 1509"/>
              <a:gd name="T68" fmla="*/ 1284 w 2788"/>
              <a:gd name="T69" fmla="*/ 534 h 1509"/>
              <a:gd name="T70" fmla="*/ 1469 w 2788"/>
              <a:gd name="T71" fmla="*/ 425 h 1509"/>
              <a:gd name="T72" fmla="*/ 1406 w 2788"/>
              <a:gd name="T73" fmla="*/ 301 h 1509"/>
              <a:gd name="T74" fmla="*/ 1719 w 2788"/>
              <a:gd name="T75" fmla="*/ 265 h 1509"/>
              <a:gd name="T76" fmla="*/ 1983 w 2788"/>
              <a:gd name="T77" fmla="*/ 166 h 1509"/>
              <a:gd name="T78" fmla="*/ 2600 w 2788"/>
              <a:gd name="T79" fmla="*/ 255 h 1509"/>
              <a:gd name="T80" fmla="*/ 1713 w 2788"/>
              <a:gd name="T81" fmla="*/ 611 h 1509"/>
              <a:gd name="T82" fmla="*/ 783 w 2788"/>
              <a:gd name="T83" fmla="*/ 817 h 1509"/>
              <a:gd name="T84" fmla="*/ 787 w 2788"/>
              <a:gd name="T85" fmla="*/ 1388 h 1509"/>
              <a:gd name="T86" fmla="*/ 487 w 2788"/>
              <a:gd name="T87" fmla="*/ 801 h 1509"/>
              <a:gd name="T88" fmla="*/ 126 w 2788"/>
              <a:gd name="T89" fmla="*/ 397 h 1509"/>
              <a:gd name="T90" fmla="*/ 32 w 2788"/>
              <a:gd name="T91" fmla="*/ 261 h 1509"/>
              <a:gd name="T92" fmla="*/ 579 w 2788"/>
              <a:gd name="T93" fmla="*/ 258 h 1509"/>
              <a:gd name="T94" fmla="*/ 613 w 2788"/>
              <a:gd name="T95" fmla="*/ 316 h 1509"/>
              <a:gd name="T96" fmla="*/ 824 w 2788"/>
              <a:gd name="T97" fmla="*/ 432 h 1509"/>
              <a:gd name="T98" fmla="*/ 802 w 2788"/>
              <a:gd name="T99" fmla="*/ 558 h 1509"/>
              <a:gd name="T100" fmla="*/ 675 w 2788"/>
              <a:gd name="T101" fmla="*/ 752 h 1509"/>
              <a:gd name="T102" fmla="*/ 676 w 2788"/>
              <a:gd name="T103" fmla="*/ 897 h 1509"/>
              <a:gd name="T104" fmla="*/ 629 w 2788"/>
              <a:gd name="T105" fmla="*/ 551 h 1509"/>
              <a:gd name="T106" fmla="*/ 337 w 2788"/>
              <a:gd name="T107" fmla="*/ 304 h 1509"/>
              <a:gd name="T108" fmla="*/ 549 w 2788"/>
              <a:gd name="T109" fmla="*/ 490 h 1509"/>
              <a:gd name="T110" fmla="*/ 381 w 2788"/>
              <a:gd name="T111" fmla="*/ 141 h 1509"/>
              <a:gd name="T112" fmla="*/ 1642 w 2788"/>
              <a:gd name="T113" fmla="*/ 1175 h 1509"/>
              <a:gd name="T114" fmla="*/ 2271 w 2788"/>
              <a:gd name="T115" fmla="*/ 900 h 1509"/>
              <a:gd name="T116" fmla="*/ 2155 w 2788"/>
              <a:gd name="T117" fmla="*/ 981 h 1509"/>
              <a:gd name="T118" fmla="*/ 747 w 2788"/>
              <a:gd name="T119" fmla="*/ 802 h 1509"/>
              <a:gd name="T120" fmla="*/ 1137 w 2788"/>
              <a:gd name="T121" fmla="*/ 140 h 1509"/>
              <a:gd name="T122" fmla="*/ 910 w 2788"/>
              <a:gd name="T123" fmla="*/ 252 h 1509"/>
              <a:gd name="T124" fmla="*/ 2086 w 2788"/>
              <a:gd name="T125" fmla="*/ 992 h 1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788" h="1509">
                <a:moveTo>
                  <a:pt x="1256" y="418"/>
                </a:moveTo>
                <a:cubicBezTo>
                  <a:pt x="1256" y="420"/>
                  <a:pt x="1257" y="422"/>
                  <a:pt x="1260" y="421"/>
                </a:cubicBezTo>
                <a:cubicBezTo>
                  <a:pt x="1258" y="426"/>
                  <a:pt x="1253" y="421"/>
                  <a:pt x="1251" y="418"/>
                </a:cubicBezTo>
                <a:cubicBezTo>
                  <a:pt x="1251" y="418"/>
                  <a:pt x="1252" y="417"/>
                  <a:pt x="1252" y="417"/>
                </a:cubicBezTo>
                <a:cubicBezTo>
                  <a:pt x="1253" y="417"/>
                  <a:pt x="1253" y="418"/>
                  <a:pt x="1254" y="418"/>
                </a:cubicBezTo>
                <a:cubicBezTo>
                  <a:pt x="1254" y="417"/>
                  <a:pt x="1254" y="417"/>
                  <a:pt x="1254" y="416"/>
                </a:cubicBezTo>
                <a:cubicBezTo>
                  <a:pt x="1255" y="416"/>
                  <a:pt x="1256" y="417"/>
                  <a:pt x="1256" y="418"/>
                </a:cubicBezTo>
                <a:close/>
                <a:moveTo>
                  <a:pt x="554" y="204"/>
                </a:moveTo>
                <a:cubicBezTo>
                  <a:pt x="554" y="205"/>
                  <a:pt x="552" y="205"/>
                  <a:pt x="551" y="206"/>
                </a:cubicBezTo>
                <a:cubicBezTo>
                  <a:pt x="548" y="199"/>
                  <a:pt x="546" y="201"/>
                  <a:pt x="540" y="201"/>
                </a:cubicBezTo>
                <a:cubicBezTo>
                  <a:pt x="543" y="198"/>
                  <a:pt x="547" y="196"/>
                  <a:pt x="550" y="194"/>
                </a:cubicBezTo>
                <a:cubicBezTo>
                  <a:pt x="549" y="193"/>
                  <a:pt x="548" y="192"/>
                  <a:pt x="547" y="191"/>
                </a:cubicBezTo>
                <a:cubicBezTo>
                  <a:pt x="548" y="190"/>
                  <a:pt x="550" y="189"/>
                  <a:pt x="552" y="188"/>
                </a:cubicBezTo>
                <a:cubicBezTo>
                  <a:pt x="548" y="186"/>
                  <a:pt x="546" y="184"/>
                  <a:pt x="542" y="186"/>
                </a:cubicBezTo>
                <a:cubicBezTo>
                  <a:pt x="538" y="187"/>
                  <a:pt x="536" y="188"/>
                  <a:pt x="532" y="186"/>
                </a:cubicBezTo>
                <a:cubicBezTo>
                  <a:pt x="528" y="184"/>
                  <a:pt x="526" y="186"/>
                  <a:pt x="522" y="186"/>
                </a:cubicBezTo>
                <a:cubicBezTo>
                  <a:pt x="520" y="186"/>
                  <a:pt x="517" y="191"/>
                  <a:pt x="516" y="192"/>
                </a:cubicBezTo>
                <a:cubicBezTo>
                  <a:pt x="517" y="193"/>
                  <a:pt x="525" y="195"/>
                  <a:pt x="525" y="197"/>
                </a:cubicBezTo>
                <a:cubicBezTo>
                  <a:pt x="525" y="201"/>
                  <a:pt x="526" y="206"/>
                  <a:pt x="520" y="205"/>
                </a:cubicBezTo>
                <a:cubicBezTo>
                  <a:pt x="517" y="204"/>
                  <a:pt x="514" y="198"/>
                  <a:pt x="512" y="199"/>
                </a:cubicBezTo>
                <a:cubicBezTo>
                  <a:pt x="509" y="200"/>
                  <a:pt x="505" y="203"/>
                  <a:pt x="508" y="205"/>
                </a:cubicBezTo>
                <a:cubicBezTo>
                  <a:pt x="515" y="211"/>
                  <a:pt x="522" y="212"/>
                  <a:pt x="528" y="219"/>
                </a:cubicBezTo>
                <a:cubicBezTo>
                  <a:pt x="530" y="222"/>
                  <a:pt x="532" y="226"/>
                  <a:pt x="536" y="227"/>
                </a:cubicBezTo>
                <a:cubicBezTo>
                  <a:pt x="539" y="228"/>
                  <a:pt x="544" y="225"/>
                  <a:pt x="542" y="221"/>
                </a:cubicBezTo>
                <a:cubicBezTo>
                  <a:pt x="548" y="224"/>
                  <a:pt x="562" y="214"/>
                  <a:pt x="552" y="211"/>
                </a:cubicBezTo>
                <a:cubicBezTo>
                  <a:pt x="554" y="211"/>
                  <a:pt x="555" y="210"/>
                  <a:pt x="557" y="209"/>
                </a:cubicBezTo>
                <a:cubicBezTo>
                  <a:pt x="556" y="208"/>
                  <a:pt x="555" y="206"/>
                  <a:pt x="554" y="204"/>
                </a:cubicBezTo>
                <a:close/>
                <a:moveTo>
                  <a:pt x="1246" y="418"/>
                </a:moveTo>
                <a:cubicBezTo>
                  <a:pt x="1247" y="419"/>
                  <a:pt x="1245" y="421"/>
                  <a:pt x="1247" y="423"/>
                </a:cubicBezTo>
                <a:cubicBezTo>
                  <a:pt x="1247" y="421"/>
                  <a:pt x="1247" y="419"/>
                  <a:pt x="1249" y="417"/>
                </a:cubicBezTo>
                <a:cubicBezTo>
                  <a:pt x="1248" y="417"/>
                  <a:pt x="1246" y="416"/>
                  <a:pt x="1246" y="416"/>
                </a:cubicBezTo>
                <a:cubicBezTo>
                  <a:pt x="1245" y="417"/>
                  <a:pt x="1246" y="417"/>
                  <a:pt x="1246" y="418"/>
                </a:cubicBezTo>
                <a:close/>
                <a:moveTo>
                  <a:pt x="706" y="285"/>
                </a:moveTo>
                <a:cubicBezTo>
                  <a:pt x="708" y="288"/>
                  <a:pt x="716" y="292"/>
                  <a:pt x="719" y="287"/>
                </a:cubicBezTo>
                <a:cubicBezTo>
                  <a:pt x="722" y="282"/>
                  <a:pt x="720" y="280"/>
                  <a:pt x="721" y="275"/>
                </a:cubicBezTo>
                <a:cubicBezTo>
                  <a:pt x="715" y="267"/>
                  <a:pt x="699" y="279"/>
                  <a:pt x="706" y="285"/>
                </a:cubicBezTo>
                <a:close/>
                <a:moveTo>
                  <a:pt x="752" y="228"/>
                </a:moveTo>
                <a:cubicBezTo>
                  <a:pt x="749" y="221"/>
                  <a:pt x="740" y="222"/>
                  <a:pt x="735" y="224"/>
                </a:cubicBezTo>
                <a:cubicBezTo>
                  <a:pt x="733" y="225"/>
                  <a:pt x="725" y="214"/>
                  <a:pt x="722" y="211"/>
                </a:cubicBezTo>
                <a:cubicBezTo>
                  <a:pt x="719" y="207"/>
                  <a:pt x="711" y="204"/>
                  <a:pt x="706" y="204"/>
                </a:cubicBezTo>
                <a:cubicBezTo>
                  <a:pt x="704" y="205"/>
                  <a:pt x="699" y="204"/>
                  <a:pt x="697" y="206"/>
                </a:cubicBezTo>
                <a:cubicBezTo>
                  <a:pt x="696" y="207"/>
                  <a:pt x="692" y="212"/>
                  <a:pt x="690" y="212"/>
                </a:cubicBezTo>
                <a:cubicBezTo>
                  <a:pt x="685" y="208"/>
                  <a:pt x="686" y="208"/>
                  <a:pt x="681" y="212"/>
                </a:cubicBezTo>
                <a:cubicBezTo>
                  <a:pt x="679" y="215"/>
                  <a:pt x="676" y="215"/>
                  <a:pt x="678" y="211"/>
                </a:cubicBezTo>
                <a:cubicBezTo>
                  <a:pt x="680" y="206"/>
                  <a:pt x="681" y="206"/>
                  <a:pt x="679" y="201"/>
                </a:cubicBezTo>
                <a:cubicBezTo>
                  <a:pt x="677" y="198"/>
                  <a:pt x="676" y="198"/>
                  <a:pt x="674" y="195"/>
                </a:cubicBezTo>
                <a:cubicBezTo>
                  <a:pt x="672" y="193"/>
                  <a:pt x="673" y="188"/>
                  <a:pt x="669" y="188"/>
                </a:cubicBezTo>
                <a:cubicBezTo>
                  <a:pt x="667" y="188"/>
                  <a:pt x="663" y="187"/>
                  <a:pt x="661" y="188"/>
                </a:cubicBezTo>
                <a:cubicBezTo>
                  <a:pt x="655" y="190"/>
                  <a:pt x="649" y="193"/>
                  <a:pt x="643" y="194"/>
                </a:cubicBezTo>
                <a:cubicBezTo>
                  <a:pt x="643" y="192"/>
                  <a:pt x="644" y="190"/>
                  <a:pt x="644" y="187"/>
                </a:cubicBezTo>
                <a:cubicBezTo>
                  <a:pt x="635" y="186"/>
                  <a:pt x="631" y="186"/>
                  <a:pt x="623" y="190"/>
                </a:cubicBezTo>
                <a:cubicBezTo>
                  <a:pt x="616" y="193"/>
                  <a:pt x="612" y="197"/>
                  <a:pt x="609" y="204"/>
                </a:cubicBezTo>
                <a:cubicBezTo>
                  <a:pt x="608" y="207"/>
                  <a:pt x="605" y="213"/>
                  <a:pt x="605" y="216"/>
                </a:cubicBezTo>
                <a:cubicBezTo>
                  <a:pt x="605" y="217"/>
                  <a:pt x="606" y="226"/>
                  <a:pt x="607" y="226"/>
                </a:cubicBezTo>
                <a:cubicBezTo>
                  <a:pt x="615" y="227"/>
                  <a:pt x="621" y="226"/>
                  <a:pt x="627" y="233"/>
                </a:cubicBezTo>
                <a:cubicBezTo>
                  <a:pt x="621" y="232"/>
                  <a:pt x="615" y="232"/>
                  <a:pt x="609" y="231"/>
                </a:cubicBezTo>
                <a:cubicBezTo>
                  <a:pt x="611" y="236"/>
                  <a:pt x="616" y="240"/>
                  <a:pt x="620" y="242"/>
                </a:cubicBezTo>
                <a:cubicBezTo>
                  <a:pt x="624" y="244"/>
                  <a:pt x="625" y="241"/>
                  <a:pt x="628" y="241"/>
                </a:cubicBezTo>
                <a:cubicBezTo>
                  <a:pt x="634" y="240"/>
                  <a:pt x="630" y="242"/>
                  <a:pt x="633" y="245"/>
                </a:cubicBezTo>
                <a:cubicBezTo>
                  <a:pt x="635" y="247"/>
                  <a:pt x="640" y="248"/>
                  <a:pt x="642" y="248"/>
                </a:cubicBezTo>
                <a:cubicBezTo>
                  <a:pt x="648" y="248"/>
                  <a:pt x="656" y="247"/>
                  <a:pt x="661" y="249"/>
                </a:cubicBezTo>
                <a:cubicBezTo>
                  <a:pt x="663" y="250"/>
                  <a:pt x="665" y="250"/>
                  <a:pt x="667" y="251"/>
                </a:cubicBezTo>
                <a:cubicBezTo>
                  <a:pt x="668" y="251"/>
                  <a:pt x="669" y="248"/>
                  <a:pt x="670" y="249"/>
                </a:cubicBezTo>
                <a:cubicBezTo>
                  <a:pt x="673" y="249"/>
                  <a:pt x="673" y="253"/>
                  <a:pt x="677" y="252"/>
                </a:cubicBezTo>
                <a:cubicBezTo>
                  <a:pt x="674" y="250"/>
                  <a:pt x="672" y="247"/>
                  <a:pt x="670" y="245"/>
                </a:cubicBezTo>
                <a:cubicBezTo>
                  <a:pt x="679" y="248"/>
                  <a:pt x="685" y="250"/>
                  <a:pt x="694" y="248"/>
                </a:cubicBezTo>
                <a:cubicBezTo>
                  <a:pt x="692" y="244"/>
                  <a:pt x="692" y="242"/>
                  <a:pt x="688" y="241"/>
                </a:cubicBezTo>
                <a:cubicBezTo>
                  <a:pt x="693" y="236"/>
                  <a:pt x="692" y="243"/>
                  <a:pt x="696" y="245"/>
                </a:cubicBezTo>
                <a:cubicBezTo>
                  <a:pt x="697" y="246"/>
                  <a:pt x="700" y="244"/>
                  <a:pt x="701" y="245"/>
                </a:cubicBezTo>
                <a:cubicBezTo>
                  <a:pt x="701" y="247"/>
                  <a:pt x="702" y="249"/>
                  <a:pt x="702" y="251"/>
                </a:cubicBezTo>
                <a:cubicBezTo>
                  <a:pt x="706" y="247"/>
                  <a:pt x="714" y="257"/>
                  <a:pt x="717" y="260"/>
                </a:cubicBezTo>
                <a:cubicBezTo>
                  <a:pt x="711" y="262"/>
                  <a:pt x="710" y="261"/>
                  <a:pt x="710" y="268"/>
                </a:cubicBezTo>
                <a:cubicBezTo>
                  <a:pt x="713" y="267"/>
                  <a:pt x="715" y="266"/>
                  <a:pt x="718" y="265"/>
                </a:cubicBezTo>
                <a:cubicBezTo>
                  <a:pt x="722" y="263"/>
                  <a:pt x="722" y="263"/>
                  <a:pt x="724" y="267"/>
                </a:cubicBezTo>
                <a:cubicBezTo>
                  <a:pt x="727" y="272"/>
                  <a:pt x="734" y="270"/>
                  <a:pt x="737" y="276"/>
                </a:cubicBezTo>
                <a:cubicBezTo>
                  <a:pt x="739" y="280"/>
                  <a:pt x="741" y="284"/>
                  <a:pt x="743" y="287"/>
                </a:cubicBezTo>
                <a:cubicBezTo>
                  <a:pt x="744" y="289"/>
                  <a:pt x="742" y="290"/>
                  <a:pt x="740" y="291"/>
                </a:cubicBezTo>
                <a:cubicBezTo>
                  <a:pt x="736" y="296"/>
                  <a:pt x="731" y="301"/>
                  <a:pt x="726" y="306"/>
                </a:cubicBezTo>
                <a:cubicBezTo>
                  <a:pt x="727" y="307"/>
                  <a:pt x="734" y="310"/>
                  <a:pt x="733" y="313"/>
                </a:cubicBezTo>
                <a:cubicBezTo>
                  <a:pt x="732" y="314"/>
                  <a:pt x="723" y="316"/>
                  <a:pt x="722" y="316"/>
                </a:cubicBezTo>
                <a:cubicBezTo>
                  <a:pt x="716" y="318"/>
                  <a:pt x="710" y="316"/>
                  <a:pt x="704" y="315"/>
                </a:cubicBezTo>
                <a:cubicBezTo>
                  <a:pt x="704" y="319"/>
                  <a:pt x="699" y="320"/>
                  <a:pt x="697" y="323"/>
                </a:cubicBezTo>
                <a:cubicBezTo>
                  <a:pt x="696" y="325"/>
                  <a:pt x="700" y="330"/>
                  <a:pt x="703" y="330"/>
                </a:cubicBezTo>
                <a:cubicBezTo>
                  <a:pt x="707" y="330"/>
                  <a:pt x="712" y="331"/>
                  <a:pt x="715" y="328"/>
                </a:cubicBezTo>
                <a:cubicBezTo>
                  <a:pt x="718" y="325"/>
                  <a:pt x="721" y="328"/>
                  <a:pt x="725" y="329"/>
                </a:cubicBezTo>
                <a:cubicBezTo>
                  <a:pt x="725" y="327"/>
                  <a:pt x="726" y="326"/>
                  <a:pt x="725" y="325"/>
                </a:cubicBezTo>
                <a:cubicBezTo>
                  <a:pt x="728" y="325"/>
                  <a:pt x="729" y="326"/>
                  <a:pt x="729" y="329"/>
                </a:cubicBezTo>
                <a:cubicBezTo>
                  <a:pt x="736" y="325"/>
                  <a:pt x="736" y="328"/>
                  <a:pt x="740" y="335"/>
                </a:cubicBezTo>
                <a:cubicBezTo>
                  <a:pt x="742" y="338"/>
                  <a:pt x="746" y="338"/>
                  <a:pt x="750" y="340"/>
                </a:cubicBezTo>
                <a:cubicBezTo>
                  <a:pt x="747" y="341"/>
                  <a:pt x="745" y="342"/>
                  <a:pt x="743" y="343"/>
                </a:cubicBezTo>
                <a:cubicBezTo>
                  <a:pt x="747" y="345"/>
                  <a:pt x="749" y="347"/>
                  <a:pt x="753" y="346"/>
                </a:cubicBezTo>
                <a:cubicBezTo>
                  <a:pt x="753" y="347"/>
                  <a:pt x="752" y="348"/>
                  <a:pt x="752" y="348"/>
                </a:cubicBezTo>
                <a:cubicBezTo>
                  <a:pt x="756" y="349"/>
                  <a:pt x="760" y="350"/>
                  <a:pt x="764" y="352"/>
                </a:cubicBezTo>
                <a:cubicBezTo>
                  <a:pt x="765" y="352"/>
                  <a:pt x="765" y="356"/>
                  <a:pt x="768" y="356"/>
                </a:cubicBezTo>
                <a:cubicBezTo>
                  <a:pt x="776" y="358"/>
                  <a:pt x="784" y="360"/>
                  <a:pt x="792" y="362"/>
                </a:cubicBezTo>
                <a:cubicBezTo>
                  <a:pt x="792" y="359"/>
                  <a:pt x="793" y="357"/>
                  <a:pt x="790" y="355"/>
                </a:cubicBezTo>
                <a:cubicBezTo>
                  <a:pt x="787" y="353"/>
                  <a:pt x="785" y="351"/>
                  <a:pt x="782" y="349"/>
                </a:cubicBezTo>
                <a:cubicBezTo>
                  <a:pt x="780" y="348"/>
                  <a:pt x="775" y="348"/>
                  <a:pt x="774" y="346"/>
                </a:cubicBezTo>
                <a:cubicBezTo>
                  <a:pt x="773" y="343"/>
                  <a:pt x="771" y="341"/>
                  <a:pt x="770" y="338"/>
                </a:cubicBezTo>
                <a:cubicBezTo>
                  <a:pt x="772" y="339"/>
                  <a:pt x="775" y="340"/>
                  <a:pt x="778" y="342"/>
                </a:cubicBezTo>
                <a:cubicBezTo>
                  <a:pt x="777" y="340"/>
                  <a:pt x="777" y="339"/>
                  <a:pt x="777" y="337"/>
                </a:cubicBezTo>
                <a:cubicBezTo>
                  <a:pt x="781" y="340"/>
                  <a:pt x="786" y="343"/>
                  <a:pt x="791" y="346"/>
                </a:cubicBezTo>
                <a:cubicBezTo>
                  <a:pt x="794" y="348"/>
                  <a:pt x="798" y="354"/>
                  <a:pt x="800" y="353"/>
                </a:cubicBezTo>
                <a:cubicBezTo>
                  <a:pt x="799" y="352"/>
                  <a:pt x="798" y="350"/>
                  <a:pt x="798" y="348"/>
                </a:cubicBezTo>
                <a:cubicBezTo>
                  <a:pt x="799" y="349"/>
                  <a:pt x="800" y="349"/>
                  <a:pt x="801" y="349"/>
                </a:cubicBezTo>
                <a:cubicBezTo>
                  <a:pt x="803" y="345"/>
                  <a:pt x="796" y="344"/>
                  <a:pt x="799" y="340"/>
                </a:cubicBezTo>
                <a:cubicBezTo>
                  <a:pt x="800" y="342"/>
                  <a:pt x="801" y="343"/>
                  <a:pt x="803" y="345"/>
                </a:cubicBezTo>
                <a:cubicBezTo>
                  <a:pt x="802" y="342"/>
                  <a:pt x="803" y="337"/>
                  <a:pt x="801" y="335"/>
                </a:cubicBezTo>
                <a:cubicBezTo>
                  <a:pt x="800" y="332"/>
                  <a:pt x="797" y="333"/>
                  <a:pt x="796" y="329"/>
                </a:cubicBezTo>
                <a:cubicBezTo>
                  <a:pt x="795" y="325"/>
                  <a:pt x="795" y="324"/>
                  <a:pt x="792" y="322"/>
                </a:cubicBezTo>
                <a:cubicBezTo>
                  <a:pt x="789" y="321"/>
                  <a:pt x="786" y="319"/>
                  <a:pt x="785" y="324"/>
                </a:cubicBezTo>
                <a:cubicBezTo>
                  <a:pt x="784" y="321"/>
                  <a:pt x="783" y="317"/>
                  <a:pt x="782" y="314"/>
                </a:cubicBezTo>
                <a:cubicBezTo>
                  <a:pt x="781" y="310"/>
                  <a:pt x="780" y="312"/>
                  <a:pt x="777" y="313"/>
                </a:cubicBezTo>
                <a:cubicBezTo>
                  <a:pt x="776" y="311"/>
                  <a:pt x="776" y="309"/>
                  <a:pt x="775" y="307"/>
                </a:cubicBezTo>
                <a:cubicBezTo>
                  <a:pt x="777" y="307"/>
                  <a:pt x="779" y="307"/>
                  <a:pt x="781" y="308"/>
                </a:cubicBezTo>
                <a:cubicBezTo>
                  <a:pt x="781" y="303"/>
                  <a:pt x="777" y="304"/>
                  <a:pt x="779" y="300"/>
                </a:cubicBezTo>
                <a:cubicBezTo>
                  <a:pt x="781" y="297"/>
                  <a:pt x="783" y="297"/>
                  <a:pt x="786" y="299"/>
                </a:cubicBezTo>
                <a:cubicBezTo>
                  <a:pt x="788" y="300"/>
                  <a:pt x="791" y="305"/>
                  <a:pt x="793" y="306"/>
                </a:cubicBezTo>
                <a:cubicBezTo>
                  <a:pt x="795" y="306"/>
                  <a:pt x="800" y="304"/>
                  <a:pt x="801" y="303"/>
                </a:cubicBezTo>
                <a:cubicBezTo>
                  <a:pt x="803" y="308"/>
                  <a:pt x="798" y="308"/>
                  <a:pt x="795" y="310"/>
                </a:cubicBezTo>
                <a:cubicBezTo>
                  <a:pt x="800" y="316"/>
                  <a:pt x="803" y="318"/>
                  <a:pt x="810" y="322"/>
                </a:cubicBezTo>
                <a:cubicBezTo>
                  <a:pt x="812" y="317"/>
                  <a:pt x="811" y="313"/>
                  <a:pt x="810" y="308"/>
                </a:cubicBezTo>
                <a:cubicBezTo>
                  <a:pt x="816" y="312"/>
                  <a:pt x="818" y="309"/>
                  <a:pt x="824" y="306"/>
                </a:cubicBezTo>
                <a:cubicBezTo>
                  <a:pt x="822" y="305"/>
                  <a:pt x="820" y="304"/>
                  <a:pt x="818" y="303"/>
                </a:cubicBezTo>
                <a:cubicBezTo>
                  <a:pt x="820" y="301"/>
                  <a:pt x="824" y="303"/>
                  <a:pt x="827" y="303"/>
                </a:cubicBezTo>
                <a:cubicBezTo>
                  <a:pt x="827" y="297"/>
                  <a:pt x="829" y="294"/>
                  <a:pt x="824" y="292"/>
                </a:cubicBezTo>
                <a:cubicBezTo>
                  <a:pt x="821" y="290"/>
                  <a:pt x="815" y="292"/>
                  <a:pt x="811" y="292"/>
                </a:cubicBezTo>
                <a:cubicBezTo>
                  <a:pt x="812" y="290"/>
                  <a:pt x="813" y="289"/>
                  <a:pt x="815" y="287"/>
                </a:cubicBezTo>
                <a:cubicBezTo>
                  <a:pt x="809" y="286"/>
                  <a:pt x="807" y="286"/>
                  <a:pt x="803" y="282"/>
                </a:cubicBezTo>
                <a:cubicBezTo>
                  <a:pt x="800" y="279"/>
                  <a:pt x="799" y="278"/>
                  <a:pt x="795" y="276"/>
                </a:cubicBezTo>
                <a:cubicBezTo>
                  <a:pt x="786" y="273"/>
                  <a:pt x="778" y="270"/>
                  <a:pt x="770" y="266"/>
                </a:cubicBezTo>
                <a:cubicBezTo>
                  <a:pt x="772" y="266"/>
                  <a:pt x="774" y="265"/>
                  <a:pt x="777" y="265"/>
                </a:cubicBezTo>
                <a:cubicBezTo>
                  <a:pt x="776" y="263"/>
                  <a:pt x="776" y="261"/>
                  <a:pt x="776" y="258"/>
                </a:cubicBezTo>
                <a:cubicBezTo>
                  <a:pt x="779" y="259"/>
                  <a:pt x="782" y="260"/>
                  <a:pt x="786" y="260"/>
                </a:cubicBezTo>
                <a:cubicBezTo>
                  <a:pt x="784" y="255"/>
                  <a:pt x="784" y="255"/>
                  <a:pt x="779" y="256"/>
                </a:cubicBezTo>
                <a:cubicBezTo>
                  <a:pt x="776" y="257"/>
                  <a:pt x="774" y="255"/>
                  <a:pt x="771" y="254"/>
                </a:cubicBezTo>
                <a:cubicBezTo>
                  <a:pt x="776" y="251"/>
                  <a:pt x="777" y="251"/>
                  <a:pt x="782" y="251"/>
                </a:cubicBezTo>
                <a:cubicBezTo>
                  <a:pt x="782" y="247"/>
                  <a:pt x="778" y="245"/>
                  <a:pt x="775" y="243"/>
                </a:cubicBezTo>
                <a:cubicBezTo>
                  <a:pt x="775" y="247"/>
                  <a:pt x="770" y="248"/>
                  <a:pt x="767" y="250"/>
                </a:cubicBezTo>
                <a:cubicBezTo>
                  <a:pt x="768" y="245"/>
                  <a:pt x="765" y="246"/>
                  <a:pt x="762" y="245"/>
                </a:cubicBezTo>
                <a:cubicBezTo>
                  <a:pt x="766" y="244"/>
                  <a:pt x="772" y="244"/>
                  <a:pt x="773" y="240"/>
                </a:cubicBezTo>
                <a:cubicBezTo>
                  <a:pt x="770" y="238"/>
                  <a:pt x="754" y="227"/>
                  <a:pt x="752" y="232"/>
                </a:cubicBezTo>
                <a:cubicBezTo>
                  <a:pt x="750" y="235"/>
                  <a:pt x="745" y="239"/>
                  <a:pt x="743" y="235"/>
                </a:cubicBezTo>
                <a:cubicBezTo>
                  <a:pt x="742" y="232"/>
                  <a:pt x="750" y="229"/>
                  <a:pt x="752" y="228"/>
                </a:cubicBezTo>
                <a:close/>
                <a:moveTo>
                  <a:pt x="507" y="151"/>
                </a:moveTo>
                <a:cubicBezTo>
                  <a:pt x="505" y="151"/>
                  <a:pt x="503" y="151"/>
                  <a:pt x="502" y="153"/>
                </a:cubicBezTo>
                <a:cubicBezTo>
                  <a:pt x="504" y="153"/>
                  <a:pt x="506" y="153"/>
                  <a:pt x="508" y="153"/>
                </a:cubicBezTo>
                <a:cubicBezTo>
                  <a:pt x="501" y="158"/>
                  <a:pt x="511" y="158"/>
                  <a:pt x="515" y="157"/>
                </a:cubicBezTo>
                <a:cubicBezTo>
                  <a:pt x="520" y="156"/>
                  <a:pt x="525" y="156"/>
                  <a:pt x="530" y="155"/>
                </a:cubicBezTo>
                <a:cubicBezTo>
                  <a:pt x="529" y="157"/>
                  <a:pt x="528" y="158"/>
                  <a:pt x="526" y="158"/>
                </a:cubicBezTo>
                <a:cubicBezTo>
                  <a:pt x="526" y="158"/>
                  <a:pt x="527" y="158"/>
                  <a:pt x="527" y="159"/>
                </a:cubicBezTo>
                <a:cubicBezTo>
                  <a:pt x="525" y="159"/>
                  <a:pt x="523" y="159"/>
                  <a:pt x="522" y="161"/>
                </a:cubicBezTo>
                <a:cubicBezTo>
                  <a:pt x="524" y="161"/>
                  <a:pt x="526" y="162"/>
                  <a:pt x="528" y="163"/>
                </a:cubicBezTo>
                <a:cubicBezTo>
                  <a:pt x="527" y="163"/>
                  <a:pt x="525" y="163"/>
                  <a:pt x="524" y="163"/>
                </a:cubicBezTo>
                <a:cubicBezTo>
                  <a:pt x="525" y="167"/>
                  <a:pt x="527" y="166"/>
                  <a:pt x="530" y="167"/>
                </a:cubicBezTo>
                <a:cubicBezTo>
                  <a:pt x="532" y="168"/>
                  <a:pt x="532" y="165"/>
                  <a:pt x="534" y="165"/>
                </a:cubicBezTo>
                <a:cubicBezTo>
                  <a:pt x="538" y="166"/>
                  <a:pt x="544" y="168"/>
                  <a:pt x="547" y="164"/>
                </a:cubicBezTo>
                <a:cubicBezTo>
                  <a:pt x="546" y="163"/>
                  <a:pt x="545" y="162"/>
                  <a:pt x="543" y="161"/>
                </a:cubicBezTo>
                <a:cubicBezTo>
                  <a:pt x="545" y="160"/>
                  <a:pt x="546" y="159"/>
                  <a:pt x="545" y="157"/>
                </a:cubicBezTo>
                <a:cubicBezTo>
                  <a:pt x="546" y="158"/>
                  <a:pt x="547" y="158"/>
                  <a:pt x="548" y="159"/>
                </a:cubicBezTo>
                <a:cubicBezTo>
                  <a:pt x="549" y="156"/>
                  <a:pt x="547" y="155"/>
                  <a:pt x="547" y="152"/>
                </a:cubicBezTo>
                <a:cubicBezTo>
                  <a:pt x="546" y="150"/>
                  <a:pt x="548" y="148"/>
                  <a:pt x="548" y="146"/>
                </a:cubicBezTo>
                <a:cubicBezTo>
                  <a:pt x="547" y="145"/>
                  <a:pt x="545" y="140"/>
                  <a:pt x="544" y="140"/>
                </a:cubicBezTo>
                <a:cubicBezTo>
                  <a:pt x="542" y="139"/>
                  <a:pt x="539" y="137"/>
                  <a:pt x="537" y="138"/>
                </a:cubicBezTo>
                <a:cubicBezTo>
                  <a:pt x="533" y="141"/>
                  <a:pt x="529" y="137"/>
                  <a:pt x="523" y="139"/>
                </a:cubicBezTo>
                <a:cubicBezTo>
                  <a:pt x="517" y="141"/>
                  <a:pt x="527" y="142"/>
                  <a:pt x="528" y="145"/>
                </a:cubicBezTo>
                <a:cubicBezTo>
                  <a:pt x="527" y="145"/>
                  <a:pt x="526" y="145"/>
                  <a:pt x="524" y="145"/>
                </a:cubicBezTo>
                <a:cubicBezTo>
                  <a:pt x="526" y="147"/>
                  <a:pt x="528" y="149"/>
                  <a:pt x="529" y="152"/>
                </a:cubicBezTo>
                <a:cubicBezTo>
                  <a:pt x="527" y="150"/>
                  <a:pt x="511" y="135"/>
                  <a:pt x="512" y="145"/>
                </a:cubicBezTo>
                <a:cubicBezTo>
                  <a:pt x="513" y="145"/>
                  <a:pt x="515" y="146"/>
                  <a:pt x="516" y="146"/>
                </a:cubicBezTo>
                <a:cubicBezTo>
                  <a:pt x="513" y="147"/>
                  <a:pt x="513" y="151"/>
                  <a:pt x="517" y="150"/>
                </a:cubicBezTo>
                <a:cubicBezTo>
                  <a:pt x="516" y="153"/>
                  <a:pt x="510" y="150"/>
                  <a:pt x="507" y="151"/>
                </a:cubicBezTo>
                <a:close/>
                <a:moveTo>
                  <a:pt x="507" y="255"/>
                </a:moveTo>
                <a:cubicBezTo>
                  <a:pt x="508" y="248"/>
                  <a:pt x="512" y="250"/>
                  <a:pt x="515" y="253"/>
                </a:cubicBezTo>
                <a:cubicBezTo>
                  <a:pt x="515" y="252"/>
                  <a:pt x="516" y="251"/>
                  <a:pt x="517" y="250"/>
                </a:cubicBezTo>
                <a:cubicBezTo>
                  <a:pt x="521" y="257"/>
                  <a:pt x="521" y="248"/>
                  <a:pt x="520" y="244"/>
                </a:cubicBezTo>
                <a:cubicBezTo>
                  <a:pt x="515" y="245"/>
                  <a:pt x="509" y="242"/>
                  <a:pt x="503" y="238"/>
                </a:cubicBezTo>
                <a:cubicBezTo>
                  <a:pt x="501" y="237"/>
                  <a:pt x="493" y="234"/>
                  <a:pt x="492" y="232"/>
                </a:cubicBezTo>
                <a:cubicBezTo>
                  <a:pt x="491" y="229"/>
                  <a:pt x="494" y="226"/>
                  <a:pt x="493" y="222"/>
                </a:cubicBezTo>
                <a:cubicBezTo>
                  <a:pt x="490" y="215"/>
                  <a:pt x="488" y="203"/>
                  <a:pt x="481" y="199"/>
                </a:cubicBezTo>
                <a:cubicBezTo>
                  <a:pt x="478" y="198"/>
                  <a:pt x="475" y="193"/>
                  <a:pt x="473" y="197"/>
                </a:cubicBezTo>
                <a:cubicBezTo>
                  <a:pt x="472" y="198"/>
                  <a:pt x="467" y="195"/>
                  <a:pt x="465" y="194"/>
                </a:cubicBezTo>
                <a:cubicBezTo>
                  <a:pt x="467" y="197"/>
                  <a:pt x="463" y="198"/>
                  <a:pt x="464" y="200"/>
                </a:cubicBezTo>
                <a:cubicBezTo>
                  <a:pt x="465" y="202"/>
                  <a:pt x="466" y="204"/>
                  <a:pt x="466" y="206"/>
                </a:cubicBezTo>
                <a:cubicBezTo>
                  <a:pt x="468" y="210"/>
                  <a:pt x="470" y="215"/>
                  <a:pt x="471" y="219"/>
                </a:cubicBezTo>
                <a:cubicBezTo>
                  <a:pt x="468" y="221"/>
                  <a:pt x="466" y="223"/>
                  <a:pt x="465" y="219"/>
                </a:cubicBezTo>
                <a:cubicBezTo>
                  <a:pt x="464" y="215"/>
                  <a:pt x="462" y="211"/>
                  <a:pt x="461" y="207"/>
                </a:cubicBezTo>
                <a:cubicBezTo>
                  <a:pt x="459" y="201"/>
                  <a:pt x="449" y="200"/>
                  <a:pt x="445" y="201"/>
                </a:cubicBezTo>
                <a:cubicBezTo>
                  <a:pt x="447" y="204"/>
                  <a:pt x="449" y="206"/>
                  <a:pt x="452" y="209"/>
                </a:cubicBezTo>
                <a:cubicBezTo>
                  <a:pt x="450" y="208"/>
                  <a:pt x="445" y="206"/>
                  <a:pt x="444" y="207"/>
                </a:cubicBezTo>
                <a:cubicBezTo>
                  <a:pt x="442" y="211"/>
                  <a:pt x="441" y="211"/>
                  <a:pt x="437" y="211"/>
                </a:cubicBezTo>
                <a:cubicBezTo>
                  <a:pt x="438" y="210"/>
                  <a:pt x="439" y="208"/>
                  <a:pt x="440" y="207"/>
                </a:cubicBezTo>
                <a:cubicBezTo>
                  <a:pt x="438" y="205"/>
                  <a:pt x="429" y="199"/>
                  <a:pt x="427" y="200"/>
                </a:cubicBezTo>
                <a:cubicBezTo>
                  <a:pt x="425" y="201"/>
                  <a:pt x="424" y="205"/>
                  <a:pt x="422" y="205"/>
                </a:cubicBezTo>
                <a:cubicBezTo>
                  <a:pt x="419" y="206"/>
                  <a:pt x="417" y="206"/>
                  <a:pt x="415" y="206"/>
                </a:cubicBezTo>
                <a:cubicBezTo>
                  <a:pt x="419" y="203"/>
                  <a:pt x="422" y="199"/>
                  <a:pt x="417" y="196"/>
                </a:cubicBezTo>
                <a:cubicBezTo>
                  <a:pt x="413" y="193"/>
                  <a:pt x="411" y="195"/>
                  <a:pt x="407" y="197"/>
                </a:cubicBezTo>
                <a:cubicBezTo>
                  <a:pt x="398" y="200"/>
                  <a:pt x="391" y="203"/>
                  <a:pt x="383" y="209"/>
                </a:cubicBezTo>
                <a:cubicBezTo>
                  <a:pt x="385" y="210"/>
                  <a:pt x="386" y="211"/>
                  <a:pt x="387" y="211"/>
                </a:cubicBezTo>
                <a:cubicBezTo>
                  <a:pt x="384" y="214"/>
                  <a:pt x="379" y="217"/>
                  <a:pt x="380" y="222"/>
                </a:cubicBezTo>
                <a:cubicBezTo>
                  <a:pt x="382" y="222"/>
                  <a:pt x="385" y="222"/>
                  <a:pt x="387" y="222"/>
                </a:cubicBezTo>
                <a:cubicBezTo>
                  <a:pt x="387" y="223"/>
                  <a:pt x="387" y="224"/>
                  <a:pt x="386" y="225"/>
                </a:cubicBezTo>
                <a:cubicBezTo>
                  <a:pt x="392" y="225"/>
                  <a:pt x="397" y="224"/>
                  <a:pt x="403" y="224"/>
                </a:cubicBezTo>
                <a:cubicBezTo>
                  <a:pt x="397" y="227"/>
                  <a:pt x="391" y="229"/>
                  <a:pt x="386" y="232"/>
                </a:cubicBezTo>
                <a:cubicBezTo>
                  <a:pt x="389" y="235"/>
                  <a:pt x="390" y="237"/>
                  <a:pt x="394" y="237"/>
                </a:cubicBezTo>
                <a:cubicBezTo>
                  <a:pt x="400" y="237"/>
                  <a:pt x="406" y="237"/>
                  <a:pt x="412" y="237"/>
                </a:cubicBezTo>
                <a:cubicBezTo>
                  <a:pt x="420" y="237"/>
                  <a:pt x="428" y="239"/>
                  <a:pt x="436" y="241"/>
                </a:cubicBezTo>
                <a:cubicBezTo>
                  <a:pt x="442" y="243"/>
                  <a:pt x="432" y="244"/>
                  <a:pt x="430" y="244"/>
                </a:cubicBezTo>
                <a:cubicBezTo>
                  <a:pt x="426" y="244"/>
                  <a:pt x="421" y="243"/>
                  <a:pt x="417" y="242"/>
                </a:cubicBezTo>
                <a:cubicBezTo>
                  <a:pt x="410" y="242"/>
                  <a:pt x="401" y="245"/>
                  <a:pt x="394" y="247"/>
                </a:cubicBezTo>
                <a:cubicBezTo>
                  <a:pt x="398" y="261"/>
                  <a:pt x="411" y="259"/>
                  <a:pt x="422" y="259"/>
                </a:cubicBezTo>
                <a:cubicBezTo>
                  <a:pt x="422" y="266"/>
                  <a:pt x="423" y="270"/>
                  <a:pt x="430" y="269"/>
                </a:cubicBezTo>
                <a:cubicBezTo>
                  <a:pt x="438" y="269"/>
                  <a:pt x="446" y="268"/>
                  <a:pt x="453" y="268"/>
                </a:cubicBezTo>
                <a:cubicBezTo>
                  <a:pt x="459" y="267"/>
                  <a:pt x="461" y="263"/>
                  <a:pt x="466" y="262"/>
                </a:cubicBezTo>
                <a:cubicBezTo>
                  <a:pt x="470" y="262"/>
                  <a:pt x="471" y="262"/>
                  <a:pt x="473" y="259"/>
                </a:cubicBezTo>
                <a:cubicBezTo>
                  <a:pt x="476" y="258"/>
                  <a:pt x="476" y="255"/>
                  <a:pt x="479" y="256"/>
                </a:cubicBezTo>
                <a:cubicBezTo>
                  <a:pt x="479" y="257"/>
                  <a:pt x="479" y="258"/>
                  <a:pt x="478" y="259"/>
                </a:cubicBezTo>
                <a:cubicBezTo>
                  <a:pt x="482" y="260"/>
                  <a:pt x="486" y="261"/>
                  <a:pt x="490" y="261"/>
                </a:cubicBezTo>
                <a:cubicBezTo>
                  <a:pt x="489" y="262"/>
                  <a:pt x="488" y="263"/>
                  <a:pt x="487" y="263"/>
                </a:cubicBezTo>
                <a:cubicBezTo>
                  <a:pt x="494" y="263"/>
                  <a:pt x="500" y="267"/>
                  <a:pt x="506" y="266"/>
                </a:cubicBezTo>
                <a:cubicBezTo>
                  <a:pt x="508" y="266"/>
                  <a:pt x="514" y="264"/>
                  <a:pt x="514" y="262"/>
                </a:cubicBezTo>
                <a:cubicBezTo>
                  <a:pt x="514" y="259"/>
                  <a:pt x="510" y="260"/>
                  <a:pt x="513" y="256"/>
                </a:cubicBezTo>
                <a:cubicBezTo>
                  <a:pt x="508" y="255"/>
                  <a:pt x="506" y="257"/>
                  <a:pt x="503" y="260"/>
                </a:cubicBezTo>
                <a:cubicBezTo>
                  <a:pt x="503" y="257"/>
                  <a:pt x="503" y="255"/>
                  <a:pt x="501" y="252"/>
                </a:cubicBezTo>
                <a:cubicBezTo>
                  <a:pt x="502" y="253"/>
                  <a:pt x="503" y="253"/>
                  <a:pt x="504" y="253"/>
                </a:cubicBezTo>
                <a:cubicBezTo>
                  <a:pt x="505" y="254"/>
                  <a:pt x="506" y="254"/>
                  <a:pt x="507" y="255"/>
                </a:cubicBezTo>
                <a:close/>
                <a:moveTo>
                  <a:pt x="531" y="262"/>
                </a:moveTo>
                <a:cubicBezTo>
                  <a:pt x="532" y="263"/>
                  <a:pt x="534" y="265"/>
                  <a:pt x="535" y="265"/>
                </a:cubicBezTo>
                <a:cubicBezTo>
                  <a:pt x="535" y="264"/>
                  <a:pt x="536" y="264"/>
                  <a:pt x="536" y="263"/>
                </a:cubicBezTo>
                <a:cubicBezTo>
                  <a:pt x="537" y="265"/>
                  <a:pt x="538" y="266"/>
                  <a:pt x="540" y="267"/>
                </a:cubicBezTo>
                <a:cubicBezTo>
                  <a:pt x="540" y="266"/>
                  <a:pt x="540" y="265"/>
                  <a:pt x="540" y="265"/>
                </a:cubicBezTo>
                <a:cubicBezTo>
                  <a:pt x="542" y="269"/>
                  <a:pt x="549" y="270"/>
                  <a:pt x="553" y="271"/>
                </a:cubicBezTo>
                <a:cubicBezTo>
                  <a:pt x="557" y="271"/>
                  <a:pt x="561" y="267"/>
                  <a:pt x="565" y="265"/>
                </a:cubicBezTo>
                <a:cubicBezTo>
                  <a:pt x="560" y="261"/>
                  <a:pt x="556" y="257"/>
                  <a:pt x="550" y="253"/>
                </a:cubicBezTo>
                <a:cubicBezTo>
                  <a:pt x="547" y="251"/>
                  <a:pt x="545" y="248"/>
                  <a:pt x="542" y="251"/>
                </a:cubicBezTo>
                <a:cubicBezTo>
                  <a:pt x="540" y="253"/>
                  <a:pt x="537" y="255"/>
                  <a:pt x="540" y="258"/>
                </a:cubicBezTo>
                <a:cubicBezTo>
                  <a:pt x="540" y="258"/>
                  <a:pt x="539" y="258"/>
                  <a:pt x="538" y="258"/>
                </a:cubicBezTo>
                <a:cubicBezTo>
                  <a:pt x="537" y="262"/>
                  <a:pt x="533" y="259"/>
                  <a:pt x="531" y="262"/>
                </a:cubicBezTo>
                <a:close/>
                <a:moveTo>
                  <a:pt x="1250" y="413"/>
                </a:moveTo>
                <a:cubicBezTo>
                  <a:pt x="1250" y="413"/>
                  <a:pt x="1249" y="413"/>
                  <a:pt x="1249" y="414"/>
                </a:cubicBezTo>
                <a:cubicBezTo>
                  <a:pt x="1249" y="414"/>
                  <a:pt x="1249" y="415"/>
                  <a:pt x="1249" y="415"/>
                </a:cubicBezTo>
                <a:cubicBezTo>
                  <a:pt x="1251" y="413"/>
                  <a:pt x="1252" y="412"/>
                  <a:pt x="1254" y="412"/>
                </a:cubicBezTo>
                <a:cubicBezTo>
                  <a:pt x="1254" y="411"/>
                  <a:pt x="1254" y="411"/>
                  <a:pt x="1253" y="410"/>
                </a:cubicBezTo>
                <a:cubicBezTo>
                  <a:pt x="1256" y="410"/>
                  <a:pt x="1256" y="405"/>
                  <a:pt x="1255" y="406"/>
                </a:cubicBezTo>
                <a:cubicBezTo>
                  <a:pt x="1252" y="407"/>
                  <a:pt x="1245" y="409"/>
                  <a:pt x="1250" y="413"/>
                </a:cubicBezTo>
                <a:close/>
                <a:moveTo>
                  <a:pt x="681" y="337"/>
                </a:moveTo>
                <a:cubicBezTo>
                  <a:pt x="676" y="333"/>
                  <a:pt x="675" y="333"/>
                  <a:pt x="669" y="334"/>
                </a:cubicBezTo>
                <a:cubicBezTo>
                  <a:pt x="675" y="328"/>
                  <a:pt x="660" y="321"/>
                  <a:pt x="658" y="319"/>
                </a:cubicBezTo>
                <a:cubicBezTo>
                  <a:pt x="655" y="318"/>
                  <a:pt x="652" y="319"/>
                  <a:pt x="650" y="317"/>
                </a:cubicBezTo>
                <a:cubicBezTo>
                  <a:pt x="648" y="314"/>
                  <a:pt x="647" y="313"/>
                  <a:pt x="644" y="317"/>
                </a:cubicBezTo>
                <a:cubicBezTo>
                  <a:pt x="643" y="316"/>
                  <a:pt x="643" y="314"/>
                  <a:pt x="642" y="313"/>
                </a:cubicBezTo>
                <a:cubicBezTo>
                  <a:pt x="648" y="312"/>
                  <a:pt x="646" y="305"/>
                  <a:pt x="641" y="307"/>
                </a:cubicBezTo>
                <a:cubicBezTo>
                  <a:pt x="636" y="309"/>
                  <a:pt x="637" y="313"/>
                  <a:pt x="635" y="319"/>
                </a:cubicBezTo>
                <a:cubicBezTo>
                  <a:pt x="635" y="321"/>
                  <a:pt x="634" y="323"/>
                  <a:pt x="634" y="326"/>
                </a:cubicBezTo>
                <a:cubicBezTo>
                  <a:pt x="633" y="327"/>
                  <a:pt x="635" y="330"/>
                  <a:pt x="635" y="331"/>
                </a:cubicBezTo>
                <a:cubicBezTo>
                  <a:pt x="634" y="333"/>
                  <a:pt x="628" y="337"/>
                  <a:pt x="627" y="339"/>
                </a:cubicBezTo>
                <a:cubicBezTo>
                  <a:pt x="628" y="339"/>
                  <a:pt x="637" y="337"/>
                  <a:pt x="638" y="337"/>
                </a:cubicBezTo>
                <a:cubicBezTo>
                  <a:pt x="639" y="338"/>
                  <a:pt x="640" y="348"/>
                  <a:pt x="642" y="346"/>
                </a:cubicBezTo>
                <a:cubicBezTo>
                  <a:pt x="645" y="344"/>
                  <a:pt x="648" y="339"/>
                  <a:pt x="650" y="339"/>
                </a:cubicBezTo>
                <a:cubicBezTo>
                  <a:pt x="655" y="337"/>
                  <a:pt x="654" y="333"/>
                  <a:pt x="659" y="331"/>
                </a:cubicBezTo>
                <a:cubicBezTo>
                  <a:pt x="658" y="339"/>
                  <a:pt x="670" y="340"/>
                  <a:pt x="675" y="342"/>
                </a:cubicBezTo>
                <a:cubicBezTo>
                  <a:pt x="677" y="340"/>
                  <a:pt x="679" y="339"/>
                  <a:pt x="681" y="337"/>
                </a:cubicBezTo>
                <a:close/>
                <a:moveTo>
                  <a:pt x="590" y="170"/>
                </a:moveTo>
                <a:cubicBezTo>
                  <a:pt x="592" y="174"/>
                  <a:pt x="597" y="170"/>
                  <a:pt x="599" y="169"/>
                </a:cubicBezTo>
                <a:cubicBezTo>
                  <a:pt x="601" y="173"/>
                  <a:pt x="601" y="173"/>
                  <a:pt x="605" y="174"/>
                </a:cubicBezTo>
                <a:cubicBezTo>
                  <a:pt x="608" y="174"/>
                  <a:pt x="611" y="175"/>
                  <a:pt x="612" y="170"/>
                </a:cubicBezTo>
                <a:cubicBezTo>
                  <a:pt x="612" y="171"/>
                  <a:pt x="613" y="172"/>
                  <a:pt x="614" y="173"/>
                </a:cubicBezTo>
                <a:cubicBezTo>
                  <a:pt x="614" y="172"/>
                  <a:pt x="615" y="170"/>
                  <a:pt x="615" y="168"/>
                </a:cubicBezTo>
                <a:cubicBezTo>
                  <a:pt x="619" y="170"/>
                  <a:pt x="615" y="175"/>
                  <a:pt x="619" y="175"/>
                </a:cubicBezTo>
                <a:cubicBezTo>
                  <a:pt x="624" y="176"/>
                  <a:pt x="629" y="176"/>
                  <a:pt x="634" y="176"/>
                </a:cubicBezTo>
                <a:cubicBezTo>
                  <a:pt x="633" y="175"/>
                  <a:pt x="634" y="174"/>
                  <a:pt x="634" y="173"/>
                </a:cubicBezTo>
                <a:cubicBezTo>
                  <a:pt x="636" y="176"/>
                  <a:pt x="643" y="177"/>
                  <a:pt x="644" y="172"/>
                </a:cubicBezTo>
                <a:cubicBezTo>
                  <a:pt x="645" y="177"/>
                  <a:pt x="653" y="174"/>
                  <a:pt x="656" y="174"/>
                </a:cubicBezTo>
                <a:cubicBezTo>
                  <a:pt x="656" y="172"/>
                  <a:pt x="655" y="170"/>
                  <a:pt x="655" y="168"/>
                </a:cubicBezTo>
                <a:cubicBezTo>
                  <a:pt x="660" y="168"/>
                  <a:pt x="657" y="173"/>
                  <a:pt x="661" y="174"/>
                </a:cubicBezTo>
                <a:cubicBezTo>
                  <a:pt x="664" y="175"/>
                  <a:pt x="666" y="177"/>
                  <a:pt x="670" y="176"/>
                </a:cubicBezTo>
                <a:cubicBezTo>
                  <a:pt x="672" y="176"/>
                  <a:pt x="681" y="176"/>
                  <a:pt x="681" y="174"/>
                </a:cubicBezTo>
                <a:cubicBezTo>
                  <a:pt x="682" y="169"/>
                  <a:pt x="684" y="169"/>
                  <a:pt x="688" y="168"/>
                </a:cubicBezTo>
                <a:cubicBezTo>
                  <a:pt x="686" y="166"/>
                  <a:pt x="684" y="166"/>
                  <a:pt x="681" y="165"/>
                </a:cubicBezTo>
                <a:cubicBezTo>
                  <a:pt x="683" y="164"/>
                  <a:pt x="685" y="163"/>
                  <a:pt x="687" y="161"/>
                </a:cubicBezTo>
                <a:cubicBezTo>
                  <a:pt x="679" y="155"/>
                  <a:pt x="670" y="150"/>
                  <a:pt x="661" y="153"/>
                </a:cubicBezTo>
                <a:cubicBezTo>
                  <a:pt x="657" y="154"/>
                  <a:pt x="653" y="152"/>
                  <a:pt x="649" y="154"/>
                </a:cubicBezTo>
                <a:cubicBezTo>
                  <a:pt x="644" y="155"/>
                  <a:pt x="641" y="156"/>
                  <a:pt x="636" y="157"/>
                </a:cubicBezTo>
                <a:cubicBezTo>
                  <a:pt x="637" y="158"/>
                  <a:pt x="638" y="159"/>
                  <a:pt x="639" y="159"/>
                </a:cubicBezTo>
                <a:cubicBezTo>
                  <a:pt x="634" y="158"/>
                  <a:pt x="628" y="156"/>
                  <a:pt x="624" y="156"/>
                </a:cubicBezTo>
                <a:cubicBezTo>
                  <a:pt x="622" y="156"/>
                  <a:pt x="620" y="159"/>
                  <a:pt x="619" y="158"/>
                </a:cubicBezTo>
                <a:cubicBezTo>
                  <a:pt x="616" y="157"/>
                  <a:pt x="614" y="155"/>
                  <a:pt x="612" y="154"/>
                </a:cubicBezTo>
                <a:cubicBezTo>
                  <a:pt x="611" y="153"/>
                  <a:pt x="602" y="148"/>
                  <a:pt x="602" y="148"/>
                </a:cubicBezTo>
                <a:cubicBezTo>
                  <a:pt x="601" y="145"/>
                  <a:pt x="610" y="149"/>
                  <a:pt x="611" y="145"/>
                </a:cubicBezTo>
                <a:cubicBezTo>
                  <a:pt x="609" y="144"/>
                  <a:pt x="606" y="143"/>
                  <a:pt x="604" y="142"/>
                </a:cubicBezTo>
                <a:cubicBezTo>
                  <a:pt x="600" y="142"/>
                  <a:pt x="602" y="140"/>
                  <a:pt x="599" y="138"/>
                </a:cubicBezTo>
                <a:cubicBezTo>
                  <a:pt x="595" y="135"/>
                  <a:pt x="590" y="139"/>
                  <a:pt x="585" y="138"/>
                </a:cubicBezTo>
                <a:cubicBezTo>
                  <a:pt x="581" y="137"/>
                  <a:pt x="578" y="133"/>
                  <a:pt x="574" y="133"/>
                </a:cubicBezTo>
                <a:cubicBezTo>
                  <a:pt x="569" y="132"/>
                  <a:pt x="563" y="130"/>
                  <a:pt x="559" y="131"/>
                </a:cubicBezTo>
                <a:cubicBezTo>
                  <a:pt x="551" y="133"/>
                  <a:pt x="553" y="136"/>
                  <a:pt x="558" y="141"/>
                </a:cubicBezTo>
                <a:cubicBezTo>
                  <a:pt x="563" y="146"/>
                  <a:pt x="566" y="145"/>
                  <a:pt x="572" y="144"/>
                </a:cubicBezTo>
                <a:cubicBezTo>
                  <a:pt x="577" y="144"/>
                  <a:pt x="580" y="142"/>
                  <a:pt x="584" y="146"/>
                </a:cubicBezTo>
                <a:cubicBezTo>
                  <a:pt x="586" y="149"/>
                  <a:pt x="592" y="154"/>
                  <a:pt x="588" y="157"/>
                </a:cubicBezTo>
                <a:cubicBezTo>
                  <a:pt x="586" y="163"/>
                  <a:pt x="587" y="164"/>
                  <a:pt x="590" y="170"/>
                </a:cubicBezTo>
                <a:close/>
                <a:moveTo>
                  <a:pt x="725" y="278"/>
                </a:moveTo>
                <a:cubicBezTo>
                  <a:pt x="722" y="281"/>
                  <a:pt x="734" y="281"/>
                  <a:pt x="735" y="281"/>
                </a:cubicBezTo>
                <a:cubicBezTo>
                  <a:pt x="733" y="275"/>
                  <a:pt x="728" y="274"/>
                  <a:pt x="725" y="278"/>
                </a:cubicBezTo>
                <a:close/>
                <a:moveTo>
                  <a:pt x="615" y="44"/>
                </a:moveTo>
                <a:cubicBezTo>
                  <a:pt x="611" y="47"/>
                  <a:pt x="607" y="50"/>
                  <a:pt x="603" y="53"/>
                </a:cubicBezTo>
                <a:cubicBezTo>
                  <a:pt x="610" y="58"/>
                  <a:pt x="616" y="54"/>
                  <a:pt x="624" y="54"/>
                </a:cubicBezTo>
                <a:cubicBezTo>
                  <a:pt x="631" y="54"/>
                  <a:pt x="638" y="51"/>
                  <a:pt x="644" y="49"/>
                </a:cubicBezTo>
                <a:cubicBezTo>
                  <a:pt x="638" y="53"/>
                  <a:pt x="634" y="55"/>
                  <a:pt x="627" y="55"/>
                </a:cubicBezTo>
                <a:cubicBezTo>
                  <a:pt x="620" y="56"/>
                  <a:pt x="617" y="56"/>
                  <a:pt x="611" y="59"/>
                </a:cubicBezTo>
                <a:cubicBezTo>
                  <a:pt x="617" y="60"/>
                  <a:pt x="624" y="64"/>
                  <a:pt x="629" y="61"/>
                </a:cubicBezTo>
                <a:cubicBezTo>
                  <a:pt x="637" y="56"/>
                  <a:pt x="640" y="55"/>
                  <a:pt x="649" y="54"/>
                </a:cubicBezTo>
                <a:cubicBezTo>
                  <a:pt x="641" y="57"/>
                  <a:pt x="638" y="58"/>
                  <a:pt x="631" y="64"/>
                </a:cubicBezTo>
                <a:cubicBezTo>
                  <a:pt x="637" y="64"/>
                  <a:pt x="642" y="65"/>
                  <a:pt x="648" y="65"/>
                </a:cubicBezTo>
                <a:cubicBezTo>
                  <a:pt x="652" y="65"/>
                  <a:pt x="653" y="66"/>
                  <a:pt x="653" y="62"/>
                </a:cubicBezTo>
                <a:cubicBezTo>
                  <a:pt x="654" y="60"/>
                  <a:pt x="658" y="59"/>
                  <a:pt x="660" y="59"/>
                </a:cubicBezTo>
                <a:cubicBezTo>
                  <a:pt x="659" y="60"/>
                  <a:pt x="658" y="61"/>
                  <a:pt x="658" y="62"/>
                </a:cubicBezTo>
                <a:cubicBezTo>
                  <a:pt x="661" y="61"/>
                  <a:pt x="665" y="60"/>
                  <a:pt x="668" y="59"/>
                </a:cubicBezTo>
                <a:cubicBezTo>
                  <a:pt x="665" y="61"/>
                  <a:pt x="663" y="63"/>
                  <a:pt x="660" y="65"/>
                </a:cubicBezTo>
                <a:cubicBezTo>
                  <a:pt x="664" y="64"/>
                  <a:pt x="669" y="64"/>
                  <a:pt x="673" y="63"/>
                </a:cubicBezTo>
                <a:cubicBezTo>
                  <a:pt x="676" y="62"/>
                  <a:pt x="682" y="62"/>
                  <a:pt x="684" y="60"/>
                </a:cubicBezTo>
                <a:cubicBezTo>
                  <a:pt x="691" y="54"/>
                  <a:pt x="697" y="51"/>
                  <a:pt x="705" y="48"/>
                </a:cubicBezTo>
                <a:cubicBezTo>
                  <a:pt x="702" y="51"/>
                  <a:pt x="698" y="54"/>
                  <a:pt x="695" y="57"/>
                </a:cubicBezTo>
                <a:cubicBezTo>
                  <a:pt x="697" y="58"/>
                  <a:pt x="699" y="59"/>
                  <a:pt x="701" y="60"/>
                </a:cubicBezTo>
                <a:cubicBezTo>
                  <a:pt x="687" y="64"/>
                  <a:pt x="673" y="67"/>
                  <a:pt x="659" y="69"/>
                </a:cubicBezTo>
                <a:cubicBezTo>
                  <a:pt x="664" y="74"/>
                  <a:pt x="669" y="78"/>
                  <a:pt x="673" y="82"/>
                </a:cubicBezTo>
                <a:cubicBezTo>
                  <a:pt x="668" y="79"/>
                  <a:pt x="660" y="72"/>
                  <a:pt x="654" y="70"/>
                </a:cubicBezTo>
                <a:cubicBezTo>
                  <a:pt x="653" y="70"/>
                  <a:pt x="633" y="70"/>
                  <a:pt x="634" y="69"/>
                </a:cubicBezTo>
                <a:cubicBezTo>
                  <a:pt x="628" y="80"/>
                  <a:pt x="639" y="80"/>
                  <a:pt x="645" y="84"/>
                </a:cubicBezTo>
                <a:cubicBezTo>
                  <a:pt x="651" y="88"/>
                  <a:pt x="656" y="94"/>
                  <a:pt x="659" y="101"/>
                </a:cubicBezTo>
                <a:cubicBezTo>
                  <a:pt x="650" y="96"/>
                  <a:pt x="636" y="94"/>
                  <a:pt x="628" y="102"/>
                </a:cubicBezTo>
                <a:cubicBezTo>
                  <a:pt x="621" y="110"/>
                  <a:pt x="627" y="110"/>
                  <a:pt x="634" y="112"/>
                </a:cubicBezTo>
                <a:cubicBezTo>
                  <a:pt x="639" y="113"/>
                  <a:pt x="643" y="107"/>
                  <a:pt x="646" y="103"/>
                </a:cubicBezTo>
                <a:cubicBezTo>
                  <a:pt x="644" y="111"/>
                  <a:pt x="637" y="116"/>
                  <a:pt x="645" y="122"/>
                </a:cubicBezTo>
                <a:cubicBezTo>
                  <a:pt x="652" y="126"/>
                  <a:pt x="660" y="117"/>
                  <a:pt x="663" y="113"/>
                </a:cubicBezTo>
                <a:cubicBezTo>
                  <a:pt x="657" y="122"/>
                  <a:pt x="653" y="128"/>
                  <a:pt x="642" y="125"/>
                </a:cubicBezTo>
                <a:cubicBezTo>
                  <a:pt x="637" y="124"/>
                  <a:pt x="637" y="118"/>
                  <a:pt x="633" y="117"/>
                </a:cubicBezTo>
                <a:cubicBezTo>
                  <a:pt x="628" y="116"/>
                  <a:pt x="625" y="116"/>
                  <a:pt x="620" y="118"/>
                </a:cubicBezTo>
                <a:cubicBezTo>
                  <a:pt x="623" y="124"/>
                  <a:pt x="623" y="124"/>
                  <a:pt x="629" y="125"/>
                </a:cubicBezTo>
                <a:cubicBezTo>
                  <a:pt x="625" y="130"/>
                  <a:pt x="622" y="128"/>
                  <a:pt x="617" y="131"/>
                </a:cubicBezTo>
                <a:cubicBezTo>
                  <a:pt x="615" y="131"/>
                  <a:pt x="611" y="132"/>
                  <a:pt x="609" y="134"/>
                </a:cubicBezTo>
                <a:cubicBezTo>
                  <a:pt x="608" y="135"/>
                  <a:pt x="611" y="137"/>
                  <a:pt x="609" y="139"/>
                </a:cubicBezTo>
                <a:cubicBezTo>
                  <a:pt x="612" y="143"/>
                  <a:pt x="613" y="140"/>
                  <a:pt x="616" y="137"/>
                </a:cubicBezTo>
                <a:cubicBezTo>
                  <a:pt x="617" y="142"/>
                  <a:pt x="624" y="146"/>
                  <a:pt x="626" y="140"/>
                </a:cubicBezTo>
                <a:cubicBezTo>
                  <a:pt x="627" y="145"/>
                  <a:pt x="630" y="142"/>
                  <a:pt x="633" y="142"/>
                </a:cubicBezTo>
                <a:cubicBezTo>
                  <a:pt x="637" y="143"/>
                  <a:pt x="640" y="143"/>
                  <a:pt x="644" y="143"/>
                </a:cubicBezTo>
                <a:cubicBezTo>
                  <a:pt x="648" y="143"/>
                  <a:pt x="649" y="139"/>
                  <a:pt x="652" y="141"/>
                </a:cubicBezTo>
                <a:cubicBezTo>
                  <a:pt x="654" y="141"/>
                  <a:pt x="659" y="143"/>
                  <a:pt x="658" y="138"/>
                </a:cubicBezTo>
                <a:cubicBezTo>
                  <a:pt x="659" y="142"/>
                  <a:pt x="667" y="146"/>
                  <a:pt x="667" y="139"/>
                </a:cubicBezTo>
                <a:cubicBezTo>
                  <a:pt x="670" y="143"/>
                  <a:pt x="672" y="138"/>
                  <a:pt x="674" y="140"/>
                </a:cubicBezTo>
                <a:cubicBezTo>
                  <a:pt x="677" y="143"/>
                  <a:pt x="676" y="144"/>
                  <a:pt x="675" y="148"/>
                </a:cubicBezTo>
                <a:cubicBezTo>
                  <a:pt x="680" y="147"/>
                  <a:pt x="684" y="145"/>
                  <a:pt x="689" y="144"/>
                </a:cubicBezTo>
                <a:cubicBezTo>
                  <a:pt x="690" y="143"/>
                  <a:pt x="691" y="141"/>
                  <a:pt x="692" y="140"/>
                </a:cubicBezTo>
                <a:cubicBezTo>
                  <a:pt x="693" y="140"/>
                  <a:pt x="694" y="142"/>
                  <a:pt x="696" y="142"/>
                </a:cubicBezTo>
                <a:cubicBezTo>
                  <a:pt x="697" y="141"/>
                  <a:pt x="701" y="141"/>
                  <a:pt x="701" y="139"/>
                </a:cubicBezTo>
                <a:cubicBezTo>
                  <a:pt x="700" y="138"/>
                  <a:pt x="701" y="134"/>
                  <a:pt x="699" y="133"/>
                </a:cubicBezTo>
                <a:cubicBezTo>
                  <a:pt x="697" y="132"/>
                  <a:pt x="696" y="130"/>
                  <a:pt x="694" y="132"/>
                </a:cubicBezTo>
                <a:cubicBezTo>
                  <a:pt x="691" y="134"/>
                  <a:pt x="691" y="135"/>
                  <a:pt x="689" y="132"/>
                </a:cubicBezTo>
                <a:cubicBezTo>
                  <a:pt x="687" y="129"/>
                  <a:pt x="695" y="123"/>
                  <a:pt x="697" y="122"/>
                </a:cubicBezTo>
                <a:cubicBezTo>
                  <a:pt x="702" y="118"/>
                  <a:pt x="694" y="115"/>
                  <a:pt x="696" y="114"/>
                </a:cubicBezTo>
                <a:cubicBezTo>
                  <a:pt x="698" y="112"/>
                  <a:pt x="704" y="116"/>
                  <a:pt x="707" y="115"/>
                </a:cubicBezTo>
                <a:cubicBezTo>
                  <a:pt x="713" y="113"/>
                  <a:pt x="714" y="112"/>
                  <a:pt x="718" y="107"/>
                </a:cubicBezTo>
                <a:cubicBezTo>
                  <a:pt x="715" y="106"/>
                  <a:pt x="712" y="105"/>
                  <a:pt x="710" y="103"/>
                </a:cubicBezTo>
                <a:cubicBezTo>
                  <a:pt x="714" y="103"/>
                  <a:pt x="719" y="102"/>
                  <a:pt x="724" y="101"/>
                </a:cubicBezTo>
                <a:cubicBezTo>
                  <a:pt x="724" y="96"/>
                  <a:pt x="712" y="95"/>
                  <a:pt x="708" y="94"/>
                </a:cubicBezTo>
                <a:cubicBezTo>
                  <a:pt x="714" y="94"/>
                  <a:pt x="719" y="94"/>
                  <a:pt x="724" y="94"/>
                </a:cubicBezTo>
                <a:cubicBezTo>
                  <a:pt x="725" y="88"/>
                  <a:pt x="710" y="90"/>
                  <a:pt x="706" y="89"/>
                </a:cubicBezTo>
                <a:cubicBezTo>
                  <a:pt x="716" y="88"/>
                  <a:pt x="726" y="87"/>
                  <a:pt x="735" y="85"/>
                </a:cubicBezTo>
                <a:cubicBezTo>
                  <a:pt x="735" y="84"/>
                  <a:pt x="734" y="82"/>
                  <a:pt x="734" y="80"/>
                </a:cubicBezTo>
                <a:cubicBezTo>
                  <a:pt x="737" y="81"/>
                  <a:pt x="742" y="84"/>
                  <a:pt x="745" y="82"/>
                </a:cubicBezTo>
                <a:cubicBezTo>
                  <a:pt x="750" y="79"/>
                  <a:pt x="752" y="78"/>
                  <a:pt x="756" y="74"/>
                </a:cubicBezTo>
                <a:cubicBezTo>
                  <a:pt x="752" y="73"/>
                  <a:pt x="749" y="73"/>
                  <a:pt x="745" y="73"/>
                </a:cubicBezTo>
                <a:cubicBezTo>
                  <a:pt x="751" y="72"/>
                  <a:pt x="756" y="71"/>
                  <a:pt x="762" y="70"/>
                </a:cubicBezTo>
                <a:cubicBezTo>
                  <a:pt x="767" y="69"/>
                  <a:pt x="772" y="63"/>
                  <a:pt x="777" y="60"/>
                </a:cubicBezTo>
                <a:cubicBezTo>
                  <a:pt x="782" y="57"/>
                  <a:pt x="801" y="52"/>
                  <a:pt x="802" y="45"/>
                </a:cubicBezTo>
                <a:cubicBezTo>
                  <a:pt x="787" y="48"/>
                  <a:pt x="773" y="51"/>
                  <a:pt x="759" y="54"/>
                </a:cubicBezTo>
                <a:cubicBezTo>
                  <a:pt x="768" y="51"/>
                  <a:pt x="776" y="48"/>
                  <a:pt x="785" y="46"/>
                </a:cubicBezTo>
                <a:cubicBezTo>
                  <a:pt x="780" y="45"/>
                  <a:pt x="775" y="44"/>
                  <a:pt x="770" y="43"/>
                </a:cubicBezTo>
                <a:cubicBezTo>
                  <a:pt x="781" y="42"/>
                  <a:pt x="792" y="42"/>
                  <a:pt x="803" y="41"/>
                </a:cubicBezTo>
                <a:cubicBezTo>
                  <a:pt x="811" y="40"/>
                  <a:pt x="821" y="32"/>
                  <a:pt x="829" y="28"/>
                </a:cubicBezTo>
                <a:cubicBezTo>
                  <a:pt x="819" y="24"/>
                  <a:pt x="810" y="22"/>
                  <a:pt x="800" y="20"/>
                </a:cubicBezTo>
                <a:cubicBezTo>
                  <a:pt x="791" y="19"/>
                  <a:pt x="783" y="21"/>
                  <a:pt x="774" y="23"/>
                </a:cubicBezTo>
                <a:cubicBezTo>
                  <a:pt x="779" y="21"/>
                  <a:pt x="784" y="18"/>
                  <a:pt x="788" y="15"/>
                </a:cubicBezTo>
                <a:cubicBezTo>
                  <a:pt x="779" y="14"/>
                  <a:pt x="770" y="11"/>
                  <a:pt x="761" y="11"/>
                </a:cubicBezTo>
                <a:cubicBezTo>
                  <a:pt x="753" y="11"/>
                  <a:pt x="743" y="14"/>
                  <a:pt x="735" y="15"/>
                </a:cubicBezTo>
                <a:cubicBezTo>
                  <a:pt x="736" y="18"/>
                  <a:pt x="737" y="20"/>
                  <a:pt x="739" y="22"/>
                </a:cubicBezTo>
                <a:cubicBezTo>
                  <a:pt x="734" y="19"/>
                  <a:pt x="729" y="14"/>
                  <a:pt x="724" y="14"/>
                </a:cubicBezTo>
                <a:cubicBezTo>
                  <a:pt x="717" y="14"/>
                  <a:pt x="710" y="13"/>
                  <a:pt x="703" y="13"/>
                </a:cubicBezTo>
                <a:cubicBezTo>
                  <a:pt x="708" y="17"/>
                  <a:pt x="712" y="20"/>
                  <a:pt x="716" y="24"/>
                </a:cubicBezTo>
                <a:cubicBezTo>
                  <a:pt x="711" y="22"/>
                  <a:pt x="706" y="20"/>
                  <a:pt x="701" y="18"/>
                </a:cubicBezTo>
                <a:cubicBezTo>
                  <a:pt x="698" y="17"/>
                  <a:pt x="690" y="14"/>
                  <a:pt x="688" y="15"/>
                </a:cubicBezTo>
                <a:cubicBezTo>
                  <a:pt x="686" y="16"/>
                  <a:pt x="685" y="19"/>
                  <a:pt x="683" y="19"/>
                </a:cubicBezTo>
                <a:cubicBezTo>
                  <a:pt x="680" y="19"/>
                  <a:pt x="677" y="19"/>
                  <a:pt x="673" y="19"/>
                </a:cubicBezTo>
                <a:cubicBezTo>
                  <a:pt x="670" y="20"/>
                  <a:pt x="666" y="25"/>
                  <a:pt x="663" y="27"/>
                </a:cubicBezTo>
                <a:cubicBezTo>
                  <a:pt x="671" y="32"/>
                  <a:pt x="679" y="36"/>
                  <a:pt x="688" y="41"/>
                </a:cubicBezTo>
                <a:cubicBezTo>
                  <a:pt x="679" y="38"/>
                  <a:pt x="669" y="36"/>
                  <a:pt x="660" y="34"/>
                </a:cubicBezTo>
                <a:cubicBezTo>
                  <a:pt x="656" y="33"/>
                  <a:pt x="652" y="28"/>
                  <a:pt x="648" y="26"/>
                </a:cubicBezTo>
                <a:cubicBezTo>
                  <a:pt x="646" y="24"/>
                  <a:pt x="641" y="25"/>
                  <a:pt x="638" y="25"/>
                </a:cubicBezTo>
                <a:cubicBezTo>
                  <a:pt x="639" y="27"/>
                  <a:pt x="639" y="29"/>
                  <a:pt x="640" y="30"/>
                </a:cubicBezTo>
                <a:cubicBezTo>
                  <a:pt x="637" y="30"/>
                  <a:pt x="633" y="31"/>
                  <a:pt x="630" y="31"/>
                </a:cubicBezTo>
                <a:cubicBezTo>
                  <a:pt x="632" y="32"/>
                  <a:pt x="634" y="33"/>
                  <a:pt x="637" y="34"/>
                </a:cubicBezTo>
                <a:cubicBezTo>
                  <a:pt x="628" y="35"/>
                  <a:pt x="615" y="29"/>
                  <a:pt x="611" y="40"/>
                </a:cubicBezTo>
                <a:cubicBezTo>
                  <a:pt x="604" y="35"/>
                  <a:pt x="596" y="39"/>
                  <a:pt x="590" y="43"/>
                </a:cubicBezTo>
                <a:cubicBezTo>
                  <a:pt x="594" y="45"/>
                  <a:pt x="598" y="47"/>
                  <a:pt x="602" y="49"/>
                </a:cubicBezTo>
                <a:cubicBezTo>
                  <a:pt x="607" y="47"/>
                  <a:pt x="611" y="46"/>
                  <a:pt x="615" y="44"/>
                </a:cubicBezTo>
                <a:close/>
                <a:moveTo>
                  <a:pt x="521" y="118"/>
                </a:moveTo>
                <a:cubicBezTo>
                  <a:pt x="518" y="115"/>
                  <a:pt x="515" y="115"/>
                  <a:pt x="511" y="116"/>
                </a:cubicBezTo>
                <a:cubicBezTo>
                  <a:pt x="507" y="117"/>
                  <a:pt x="509" y="120"/>
                  <a:pt x="512" y="120"/>
                </a:cubicBezTo>
                <a:cubicBezTo>
                  <a:pt x="515" y="119"/>
                  <a:pt x="518" y="117"/>
                  <a:pt x="521" y="118"/>
                </a:cubicBezTo>
                <a:close/>
                <a:moveTo>
                  <a:pt x="684" y="367"/>
                </a:moveTo>
                <a:cubicBezTo>
                  <a:pt x="687" y="365"/>
                  <a:pt x="694" y="358"/>
                  <a:pt x="687" y="356"/>
                </a:cubicBezTo>
                <a:cubicBezTo>
                  <a:pt x="684" y="355"/>
                  <a:pt x="681" y="358"/>
                  <a:pt x="681" y="360"/>
                </a:cubicBezTo>
                <a:cubicBezTo>
                  <a:pt x="681" y="364"/>
                  <a:pt x="682" y="364"/>
                  <a:pt x="684" y="367"/>
                </a:cubicBezTo>
                <a:close/>
                <a:moveTo>
                  <a:pt x="1228" y="486"/>
                </a:moveTo>
                <a:cubicBezTo>
                  <a:pt x="1227" y="486"/>
                  <a:pt x="1227" y="487"/>
                  <a:pt x="1226" y="488"/>
                </a:cubicBezTo>
                <a:cubicBezTo>
                  <a:pt x="1233" y="494"/>
                  <a:pt x="1243" y="483"/>
                  <a:pt x="1249" y="481"/>
                </a:cubicBezTo>
                <a:cubicBezTo>
                  <a:pt x="1252" y="480"/>
                  <a:pt x="1253" y="482"/>
                  <a:pt x="1254" y="479"/>
                </a:cubicBezTo>
                <a:cubicBezTo>
                  <a:pt x="1255" y="477"/>
                  <a:pt x="1256" y="474"/>
                  <a:pt x="1257" y="472"/>
                </a:cubicBezTo>
                <a:cubicBezTo>
                  <a:pt x="1258" y="468"/>
                  <a:pt x="1256" y="464"/>
                  <a:pt x="1254" y="461"/>
                </a:cubicBezTo>
                <a:cubicBezTo>
                  <a:pt x="1259" y="458"/>
                  <a:pt x="1260" y="458"/>
                  <a:pt x="1261" y="452"/>
                </a:cubicBezTo>
                <a:cubicBezTo>
                  <a:pt x="1258" y="453"/>
                  <a:pt x="1257" y="448"/>
                  <a:pt x="1256" y="446"/>
                </a:cubicBezTo>
                <a:cubicBezTo>
                  <a:pt x="1254" y="444"/>
                  <a:pt x="1250" y="447"/>
                  <a:pt x="1248" y="447"/>
                </a:cubicBezTo>
                <a:cubicBezTo>
                  <a:pt x="1249" y="446"/>
                  <a:pt x="1249" y="446"/>
                  <a:pt x="1249" y="445"/>
                </a:cubicBezTo>
                <a:cubicBezTo>
                  <a:pt x="1244" y="442"/>
                  <a:pt x="1239" y="448"/>
                  <a:pt x="1236" y="452"/>
                </a:cubicBezTo>
                <a:cubicBezTo>
                  <a:pt x="1238" y="453"/>
                  <a:pt x="1240" y="453"/>
                  <a:pt x="1241" y="454"/>
                </a:cubicBezTo>
                <a:cubicBezTo>
                  <a:pt x="1239" y="456"/>
                  <a:pt x="1238" y="458"/>
                  <a:pt x="1235" y="457"/>
                </a:cubicBezTo>
                <a:cubicBezTo>
                  <a:pt x="1233" y="456"/>
                  <a:pt x="1231" y="455"/>
                  <a:pt x="1229" y="456"/>
                </a:cubicBezTo>
                <a:cubicBezTo>
                  <a:pt x="1226" y="458"/>
                  <a:pt x="1227" y="458"/>
                  <a:pt x="1228" y="462"/>
                </a:cubicBezTo>
                <a:cubicBezTo>
                  <a:pt x="1229" y="463"/>
                  <a:pt x="1226" y="465"/>
                  <a:pt x="1225" y="466"/>
                </a:cubicBezTo>
                <a:cubicBezTo>
                  <a:pt x="1228" y="467"/>
                  <a:pt x="1230" y="469"/>
                  <a:pt x="1234" y="469"/>
                </a:cubicBezTo>
                <a:cubicBezTo>
                  <a:pt x="1232" y="471"/>
                  <a:pt x="1229" y="473"/>
                  <a:pt x="1227" y="477"/>
                </a:cubicBezTo>
                <a:cubicBezTo>
                  <a:pt x="1230" y="476"/>
                  <a:pt x="1233" y="474"/>
                  <a:pt x="1236" y="476"/>
                </a:cubicBezTo>
                <a:cubicBezTo>
                  <a:pt x="1234" y="476"/>
                  <a:pt x="1230" y="476"/>
                  <a:pt x="1228" y="478"/>
                </a:cubicBezTo>
                <a:cubicBezTo>
                  <a:pt x="1227" y="480"/>
                  <a:pt x="1225" y="481"/>
                  <a:pt x="1223" y="481"/>
                </a:cubicBezTo>
                <a:cubicBezTo>
                  <a:pt x="1224" y="481"/>
                  <a:pt x="1226" y="482"/>
                  <a:pt x="1227" y="482"/>
                </a:cubicBezTo>
                <a:cubicBezTo>
                  <a:pt x="1226" y="483"/>
                  <a:pt x="1224" y="484"/>
                  <a:pt x="1223" y="484"/>
                </a:cubicBezTo>
                <a:cubicBezTo>
                  <a:pt x="1225" y="485"/>
                  <a:pt x="1226" y="485"/>
                  <a:pt x="1228" y="486"/>
                </a:cubicBezTo>
                <a:close/>
                <a:moveTo>
                  <a:pt x="652" y="356"/>
                </a:moveTo>
                <a:cubicBezTo>
                  <a:pt x="653" y="356"/>
                  <a:pt x="653" y="359"/>
                  <a:pt x="654" y="359"/>
                </a:cubicBezTo>
                <a:cubicBezTo>
                  <a:pt x="661" y="359"/>
                  <a:pt x="668" y="356"/>
                  <a:pt x="669" y="348"/>
                </a:cubicBezTo>
                <a:cubicBezTo>
                  <a:pt x="667" y="348"/>
                  <a:pt x="666" y="348"/>
                  <a:pt x="664" y="348"/>
                </a:cubicBezTo>
                <a:cubicBezTo>
                  <a:pt x="660" y="348"/>
                  <a:pt x="658" y="348"/>
                  <a:pt x="654" y="351"/>
                </a:cubicBezTo>
                <a:cubicBezTo>
                  <a:pt x="652" y="353"/>
                  <a:pt x="651" y="353"/>
                  <a:pt x="652" y="356"/>
                </a:cubicBezTo>
                <a:close/>
                <a:moveTo>
                  <a:pt x="578" y="165"/>
                </a:moveTo>
                <a:cubicBezTo>
                  <a:pt x="577" y="161"/>
                  <a:pt x="573" y="154"/>
                  <a:pt x="568" y="156"/>
                </a:cubicBezTo>
                <a:cubicBezTo>
                  <a:pt x="565" y="157"/>
                  <a:pt x="552" y="159"/>
                  <a:pt x="554" y="166"/>
                </a:cubicBezTo>
                <a:cubicBezTo>
                  <a:pt x="555" y="168"/>
                  <a:pt x="566" y="172"/>
                  <a:pt x="568" y="174"/>
                </a:cubicBezTo>
                <a:cubicBezTo>
                  <a:pt x="574" y="173"/>
                  <a:pt x="580" y="174"/>
                  <a:pt x="578" y="165"/>
                </a:cubicBezTo>
                <a:close/>
                <a:moveTo>
                  <a:pt x="489" y="98"/>
                </a:moveTo>
                <a:cubicBezTo>
                  <a:pt x="493" y="99"/>
                  <a:pt x="494" y="93"/>
                  <a:pt x="498" y="96"/>
                </a:cubicBezTo>
                <a:cubicBezTo>
                  <a:pt x="497" y="97"/>
                  <a:pt x="496" y="98"/>
                  <a:pt x="496" y="98"/>
                </a:cubicBezTo>
                <a:cubicBezTo>
                  <a:pt x="498" y="99"/>
                  <a:pt x="500" y="99"/>
                  <a:pt x="502" y="100"/>
                </a:cubicBezTo>
                <a:cubicBezTo>
                  <a:pt x="502" y="106"/>
                  <a:pt x="493" y="101"/>
                  <a:pt x="489" y="104"/>
                </a:cubicBezTo>
                <a:cubicBezTo>
                  <a:pt x="490" y="116"/>
                  <a:pt x="503" y="104"/>
                  <a:pt x="506" y="107"/>
                </a:cubicBezTo>
                <a:cubicBezTo>
                  <a:pt x="508" y="110"/>
                  <a:pt x="513" y="109"/>
                  <a:pt x="517" y="110"/>
                </a:cubicBezTo>
                <a:cubicBezTo>
                  <a:pt x="521" y="110"/>
                  <a:pt x="521" y="112"/>
                  <a:pt x="523" y="116"/>
                </a:cubicBezTo>
                <a:cubicBezTo>
                  <a:pt x="525" y="119"/>
                  <a:pt x="541" y="119"/>
                  <a:pt x="533" y="109"/>
                </a:cubicBezTo>
                <a:cubicBezTo>
                  <a:pt x="532" y="108"/>
                  <a:pt x="529" y="106"/>
                  <a:pt x="529" y="104"/>
                </a:cubicBezTo>
                <a:cubicBezTo>
                  <a:pt x="530" y="102"/>
                  <a:pt x="530" y="102"/>
                  <a:pt x="528" y="100"/>
                </a:cubicBezTo>
                <a:cubicBezTo>
                  <a:pt x="525" y="97"/>
                  <a:pt x="524" y="98"/>
                  <a:pt x="520" y="99"/>
                </a:cubicBezTo>
                <a:cubicBezTo>
                  <a:pt x="521" y="90"/>
                  <a:pt x="510" y="95"/>
                  <a:pt x="507" y="96"/>
                </a:cubicBezTo>
                <a:cubicBezTo>
                  <a:pt x="505" y="91"/>
                  <a:pt x="503" y="87"/>
                  <a:pt x="497" y="88"/>
                </a:cubicBezTo>
                <a:cubicBezTo>
                  <a:pt x="490" y="89"/>
                  <a:pt x="486" y="87"/>
                  <a:pt x="484" y="94"/>
                </a:cubicBezTo>
                <a:cubicBezTo>
                  <a:pt x="486" y="94"/>
                  <a:pt x="488" y="94"/>
                  <a:pt x="491" y="94"/>
                </a:cubicBezTo>
                <a:cubicBezTo>
                  <a:pt x="490" y="95"/>
                  <a:pt x="489" y="97"/>
                  <a:pt x="489" y="98"/>
                </a:cubicBezTo>
                <a:close/>
                <a:moveTo>
                  <a:pt x="491" y="129"/>
                </a:moveTo>
                <a:cubicBezTo>
                  <a:pt x="493" y="132"/>
                  <a:pt x="495" y="128"/>
                  <a:pt x="493" y="126"/>
                </a:cubicBezTo>
                <a:cubicBezTo>
                  <a:pt x="491" y="124"/>
                  <a:pt x="490" y="123"/>
                  <a:pt x="488" y="121"/>
                </a:cubicBezTo>
                <a:cubicBezTo>
                  <a:pt x="486" y="120"/>
                  <a:pt x="484" y="117"/>
                  <a:pt x="481" y="118"/>
                </a:cubicBezTo>
                <a:cubicBezTo>
                  <a:pt x="481" y="121"/>
                  <a:pt x="482" y="123"/>
                  <a:pt x="483" y="125"/>
                </a:cubicBezTo>
                <a:cubicBezTo>
                  <a:pt x="485" y="127"/>
                  <a:pt x="489" y="128"/>
                  <a:pt x="491" y="129"/>
                </a:cubicBezTo>
                <a:close/>
                <a:moveTo>
                  <a:pt x="537" y="75"/>
                </a:moveTo>
                <a:cubicBezTo>
                  <a:pt x="535" y="71"/>
                  <a:pt x="524" y="72"/>
                  <a:pt x="527" y="78"/>
                </a:cubicBezTo>
                <a:cubicBezTo>
                  <a:pt x="533" y="80"/>
                  <a:pt x="541" y="85"/>
                  <a:pt x="537" y="75"/>
                </a:cubicBezTo>
                <a:close/>
                <a:moveTo>
                  <a:pt x="552" y="111"/>
                </a:moveTo>
                <a:cubicBezTo>
                  <a:pt x="550" y="112"/>
                  <a:pt x="548" y="112"/>
                  <a:pt x="545" y="113"/>
                </a:cubicBezTo>
                <a:cubicBezTo>
                  <a:pt x="547" y="114"/>
                  <a:pt x="551" y="118"/>
                  <a:pt x="551" y="118"/>
                </a:cubicBezTo>
                <a:cubicBezTo>
                  <a:pt x="554" y="118"/>
                  <a:pt x="556" y="117"/>
                  <a:pt x="558" y="116"/>
                </a:cubicBezTo>
                <a:cubicBezTo>
                  <a:pt x="561" y="115"/>
                  <a:pt x="566" y="115"/>
                  <a:pt x="567" y="113"/>
                </a:cubicBezTo>
                <a:cubicBezTo>
                  <a:pt x="568" y="111"/>
                  <a:pt x="565" y="109"/>
                  <a:pt x="568" y="106"/>
                </a:cubicBezTo>
                <a:cubicBezTo>
                  <a:pt x="565" y="105"/>
                  <a:pt x="561" y="105"/>
                  <a:pt x="559" y="104"/>
                </a:cubicBezTo>
                <a:cubicBezTo>
                  <a:pt x="557" y="104"/>
                  <a:pt x="555" y="101"/>
                  <a:pt x="552" y="100"/>
                </a:cubicBezTo>
                <a:cubicBezTo>
                  <a:pt x="549" y="98"/>
                  <a:pt x="536" y="96"/>
                  <a:pt x="543" y="104"/>
                </a:cubicBezTo>
                <a:cubicBezTo>
                  <a:pt x="542" y="104"/>
                  <a:pt x="541" y="104"/>
                  <a:pt x="541" y="104"/>
                </a:cubicBezTo>
                <a:cubicBezTo>
                  <a:pt x="542" y="111"/>
                  <a:pt x="548" y="108"/>
                  <a:pt x="552" y="111"/>
                </a:cubicBezTo>
                <a:close/>
                <a:moveTo>
                  <a:pt x="434" y="114"/>
                </a:moveTo>
                <a:cubicBezTo>
                  <a:pt x="427" y="115"/>
                  <a:pt x="424" y="114"/>
                  <a:pt x="426" y="122"/>
                </a:cubicBezTo>
                <a:cubicBezTo>
                  <a:pt x="429" y="122"/>
                  <a:pt x="432" y="127"/>
                  <a:pt x="434" y="126"/>
                </a:cubicBezTo>
                <a:cubicBezTo>
                  <a:pt x="439" y="125"/>
                  <a:pt x="443" y="124"/>
                  <a:pt x="447" y="123"/>
                </a:cubicBezTo>
                <a:cubicBezTo>
                  <a:pt x="450" y="122"/>
                  <a:pt x="449" y="121"/>
                  <a:pt x="450" y="119"/>
                </a:cubicBezTo>
                <a:cubicBezTo>
                  <a:pt x="450" y="117"/>
                  <a:pt x="445" y="118"/>
                  <a:pt x="444" y="116"/>
                </a:cubicBezTo>
                <a:cubicBezTo>
                  <a:pt x="447" y="116"/>
                  <a:pt x="451" y="115"/>
                  <a:pt x="453" y="112"/>
                </a:cubicBezTo>
                <a:cubicBezTo>
                  <a:pt x="448" y="110"/>
                  <a:pt x="440" y="113"/>
                  <a:pt x="434" y="114"/>
                </a:cubicBezTo>
                <a:close/>
                <a:moveTo>
                  <a:pt x="448" y="144"/>
                </a:moveTo>
                <a:cubicBezTo>
                  <a:pt x="450" y="146"/>
                  <a:pt x="453" y="147"/>
                  <a:pt x="456" y="149"/>
                </a:cubicBezTo>
                <a:cubicBezTo>
                  <a:pt x="454" y="150"/>
                  <a:pt x="452" y="151"/>
                  <a:pt x="450" y="151"/>
                </a:cubicBezTo>
                <a:cubicBezTo>
                  <a:pt x="452" y="152"/>
                  <a:pt x="459" y="154"/>
                  <a:pt x="459" y="156"/>
                </a:cubicBezTo>
                <a:cubicBezTo>
                  <a:pt x="459" y="161"/>
                  <a:pt x="454" y="158"/>
                  <a:pt x="450" y="158"/>
                </a:cubicBezTo>
                <a:cubicBezTo>
                  <a:pt x="449" y="158"/>
                  <a:pt x="441" y="159"/>
                  <a:pt x="440" y="157"/>
                </a:cubicBezTo>
                <a:cubicBezTo>
                  <a:pt x="439" y="152"/>
                  <a:pt x="438" y="152"/>
                  <a:pt x="434" y="153"/>
                </a:cubicBezTo>
                <a:cubicBezTo>
                  <a:pt x="434" y="152"/>
                  <a:pt x="435" y="152"/>
                  <a:pt x="436" y="151"/>
                </a:cubicBezTo>
                <a:cubicBezTo>
                  <a:pt x="433" y="149"/>
                  <a:pt x="429" y="144"/>
                  <a:pt x="425" y="145"/>
                </a:cubicBezTo>
                <a:cubicBezTo>
                  <a:pt x="418" y="146"/>
                  <a:pt x="421" y="143"/>
                  <a:pt x="415" y="141"/>
                </a:cubicBezTo>
                <a:cubicBezTo>
                  <a:pt x="414" y="140"/>
                  <a:pt x="405" y="141"/>
                  <a:pt x="405" y="143"/>
                </a:cubicBezTo>
                <a:cubicBezTo>
                  <a:pt x="405" y="145"/>
                  <a:pt x="412" y="146"/>
                  <a:pt x="414" y="147"/>
                </a:cubicBezTo>
                <a:cubicBezTo>
                  <a:pt x="408" y="146"/>
                  <a:pt x="404" y="146"/>
                  <a:pt x="398" y="148"/>
                </a:cubicBezTo>
                <a:cubicBezTo>
                  <a:pt x="398" y="151"/>
                  <a:pt x="398" y="151"/>
                  <a:pt x="398" y="151"/>
                </a:cubicBezTo>
                <a:cubicBezTo>
                  <a:pt x="402" y="153"/>
                  <a:pt x="409" y="151"/>
                  <a:pt x="413" y="151"/>
                </a:cubicBezTo>
                <a:cubicBezTo>
                  <a:pt x="411" y="152"/>
                  <a:pt x="394" y="151"/>
                  <a:pt x="394" y="156"/>
                </a:cubicBezTo>
                <a:cubicBezTo>
                  <a:pt x="395" y="160"/>
                  <a:pt x="409" y="155"/>
                  <a:pt x="411" y="155"/>
                </a:cubicBezTo>
                <a:cubicBezTo>
                  <a:pt x="405" y="159"/>
                  <a:pt x="394" y="156"/>
                  <a:pt x="391" y="162"/>
                </a:cubicBezTo>
                <a:cubicBezTo>
                  <a:pt x="395" y="164"/>
                  <a:pt x="397" y="165"/>
                  <a:pt x="402" y="163"/>
                </a:cubicBezTo>
                <a:cubicBezTo>
                  <a:pt x="402" y="164"/>
                  <a:pt x="402" y="165"/>
                  <a:pt x="402" y="166"/>
                </a:cubicBezTo>
                <a:cubicBezTo>
                  <a:pt x="403" y="166"/>
                  <a:pt x="405" y="167"/>
                  <a:pt x="407" y="167"/>
                </a:cubicBezTo>
                <a:cubicBezTo>
                  <a:pt x="406" y="163"/>
                  <a:pt x="410" y="164"/>
                  <a:pt x="411" y="168"/>
                </a:cubicBezTo>
                <a:cubicBezTo>
                  <a:pt x="416" y="165"/>
                  <a:pt x="417" y="164"/>
                  <a:pt x="419" y="158"/>
                </a:cubicBezTo>
                <a:cubicBezTo>
                  <a:pt x="422" y="160"/>
                  <a:pt x="421" y="162"/>
                  <a:pt x="420" y="165"/>
                </a:cubicBezTo>
                <a:cubicBezTo>
                  <a:pt x="423" y="165"/>
                  <a:pt x="429" y="167"/>
                  <a:pt x="430" y="163"/>
                </a:cubicBezTo>
                <a:cubicBezTo>
                  <a:pt x="432" y="167"/>
                  <a:pt x="438" y="165"/>
                  <a:pt x="441" y="162"/>
                </a:cubicBezTo>
                <a:cubicBezTo>
                  <a:pt x="436" y="169"/>
                  <a:pt x="424" y="170"/>
                  <a:pt x="416" y="172"/>
                </a:cubicBezTo>
                <a:cubicBezTo>
                  <a:pt x="426" y="179"/>
                  <a:pt x="430" y="177"/>
                  <a:pt x="440" y="173"/>
                </a:cubicBezTo>
                <a:cubicBezTo>
                  <a:pt x="446" y="171"/>
                  <a:pt x="452" y="169"/>
                  <a:pt x="457" y="167"/>
                </a:cubicBezTo>
                <a:cubicBezTo>
                  <a:pt x="461" y="165"/>
                  <a:pt x="463" y="168"/>
                  <a:pt x="466" y="168"/>
                </a:cubicBezTo>
                <a:cubicBezTo>
                  <a:pt x="467" y="168"/>
                  <a:pt x="468" y="165"/>
                  <a:pt x="470" y="165"/>
                </a:cubicBezTo>
                <a:cubicBezTo>
                  <a:pt x="473" y="165"/>
                  <a:pt x="476" y="165"/>
                  <a:pt x="479" y="165"/>
                </a:cubicBezTo>
                <a:cubicBezTo>
                  <a:pt x="482" y="165"/>
                  <a:pt x="484" y="161"/>
                  <a:pt x="485" y="157"/>
                </a:cubicBezTo>
                <a:cubicBezTo>
                  <a:pt x="486" y="152"/>
                  <a:pt x="485" y="148"/>
                  <a:pt x="479" y="149"/>
                </a:cubicBezTo>
                <a:cubicBezTo>
                  <a:pt x="471" y="150"/>
                  <a:pt x="478" y="152"/>
                  <a:pt x="475" y="156"/>
                </a:cubicBezTo>
                <a:cubicBezTo>
                  <a:pt x="473" y="152"/>
                  <a:pt x="472" y="151"/>
                  <a:pt x="469" y="150"/>
                </a:cubicBezTo>
                <a:cubicBezTo>
                  <a:pt x="467" y="149"/>
                  <a:pt x="466" y="145"/>
                  <a:pt x="464" y="144"/>
                </a:cubicBezTo>
                <a:cubicBezTo>
                  <a:pt x="461" y="141"/>
                  <a:pt x="463" y="132"/>
                  <a:pt x="456" y="135"/>
                </a:cubicBezTo>
                <a:cubicBezTo>
                  <a:pt x="453" y="139"/>
                  <a:pt x="451" y="141"/>
                  <a:pt x="448" y="144"/>
                </a:cubicBezTo>
                <a:close/>
                <a:moveTo>
                  <a:pt x="553" y="74"/>
                </a:moveTo>
                <a:cubicBezTo>
                  <a:pt x="554" y="83"/>
                  <a:pt x="564" y="83"/>
                  <a:pt x="570" y="81"/>
                </a:cubicBezTo>
                <a:cubicBezTo>
                  <a:pt x="568" y="84"/>
                  <a:pt x="565" y="84"/>
                  <a:pt x="562" y="84"/>
                </a:cubicBezTo>
                <a:cubicBezTo>
                  <a:pt x="560" y="84"/>
                  <a:pt x="560" y="88"/>
                  <a:pt x="563" y="87"/>
                </a:cubicBezTo>
                <a:cubicBezTo>
                  <a:pt x="565" y="87"/>
                  <a:pt x="565" y="91"/>
                  <a:pt x="568" y="89"/>
                </a:cubicBezTo>
                <a:cubicBezTo>
                  <a:pt x="570" y="88"/>
                  <a:pt x="571" y="86"/>
                  <a:pt x="573" y="87"/>
                </a:cubicBezTo>
                <a:cubicBezTo>
                  <a:pt x="573" y="88"/>
                  <a:pt x="573" y="89"/>
                  <a:pt x="573" y="89"/>
                </a:cubicBezTo>
                <a:cubicBezTo>
                  <a:pt x="576" y="91"/>
                  <a:pt x="577" y="88"/>
                  <a:pt x="579" y="87"/>
                </a:cubicBezTo>
                <a:cubicBezTo>
                  <a:pt x="580" y="87"/>
                  <a:pt x="582" y="90"/>
                  <a:pt x="582" y="86"/>
                </a:cubicBezTo>
                <a:cubicBezTo>
                  <a:pt x="586" y="88"/>
                  <a:pt x="593" y="85"/>
                  <a:pt x="596" y="88"/>
                </a:cubicBezTo>
                <a:cubicBezTo>
                  <a:pt x="593" y="89"/>
                  <a:pt x="589" y="89"/>
                  <a:pt x="585" y="89"/>
                </a:cubicBezTo>
                <a:cubicBezTo>
                  <a:pt x="591" y="92"/>
                  <a:pt x="596" y="91"/>
                  <a:pt x="602" y="90"/>
                </a:cubicBezTo>
                <a:cubicBezTo>
                  <a:pt x="592" y="92"/>
                  <a:pt x="582" y="91"/>
                  <a:pt x="572" y="95"/>
                </a:cubicBezTo>
                <a:cubicBezTo>
                  <a:pt x="575" y="98"/>
                  <a:pt x="578" y="98"/>
                  <a:pt x="582" y="99"/>
                </a:cubicBezTo>
                <a:cubicBezTo>
                  <a:pt x="580" y="99"/>
                  <a:pt x="578" y="99"/>
                  <a:pt x="576" y="99"/>
                </a:cubicBezTo>
                <a:cubicBezTo>
                  <a:pt x="579" y="104"/>
                  <a:pt x="587" y="102"/>
                  <a:pt x="592" y="103"/>
                </a:cubicBezTo>
                <a:cubicBezTo>
                  <a:pt x="589" y="104"/>
                  <a:pt x="586" y="104"/>
                  <a:pt x="582" y="104"/>
                </a:cubicBezTo>
                <a:cubicBezTo>
                  <a:pt x="587" y="111"/>
                  <a:pt x="596" y="110"/>
                  <a:pt x="603" y="111"/>
                </a:cubicBezTo>
                <a:cubicBezTo>
                  <a:pt x="603" y="109"/>
                  <a:pt x="601" y="107"/>
                  <a:pt x="600" y="107"/>
                </a:cubicBezTo>
                <a:cubicBezTo>
                  <a:pt x="604" y="107"/>
                  <a:pt x="606" y="109"/>
                  <a:pt x="609" y="111"/>
                </a:cubicBezTo>
                <a:cubicBezTo>
                  <a:pt x="608" y="108"/>
                  <a:pt x="606" y="105"/>
                  <a:pt x="605" y="102"/>
                </a:cubicBezTo>
                <a:cubicBezTo>
                  <a:pt x="608" y="105"/>
                  <a:pt x="611" y="108"/>
                  <a:pt x="614" y="111"/>
                </a:cubicBezTo>
                <a:cubicBezTo>
                  <a:pt x="616" y="107"/>
                  <a:pt x="617" y="105"/>
                  <a:pt x="615" y="102"/>
                </a:cubicBezTo>
                <a:cubicBezTo>
                  <a:pt x="628" y="109"/>
                  <a:pt x="613" y="96"/>
                  <a:pt x="623" y="93"/>
                </a:cubicBezTo>
                <a:cubicBezTo>
                  <a:pt x="622" y="96"/>
                  <a:pt x="623" y="99"/>
                  <a:pt x="624" y="101"/>
                </a:cubicBezTo>
                <a:cubicBezTo>
                  <a:pt x="627" y="99"/>
                  <a:pt x="630" y="98"/>
                  <a:pt x="629" y="94"/>
                </a:cubicBezTo>
                <a:cubicBezTo>
                  <a:pt x="631" y="96"/>
                  <a:pt x="641" y="91"/>
                  <a:pt x="645" y="90"/>
                </a:cubicBezTo>
                <a:cubicBezTo>
                  <a:pt x="643" y="87"/>
                  <a:pt x="641" y="85"/>
                  <a:pt x="638" y="83"/>
                </a:cubicBezTo>
                <a:cubicBezTo>
                  <a:pt x="638" y="84"/>
                  <a:pt x="637" y="85"/>
                  <a:pt x="636" y="86"/>
                </a:cubicBezTo>
                <a:cubicBezTo>
                  <a:pt x="636" y="79"/>
                  <a:pt x="628" y="83"/>
                  <a:pt x="625" y="85"/>
                </a:cubicBezTo>
                <a:cubicBezTo>
                  <a:pt x="629" y="78"/>
                  <a:pt x="631" y="75"/>
                  <a:pt x="622" y="74"/>
                </a:cubicBezTo>
                <a:cubicBezTo>
                  <a:pt x="627" y="69"/>
                  <a:pt x="620" y="64"/>
                  <a:pt x="615" y="68"/>
                </a:cubicBezTo>
                <a:cubicBezTo>
                  <a:pt x="616" y="69"/>
                  <a:pt x="617" y="71"/>
                  <a:pt x="618" y="73"/>
                </a:cubicBezTo>
                <a:cubicBezTo>
                  <a:pt x="616" y="73"/>
                  <a:pt x="613" y="72"/>
                  <a:pt x="611" y="70"/>
                </a:cubicBezTo>
                <a:cubicBezTo>
                  <a:pt x="611" y="68"/>
                  <a:pt x="613" y="64"/>
                  <a:pt x="609" y="65"/>
                </a:cubicBezTo>
                <a:cubicBezTo>
                  <a:pt x="605" y="66"/>
                  <a:pt x="601" y="64"/>
                  <a:pt x="598" y="61"/>
                </a:cubicBezTo>
                <a:cubicBezTo>
                  <a:pt x="593" y="55"/>
                  <a:pt x="591" y="51"/>
                  <a:pt x="584" y="49"/>
                </a:cubicBezTo>
                <a:cubicBezTo>
                  <a:pt x="580" y="48"/>
                  <a:pt x="574" y="46"/>
                  <a:pt x="571" y="50"/>
                </a:cubicBezTo>
                <a:cubicBezTo>
                  <a:pt x="574" y="52"/>
                  <a:pt x="578" y="50"/>
                  <a:pt x="582" y="52"/>
                </a:cubicBezTo>
                <a:cubicBezTo>
                  <a:pt x="578" y="58"/>
                  <a:pt x="566" y="50"/>
                  <a:pt x="563" y="59"/>
                </a:cubicBezTo>
                <a:cubicBezTo>
                  <a:pt x="566" y="60"/>
                  <a:pt x="570" y="59"/>
                  <a:pt x="572" y="61"/>
                </a:cubicBezTo>
                <a:cubicBezTo>
                  <a:pt x="570" y="62"/>
                  <a:pt x="556" y="63"/>
                  <a:pt x="560" y="67"/>
                </a:cubicBezTo>
                <a:cubicBezTo>
                  <a:pt x="558" y="68"/>
                  <a:pt x="556" y="68"/>
                  <a:pt x="554" y="69"/>
                </a:cubicBezTo>
                <a:cubicBezTo>
                  <a:pt x="558" y="71"/>
                  <a:pt x="560" y="70"/>
                  <a:pt x="563" y="71"/>
                </a:cubicBezTo>
                <a:cubicBezTo>
                  <a:pt x="563" y="71"/>
                  <a:pt x="562" y="72"/>
                  <a:pt x="562" y="72"/>
                </a:cubicBezTo>
                <a:cubicBezTo>
                  <a:pt x="565" y="74"/>
                  <a:pt x="569" y="70"/>
                  <a:pt x="572" y="72"/>
                </a:cubicBezTo>
                <a:cubicBezTo>
                  <a:pt x="570" y="72"/>
                  <a:pt x="569" y="73"/>
                  <a:pt x="568" y="74"/>
                </a:cubicBezTo>
                <a:cubicBezTo>
                  <a:pt x="569" y="74"/>
                  <a:pt x="570" y="75"/>
                  <a:pt x="571" y="76"/>
                </a:cubicBezTo>
                <a:cubicBezTo>
                  <a:pt x="569" y="76"/>
                  <a:pt x="568" y="75"/>
                  <a:pt x="567" y="75"/>
                </a:cubicBezTo>
                <a:cubicBezTo>
                  <a:pt x="562" y="75"/>
                  <a:pt x="558" y="74"/>
                  <a:pt x="553" y="74"/>
                </a:cubicBezTo>
                <a:close/>
                <a:moveTo>
                  <a:pt x="493" y="147"/>
                </a:moveTo>
                <a:cubicBezTo>
                  <a:pt x="496" y="150"/>
                  <a:pt x="509" y="151"/>
                  <a:pt x="507" y="144"/>
                </a:cubicBezTo>
                <a:cubicBezTo>
                  <a:pt x="504" y="144"/>
                  <a:pt x="496" y="144"/>
                  <a:pt x="493" y="147"/>
                </a:cubicBezTo>
                <a:close/>
                <a:moveTo>
                  <a:pt x="391" y="147"/>
                </a:moveTo>
                <a:cubicBezTo>
                  <a:pt x="389" y="148"/>
                  <a:pt x="377" y="153"/>
                  <a:pt x="378" y="156"/>
                </a:cubicBezTo>
                <a:cubicBezTo>
                  <a:pt x="379" y="159"/>
                  <a:pt x="385" y="158"/>
                  <a:pt x="386" y="156"/>
                </a:cubicBezTo>
                <a:cubicBezTo>
                  <a:pt x="388" y="154"/>
                  <a:pt x="392" y="151"/>
                  <a:pt x="391" y="147"/>
                </a:cubicBezTo>
                <a:close/>
                <a:moveTo>
                  <a:pt x="1255" y="424"/>
                </a:moveTo>
                <a:cubicBezTo>
                  <a:pt x="1254" y="424"/>
                  <a:pt x="1254" y="424"/>
                  <a:pt x="1254" y="424"/>
                </a:cubicBezTo>
                <a:cubicBezTo>
                  <a:pt x="1255" y="425"/>
                  <a:pt x="1255" y="425"/>
                  <a:pt x="1255" y="425"/>
                </a:cubicBezTo>
                <a:cubicBezTo>
                  <a:pt x="1255" y="425"/>
                  <a:pt x="1255" y="424"/>
                  <a:pt x="1255" y="424"/>
                </a:cubicBezTo>
                <a:close/>
                <a:moveTo>
                  <a:pt x="474" y="193"/>
                </a:moveTo>
                <a:cubicBezTo>
                  <a:pt x="478" y="194"/>
                  <a:pt x="478" y="195"/>
                  <a:pt x="481" y="197"/>
                </a:cubicBezTo>
                <a:cubicBezTo>
                  <a:pt x="484" y="200"/>
                  <a:pt x="485" y="202"/>
                  <a:pt x="488" y="201"/>
                </a:cubicBezTo>
                <a:cubicBezTo>
                  <a:pt x="491" y="200"/>
                  <a:pt x="493" y="196"/>
                  <a:pt x="493" y="193"/>
                </a:cubicBezTo>
                <a:cubicBezTo>
                  <a:pt x="493" y="190"/>
                  <a:pt x="490" y="189"/>
                  <a:pt x="487" y="187"/>
                </a:cubicBezTo>
                <a:cubicBezTo>
                  <a:pt x="482" y="188"/>
                  <a:pt x="476" y="186"/>
                  <a:pt x="474" y="193"/>
                </a:cubicBezTo>
                <a:close/>
                <a:moveTo>
                  <a:pt x="500" y="164"/>
                </a:moveTo>
                <a:cubicBezTo>
                  <a:pt x="498" y="159"/>
                  <a:pt x="496" y="159"/>
                  <a:pt x="491" y="161"/>
                </a:cubicBezTo>
                <a:cubicBezTo>
                  <a:pt x="486" y="168"/>
                  <a:pt x="498" y="165"/>
                  <a:pt x="500" y="164"/>
                </a:cubicBezTo>
                <a:close/>
                <a:moveTo>
                  <a:pt x="492" y="139"/>
                </a:moveTo>
                <a:cubicBezTo>
                  <a:pt x="493" y="141"/>
                  <a:pt x="493" y="141"/>
                  <a:pt x="494" y="144"/>
                </a:cubicBezTo>
                <a:cubicBezTo>
                  <a:pt x="497" y="144"/>
                  <a:pt x="502" y="145"/>
                  <a:pt x="505" y="142"/>
                </a:cubicBezTo>
                <a:cubicBezTo>
                  <a:pt x="503" y="141"/>
                  <a:pt x="501" y="140"/>
                  <a:pt x="500" y="139"/>
                </a:cubicBezTo>
                <a:cubicBezTo>
                  <a:pt x="497" y="137"/>
                  <a:pt x="494" y="138"/>
                  <a:pt x="492" y="139"/>
                </a:cubicBezTo>
                <a:close/>
                <a:moveTo>
                  <a:pt x="577" y="124"/>
                </a:moveTo>
                <a:cubicBezTo>
                  <a:pt x="579" y="122"/>
                  <a:pt x="580" y="120"/>
                  <a:pt x="581" y="119"/>
                </a:cubicBezTo>
                <a:cubicBezTo>
                  <a:pt x="573" y="116"/>
                  <a:pt x="564" y="116"/>
                  <a:pt x="557" y="120"/>
                </a:cubicBezTo>
                <a:cubicBezTo>
                  <a:pt x="558" y="126"/>
                  <a:pt x="573" y="124"/>
                  <a:pt x="577" y="124"/>
                </a:cubicBezTo>
                <a:close/>
                <a:moveTo>
                  <a:pt x="682" y="201"/>
                </a:moveTo>
                <a:cubicBezTo>
                  <a:pt x="683" y="203"/>
                  <a:pt x="685" y="204"/>
                  <a:pt x="687" y="204"/>
                </a:cubicBezTo>
                <a:cubicBezTo>
                  <a:pt x="690" y="206"/>
                  <a:pt x="698" y="202"/>
                  <a:pt x="701" y="202"/>
                </a:cubicBezTo>
                <a:cubicBezTo>
                  <a:pt x="705" y="201"/>
                  <a:pt x="710" y="202"/>
                  <a:pt x="713" y="202"/>
                </a:cubicBezTo>
                <a:cubicBezTo>
                  <a:pt x="708" y="195"/>
                  <a:pt x="705" y="193"/>
                  <a:pt x="697" y="189"/>
                </a:cubicBezTo>
                <a:cubicBezTo>
                  <a:pt x="695" y="188"/>
                  <a:pt x="692" y="190"/>
                  <a:pt x="689" y="189"/>
                </a:cubicBezTo>
                <a:cubicBezTo>
                  <a:pt x="686" y="188"/>
                  <a:pt x="683" y="187"/>
                  <a:pt x="680" y="186"/>
                </a:cubicBezTo>
                <a:cubicBezTo>
                  <a:pt x="675" y="187"/>
                  <a:pt x="674" y="193"/>
                  <a:pt x="679" y="196"/>
                </a:cubicBezTo>
                <a:cubicBezTo>
                  <a:pt x="683" y="197"/>
                  <a:pt x="680" y="198"/>
                  <a:pt x="682" y="201"/>
                </a:cubicBezTo>
                <a:close/>
                <a:moveTo>
                  <a:pt x="597" y="122"/>
                </a:moveTo>
                <a:cubicBezTo>
                  <a:pt x="594" y="124"/>
                  <a:pt x="600" y="127"/>
                  <a:pt x="601" y="127"/>
                </a:cubicBezTo>
                <a:cubicBezTo>
                  <a:pt x="604" y="129"/>
                  <a:pt x="606" y="127"/>
                  <a:pt x="609" y="126"/>
                </a:cubicBezTo>
                <a:cubicBezTo>
                  <a:pt x="608" y="120"/>
                  <a:pt x="600" y="119"/>
                  <a:pt x="597" y="122"/>
                </a:cubicBezTo>
                <a:close/>
                <a:moveTo>
                  <a:pt x="602" y="135"/>
                </a:moveTo>
                <a:cubicBezTo>
                  <a:pt x="599" y="137"/>
                  <a:pt x="606" y="142"/>
                  <a:pt x="608" y="141"/>
                </a:cubicBezTo>
                <a:cubicBezTo>
                  <a:pt x="607" y="140"/>
                  <a:pt x="607" y="138"/>
                  <a:pt x="607" y="138"/>
                </a:cubicBezTo>
                <a:cubicBezTo>
                  <a:pt x="610" y="135"/>
                  <a:pt x="604" y="134"/>
                  <a:pt x="602" y="135"/>
                </a:cubicBezTo>
                <a:close/>
                <a:moveTo>
                  <a:pt x="2449" y="172"/>
                </a:moveTo>
                <a:cubicBezTo>
                  <a:pt x="2458" y="173"/>
                  <a:pt x="2464" y="172"/>
                  <a:pt x="2473" y="169"/>
                </a:cubicBezTo>
                <a:cubicBezTo>
                  <a:pt x="2474" y="169"/>
                  <a:pt x="2474" y="164"/>
                  <a:pt x="2474" y="164"/>
                </a:cubicBezTo>
                <a:cubicBezTo>
                  <a:pt x="2473" y="163"/>
                  <a:pt x="2469" y="162"/>
                  <a:pt x="2468" y="162"/>
                </a:cubicBezTo>
                <a:cubicBezTo>
                  <a:pt x="2463" y="161"/>
                  <a:pt x="2461" y="161"/>
                  <a:pt x="2457" y="163"/>
                </a:cubicBezTo>
                <a:cubicBezTo>
                  <a:pt x="2457" y="162"/>
                  <a:pt x="2456" y="160"/>
                  <a:pt x="2457" y="159"/>
                </a:cubicBezTo>
                <a:cubicBezTo>
                  <a:pt x="2453" y="159"/>
                  <a:pt x="2449" y="158"/>
                  <a:pt x="2445" y="161"/>
                </a:cubicBezTo>
                <a:cubicBezTo>
                  <a:pt x="2445" y="153"/>
                  <a:pt x="2435" y="158"/>
                  <a:pt x="2436" y="163"/>
                </a:cubicBezTo>
                <a:cubicBezTo>
                  <a:pt x="2437" y="166"/>
                  <a:pt x="2447" y="171"/>
                  <a:pt x="2449" y="172"/>
                </a:cubicBezTo>
                <a:close/>
                <a:moveTo>
                  <a:pt x="1709" y="227"/>
                </a:moveTo>
                <a:cubicBezTo>
                  <a:pt x="1713" y="233"/>
                  <a:pt x="1719" y="236"/>
                  <a:pt x="1726" y="237"/>
                </a:cubicBezTo>
                <a:cubicBezTo>
                  <a:pt x="1732" y="237"/>
                  <a:pt x="1744" y="241"/>
                  <a:pt x="1750" y="236"/>
                </a:cubicBezTo>
                <a:cubicBezTo>
                  <a:pt x="1741" y="231"/>
                  <a:pt x="1735" y="226"/>
                  <a:pt x="1734" y="214"/>
                </a:cubicBezTo>
                <a:cubicBezTo>
                  <a:pt x="1734" y="205"/>
                  <a:pt x="1743" y="197"/>
                  <a:pt x="1748" y="191"/>
                </a:cubicBezTo>
                <a:cubicBezTo>
                  <a:pt x="1751" y="187"/>
                  <a:pt x="1754" y="183"/>
                  <a:pt x="1757" y="179"/>
                </a:cubicBezTo>
                <a:cubicBezTo>
                  <a:pt x="1759" y="176"/>
                  <a:pt x="1766" y="174"/>
                  <a:pt x="1769" y="172"/>
                </a:cubicBezTo>
                <a:cubicBezTo>
                  <a:pt x="1776" y="167"/>
                  <a:pt x="1781" y="162"/>
                  <a:pt x="1788" y="159"/>
                </a:cubicBezTo>
                <a:cubicBezTo>
                  <a:pt x="1797" y="157"/>
                  <a:pt x="1807" y="154"/>
                  <a:pt x="1816" y="151"/>
                </a:cubicBezTo>
                <a:cubicBezTo>
                  <a:pt x="1820" y="149"/>
                  <a:pt x="1839" y="146"/>
                  <a:pt x="1839" y="138"/>
                </a:cubicBezTo>
                <a:cubicBezTo>
                  <a:pt x="1840" y="128"/>
                  <a:pt x="1821" y="132"/>
                  <a:pt x="1818" y="135"/>
                </a:cubicBezTo>
                <a:cubicBezTo>
                  <a:pt x="1811" y="141"/>
                  <a:pt x="1802" y="142"/>
                  <a:pt x="1793" y="145"/>
                </a:cubicBezTo>
                <a:cubicBezTo>
                  <a:pt x="1785" y="145"/>
                  <a:pt x="1779" y="146"/>
                  <a:pt x="1771" y="149"/>
                </a:cubicBezTo>
                <a:cubicBezTo>
                  <a:pt x="1765" y="151"/>
                  <a:pt x="1755" y="153"/>
                  <a:pt x="1750" y="157"/>
                </a:cubicBezTo>
                <a:cubicBezTo>
                  <a:pt x="1745" y="162"/>
                  <a:pt x="1739" y="167"/>
                  <a:pt x="1734" y="173"/>
                </a:cubicBezTo>
                <a:cubicBezTo>
                  <a:pt x="1730" y="177"/>
                  <a:pt x="1727" y="181"/>
                  <a:pt x="1723" y="185"/>
                </a:cubicBezTo>
                <a:cubicBezTo>
                  <a:pt x="1720" y="188"/>
                  <a:pt x="1722" y="190"/>
                  <a:pt x="1723" y="194"/>
                </a:cubicBezTo>
                <a:cubicBezTo>
                  <a:pt x="1723" y="196"/>
                  <a:pt x="1716" y="200"/>
                  <a:pt x="1714" y="201"/>
                </a:cubicBezTo>
                <a:cubicBezTo>
                  <a:pt x="1709" y="205"/>
                  <a:pt x="1714" y="205"/>
                  <a:pt x="1711" y="210"/>
                </a:cubicBezTo>
                <a:cubicBezTo>
                  <a:pt x="1710" y="213"/>
                  <a:pt x="1704" y="212"/>
                  <a:pt x="1704" y="216"/>
                </a:cubicBezTo>
                <a:cubicBezTo>
                  <a:pt x="1704" y="223"/>
                  <a:pt x="1704" y="223"/>
                  <a:pt x="1709" y="227"/>
                </a:cubicBezTo>
                <a:close/>
                <a:moveTo>
                  <a:pt x="1725" y="69"/>
                </a:moveTo>
                <a:cubicBezTo>
                  <a:pt x="1717" y="66"/>
                  <a:pt x="1716" y="66"/>
                  <a:pt x="1709" y="72"/>
                </a:cubicBezTo>
                <a:cubicBezTo>
                  <a:pt x="1712" y="73"/>
                  <a:pt x="1716" y="73"/>
                  <a:pt x="1719" y="74"/>
                </a:cubicBezTo>
                <a:cubicBezTo>
                  <a:pt x="1721" y="72"/>
                  <a:pt x="1723" y="71"/>
                  <a:pt x="1725" y="69"/>
                </a:cubicBezTo>
                <a:close/>
                <a:moveTo>
                  <a:pt x="1758" y="49"/>
                </a:moveTo>
                <a:cubicBezTo>
                  <a:pt x="1756" y="47"/>
                  <a:pt x="1754" y="45"/>
                  <a:pt x="1752" y="43"/>
                </a:cubicBezTo>
                <a:cubicBezTo>
                  <a:pt x="1756" y="42"/>
                  <a:pt x="1760" y="41"/>
                  <a:pt x="1764" y="40"/>
                </a:cubicBezTo>
                <a:cubicBezTo>
                  <a:pt x="1757" y="39"/>
                  <a:pt x="1754" y="38"/>
                  <a:pt x="1749" y="42"/>
                </a:cubicBezTo>
                <a:cubicBezTo>
                  <a:pt x="1744" y="45"/>
                  <a:pt x="1740" y="48"/>
                  <a:pt x="1735" y="51"/>
                </a:cubicBezTo>
                <a:cubicBezTo>
                  <a:pt x="1739" y="52"/>
                  <a:pt x="1743" y="52"/>
                  <a:pt x="1748" y="53"/>
                </a:cubicBezTo>
                <a:cubicBezTo>
                  <a:pt x="1751" y="51"/>
                  <a:pt x="1754" y="50"/>
                  <a:pt x="1758" y="49"/>
                </a:cubicBezTo>
                <a:close/>
                <a:moveTo>
                  <a:pt x="1758" y="243"/>
                </a:moveTo>
                <a:cubicBezTo>
                  <a:pt x="1759" y="246"/>
                  <a:pt x="1769" y="255"/>
                  <a:pt x="1772" y="252"/>
                </a:cubicBezTo>
                <a:cubicBezTo>
                  <a:pt x="1776" y="248"/>
                  <a:pt x="1764" y="242"/>
                  <a:pt x="1762" y="241"/>
                </a:cubicBezTo>
                <a:cubicBezTo>
                  <a:pt x="1760" y="242"/>
                  <a:pt x="1759" y="242"/>
                  <a:pt x="1758" y="243"/>
                </a:cubicBezTo>
                <a:close/>
                <a:moveTo>
                  <a:pt x="1769" y="75"/>
                </a:moveTo>
                <a:cubicBezTo>
                  <a:pt x="1767" y="72"/>
                  <a:pt x="1763" y="74"/>
                  <a:pt x="1761" y="75"/>
                </a:cubicBezTo>
                <a:cubicBezTo>
                  <a:pt x="1762" y="76"/>
                  <a:pt x="1763" y="77"/>
                  <a:pt x="1764" y="78"/>
                </a:cubicBezTo>
                <a:cubicBezTo>
                  <a:pt x="1766" y="77"/>
                  <a:pt x="1767" y="76"/>
                  <a:pt x="1769" y="75"/>
                </a:cubicBezTo>
                <a:close/>
                <a:moveTo>
                  <a:pt x="1754" y="58"/>
                </a:moveTo>
                <a:cubicBezTo>
                  <a:pt x="1748" y="56"/>
                  <a:pt x="1743" y="54"/>
                  <a:pt x="1738" y="55"/>
                </a:cubicBezTo>
                <a:cubicBezTo>
                  <a:pt x="1730" y="55"/>
                  <a:pt x="1728" y="54"/>
                  <a:pt x="1722" y="60"/>
                </a:cubicBezTo>
                <a:cubicBezTo>
                  <a:pt x="1727" y="61"/>
                  <a:pt x="1732" y="63"/>
                  <a:pt x="1738" y="64"/>
                </a:cubicBezTo>
                <a:cubicBezTo>
                  <a:pt x="1744" y="63"/>
                  <a:pt x="1748" y="62"/>
                  <a:pt x="1754" y="58"/>
                </a:cubicBezTo>
                <a:close/>
                <a:moveTo>
                  <a:pt x="1677" y="63"/>
                </a:moveTo>
                <a:cubicBezTo>
                  <a:pt x="1674" y="65"/>
                  <a:pt x="1670" y="68"/>
                  <a:pt x="1666" y="70"/>
                </a:cubicBezTo>
                <a:cubicBezTo>
                  <a:pt x="1673" y="72"/>
                  <a:pt x="1677" y="73"/>
                  <a:pt x="1684" y="73"/>
                </a:cubicBezTo>
                <a:cubicBezTo>
                  <a:pt x="1684" y="71"/>
                  <a:pt x="1683" y="69"/>
                  <a:pt x="1683" y="67"/>
                </a:cubicBezTo>
                <a:cubicBezTo>
                  <a:pt x="1690" y="65"/>
                  <a:pt x="1697" y="63"/>
                  <a:pt x="1705" y="62"/>
                </a:cubicBezTo>
                <a:cubicBezTo>
                  <a:pt x="1701" y="59"/>
                  <a:pt x="1698" y="57"/>
                  <a:pt x="1693" y="58"/>
                </a:cubicBezTo>
                <a:cubicBezTo>
                  <a:pt x="1689" y="59"/>
                  <a:pt x="1684" y="61"/>
                  <a:pt x="1679" y="60"/>
                </a:cubicBezTo>
                <a:cubicBezTo>
                  <a:pt x="1670" y="58"/>
                  <a:pt x="1663" y="61"/>
                  <a:pt x="1653" y="64"/>
                </a:cubicBezTo>
                <a:cubicBezTo>
                  <a:pt x="1657" y="65"/>
                  <a:pt x="1660" y="65"/>
                  <a:pt x="1663" y="66"/>
                </a:cubicBezTo>
                <a:cubicBezTo>
                  <a:pt x="1668" y="65"/>
                  <a:pt x="1673" y="64"/>
                  <a:pt x="1677" y="63"/>
                </a:cubicBezTo>
                <a:close/>
                <a:moveTo>
                  <a:pt x="1681" y="266"/>
                </a:moveTo>
                <a:cubicBezTo>
                  <a:pt x="1684" y="268"/>
                  <a:pt x="1691" y="262"/>
                  <a:pt x="1693" y="260"/>
                </a:cubicBezTo>
                <a:cubicBezTo>
                  <a:pt x="1690" y="257"/>
                  <a:pt x="1688" y="256"/>
                  <a:pt x="1684" y="255"/>
                </a:cubicBezTo>
                <a:cubicBezTo>
                  <a:pt x="1678" y="258"/>
                  <a:pt x="1676" y="261"/>
                  <a:pt x="1681" y="266"/>
                </a:cubicBezTo>
                <a:close/>
                <a:moveTo>
                  <a:pt x="1471" y="245"/>
                </a:moveTo>
                <a:cubicBezTo>
                  <a:pt x="1479" y="244"/>
                  <a:pt x="1483" y="242"/>
                  <a:pt x="1489" y="236"/>
                </a:cubicBezTo>
                <a:cubicBezTo>
                  <a:pt x="1485" y="236"/>
                  <a:pt x="1485" y="239"/>
                  <a:pt x="1482" y="241"/>
                </a:cubicBezTo>
                <a:cubicBezTo>
                  <a:pt x="1480" y="242"/>
                  <a:pt x="1476" y="241"/>
                  <a:pt x="1473" y="241"/>
                </a:cubicBezTo>
                <a:cubicBezTo>
                  <a:pt x="1475" y="244"/>
                  <a:pt x="1473" y="245"/>
                  <a:pt x="1471" y="245"/>
                </a:cubicBezTo>
                <a:close/>
                <a:moveTo>
                  <a:pt x="435" y="107"/>
                </a:moveTo>
                <a:cubicBezTo>
                  <a:pt x="439" y="109"/>
                  <a:pt x="438" y="106"/>
                  <a:pt x="441" y="106"/>
                </a:cubicBezTo>
                <a:cubicBezTo>
                  <a:pt x="444" y="106"/>
                  <a:pt x="458" y="111"/>
                  <a:pt x="456" y="104"/>
                </a:cubicBezTo>
                <a:cubicBezTo>
                  <a:pt x="455" y="99"/>
                  <a:pt x="444" y="100"/>
                  <a:pt x="441" y="101"/>
                </a:cubicBezTo>
                <a:cubicBezTo>
                  <a:pt x="436" y="102"/>
                  <a:pt x="428" y="103"/>
                  <a:pt x="425" y="107"/>
                </a:cubicBezTo>
                <a:cubicBezTo>
                  <a:pt x="425" y="108"/>
                  <a:pt x="426" y="108"/>
                  <a:pt x="427" y="109"/>
                </a:cubicBezTo>
                <a:cubicBezTo>
                  <a:pt x="429" y="108"/>
                  <a:pt x="433" y="106"/>
                  <a:pt x="435" y="107"/>
                </a:cubicBezTo>
                <a:close/>
                <a:moveTo>
                  <a:pt x="1758" y="66"/>
                </a:moveTo>
                <a:cubicBezTo>
                  <a:pt x="1756" y="66"/>
                  <a:pt x="1736" y="67"/>
                  <a:pt x="1738" y="72"/>
                </a:cubicBezTo>
                <a:cubicBezTo>
                  <a:pt x="1739" y="78"/>
                  <a:pt x="1753" y="74"/>
                  <a:pt x="1758" y="73"/>
                </a:cubicBezTo>
                <a:cubicBezTo>
                  <a:pt x="1757" y="72"/>
                  <a:pt x="1757" y="71"/>
                  <a:pt x="1756" y="70"/>
                </a:cubicBezTo>
                <a:cubicBezTo>
                  <a:pt x="1758" y="70"/>
                  <a:pt x="1761" y="69"/>
                  <a:pt x="1763" y="69"/>
                </a:cubicBezTo>
                <a:cubicBezTo>
                  <a:pt x="1761" y="68"/>
                  <a:pt x="1759" y="67"/>
                  <a:pt x="1758" y="66"/>
                </a:cubicBezTo>
                <a:close/>
                <a:moveTo>
                  <a:pt x="2372" y="168"/>
                </a:moveTo>
                <a:cubicBezTo>
                  <a:pt x="2374" y="170"/>
                  <a:pt x="2377" y="173"/>
                  <a:pt x="2380" y="173"/>
                </a:cubicBezTo>
                <a:cubicBezTo>
                  <a:pt x="2386" y="172"/>
                  <a:pt x="2386" y="172"/>
                  <a:pt x="2388" y="167"/>
                </a:cubicBezTo>
                <a:cubicBezTo>
                  <a:pt x="2392" y="173"/>
                  <a:pt x="2398" y="168"/>
                  <a:pt x="2404" y="165"/>
                </a:cubicBezTo>
                <a:cubicBezTo>
                  <a:pt x="2406" y="165"/>
                  <a:pt x="2408" y="171"/>
                  <a:pt x="2410" y="170"/>
                </a:cubicBezTo>
                <a:cubicBezTo>
                  <a:pt x="2413" y="170"/>
                  <a:pt x="2415" y="169"/>
                  <a:pt x="2418" y="168"/>
                </a:cubicBezTo>
                <a:cubicBezTo>
                  <a:pt x="2417" y="167"/>
                  <a:pt x="2416" y="165"/>
                  <a:pt x="2415" y="163"/>
                </a:cubicBezTo>
                <a:cubicBezTo>
                  <a:pt x="2419" y="165"/>
                  <a:pt x="2420" y="166"/>
                  <a:pt x="2424" y="164"/>
                </a:cubicBezTo>
                <a:cubicBezTo>
                  <a:pt x="2427" y="162"/>
                  <a:pt x="2429" y="161"/>
                  <a:pt x="2431" y="158"/>
                </a:cubicBezTo>
                <a:cubicBezTo>
                  <a:pt x="2423" y="155"/>
                  <a:pt x="2415" y="152"/>
                  <a:pt x="2407" y="149"/>
                </a:cubicBezTo>
                <a:cubicBezTo>
                  <a:pt x="2405" y="148"/>
                  <a:pt x="2402" y="146"/>
                  <a:pt x="2399" y="147"/>
                </a:cubicBezTo>
                <a:cubicBezTo>
                  <a:pt x="2395" y="149"/>
                  <a:pt x="2397" y="151"/>
                  <a:pt x="2398" y="156"/>
                </a:cubicBezTo>
                <a:cubicBezTo>
                  <a:pt x="2392" y="153"/>
                  <a:pt x="2381" y="143"/>
                  <a:pt x="2376" y="147"/>
                </a:cubicBezTo>
                <a:cubicBezTo>
                  <a:pt x="2371" y="151"/>
                  <a:pt x="2368" y="152"/>
                  <a:pt x="2366" y="159"/>
                </a:cubicBezTo>
                <a:cubicBezTo>
                  <a:pt x="2365" y="163"/>
                  <a:pt x="2370" y="166"/>
                  <a:pt x="2372" y="168"/>
                </a:cubicBezTo>
                <a:close/>
                <a:moveTo>
                  <a:pt x="1255" y="442"/>
                </a:moveTo>
                <a:cubicBezTo>
                  <a:pt x="1257" y="441"/>
                  <a:pt x="1257" y="439"/>
                  <a:pt x="1256" y="437"/>
                </a:cubicBezTo>
                <a:cubicBezTo>
                  <a:pt x="1255" y="438"/>
                  <a:pt x="1254" y="438"/>
                  <a:pt x="1253" y="439"/>
                </a:cubicBezTo>
                <a:cubicBezTo>
                  <a:pt x="1256" y="440"/>
                  <a:pt x="1254" y="440"/>
                  <a:pt x="1255" y="442"/>
                </a:cubicBezTo>
                <a:close/>
                <a:moveTo>
                  <a:pt x="2402" y="194"/>
                </a:moveTo>
                <a:cubicBezTo>
                  <a:pt x="2408" y="198"/>
                  <a:pt x="2411" y="197"/>
                  <a:pt x="2418" y="197"/>
                </a:cubicBezTo>
                <a:cubicBezTo>
                  <a:pt x="2416" y="191"/>
                  <a:pt x="2416" y="191"/>
                  <a:pt x="2411" y="188"/>
                </a:cubicBezTo>
                <a:cubicBezTo>
                  <a:pt x="2410" y="187"/>
                  <a:pt x="2401" y="183"/>
                  <a:pt x="2401" y="183"/>
                </a:cubicBezTo>
                <a:cubicBezTo>
                  <a:pt x="2401" y="179"/>
                  <a:pt x="2398" y="175"/>
                  <a:pt x="2393" y="178"/>
                </a:cubicBezTo>
                <a:cubicBezTo>
                  <a:pt x="2387" y="182"/>
                  <a:pt x="2394" y="186"/>
                  <a:pt x="2396" y="187"/>
                </a:cubicBezTo>
                <a:cubicBezTo>
                  <a:pt x="2393" y="190"/>
                  <a:pt x="2390" y="192"/>
                  <a:pt x="2387" y="194"/>
                </a:cubicBezTo>
                <a:cubicBezTo>
                  <a:pt x="2391" y="194"/>
                  <a:pt x="2399" y="191"/>
                  <a:pt x="2402" y="194"/>
                </a:cubicBezTo>
                <a:close/>
                <a:moveTo>
                  <a:pt x="1808" y="59"/>
                </a:moveTo>
                <a:cubicBezTo>
                  <a:pt x="1813" y="58"/>
                  <a:pt x="1811" y="56"/>
                  <a:pt x="1811" y="51"/>
                </a:cubicBezTo>
                <a:cubicBezTo>
                  <a:pt x="1809" y="51"/>
                  <a:pt x="1805" y="50"/>
                  <a:pt x="1804" y="51"/>
                </a:cubicBezTo>
                <a:cubicBezTo>
                  <a:pt x="1802" y="52"/>
                  <a:pt x="1802" y="56"/>
                  <a:pt x="1801" y="57"/>
                </a:cubicBezTo>
                <a:cubicBezTo>
                  <a:pt x="1797" y="59"/>
                  <a:pt x="1793" y="53"/>
                  <a:pt x="1790" y="59"/>
                </a:cubicBezTo>
                <a:cubicBezTo>
                  <a:pt x="1791" y="60"/>
                  <a:pt x="1792" y="62"/>
                  <a:pt x="1793" y="62"/>
                </a:cubicBezTo>
                <a:cubicBezTo>
                  <a:pt x="1798" y="61"/>
                  <a:pt x="1803" y="60"/>
                  <a:pt x="1808" y="59"/>
                </a:cubicBezTo>
                <a:close/>
                <a:moveTo>
                  <a:pt x="1766" y="66"/>
                </a:moveTo>
                <a:cubicBezTo>
                  <a:pt x="1769" y="66"/>
                  <a:pt x="1770" y="65"/>
                  <a:pt x="1772" y="68"/>
                </a:cubicBezTo>
                <a:cubicBezTo>
                  <a:pt x="1775" y="72"/>
                  <a:pt x="1783" y="66"/>
                  <a:pt x="1786" y="63"/>
                </a:cubicBezTo>
                <a:cubicBezTo>
                  <a:pt x="1789" y="59"/>
                  <a:pt x="1782" y="54"/>
                  <a:pt x="1778" y="55"/>
                </a:cubicBezTo>
                <a:cubicBezTo>
                  <a:pt x="1773" y="56"/>
                  <a:pt x="1768" y="58"/>
                  <a:pt x="1762" y="61"/>
                </a:cubicBezTo>
                <a:cubicBezTo>
                  <a:pt x="1763" y="63"/>
                  <a:pt x="1763" y="66"/>
                  <a:pt x="1766" y="66"/>
                </a:cubicBezTo>
                <a:close/>
                <a:moveTo>
                  <a:pt x="2074" y="112"/>
                </a:moveTo>
                <a:cubicBezTo>
                  <a:pt x="2079" y="118"/>
                  <a:pt x="2089" y="111"/>
                  <a:pt x="2094" y="109"/>
                </a:cubicBezTo>
                <a:cubicBezTo>
                  <a:pt x="2096" y="108"/>
                  <a:pt x="2099" y="111"/>
                  <a:pt x="2101" y="111"/>
                </a:cubicBezTo>
                <a:cubicBezTo>
                  <a:pt x="2106" y="110"/>
                  <a:pt x="2110" y="109"/>
                  <a:pt x="2115" y="109"/>
                </a:cubicBezTo>
                <a:cubicBezTo>
                  <a:pt x="2118" y="108"/>
                  <a:pt x="2119" y="107"/>
                  <a:pt x="2122" y="105"/>
                </a:cubicBezTo>
                <a:cubicBezTo>
                  <a:pt x="2124" y="103"/>
                  <a:pt x="2120" y="98"/>
                  <a:pt x="2118" y="98"/>
                </a:cubicBezTo>
                <a:cubicBezTo>
                  <a:pt x="2114" y="97"/>
                  <a:pt x="2113" y="96"/>
                  <a:pt x="2110" y="92"/>
                </a:cubicBezTo>
                <a:cubicBezTo>
                  <a:pt x="2109" y="90"/>
                  <a:pt x="2103" y="92"/>
                  <a:pt x="2101" y="92"/>
                </a:cubicBezTo>
                <a:cubicBezTo>
                  <a:pt x="2102" y="91"/>
                  <a:pt x="2104" y="90"/>
                  <a:pt x="2105" y="89"/>
                </a:cubicBezTo>
                <a:cubicBezTo>
                  <a:pt x="2099" y="86"/>
                  <a:pt x="2094" y="86"/>
                  <a:pt x="2090" y="91"/>
                </a:cubicBezTo>
                <a:cubicBezTo>
                  <a:pt x="2085" y="96"/>
                  <a:pt x="2082" y="102"/>
                  <a:pt x="2078" y="108"/>
                </a:cubicBezTo>
                <a:cubicBezTo>
                  <a:pt x="2077" y="109"/>
                  <a:pt x="2076" y="111"/>
                  <a:pt x="2074" y="112"/>
                </a:cubicBezTo>
                <a:close/>
                <a:moveTo>
                  <a:pt x="2016" y="82"/>
                </a:moveTo>
                <a:cubicBezTo>
                  <a:pt x="2020" y="82"/>
                  <a:pt x="2029" y="79"/>
                  <a:pt x="2032" y="83"/>
                </a:cubicBezTo>
                <a:cubicBezTo>
                  <a:pt x="2036" y="88"/>
                  <a:pt x="2038" y="95"/>
                  <a:pt x="2044" y="94"/>
                </a:cubicBezTo>
                <a:cubicBezTo>
                  <a:pt x="2052" y="94"/>
                  <a:pt x="2056" y="93"/>
                  <a:pt x="2063" y="96"/>
                </a:cubicBezTo>
                <a:cubicBezTo>
                  <a:pt x="2069" y="98"/>
                  <a:pt x="2072" y="97"/>
                  <a:pt x="2078" y="95"/>
                </a:cubicBezTo>
                <a:cubicBezTo>
                  <a:pt x="2078" y="93"/>
                  <a:pt x="2076" y="89"/>
                  <a:pt x="2076" y="86"/>
                </a:cubicBezTo>
                <a:cubicBezTo>
                  <a:pt x="2077" y="84"/>
                  <a:pt x="2080" y="80"/>
                  <a:pt x="2077" y="79"/>
                </a:cubicBezTo>
                <a:cubicBezTo>
                  <a:pt x="2071" y="75"/>
                  <a:pt x="2068" y="78"/>
                  <a:pt x="2062" y="81"/>
                </a:cubicBezTo>
                <a:cubicBezTo>
                  <a:pt x="2064" y="78"/>
                  <a:pt x="2066" y="76"/>
                  <a:pt x="2068" y="74"/>
                </a:cubicBezTo>
                <a:cubicBezTo>
                  <a:pt x="2065" y="73"/>
                  <a:pt x="2058" y="73"/>
                  <a:pt x="2057" y="70"/>
                </a:cubicBezTo>
                <a:cubicBezTo>
                  <a:pt x="2056" y="62"/>
                  <a:pt x="2056" y="63"/>
                  <a:pt x="2062" y="61"/>
                </a:cubicBezTo>
                <a:cubicBezTo>
                  <a:pt x="2058" y="58"/>
                  <a:pt x="2050" y="49"/>
                  <a:pt x="2045" y="49"/>
                </a:cubicBezTo>
                <a:cubicBezTo>
                  <a:pt x="2039" y="49"/>
                  <a:pt x="2043" y="52"/>
                  <a:pt x="2040" y="54"/>
                </a:cubicBezTo>
                <a:cubicBezTo>
                  <a:pt x="2036" y="55"/>
                  <a:pt x="2032" y="56"/>
                  <a:pt x="2028" y="57"/>
                </a:cubicBezTo>
                <a:cubicBezTo>
                  <a:pt x="2023" y="59"/>
                  <a:pt x="2024" y="60"/>
                  <a:pt x="2023" y="65"/>
                </a:cubicBezTo>
                <a:cubicBezTo>
                  <a:pt x="2022" y="67"/>
                  <a:pt x="2015" y="67"/>
                  <a:pt x="2014" y="68"/>
                </a:cubicBezTo>
                <a:cubicBezTo>
                  <a:pt x="2012" y="68"/>
                  <a:pt x="2010" y="75"/>
                  <a:pt x="2009" y="77"/>
                </a:cubicBezTo>
                <a:cubicBezTo>
                  <a:pt x="2009" y="78"/>
                  <a:pt x="2015" y="82"/>
                  <a:pt x="2016" y="82"/>
                </a:cubicBezTo>
                <a:close/>
                <a:moveTo>
                  <a:pt x="2700" y="234"/>
                </a:moveTo>
                <a:cubicBezTo>
                  <a:pt x="2702" y="234"/>
                  <a:pt x="2703" y="235"/>
                  <a:pt x="2705" y="235"/>
                </a:cubicBezTo>
                <a:cubicBezTo>
                  <a:pt x="2712" y="233"/>
                  <a:pt x="2717" y="234"/>
                  <a:pt x="2722" y="228"/>
                </a:cubicBezTo>
                <a:cubicBezTo>
                  <a:pt x="2719" y="226"/>
                  <a:pt x="2717" y="223"/>
                  <a:pt x="2714" y="223"/>
                </a:cubicBezTo>
                <a:cubicBezTo>
                  <a:pt x="2709" y="222"/>
                  <a:pt x="2704" y="222"/>
                  <a:pt x="2699" y="222"/>
                </a:cubicBezTo>
                <a:cubicBezTo>
                  <a:pt x="2696" y="222"/>
                  <a:pt x="2691" y="225"/>
                  <a:pt x="2688" y="227"/>
                </a:cubicBezTo>
                <a:cubicBezTo>
                  <a:pt x="2687" y="227"/>
                  <a:pt x="2690" y="236"/>
                  <a:pt x="2690" y="237"/>
                </a:cubicBezTo>
                <a:cubicBezTo>
                  <a:pt x="2693" y="236"/>
                  <a:pt x="2696" y="235"/>
                  <a:pt x="2700" y="234"/>
                </a:cubicBezTo>
                <a:close/>
                <a:moveTo>
                  <a:pt x="1429" y="259"/>
                </a:moveTo>
                <a:cubicBezTo>
                  <a:pt x="1427" y="260"/>
                  <a:pt x="1423" y="260"/>
                  <a:pt x="1424" y="264"/>
                </a:cubicBezTo>
                <a:cubicBezTo>
                  <a:pt x="1426" y="263"/>
                  <a:pt x="1427" y="262"/>
                  <a:pt x="1429" y="260"/>
                </a:cubicBezTo>
                <a:cubicBezTo>
                  <a:pt x="1429" y="260"/>
                  <a:pt x="1429" y="259"/>
                  <a:pt x="1429" y="259"/>
                </a:cubicBezTo>
                <a:close/>
                <a:moveTo>
                  <a:pt x="1409" y="276"/>
                </a:moveTo>
                <a:cubicBezTo>
                  <a:pt x="1411" y="276"/>
                  <a:pt x="1413" y="275"/>
                  <a:pt x="1414" y="273"/>
                </a:cubicBezTo>
                <a:cubicBezTo>
                  <a:pt x="1412" y="272"/>
                  <a:pt x="1411" y="272"/>
                  <a:pt x="1409" y="274"/>
                </a:cubicBezTo>
                <a:cubicBezTo>
                  <a:pt x="1409" y="274"/>
                  <a:pt x="1409" y="275"/>
                  <a:pt x="1409" y="276"/>
                </a:cubicBezTo>
                <a:close/>
                <a:moveTo>
                  <a:pt x="1420" y="262"/>
                </a:moveTo>
                <a:cubicBezTo>
                  <a:pt x="1419" y="264"/>
                  <a:pt x="1417" y="266"/>
                  <a:pt x="1415" y="268"/>
                </a:cubicBezTo>
                <a:cubicBezTo>
                  <a:pt x="1417" y="268"/>
                  <a:pt x="1419" y="269"/>
                  <a:pt x="1420" y="269"/>
                </a:cubicBezTo>
                <a:cubicBezTo>
                  <a:pt x="1424" y="267"/>
                  <a:pt x="1423" y="265"/>
                  <a:pt x="1420" y="262"/>
                </a:cubicBezTo>
                <a:close/>
                <a:moveTo>
                  <a:pt x="1279" y="401"/>
                </a:moveTo>
                <a:cubicBezTo>
                  <a:pt x="1281" y="401"/>
                  <a:pt x="1281" y="401"/>
                  <a:pt x="1283" y="400"/>
                </a:cubicBezTo>
                <a:cubicBezTo>
                  <a:pt x="1281" y="400"/>
                  <a:pt x="1281" y="399"/>
                  <a:pt x="1279" y="400"/>
                </a:cubicBezTo>
                <a:cubicBezTo>
                  <a:pt x="1280" y="399"/>
                  <a:pt x="1280" y="399"/>
                  <a:pt x="1281" y="399"/>
                </a:cubicBezTo>
                <a:cubicBezTo>
                  <a:pt x="1278" y="397"/>
                  <a:pt x="1277" y="400"/>
                  <a:pt x="1277" y="401"/>
                </a:cubicBezTo>
                <a:cubicBezTo>
                  <a:pt x="1278" y="401"/>
                  <a:pt x="1278" y="402"/>
                  <a:pt x="1278" y="402"/>
                </a:cubicBezTo>
                <a:cubicBezTo>
                  <a:pt x="1279" y="402"/>
                  <a:pt x="1279" y="401"/>
                  <a:pt x="1279" y="401"/>
                </a:cubicBezTo>
                <a:close/>
                <a:moveTo>
                  <a:pt x="1482" y="240"/>
                </a:moveTo>
                <a:cubicBezTo>
                  <a:pt x="1483" y="238"/>
                  <a:pt x="1485" y="237"/>
                  <a:pt x="1486" y="235"/>
                </a:cubicBezTo>
                <a:cubicBezTo>
                  <a:pt x="1483" y="236"/>
                  <a:pt x="1483" y="238"/>
                  <a:pt x="1480" y="237"/>
                </a:cubicBezTo>
                <a:cubicBezTo>
                  <a:pt x="1478" y="236"/>
                  <a:pt x="1476" y="236"/>
                  <a:pt x="1474" y="236"/>
                </a:cubicBezTo>
                <a:cubicBezTo>
                  <a:pt x="1475" y="241"/>
                  <a:pt x="1478" y="240"/>
                  <a:pt x="1482" y="240"/>
                </a:cubicBezTo>
                <a:close/>
                <a:moveTo>
                  <a:pt x="1257" y="439"/>
                </a:moveTo>
                <a:cubicBezTo>
                  <a:pt x="1258" y="438"/>
                  <a:pt x="1259" y="437"/>
                  <a:pt x="1259" y="435"/>
                </a:cubicBezTo>
                <a:cubicBezTo>
                  <a:pt x="1258" y="435"/>
                  <a:pt x="1256" y="436"/>
                  <a:pt x="1257" y="439"/>
                </a:cubicBezTo>
                <a:close/>
                <a:moveTo>
                  <a:pt x="1421" y="270"/>
                </a:moveTo>
                <a:cubicBezTo>
                  <a:pt x="1418" y="270"/>
                  <a:pt x="1415" y="269"/>
                  <a:pt x="1415" y="274"/>
                </a:cubicBezTo>
                <a:cubicBezTo>
                  <a:pt x="1417" y="273"/>
                  <a:pt x="1419" y="272"/>
                  <a:pt x="1421" y="270"/>
                </a:cubicBezTo>
                <a:close/>
                <a:moveTo>
                  <a:pt x="1262" y="440"/>
                </a:moveTo>
                <a:cubicBezTo>
                  <a:pt x="1262" y="441"/>
                  <a:pt x="1263" y="442"/>
                  <a:pt x="1264" y="443"/>
                </a:cubicBezTo>
                <a:cubicBezTo>
                  <a:pt x="1265" y="442"/>
                  <a:pt x="1264" y="440"/>
                  <a:pt x="1262" y="440"/>
                </a:cubicBezTo>
                <a:close/>
                <a:moveTo>
                  <a:pt x="1260" y="420"/>
                </a:moveTo>
                <a:cubicBezTo>
                  <a:pt x="1260" y="420"/>
                  <a:pt x="1260" y="420"/>
                  <a:pt x="1259" y="420"/>
                </a:cubicBezTo>
                <a:cubicBezTo>
                  <a:pt x="1260" y="421"/>
                  <a:pt x="1260" y="421"/>
                  <a:pt x="1261" y="421"/>
                </a:cubicBezTo>
                <a:cubicBezTo>
                  <a:pt x="1259" y="422"/>
                  <a:pt x="1259" y="424"/>
                  <a:pt x="1258" y="426"/>
                </a:cubicBezTo>
                <a:cubicBezTo>
                  <a:pt x="1258" y="427"/>
                  <a:pt x="1255" y="428"/>
                  <a:pt x="1254" y="430"/>
                </a:cubicBezTo>
                <a:cubicBezTo>
                  <a:pt x="1258" y="430"/>
                  <a:pt x="1258" y="432"/>
                  <a:pt x="1255" y="432"/>
                </a:cubicBezTo>
                <a:cubicBezTo>
                  <a:pt x="1257" y="434"/>
                  <a:pt x="1262" y="432"/>
                  <a:pt x="1257" y="429"/>
                </a:cubicBezTo>
                <a:cubicBezTo>
                  <a:pt x="1260" y="431"/>
                  <a:pt x="1262" y="429"/>
                  <a:pt x="1264" y="427"/>
                </a:cubicBezTo>
                <a:cubicBezTo>
                  <a:pt x="1264" y="427"/>
                  <a:pt x="1264" y="427"/>
                  <a:pt x="1264" y="428"/>
                </a:cubicBezTo>
                <a:cubicBezTo>
                  <a:pt x="1261" y="429"/>
                  <a:pt x="1261" y="433"/>
                  <a:pt x="1260" y="436"/>
                </a:cubicBezTo>
                <a:cubicBezTo>
                  <a:pt x="1259" y="439"/>
                  <a:pt x="1261" y="439"/>
                  <a:pt x="1260" y="442"/>
                </a:cubicBezTo>
                <a:cubicBezTo>
                  <a:pt x="1259" y="443"/>
                  <a:pt x="1258" y="444"/>
                  <a:pt x="1259" y="445"/>
                </a:cubicBezTo>
                <a:cubicBezTo>
                  <a:pt x="1262" y="447"/>
                  <a:pt x="1261" y="442"/>
                  <a:pt x="1261" y="440"/>
                </a:cubicBezTo>
                <a:cubicBezTo>
                  <a:pt x="1262" y="438"/>
                  <a:pt x="1261" y="435"/>
                  <a:pt x="1265" y="433"/>
                </a:cubicBezTo>
                <a:cubicBezTo>
                  <a:pt x="1261" y="436"/>
                  <a:pt x="1264" y="440"/>
                  <a:pt x="1267" y="434"/>
                </a:cubicBezTo>
                <a:cubicBezTo>
                  <a:pt x="1267" y="435"/>
                  <a:pt x="1267" y="436"/>
                  <a:pt x="1268" y="437"/>
                </a:cubicBezTo>
                <a:cubicBezTo>
                  <a:pt x="1265" y="437"/>
                  <a:pt x="1266" y="438"/>
                  <a:pt x="1266" y="440"/>
                </a:cubicBezTo>
                <a:cubicBezTo>
                  <a:pt x="1267" y="443"/>
                  <a:pt x="1267" y="442"/>
                  <a:pt x="1266" y="446"/>
                </a:cubicBezTo>
                <a:cubicBezTo>
                  <a:pt x="1265" y="449"/>
                  <a:pt x="1262" y="450"/>
                  <a:pt x="1266" y="453"/>
                </a:cubicBezTo>
                <a:cubicBezTo>
                  <a:pt x="1266" y="452"/>
                  <a:pt x="1266" y="451"/>
                  <a:pt x="1266" y="450"/>
                </a:cubicBezTo>
                <a:cubicBezTo>
                  <a:pt x="1268" y="451"/>
                  <a:pt x="1271" y="453"/>
                  <a:pt x="1269" y="450"/>
                </a:cubicBezTo>
                <a:cubicBezTo>
                  <a:pt x="1272" y="452"/>
                  <a:pt x="1276" y="448"/>
                  <a:pt x="1280" y="449"/>
                </a:cubicBezTo>
                <a:cubicBezTo>
                  <a:pt x="1273" y="450"/>
                  <a:pt x="1277" y="461"/>
                  <a:pt x="1281" y="458"/>
                </a:cubicBezTo>
                <a:cubicBezTo>
                  <a:pt x="1279" y="461"/>
                  <a:pt x="1280" y="467"/>
                  <a:pt x="1282" y="468"/>
                </a:cubicBezTo>
                <a:cubicBezTo>
                  <a:pt x="1281" y="469"/>
                  <a:pt x="1281" y="469"/>
                  <a:pt x="1281" y="469"/>
                </a:cubicBezTo>
                <a:cubicBezTo>
                  <a:pt x="1280" y="467"/>
                  <a:pt x="1280" y="468"/>
                  <a:pt x="1279" y="467"/>
                </a:cubicBezTo>
                <a:cubicBezTo>
                  <a:pt x="1279" y="468"/>
                  <a:pt x="1279" y="468"/>
                  <a:pt x="1279" y="469"/>
                </a:cubicBezTo>
                <a:cubicBezTo>
                  <a:pt x="1277" y="469"/>
                  <a:pt x="1274" y="467"/>
                  <a:pt x="1272" y="469"/>
                </a:cubicBezTo>
                <a:cubicBezTo>
                  <a:pt x="1272" y="467"/>
                  <a:pt x="1270" y="467"/>
                  <a:pt x="1268" y="467"/>
                </a:cubicBezTo>
                <a:cubicBezTo>
                  <a:pt x="1271" y="470"/>
                  <a:pt x="1269" y="472"/>
                  <a:pt x="1267" y="474"/>
                </a:cubicBezTo>
                <a:cubicBezTo>
                  <a:pt x="1268" y="474"/>
                  <a:pt x="1270" y="473"/>
                  <a:pt x="1272" y="473"/>
                </a:cubicBezTo>
                <a:cubicBezTo>
                  <a:pt x="1271" y="476"/>
                  <a:pt x="1274" y="477"/>
                  <a:pt x="1271" y="481"/>
                </a:cubicBezTo>
                <a:cubicBezTo>
                  <a:pt x="1270" y="482"/>
                  <a:pt x="1265" y="483"/>
                  <a:pt x="1263" y="484"/>
                </a:cubicBezTo>
                <a:cubicBezTo>
                  <a:pt x="1263" y="485"/>
                  <a:pt x="1263" y="487"/>
                  <a:pt x="1263" y="486"/>
                </a:cubicBezTo>
                <a:cubicBezTo>
                  <a:pt x="1265" y="490"/>
                  <a:pt x="1268" y="485"/>
                  <a:pt x="1272" y="487"/>
                </a:cubicBezTo>
                <a:cubicBezTo>
                  <a:pt x="1271" y="487"/>
                  <a:pt x="1271" y="488"/>
                  <a:pt x="1270" y="488"/>
                </a:cubicBezTo>
                <a:cubicBezTo>
                  <a:pt x="1272" y="488"/>
                  <a:pt x="1276" y="490"/>
                  <a:pt x="1276" y="490"/>
                </a:cubicBezTo>
                <a:cubicBezTo>
                  <a:pt x="1279" y="489"/>
                  <a:pt x="1281" y="488"/>
                  <a:pt x="1284" y="487"/>
                </a:cubicBezTo>
                <a:cubicBezTo>
                  <a:pt x="1282" y="489"/>
                  <a:pt x="1281" y="491"/>
                  <a:pt x="1280" y="493"/>
                </a:cubicBezTo>
                <a:cubicBezTo>
                  <a:pt x="1275" y="492"/>
                  <a:pt x="1270" y="490"/>
                  <a:pt x="1269" y="496"/>
                </a:cubicBezTo>
                <a:cubicBezTo>
                  <a:pt x="1268" y="500"/>
                  <a:pt x="1262" y="502"/>
                  <a:pt x="1260" y="505"/>
                </a:cubicBezTo>
                <a:cubicBezTo>
                  <a:pt x="1264" y="508"/>
                  <a:pt x="1269" y="499"/>
                  <a:pt x="1275" y="504"/>
                </a:cubicBezTo>
                <a:cubicBezTo>
                  <a:pt x="1278" y="495"/>
                  <a:pt x="1280" y="502"/>
                  <a:pt x="1286" y="499"/>
                </a:cubicBezTo>
                <a:cubicBezTo>
                  <a:pt x="1288" y="498"/>
                  <a:pt x="1291" y="495"/>
                  <a:pt x="1293" y="495"/>
                </a:cubicBezTo>
                <a:cubicBezTo>
                  <a:pt x="1296" y="496"/>
                  <a:pt x="1297" y="498"/>
                  <a:pt x="1299" y="498"/>
                </a:cubicBezTo>
                <a:cubicBezTo>
                  <a:pt x="1305" y="496"/>
                  <a:pt x="1308" y="497"/>
                  <a:pt x="1313" y="494"/>
                </a:cubicBezTo>
                <a:cubicBezTo>
                  <a:pt x="1320" y="492"/>
                  <a:pt x="1310" y="489"/>
                  <a:pt x="1308" y="489"/>
                </a:cubicBezTo>
                <a:cubicBezTo>
                  <a:pt x="1313" y="485"/>
                  <a:pt x="1316" y="483"/>
                  <a:pt x="1317" y="476"/>
                </a:cubicBezTo>
                <a:cubicBezTo>
                  <a:pt x="1318" y="469"/>
                  <a:pt x="1306" y="474"/>
                  <a:pt x="1305" y="473"/>
                </a:cubicBezTo>
                <a:cubicBezTo>
                  <a:pt x="1309" y="469"/>
                  <a:pt x="1302" y="463"/>
                  <a:pt x="1299" y="463"/>
                </a:cubicBezTo>
                <a:cubicBezTo>
                  <a:pt x="1301" y="463"/>
                  <a:pt x="1303" y="463"/>
                  <a:pt x="1304" y="465"/>
                </a:cubicBezTo>
                <a:cubicBezTo>
                  <a:pt x="1303" y="456"/>
                  <a:pt x="1295" y="455"/>
                  <a:pt x="1293" y="448"/>
                </a:cubicBezTo>
                <a:cubicBezTo>
                  <a:pt x="1290" y="438"/>
                  <a:pt x="1286" y="437"/>
                  <a:pt x="1277" y="436"/>
                </a:cubicBezTo>
                <a:cubicBezTo>
                  <a:pt x="1279" y="434"/>
                  <a:pt x="1281" y="433"/>
                  <a:pt x="1283" y="434"/>
                </a:cubicBezTo>
                <a:cubicBezTo>
                  <a:pt x="1280" y="428"/>
                  <a:pt x="1292" y="422"/>
                  <a:pt x="1289" y="417"/>
                </a:cubicBezTo>
                <a:cubicBezTo>
                  <a:pt x="1287" y="414"/>
                  <a:pt x="1273" y="415"/>
                  <a:pt x="1271" y="419"/>
                </a:cubicBezTo>
                <a:cubicBezTo>
                  <a:pt x="1271" y="418"/>
                  <a:pt x="1271" y="418"/>
                  <a:pt x="1271" y="418"/>
                </a:cubicBezTo>
                <a:cubicBezTo>
                  <a:pt x="1272" y="417"/>
                  <a:pt x="1272" y="415"/>
                  <a:pt x="1273" y="415"/>
                </a:cubicBezTo>
                <a:cubicBezTo>
                  <a:pt x="1272" y="414"/>
                  <a:pt x="1271" y="414"/>
                  <a:pt x="1270" y="413"/>
                </a:cubicBezTo>
                <a:cubicBezTo>
                  <a:pt x="1271" y="414"/>
                  <a:pt x="1271" y="413"/>
                  <a:pt x="1272" y="414"/>
                </a:cubicBezTo>
                <a:cubicBezTo>
                  <a:pt x="1273" y="410"/>
                  <a:pt x="1279" y="409"/>
                  <a:pt x="1280" y="404"/>
                </a:cubicBezTo>
                <a:cubicBezTo>
                  <a:pt x="1277" y="403"/>
                  <a:pt x="1272" y="404"/>
                  <a:pt x="1269" y="406"/>
                </a:cubicBezTo>
                <a:cubicBezTo>
                  <a:pt x="1268" y="405"/>
                  <a:pt x="1269" y="405"/>
                  <a:pt x="1267" y="406"/>
                </a:cubicBezTo>
                <a:cubicBezTo>
                  <a:pt x="1266" y="403"/>
                  <a:pt x="1263" y="406"/>
                  <a:pt x="1265" y="409"/>
                </a:cubicBezTo>
                <a:cubicBezTo>
                  <a:pt x="1264" y="409"/>
                  <a:pt x="1263" y="409"/>
                  <a:pt x="1262" y="409"/>
                </a:cubicBezTo>
                <a:cubicBezTo>
                  <a:pt x="1262" y="410"/>
                  <a:pt x="1262" y="410"/>
                  <a:pt x="1261" y="411"/>
                </a:cubicBezTo>
                <a:cubicBezTo>
                  <a:pt x="1263" y="412"/>
                  <a:pt x="1263" y="413"/>
                  <a:pt x="1264" y="414"/>
                </a:cubicBezTo>
                <a:cubicBezTo>
                  <a:pt x="1263" y="413"/>
                  <a:pt x="1261" y="413"/>
                  <a:pt x="1259" y="414"/>
                </a:cubicBezTo>
                <a:cubicBezTo>
                  <a:pt x="1260" y="415"/>
                  <a:pt x="1260" y="417"/>
                  <a:pt x="1260" y="418"/>
                </a:cubicBezTo>
                <a:cubicBezTo>
                  <a:pt x="1260" y="418"/>
                  <a:pt x="1259" y="418"/>
                  <a:pt x="1258" y="417"/>
                </a:cubicBezTo>
                <a:cubicBezTo>
                  <a:pt x="1258" y="419"/>
                  <a:pt x="1259" y="419"/>
                  <a:pt x="1260" y="420"/>
                </a:cubicBezTo>
                <a:close/>
                <a:moveTo>
                  <a:pt x="1270" y="455"/>
                </a:moveTo>
                <a:cubicBezTo>
                  <a:pt x="1268" y="456"/>
                  <a:pt x="1267" y="457"/>
                  <a:pt x="1267" y="459"/>
                </a:cubicBezTo>
                <a:cubicBezTo>
                  <a:pt x="1267" y="459"/>
                  <a:pt x="1268" y="460"/>
                  <a:pt x="1268" y="460"/>
                </a:cubicBezTo>
                <a:cubicBezTo>
                  <a:pt x="1270" y="458"/>
                  <a:pt x="1271" y="457"/>
                  <a:pt x="1270" y="455"/>
                </a:cubicBezTo>
                <a:close/>
                <a:moveTo>
                  <a:pt x="1434" y="268"/>
                </a:moveTo>
                <a:cubicBezTo>
                  <a:pt x="1437" y="264"/>
                  <a:pt x="1440" y="261"/>
                  <a:pt x="1443" y="258"/>
                </a:cubicBezTo>
                <a:cubicBezTo>
                  <a:pt x="1440" y="260"/>
                  <a:pt x="1438" y="262"/>
                  <a:pt x="1436" y="263"/>
                </a:cubicBezTo>
                <a:cubicBezTo>
                  <a:pt x="1434" y="263"/>
                  <a:pt x="1433" y="265"/>
                  <a:pt x="1434" y="268"/>
                </a:cubicBezTo>
                <a:close/>
                <a:moveTo>
                  <a:pt x="1449" y="249"/>
                </a:moveTo>
                <a:cubicBezTo>
                  <a:pt x="1448" y="251"/>
                  <a:pt x="1446" y="252"/>
                  <a:pt x="1444" y="254"/>
                </a:cubicBezTo>
                <a:cubicBezTo>
                  <a:pt x="1446" y="254"/>
                  <a:pt x="1448" y="254"/>
                  <a:pt x="1449" y="254"/>
                </a:cubicBezTo>
                <a:cubicBezTo>
                  <a:pt x="1451" y="252"/>
                  <a:pt x="1453" y="250"/>
                  <a:pt x="1449" y="249"/>
                </a:cubicBezTo>
                <a:close/>
                <a:moveTo>
                  <a:pt x="1439" y="254"/>
                </a:moveTo>
                <a:cubicBezTo>
                  <a:pt x="1435" y="256"/>
                  <a:pt x="1435" y="255"/>
                  <a:pt x="1435" y="259"/>
                </a:cubicBezTo>
                <a:cubicBezTo>
                  <a:pt x="1434" y="265"/>
                  <a:pt x="1443" y="257"/>
                  <a:pt x="1445" y="256"/>
                </a:cubicBezTo>
                <a:cubicBezTo>
                  <a:pt x="1443" y="253"/>
                  <a:pt x="1441" y="254"/>
                  <a:pt x="1439" y="254"/>
                </a:cubicBezTo>
                <a:close/>
                <a:moveTo>
                  <a:pt x="1457" y="247"/>
                </a:moveTo>
                <a:cubicBezTo>
                  <a:pt x="1454" y="246"/>
                  <a:pt x="1451" y="246"/>
                  <a:pt x="1450" y="249"/>
                </a:cubicBezTo>
                <a:cubicBezTo>
                  <a:pt x="1451" y="249"/>
                  <a:pt x="1452" y="250"/>
                  <a:pt x="1453" y="250"/>
                </a:cubicBezTo>
                <a:cubicBezTo>
                  <a:pt x="1454" y="250"/>
                  <a:pt x="1456" y="249"/>
                  <a:pt x="1457" y="247"/>
                </a:cubicBezTo>
                <a:close/>
                <a:moveTo>
                  <a:pt x="1430" y="264"/>
                </a:moveTo>
                <a:cubicBezTo>
                  <a:pt x="1428" y="265"/>
                  <a:pt x="1429" y="268"/>
                  <a:pt x="1427" y="269"/>
                </a:cubicBezTo>
                <a:cubicBezTo>
                  <a:pt x="1427" y="267"/>
                  <a:pt x="1427" y="265"/>
                  <a:pt x="1428" y="263"/>
                </a:cubicBezTo>
                <a:cubicBezTo>
                  <a:pt x="1425" y="263"/>
                  <a:pt x="1424" y="265"/>
                  <a:pt x="1425" y="268"/>
                </a:cubicBezTo>
                <a:cubicBezTo>
                  <a:pt x="1424" y="268"/>
                  <a:pt x="1423" y="268"/>
                  <a:pt x="1423" y="268"/>
                </a:cubicBezTo>
                <a:cubicBezTo>
                  <a:pt x="1422" y="271"/>
                  <a:pt x="1423" y="270"/>
                  <a:pt x="1421" y="272"/>
                </a:cubicBezTo>
                <a:cubicBezTo>
                  <a:pt x="1424" y="272"/>
                  <a:pt x="1425" y="273"/>
                  <a:pt x="1427" y="271"/>
                </a:cubicBezTo>
                <a:cubicBezTo>
                  <a:pt x="1429" y="269"/>
                  <a:pt x="1430" y="268"/>
                  <a:pt x="1432" y="269"/>
                </a:cubicBezTo>
                <a:cubicBezTo>
                  <a:pt x="1433" y="267"/>
                  <a:pt x="1433" y="262"/>
                  <a:pt x="1430" y="264"/>
                </a:cubicBezTo>
                <a:close/>
                <a:moveTo>
                  <a:pt x="1423" y="275"/>
                </a:moveTo>
                <a:cubicBezTo>
                  <a:pt x="1423" y="279"/>
                  <a:pt x="1421" y="280"/>
                  <a:pt x="1418" y="280"/>
                </a:cubicBezTo>
                <a:cubicBezTo>
                  <a:pt x="1419" y="281"/>
                  <a:pt x="1419" y="281"/>
                  <a:pt x="1420" y="282"/>
                </a:cubicBezTo>
                <a:cubicBezTo>
                  <a:pt x="1420" y="283"/>
                  <a:pt x="1419" y="284"/>
                  <a:pt x="1419" y="285"/>
                </a:cubicBezTo>
                <a:cubicBezTo>
                  <a:pt x="1422" y="281"/>
                  <a:pt x="1424" y="280"/>
                  <a:pt x="1423" y="275"/>
                </a:cubicBezTo>
                <a:close/>
                <a:moveTo>
                  <a:pt x="1426" y="274"/>
                </a:moveTo>
                <a:cubicBezTo>
                  <a:pt x="1426" y="274"/>
                  <a:pt x="1425" y="274"/>
                  <a:pt x="1424" y="274"/>
                </a:cubicBezTo>
                <a:cubicBezTo>
                  <a:pt x="1424" y="275"/>
                  <a:pt x="1424" y="277"/>
                  <a:pt x="1424" y="278"/>
                </a:cubicBezTo>
                <a:cubicBezTo>
                  <a:pt x="1427" y="275"/>
                  <a:pt x="1429" y="273"/>
                  <a:pt x="1431" y="270"/>
                </a:cubicBezTo>
                <a:cubicBezTo>
                  <a:pt x="1429" y="270"/>
                  <a:pt x="1427" y="272"/>
                  <a:pt x="1426" y="274"/>
                </a:cubicBezTo>
                <a:close/>
                <a:moveTo>
                  <a:pt x="1462" y="249"/>
                </a:moveTo>
                <a:cubicBezTo>
                  <a:pt x="1459" y="246"/>
                  <a:pt x="1453" y="250"/>
                  <a:pt x="1451" y="253"/>
                </a:cubicBezTo>
                <a:cubicBezTo>
                  <a:pt x="1452" y="253"/>
                  <a:pt x="1454" y="252"/>
                  <a:pt x="1456" y="252"/>
                </a:cubicBezTo>
                <a:cubicBezTo>
                  <a:pt x="1458" y="251"/>
                  <a:pt x="1460" y="250"/>
                  <a:pt x="1462" y="249"/>
                </a:cubicBezTo>
                <a:close/>
                <a:moveTo>
                  <a:pt x="1465" y="244"/>
                </a:moveTo>
                <a:cubicBezTo>
                  <a:pt x="1464" y="244"/>
                  <a:pt x="1463" y="244"/>
                  <a:pt x="1462" y="244"/>
                </a:cubicBezTo>
                <a:cubicBezTo>
                  <a:pt x="1462" y="245"/>
                  <a:pt x="1462" y="246"/>
                  <a:pt x="1462" y="247"/>
                </a:cubicBezTo>
                <a:cubicBezTo>
                  <a:pt x="1465" y="248"/>
                  <a:pt x="1466" y="247"/>
                  <a:pt x="1465" y="244"/>
                </a:cubicBezTo>
                <a:close/>
                <a:moveTo>
                  <a:pt x="1850" y="192"/>
                </a:moveTo>
                <a:cubicBezTo>
                  <a:pt x="1845" y="193"/>
                  <a:pt x="1847" y="195"/>
                  <a:pt x="1846" y="200"/>
                </a:cubicBezTo>
                <a:cubicBezTo>
                  <a:pt x="1850" y="199"/>
                  <a:pt x="1855" y="198"/>
                  <a:pt x="1859" y="198"/>
                </a:cubicBezTo>
                <a:cubicBezTo>
                  <a:pt x="1858" y="193"/>
                  <a:pt x="1854" y="192"/>
                  <a:pt x="1850" y="192"/>
                </a:cubicBezTo>
                <a:close/>
                <a:moveTo>
                  <a:pt x="2309" y="678"/>
                </a:moveTo>
                <a:cubicBezTo>
                  <a:pt x="2309" y="680"/>
                  <a:pt x="2309" y="682"/>
                  <a:pt x="2310" y="684"/>
                </a:cubicBezTo>
                <a:cubicBezTo>
                  <a:pt x="2315" y="685"/>
                  <a:pt x="2311" y="679"/>
                  <a:pt x="2314" y="679"/>
                </a:cubicBezTo>
                <a:cubicBezTo>
                  <a:pt x="2319" y="680"/>
                  <a:pt x="2316" y="685"/>
                  <a:pt x="2315" y="687"/>
                </a:cubicBezTo>
                <a:cubicBezTo>
                  <a:pt x="2313" y="691"/>
                  <a:pt x="2313" y="702"/>
                  <a:pt x="2319" y="698"/>
                </a:cubicBezTo>
                <a:cubicBezTo>
                  <a:pt x="2324" y="694"/>
                  <a:pt x="2325" y="688"/>
                  <a:pt x="2328" y="682"/>
                </a:cubicBezTo>
                <a:cubicBezTo>
                  <a:pt x="2329" y="680"/>
                  <a:pt x="2326" y="677"/>
                  <a:pt x="2326" y="676"/>
                </a:cubicBezTo>
                <a:cubicBezTo>
                  <a:pt x="2324" y="673"/>
                  <a:pt x="2322" y="676"/>
                  <a:pt x="2320" y="673"/>
                </a:cubicBezTo>
                <a:cubicBezTo>
                  <a:pt x="2324" y="669"/>
                  <a:pt x="2328" y="675"/>
                  <a:pt x="2330" y="667"/>
                </a:cubicBezTo>
                <a:cubicBezTo>
                  <a:pt x="2332" y="671"/>
                  <a:pt x="2334" y="669"/>
                  <a:pt x="2336" y="668"/>
                </a:cubicBezTo>
                <a:cubicBezTo>
                  <a:pt x="2338" y="667"/>
                  <a:pt x="2342" y="666"/>
                  <a:pt x="2342" y="665"/>
                </a:cubicBezTo>
                <a:cubicBezTo>
                  <a:pt x="2345" y="662"/>
                  <a:pt x="2351" y="664"/>
                  <a:pt x="2355" y="665"/>
                </a:cubicBezTo>
                <a:cubicBezTo>
                  <a:pt x="2349" y="670"/>
                  <a:pt x="2352" y="673"/>
                  <a:pt x="2357" y="677"/>
                </a:cubicBezTo>
                <a:cubicBezTo>
                  <a:pt x="2359" y="674"/>
                  <a:pt x="2361" y="668"/>
                  <a:pt x="2366" y="669"/>
                </a:cubicBezTo>
                <a:cubicBezTo>
                  <a:pt x="2363" y="666"/>
                  <a:pt x="2362" y="664"/>
                  <a:pt x="2365" y="661"/>
                </a:cubicBezTo>
                <a:cubicBezTo>
                  <a:pt x="2369" y="667"/>
                  <a:pt x="2376" y="665"/>
                  <a:pt x="2380" y="660"/>
                </a:cubicBezTo>
                <a:cubicBezTo>
                  <a:pt x="2381" y="661"/>
                  <a:pt x="2382" y="663"/>
                  <a:pt x="2382" y="665"/>
                </a:cubicBezTo>
                <a:cubicBezTo>
                  <a:pt x="2384" y="662"/>
                  <a:pt x="2386" y="659"/>
                  <a:pt x="2389" y="656"/>
                </a:cubicBezTo>
                <a:cubicBezTo>
                  <a:pt x="2388" y="658"/>
                  <a:pt x="2388" y="660"/>
                  <a:pt x="2388" y="662"/>
                </a:cubicBezTo>
                <a:cubicBezTo>
                  <a:pt x="2391" y="660"/>
                  <a:pt x="2392" y="657"/>
                  <a:pt x="2395" y="655"/>
                </a:cubicBezTo>
                <a:cubicBezTo>
                  <a:pt x="2396" y="655"/>
                  <a:pt x="2395" y="647"/>
                  <a:pt x="2395" y="645"/>
                </a:cubicBezTo>
                <a:cubicBezTo>
                  <a:pt x="2396" y="641"/>
                  <a:pt x="2398" y="641"/>
                  <a:pt x="2398" y="636"/>
                </a:cubicBezTo>
                <a:cubicBezTo>
                  <a:pt x="2398" y="632"/>
                  <a:pt x="2397" y="627"/>
                  <a:pt x="2402" y="629"/>
                </a:cubicBezTo>
                <a:cubicBezTo>
                  <a:pt x="2402" y="626"/>
                  <a:pt x="2401" y="624"/>
                  <a:pt x="2403" y="622"/>
                </a:cubicBezTo>
                <a:cubicBezTo>
                  <a:pt x="2406" y="620"/>
                  <a:pt x="2405" y="616"/>
                  <a:pt x="2405" y="613"/>
                </a:cubicBezTo>
                <a:cubicBezTo>
                  <a:pt x="2405" y="610"/>
                  <a:pt x="2403" y="607"/>
                  <a:pt x="2402" y="605"/>
                </a:cubicBezTo>
                <a:cubicBezTo>
                  <a:pt x="2400" y="602"/>
                  <a:pt x="2402" y="600"/>
                  <a:pt x="2402" y="597"/>
                </a:cubicBezTo>
                <a:cubicBezTo>
                  <a:pt x="2398" y="595"/>
                  <a:pt x="2396" y="598"/>
                  <a:pt x="2397" y="603"/>
                </a:cubicBezTo>
                <a:cubicBezTo>
                  <a:pt x="2394" y="594"/>
                  <a:pt x="2389" y="606"/>
                  <a:pt x="2388" y="609"/>
                </a:cubicBezTo>
                <a:cubicBezTo>
                  <a:pt x="2387" y="612"/>
                  <a:pt x="2390" y="613"/>
                  <a:pt x="2390" y="615"/>
                </a:cubicBezTo>
                <a:cubicBezTo>
                  <a:pt x="2389" y="619"/>
                  <a:pt x="2388" y="622"/>
                  <a:pt x="2386" y="626"/>
                </a:cubicBezTo>
                <a:cubicBezTo>
                  <a:pt x="2385" y="631"/>
                  <a:pt x="2381" y="636"/>
                  <a:pt x="2377" y="639"/>
                </a:cubicBezTo>
                <a:cubicBezTo>
                  <a:pt x="2374" y="640"/>
                  <a:pt x="2372" y="642"/>
                  <a:pt x="2368" y="642"/>
                </a:cubicBezTo>
                <a:cubicBezTo>
                  <a:pt x="2366" y="642"/>
                  <a:pt x="2369" y="637"/>
                  <a:pt x="2370" y="636"/>
                </a:cubicBezTo>
                <a:cubicBezTo>
                  <a:pt x="2366" y="637"/>
                  <a:pt x="2364" y="637"/>
                  <a:pt x="2364" y="642"/>
                </a:cubicBezTo>
                <a:cubicBezTo>
                  <a:pt x="2364" y="644"/>
                  <a:pt x="2360" y="647"/>
                  <a:pt x="2359" y="649"/>
                </a:cubicBezTo>
                <a:cubicBezTo>
                  <a:pt x="2357" y="652"/>
                  <a:pt x="2360" y="654"/>
                  <a:pt x="2357" y="655"/>
                </a:cubicBezTo>
                <a:cubicBezTo>
                  <a:pt x="2352" y="657"/>
                  <a:pt x="2354" y="653"/>
                  <a:pt x="2351" y="654"/>
                </a:cubicBezTo>
                <a:cubicBezTo>
                  <a:pt x="2346" y="654"/>
                  <a:pt x="2336" y="653"/>
                  <a:pt x="2333" y="658"/>
                </a:cubicBezTo>
                <a:cubicBezTo>
                  <a:pt x="2330" y="663"/>
                  <a:pt x="2325" y="666"/>
                  <a:pt x="2319" y="666"/>
                </a:cubicBezTo>
                <a:cubicBezTo>
                  <a:pt x="2321" y="673"/>
                  <a:pt x="2313" y="675"/>
                  <a:pt x="2309" y="678"/>
                </a:cubicBezTo>
                <a:close/>
                <a:moveTo>
                  <a:pt x="2301" y="950"/>
                </a:moveTo>
                <a:cubicBezTo>
                  <a:pt x="2299" y="952"/>
                  <a:pt x="2295" y="955"/>
                  <a:pt x="2294" y="958"/>
                </a:cubicBezTo>
                <a:cubicBezTo>
                  <a:pt x="2291" y="962"/>
                  <a:pt x="2293" y="962"/>
                  <a:pt x="2293" y="966"/>
                </a:cubicBezTo>
                <a:cubicBezTo>
                  <a:pt x="2294" y="969"/>
                  <a:pt x="2294" y="972"/>
                  <a:pt x="2294" y="975"/>
                </a:cubicBezTo>
                <a:cubicBezTo>
                  <a:pt x="2294" y="977"/>
                  <a:pt x="2298" y="980"/>
                  <a:pt x="2300" y="981"/>
                </a:cubicBezTo>
                <a:cubicBezTo>
                  <a:pt x="2299" y="977"/>
                  <a:pt x="2298" y="969"/>
                  <a:pt x="2304" y="971"/>
                </a:cubicBezTo>
                <a:cubicBezTo>
                  <a:pt x="2303" y="971"/>
                  <a:pt x="2297" y="966"/>
                  <a:pt x="2300" y="965"/>
                </a:cubicBezTo>
                <a:cubicBezTo>
                  <a:pt x="2303" y="964"/>
                  <a:pt x="2304" y="960"/>
                  <a:pt x="2300" y="959"/>
                </a:cubicBezTo>
                <a:cubicBezTo>
                  <a:pt x="2300" y="958"/>
                  <a:pt x="2301" y="956"/>
                  <a:pt x="2302" y="955"/>
                </a:cubicBezTo>
                <a:cubicBezTo>
                  <a:pt x="2302" y="954"/>
                  <a:pt x="2301" y="952"/>
                  <a:pt x="2301" y="950"/>
                </a:cubicBezTo>
                <a:close/>
                <a:moveTo>
                  <a:pt x="2475" y="1179"/>
                </a:moveTo>
                <a:cubicBezTo>
                  <a:pt x="2470" y="1175"/>
                  <a:pt x="2476" y="1170"/>
                  <a:pt x="2469" y="1167"/>
                </a:cubicBezTo>
                <a:cubicBezTo>
                  <a:pt x="2468" y="1167"/>
                  <a:pt x="2465" y="1172"/>
                  <a:pt x="2464" y="1169"/>
                </a:cubicBezTo>
                <a:cubicBezTo>
                  <a:pt x="2463" y="1166"/>
                  <a:pt x="2462" y="1162"/>
                  <a:pt x="2461" y="1159"/>
                </a:cubicBezTo>
                <a:cubicBezTo>
                  <a:pt x="2459" y="1153"/>
                  <a:pt x="2459" y="1150"/>
                  <a:pt x="2454" y="1147"/>
                </a:cubicBezTo>
                <a:cubicBezTo>
                  <a:pt x="2452" y="1145"/>
                  <a:pt x="2438" y="1139"/>
                  <a:pt x="2438" y="1137"/>
                </a:cubicBezTo>
                <a:cubicBezTo>
                  <a:pt x="2438" y="1131"/>
                  <a:pt x="2439" y="1124"/>
                  <a:pt x="2436" y="1120"/>
                </a:cubicBezTo>
                <a:cubicBezTo>
                  <a:pt x="2430" y="1114"/>
                  <a:pt x="2431" y="1111"/>
                  <a:pt x="2430" y="1103"/>
                </a:cubicBezTo>
                <a:cubicBezTo>
                  <a:pt x="2430" y="1098"/>
                  <a:pt x="2423" y="1095"/>
                  <a:pt x="2420" y="1098"/>
                </a:cubicBezTo>
                <a:cubicBezTo>
                  <a:pt x="2418" y="1085"/>
                  <a:pt x="2414" y="1076"/>
                  <a:pt x="2410" y="1065"/>
                </a:cubicBezTo>
                <a:cubicBezTo>
                  <a:pt x="2404" y="1066"/>
                  <a:pt x="2403" y="1077"/>
                  <a:pt x="2402" y="1082"/>
                </a:cubicBezTo>
                <a:cubicBezTo>
                  <a:pt x="2400" y="1088"/>
                  <a:pt x="2402" y="1094"/>
                  <a:pt x="2402" y="1100"/>
                </a:cubicBezTo>
                <a:cubicBezTo>
                  <a:pt x="2402" y="1107"/>
                  <a:pt x="2398" y="1130"/>
                  <a:pt x="2388" y="1126"/>
                </a:cubicBezTo>
                <a:cubicBezTo>
                  <a:pt x="2385" y="1125"/>
                  <a:pt x="2382" y="1119"/>
                  <a:pt x="2378" y="1117"/>
                </a:cubicBezTo>
                <a:cubicBezTo>
                  <a:pt x="2372" y="1113"/>
                  <a:pt x="2365" y="1109"/>
                  <a:pt x="2359" y="1105"/>
                </a:cubicBezTo>
                <a:cubicBezTo>
                  <a:pt x="2353" y="1102"/>
                  <a:pt x="2356" y="1100"/>
                  <a:pt x="2357" y="1092"/>
                </a:cubicBezTo>
                <a:cubicBezTo>
                  <a:pt x="2359" y="1086"/>
                  <a:pt x="2362" y="1083"/>
                  <a:pt x="2366" y="1079"/>
                </a:cubicBezTo>
                <a:cubicBezTo>
                  <a:pt x="2360" y="1073"/>
                  <a:pt x="2358" y="1073"/>
                  <a:pt x="2350" y="1072"/>
                </a:cubicBezTo>
                <a:cubicBezTo>
                  <a:pt x="2344" y="1071"/>
                  <a:pt x="2337" y="1070"/>
                  <a:pt x="2331" y="1070"/>
                </a:cubicBezTo>
                <a:cubicBezTo>
                  <a:pt x="2331" y="1073"/>
                  <a:pt x="2332" y="1076"/>
                  <a:pt x="2332" y="1079"/>
                </a:cubicBezTo>
                <a:cubicBezTo>
                  <a:pt x="2325" y="1078"/>
                  <a:pt x="2319" y="1074"/>
                  <a:pt x="2314" y="1081"/>
                </a:cubicBezTo>
                <a:cubicBezTo>
                  <a:pt x="2310" y="1087"/>
                  <a:pt x="2309" y="1093"/>
                  <a:pt x="2307" y="1101"/>
                </a:cubicBezTo>
                <a:cubicBezTo>
                  <a:pt x="2301" y="1098"/>
                  <a:pt x="2295" y="1095"/>
                  <a:pt x="2289" y="1092"/>
                </a:cubicBezTo>
                <a:cubicBezTo>
                  <a:pt x="2287" y="1090"/>
                  <a:pt x="2279" y="1099"/>
                  <a:pt x="2277" y="1100"/>
                </a:cubicBezTo>
                <a:cubicBezTo>
                  <a:pt x="2268" y="1109"/>
                  <a:pt x="2254" y="1116"/>
                  <a:pt x="2250" y="1129"/>
                </a:cubicBezTo>
                <a:cubicBezTo>
                  <a:pt x="2247" y="1135"/>
                  <a:pt x="2247" y="1141"/>
                  <a:pt x="2241" y="1142"/>
                </a:cubicBezTo>
                <a:cubicBezTo>
                  <a:pt x="2232" y="1144"/>
                  <a:pt x="2224" y="1146"/>
                  <a:pt x="2216" y="1148"/>
                </a:cubicBezTo>
                <a:cubicBezTo>
                  <a:pt x="2210" y="1149"/>
                  <a:pt x="2207" y="1152"/>
                  <a:pt x="2202" y="1155"/>
                </a:cubicBezTo>
                <a:cubicBezTo>
                  <a:pt x="2196" y="1160"/>
                  <a:pt x="2194" y="1161"/>
                  <a:pt x="2192" y="1169"/>
                </a:cubicBezTo>
                <a:cubicBezTo>
                  <a:pt x="2190" y="1167"/>
                  <a:pt x="2189" y="1164"/>
                  <a:pt x="2188" y="1161"/>
                </a:cubicBezTo>
                <a:cubicBezTo>
                  <a:pt x="2184" y="1172"/>
                  <a:pt x="2182" y="1180"/>
                  <a:pt x="2186" y="1191"/>
                </a:cubicBezTo>
                <a:cubicBezTo>
                  <a:pt x="2188" y="1197"/>
                  <a:pt x="2188" y="1198"/>
                  <a:pt x="2185" y="1204"/>
                </a:cubicBezTo>
                <a:cubicBezTo>
                  <a:pt x="2184" y="1209"/>
                  <a:pt x="2187" y="1212"/>
                  <a:pt x="2189" y="1216"/>
                </a:cubicBezTo>
                <a:cubicBezTo>
                  <a:pt x="2194" y="1227"/>
                  <a:pt x="2197" y="1237"/>
                  <a:pt x="2199" y="1248"/>
                </a:cubicBezTo>
                <a:cubicBezTo>
                  <a:pt x="2199" y="1252"/>
                  <a:pt x="2203" y="1264"/>
                  <a:pt x="2201" y="1267"/>
                </a:cubicBezTo>
                <a:cubicBezTo>
                  <a:pt x="2201" y="1269"/>
                  <a:pt x="2191" y="1274"/>
                  <a:pt x="2196" y="1278"/>
                </a:cubicBezTo>
                <a:cubicBezTo>
                  <a:pt x="2200" y="1280"/>
                  <a:pt x="2204" y="1286"/>
                  <a:pt x="2209" y="1286"/>
                </a:cubicBezTo>
                <a:cubicBezTo>
                  <a:pt x="2213" y="1286"/>
                  <a:pt x="2219" y="1287"/>
                  <a:pt x="2223" y="1284"/>
                </a:cubicBezTo>
                <a:cubicBezTo>
                  <a:pt x="2228" y="1279"/>
                  <a:pt x="2230" y="1277"/>
                  <a:pt x="2236" y="1276"/>
                </a:cubicBezTo>
                <a:cubicBezTo>
                  <a:pt x="2241" y="1275"/>
                  <a:pt x="2246" y="1275"/>
                  <a:pt x="2251" y="1275"/>
                </a:cubicBezTo>
                <a:cubicBezTo>
                  <a:pt x="2255" y="1274"/>
                  <a:pt x="2258" y="1274"/>
                  <a:pt x="2262" y="1274"/>
                </a:cubicBezTo>
                <a:cubicBezTo>
                  <a:pt x="2263" y="1274"/>
                  <a:pt x="2265" y="1269"/>
                  <a:pt x="2266" y="1268"/>
                </a:cubicBezTo>
                <a:cubicBezTo>
                  <a:pt x="2268" y="1264"/>
                  <a:pt x="2275" y="1262"/>
                  <a:pt x="2279" y="1260"/>
                </a:cubicBezTo>
                <a:cubicBezTo>
                  <a:pt x="2283" y="1258"/>
                  <a:pt x="2289" y="1261"/>
                  <a:pt x="2292" y="1259"/>
                </a:cubicBezTo>
                <a:cubicBezTo>
                  <a:pt x="2295" y="1257"/>
                  <a:pt x="2301" y="1252"/>
                  <a:pt x="2304" y="1252"/>
                </a:cubicBezTo>
                <a:cubicBezTo>
                  <a:pt x="2316" y="1254"/>
                  <a:pt x="2326" y="1255"/>
                  <a:pt x="2337" y="1259"/>
                </a:cubicBezTo>
                <a:cubicBezTo>
                  <a:pt x="2344" y="1262"/>
                  <a:pt x="2345" y="1263"/>
                  <a:pt x="2349" y="1270"/>
                </a:cubicBezTo>
                <a:cubicBezTo>
                  <a:pt x="2351" y="1275"/>
                  <a:pt x="2354" y="1279"/>
                  <a:pt x="2357" y="1283"/>
                </a:cubicBezTo>
                <a:cubicBezTo>
                  <a:pt x="2363" y="1276"/>
                  <a:pt x="2368" y="1270"/>
                  <a:pt x="2373" y="1262"/>
                </a:cubicBezTo>
                <a:cubicBezTo>
                  <a:pt x="2376" y="1271"/>
                  <a:pt x="2370" y="1278"/>
                  <a:pt x="2366" y="1285"/>
                </a:cubicBezTo>
                <a:cubicBezTo>
                  <a:pt x="2373" y="1287"/>
                  <a:pt x="2373" y="1282"/>
                  <a:pt x="2376" y="1275"/>
                </a:cubicBezTo>
                <a:cubicBezTo>
                  <a:pt x="2377" y="1280"/>
                  <a:pt x="2375" y="1291"/>
                  <a:pt x="2380" y="1291"/>
                </a:cubicBezTo>
                <a:cubicBezTo>
                  <a:pt x="2384" y="1291"/>
                  <a:pt x="2387" y="1299"/>
                  <a:pt x="2388" y="1303"/>
                </a:cubicBezTo>
                <a:cubicBezTo>
                  <a:pt x="2390" y="1315"/>
                  <a:pt x="2399" y="1319"/>
                  <a:pt x="2410" y="1320"/>
                </a:cubicBezTo>
                <a:cubicBezTo>
                  <a:pt x="2417" y="1322"/>
                  <a:pt x="2418" y="1322"/>
                  <a:pt x="2423" y="1318"/>
                </a:cubicBezTo>
                <a:cubicBezTo>
                  <a:pt x="2429" y="1313"/>
                  <a:pt x="2429" y="1315"/>
                  <a:pt x="2434" y="1321"/>
                </a:cubicBezTo>
                <a:cubicBezTo>
                  <a:pt x="2436" y="1324"/>
                  <a:pt x="2443" y="1322"/>
                  <a:pt x="2445" y="1319"/>
                </a:cubicBezTo>
                <a:cubicBezTo>
                  <a:pt x="2450" y="1314"/>
                  <a:pt x="2451" y="1313"/>
                  <a:pt x="2459" y="1313"/>
                </a:cubicBezTo>
                <a:cubicBezTo>
                  <a:pt x="2471" y="1313"/>
                  <a:pt x="2470" y="1296"/>
                  <a:pt x="2472" y="1285"/>
                </a:cubicBezTo>
                <a:cubicBezTo>
                  <a:pt x="2473" y="1276"/>
                  <a:pt x="2483" y="1270"/>
                  <a:pt x="2486" y="1261"/>
                </a:cubicBezTo>
                <a:cubicBezTo>
                  <a:pt x="2488" y="1250"/>
                  <a:pt x="2494" y="1237"/>
                  <a:pt x="2494" y="1226"/>
                </a:cubicBezTo>
                <a:cubicBezTo>
                  <a:pt x="2494" y="1215"/>
                  <a:pt x="2491" y="1203"/>
                  <a:pt x="2489" y="1193"/>
                </a:cubicBezTo>
                <a:cubicBezTo>
                  <a:pt x="2484" y="1188"/>
                  <a:pt x="2479" y="1184"/>
                  <a:pt x="2475" y="1179"/>
                </a:cubicBezTo>
                <a:close/>
                <a:moveTo>
                  <a:pt x="2281" y="1001"/>
                </a:moveTo>
                <a:cubicBezTo>
                  <a:pt x="2278" y="1008"/>
                  <a:pt x="2290" y="1005"/>
                  <a:pt x="2291" y="1004"/>
                </a:cubicBezTo>
                <a:cubicBezTo>
                  <a:pt x="2291" y="1000"/>
                  <a:pt x="2282" y="996"/>
                  <a:pt x="2281" y="1001"/>
                </a:cubicBezTo>
                <a:close/>
                <a:moveTo>
                  <a:pt x="2321" y="1070"/>
                </a:moveTo>
                <a:cubicBezTo>
                  <a:pt x="2317" y="1072"/>
                  <a:pt x="2313" y="1067"/>
                  <a:pt x="2312" y="1074"/>
                </a:cubicBezTo>
                <a:cubicBezTo>
                  <a:pt x="2316" y="1074"/>
                  <a:pt x="2319" y="1076"/>
                  <a:pt x="2322" y="1074"/>
                </a:cubicBezTo>
                <a:cubicBezTo>
                  <a:pt x="2324" y="1073"/>
                  <a:pt x="2325" y="1069"/>
                  <a:pt x="2321" y="1070"/>
                </a:cubicBezTo>
                <a:close/>
                <a:moveTo>
                  <a:pt x="2490" y="1015"/>
                </a:moveTo>
                <a:cubicBezTo>
                  <a:pt x="2492" y="1010"/>
                  <a:pt x="2492" y="1010"/>
                  <a:pt x="2490" y="1006"/>
                </a:cubicBezTo>
                <a:cubicBezTo>
                  <a:pt x="2490" y="1006"/>
                  <a:pt x="2488" y="1007"/>
                  <a:pt x="2488" y="1006"/>
                </a:cubicBezTo>
                <a:cubicBezTo>
                  <a:pt x="2487" y="1005"/>
                  <a:pt x="2486" y="1003"/>
                  <a:pt x="2486" y="1003"/>
                </a:cubicBezTo>
                <a:cubicBezTo>
                  <a:pt x="2482" y="1000"/>
                  <a:pt x="2477" y="997"/>
                  <a:pt x="2473" y="995"/>
                </a:cubicBezTo>
                <a:cubicBezTo>
                  <a:pt x="2472" y="1000"/>
                  <a:pt x="2490" y="1002"/>
                  <a:pt x="2488" y="1011"/>
                </a:cubicBezTo>
                <a:cubicBezTo>
                  <a:pt x="2488" y="1012"/>
                  <a:pt x="2489" y="1013"/>
                  <a:pt x="2490" y="1015"/>
                </a:cubicBezTo>
                <a:close/>
                <a:moveTo>
                  <a:pt x="2451" y="1341"/>
                </a:moveTo>
                <a:cubicBezTo>
                  <a:pt x="2448" y="1342"/>
                  <a:pt x="2441" y="1347"/>
                  <a:pt x="2439" y="1346"/>
                </a:cubicBezTo>
                <a:cubicBezTo>
                  <a:pt x="2435" y="1344"/>
                  <a:pt x="2430" y="1342"/>
                  <a:pt x="2426" y="1340"/>
                </a:cubicBezTo>
                <a:cubicBezTo>
                  <a:pt x="2425" y="1347"/>
                  <a:pt x="2426" y="1355"/>
                  <a:pt x="2429" y="1361"/>
                </a:cubicBezTo>
                <a:cubicBezTo>
                  <a:pt x="2432" y="1368"/>
                  <a:pt x="2436" y="1370"/>
                  <a:pt x="2443" y="1371"/>
                </a:cubicBezTo>
                <a:cubicBezTo>
                  <a:pt x="2451" y="1373"/>
                  <a:pt x="2459" y="1344"/>
                  <a:pt x="2451" y="1341"/>
                </a:cubicBezTo>
                <a:close/>
                <a:moveTo>
                  <a:pt x="2463" y="1020"/>
                </a:moveTo>
                <a:cubicBezTo>
                  <a:pt x="2460" y="1021"/>
                  <a:pt x="2457" y="1020"/>
                  <a:pt x="2454" y="1021"/>
                </a:cubicBezTo>
                <a:cubicBezTo>
                  <a:pt x="2456" y="1026"/>
                  <a:pt x="2465" y="1028"/>
                  <a:pt x="2470" y="1027"/>
                </a:cubicBezTo>
                <a:cubicBezTo>
                  <a:pt x="2473" y="1026"/>
                  <a:pt x="2478" y="1025"/>
                  <a:pt x="2479" y="1021"/>
                </a:cubicBezTo>
                <a:cubicBezTo>
                  <a:pt x="2480" y="1020"/>
                  <a:pt x="2487" y="1021"/>
                  <a:pt x="2482" y="1016"/>
                </a:cubicBezTo>
                <a:cubicBezTo>
                  <a:pt x="2488" y="1015"/>
                  <a:pt x="2486" y="1010"/>
                  <a:pt x="2482" y="1008"/>
                </a:cubicBezTo>
                <a:cubicBezTo>
                  <a:pt x="2478" y="1005"/>
                  <a:pt x="2479" y="1013"/>
                  <a:pt x="2479" y="1015"/>
                </a:cubicBezTo>
                <a:cubicBezTo>
                  <a:pt x="2479" y="1015"/>
                  <a:pt x="2465" y="1025"/>
                  <a:pt x="2468" y="1017"/>
                </a:cubicBezTo>
                <a:cubicBezTo>
                  <a:pt x="2468" y="1016"/>
                  <a:pt x="2466" y="1020"/>
                  <a:pt x="2463" y="1020"/>
                </a:cubicBezTo>
                <a:close/>
                <a:moveTo>
                  <a:pt x="2434" y="1020"/>
                </a:moveTo>
                <a:cubicBezTo>
                  <a:pt x="2432" y="1017"/>
                  <a:pt x="2434" y="1013"/>
                  <a:pt x="2430" y="1010"/>
                </a:cubicBezTo>
                <a:cubicBezTo>
                  <a:pt x="2427" y="1008"/>
                  <a:pt x="2423" y="1006"/>
                  <a:pt x="2420" y="1004"/>
                </a:cubicBezTo>
                <a:cubicBezTo>
                  <a:pt x="2415" y="1001"/>
                  <a:pt x="2408" y="999"/>
                  <a:pt x="2402" y="997"/>
                </a:cubicBezTo>
                <a:cubicBezTo>
                  <a:pt x="2393" y="994"/>
                  <a:pt x="2384" y="990"/>
                  <a:pt x="2376" y="987"/>
                </a:cubicBezTo>
                <a:cubicBezTo>
                  <a:pt x="2371" y="985"/>
                  <a:pt x="2364" y="989"/>
                  <a:pt x="2361" y="992"/>
                </a:cubicBezTo>
                <a:cubicBezTo>
                  <a:pt x="2360" y="994"/>
                  <a:pt x="2356" y="1002"/>
                  <a:pt x="2354" y="1001"/>
                </a:cubicBezTo>
                <a:cubicBezTo>
                  <a:pt x="2351" y="999"/>
                  <a:pt x="2349" y="999"/>
                  <a:pt x="2347" y="995"/>
                </a:cubicBezTo>
                <a:cubicBezTo>
                  <a:pt x="2345" y="990"/>
                  <a:pt x="2344" y="987"/>
                  <a:pt x="2344" y="982"/>
                </a:cubicBezTo>
                <a:cubicBezTo>
                  <a:pt x="2343" y="977"/>
                  <a:pt x="2342" y="978"/>
                  <a:pt x="2337" y="977"/>
                </a:cubicBezTo>
                <a:cubicBezTo>
                  <a:pt x="2330" y="975"/>
                  <a:pt x="2323" y="977"/>
                  <a:pt x="2319" y="984"/>
                </a:cubicBezTo>
                <a:cubicBezTo>
                  <a:pt x="2322" y="985"/>
                  <a:pt x="2324" y="985"/>
                  <a:pt x="2327" y="986"/>
                </a:cubicBezTo>
                <a:cubicBezTo>
                  <a:pt x="2328" y="986"/>
                  <a:pt x="2327" y="990"/>
                  <a:pt x="2328" y="991"/>
                </a:cubicBezTo>
                <a:cubicBezTo>
                  <a:pt x="2332" y="993"/>
                  <a:pt x="2338" y="992"/>
                  <a:pt x="2342" y="991"/>
                </a:cubicBezTo>
                <a:cubicBezTo>
                  <a:pt x="2342" y="992"/>
                  <a:pt x="2342" y="994"/>
                  <a:pt x="2342" y="995"/>
                </a:cubicBezTo>
                <a:cubicBezTo>
                  <a:pt x="2336" y="993"/>
                  <a:pt x="2333" y="994"/>
                  <a:pt x="2327" y="996"/>
                </a:cubicBezTo>
                <a:cubicBezTo>
                  <a:pt x="2330" y="1000"/>
                  <a:pt x="2332" y="1004"/>
                  <a:pt x="2334" y="1008"/>
                </a:cubicBezTo>
                <a:cubicBezTo>
                  <a:pt x="2337" y="1005"/>
                  <a:pt x="2339" y="1003"/>
                  <a:pt x="2341" y="1000"/>
                </a:cubicBezTo>
                <a:cubicBezTo>
                  <a:pt x="2342" y="1006"/>
                  <a:pt x="2342" y="1006"/>
                  <a:pt x="2347" y="1008"/>
                </a:cubicBezTo>
                <a:cubicBezTo>
                  <a:pt x="2353" y="1011"/>
                  <a:pt x="2359" y="1014"/>
                  <a:pt x="2366" y="1016"/>
                </a:cubicBezTo>
                <a:cubicBezTo>
                  <a:pt x="2368" y="1017"/>
                  <a:pt x="2374" y="1018"/>
                  <a:pt x="2376" y="1021"/>
                </a:cubicBezTo>
                <a:cubicBezTo>
                  <a:pt x="2378" y="1026"/>
                  <a:pt x="2380" y="1031"/>
                  <a:pt x="2382" y="1036"/>
                </a:cubicBezTo>
                <a:cubicBezTo>
                  <a:pt x="2375" y="1038"/>
                  <a:pt x="2374" y="1037"/>
                  <a:pt x="2373" y="1045"/>
                </a:cubicBezTo>
                <a:cubicBezTo>
                  <a:pt x="2378" y="1045"/>
                  <a:pt x="2384" y="1044"/>
                  <a:pt x="2389" y="1044"/>
                </a:cubicBezTo>
                <a:cubicBezTo>
                  <a:pt x="2392" y="1044"/>
                  <a:pt x="2394" y="1052"/>
                  <a:pt x="2398" y="1052"/>
                </a:cubicBezTo>
                <a:cubicBezTo>
                  <a:pt x="2404" y="1053"/>
                  <a:pt x="2409" y="1054"/>
                  <a:pt x="2414" y="1051"/>
                </a:cubicBezTo>
                <a:cubicBezTo>
                  <a:pt x="2417" y="1049"/>
                  <a:pt x="2418" y="1040"/>
                  <a:pt x="2421" y="1041"/>
                </a:cubicBezTo>
                <a:cubicBezTo>
                  <a:pt x="2424" y="1041"/>
                  <a:pt x="2433" y="1041"/>
                  <a:pt x="2435" y="1043"/>
                </a:cubicBezTo>
                <a:cubicBezTo>
                  <a:pt x="2440" y="1048"/>
                  <a:pt x="2444" y="1052"/>
                  <a:pt x="2448" y="1057"/>
                </a:cubicBezTo>
                <a:cubicBezTo>
                  <a:pt x="2452" y="1060"/>
                  <a:pt x="2457" y="1060"/>
                  <a:pt x="2461" y="1061"/>
                </a:cubicBezTo>
                <a:cubicBezTo>
                  <a:pt x="2465" y="1061"/>
                  <a:pt x="2470" y="1065"/>
                  <a:pt x="2472" y="1064"/>
                </a:cubicBezTo>
                <a:cubicBezTo>
                  <a:pt x="2470" y="1062"/>
                  <a:pt x="2464" y="1058"/>
                  <a:pt x="2467" y="1055"/>
                </a:cubicBezTo>
                <a:cubicBezTo>
                  <a:pt x="2464" y="1055"/>
                  <a:pt x="2460" y="1055"/>
                  <a:pt x="2462" y="1051"/>
                </a:cubicBezTo>
                <a:cubicBezTo>
                  <a:pt x="2455" y="1050"/>
                  <a:pt x="2455" y="1049"/>
                  <a:pt x="2452" y="1042"/>
                </a:cubicBezTo>
                <a:cubicBezTo>
                  <a:pt x="2451" y="1040"/>
                  <a:pt x="2448" y="1039"/>
                  <a:pt x="2446" y="1038"/>
                </a:cubicBezTo>
                <a:cubicBezTo>
                  <a:pt x="2445" y="1037"/>
                  <a:pt x="2444" y="1033"/>
                  <a:pt x="2443" y="1031"/>
                </a:cubicBezTo>
                <a:cubicBezTo>
                  <a:pt x="2446" y="1031"/>
                  <a:pt x="2448" y="1031"/>
                  <a:pt x="2450" y="1030"/>
                </a:cubicBezTo>
                <a:cubicBezTo>
                  <a:pt x="2451" y="1021"/>
                  <a:pt x="2438" y="1024"/>
                  <a:pt x="2434" y="1020"/>
                </a:cubicBezTo>
                <a:close/>
                <a:moveTo>
                  <a:pt x="2406" y="496"/>
                </a:moveTo>
                <a:cubicBezTo>
                  <a:pt x="2406" y="501"/>
                  <a:pt x="2407" y="506"/>
                  <a:pt x="2405" y="511"/>
                </a:cubicBezTo>
                <a:cubicBezTo>
                  <a:pt x="2402" y="517"/>
                  <a:pt x="2404" y="518"/>
                  <a:pt x="2405" y="524"/>
                </a:cubicBezTo>
                <a:cubicBezTo>
                  <a:pt x="2406" y="528"/>
                  <a:pt x="2406" y="528"/>
                  <a:pt x="2404" y="531"/>
                </a:cubicBezTo>
                <a:cubicBezTo>
                  <a:pt x="2403" y="533"/>
                  <a:pt x="2404" y="536"/>
                  <a:pt x="2404" y="538"/>
                </a:cubicBezTo>
                <a:cubicBezTo>
                  <a:pt x="2404" y="544"/>
                  <a:pt x="2403" y="545"/>
                  <a:pt x="2406" y="551"/>
                </a:cubicBezTo>
                <a:cubicBezTo>
                  <a:pt x="2406" y="548"/>
                  <a:pt x="2406" y="543"/>
                  <a:pt x="2410" y="542"/>
                </a:cubicBezTo>
                <a:cubicBezTo>
                  <a:pt x="2414" y="541"/>
                  <a:pt x="2416" y="546"/>
                  <a:pt x="2416" y="550"/>
                </a:cubicBezTo>
                <a:cubicBezTo>
                  <a:pt x="2420" y="546"/>
                  <a:pt x="2415" y="540"/>
                  <a:pt x="2413" y="536"/>
                </a:cubicBezTo>
                <a:cubicBezTo>
                  <a:pt x="2410" y="531"/>
                  <a:pt x="2409" y="530"/>
                  <a:pt x="2410" y="525"/>
                </a:cubicBezTo>
                <a:cubicBezTo>
                  <a:pt x="2413" y="518"/>
                  <a:pt x="2412" y="516"/>
                  <a:pt x="2419" y="514"/>
                </a:cubicBezTo>
                <a:cubicBezTo>
                  <a:pt x="2423" y="513"/>
                  <a:pt x="2423" y="521"/>
                  <a:pt x="2427" y="521"/>
                </a:cubicBezTo>
                <a:cubicBezTo>
                  <a:pt x="2424" y="515"/>
                  <a:pt x="2422" y="509"/>
                  <a:pt x="2420" y="502"/>
                </a:cubicBezTo>
                <a:cubicBezTo>
                  <a:pt x="2419" y="498"/>
                  <a:pt x="2418" y="495"/>
                  <a:pt x="2418" y="491"/>
                </a:cubicBezTo>
                <a:cubicBezTo>
                  <a:pt x="2417" y="489"/>
                  <a:pt x="2414" y="487"/>
                  <a:pt x="2414" y="485"/>
                </a:cubicBezTo>
                <a:cubicBezTo>
                  <a:pt x="2413" y="477"/>
                  <a:pt x="2419" y="473"/>
                  <a:pt x="2415" y="466"/>
                </a:cubicBezTo>
                <a:cubicBezTo>
                  <a:pt x="2413" y="462"/>
                  <a:pt x="2415" y="451"/>
                  <a:pt x="2408" y="457"/>
                </a:cubicBezTo>
                <a:cubicBezTo>
                  <a:pt x="2411" y="459"/>
                  <a:pt x="2412" y="464"/>
                  <a:pt x="2409" y="466"/>
                </a:cubicBezTo>
                <a:cubicBezTo>
                  <a:pt x="2408" y="467"/>
                  <a:pt x="2408" y="465"/>
                  <a:pt x="2406" y="467"/>
                </a:cubicBezTo>
                <a:cubicBezTo>
                  <a:pt x="2403" y="469"/>
                  <a:pt x="2404" y="469"/>
                  <a:pt x="2405" y="472"/>
                </a:cubicBezTo>
                <a:cubicBezTo>
                  <a:pt x="2406" y="476"/>
                  <a:pt x="2404" y="482"/>
                  <a:pt x="2403" y="486"/>
                </a:cubicBezTo>
                <a:cubicBezTo>
                  <a:pt x="2402" y="489"/>
                  <a:pt x="2410" y="492"/>
                  <a:pt x="2406" y="496"/>
                </a:cubicBezTo>
                <a:close/>
                <a:moveTo>
                  <a:pt x="2266" y="891"/>
                </a:moveTo>
                <a:cubicBezTo>
                  <a:pt x="2270" y="892"/>
                  <a:pt x="2272" y="886"/>
                  <a:pt x="2267" y="886"/>
                </a:cubicBezTo>
                <a:cubicBezTo>
                  <a:pt x="2266" y="887"/>
                  <a:pt x="2262" y="890"/>
                  <a:pt x="2266" y="891"/>
                </a:cubicBezTo>
                <a:close/>
                <a:moveTo>
                  <a:pt x="2260" y="892"/>
                </a:moveTo>
                <a:cubicBezTo>
                  <a:pt x="2261" y="889"/>
                  <a:pt x="2263" y="886"/>
                  <a:pt x="2265" y="884"/>
                </a:cubicBezTo>
                <a:cubicBezTo>
                  <a:pt x="2267" y="883"/>
                  <a:pt x="2266" y="878"/>
                  <a:pt x="2267" y="876"/>
                </a:cubicBezTo>
                <a:cubicBezTo>
                  <a:pt x="2266" y="876"/>
                  <a:pt x="2266" y="876"/>
                  <a:pt x="2265" y="876"/>
                </a:cubicBezTo>
                <a:cubicBezTo>
                  <a:pt x="2264" y="881"/>
                  <a:pt x="2260" y="887"/>
                  <a:pt x="2260" y="892"/>
                </a:cubicBezTo>
                <a:close/>
                <a:moveTo>
                  <a:pt x="2273" y="875"/>
                </a:moveTo>
                <a:cubicBezTo>
                  <a:pt x="2271" y="876"/>
                  <a:pt x="2269" y="876"/>
                  <a:pt x="2268" y="874"/>
                </a:cubicBezTo>
                <a:cubicBezTo>
                  <a:pt x="2268" y="876"/>
                  <a:pt x="2268" y="878"/>
                  <a:pt x="2269" y="880"/>
                </a:cubicBezTo>
                <a:cubicBezTo>
                  <a:pt x="2272" y="877"/>
                  <a:pt x="2270" y="885"/>
                  <a:pt x="2273" y="887"/>
                </a:cubicBezTo>
                <a:cubicBezTo>
                  <a:pt x="2273" y="886"/>
                  <a:pt x="2273" y="885"/>
                  <a:pt x="2273" y="884"/>
                </a:cubicBezTo>
                <a:cubicBezTo>
                  <a:pt x="2274" y="885"/>
                  <a:pt x="2274" y="886"/>
                  <a:pt x="2275" y="887"/>
                </a:cubicBezTo>
                <a:cubicBezTo>
                  <a:pt x="2277" y="884"/>
                  <a:pt x="2273" y="879"/>
                  <a:pt x="2273" y="875"/>
                </a:cubicBezTo>
                <a:close/>
                <a:moveTo>
                  <a:pt x="2262" y="868"/>
                </a:moveTo>
                <a:cubicBezTo>
                  <a:pt x="2263" y="870"/>
                  <a:pt x="2264" y="872"/>
                  <a:pt x="2266" y="873"/>
                </a:cubicBezTo>
                <a:cubicBezTo>
                  <a:pt x="2266" y="872"/>
                  <a:pt x="2266" y="869"/>
                  <a:pt x="2266" y="868"/>
                </a:cubicBezTo>
                <a:cubicBezTo>
                  <a:pt x="2263" y="868"/>
                  <a:pt x="2264" y="864"/>
                  <a:pt x="2259" y="865"/>
                </a:cubicBezTo>
                <a:cubicBezTo>
                  <a:pt x="2261" y="867"/>
                  <a:pt x="2260" y="869"/>
                  <a:pt x="2258" y="871"/>
                </a:cubicBezTo>
                <a:cubicBezTo>
                  <a:pt x="2259" y="870"/>
                  <a:pt x="2261" y="869"/>
                  <a:pt x="2262" y="868"/>
                </a:cubicBezTo>
                <a:close/>
                <a:moveTo>
                  <a:pt x="2268" y="865"/>
                </a:moveTo>
                <a:cubicBezTo>
                  <a:pt x="2268" y="868"/>
                  <a:pt x="2270" y="869"/>
                  <a:pt x="2272" y="871"/>
                </a:cubicBezTo>
                <a:cubicBezTo>
                  <a:pt x="2274" y="873"/>
                  <a:pt x="2272" y="873"/>
                  <a:pt x="2273" y="875"/>
                </a:cubicBezTo>
                <a:cubicBezTo>
                  <a:pt x="2279" y="882"/>
                  <a:pt x="2278" y="873"/>
                  <a:pt x="2277" y="869"/>
                </a:cubicBezTo>
                <a:cubicBezTo>
                  <a:pt x="2276" y="864"/>
                  <a:pt x="2271" y="865"/>
                  <a:pt x="2268" y="865"/>
                </a:cubicBezTo>
                <a:close/>
                <a:moveTo>
                  <a:pt x="2249" y="872"/>
                </a:moveTo>
                <a:cubicBezTo>
                  <a:pt x="2250" y="881"/>
                  <a:pt x="2248" y="887"/>
                  <a:pt x="2258" y="883"/>
                </a:cubicBezTo>
                <a:cubicBezTo>
                  <a:pt x="2255" y="886"/>
                  <a:pt x="2250" y="891"/>
                  <a:pt x="2255" y="893"/>
                </a:cubicBezTo>
                <a:cubicBezTo>
                  <a:pt x="2257" y="894"/>
                  <a:pt x="2256" y="897"/>
                  <a:pt x="2259" y="896"/>
                </a:cubicBezTo>
                <a:cubicBezTo>
                  <a:pt x="2261" y="896"/>
                  <a:pt x="2260" y="892"/>
                  <a:pt x="2260" y="890"/>
                </a:cubicBezTo>
                <a:cubicBezTo>
                  <a:pt x="2260" y="887"/>
                  <a:pt x="2263" y="881"/>
                  <a:pt x="2262" y="879"/>
                </a:cubicBezTo>
                <a:cubicBezTo>
                  <a:pt x="2259" y="874"/>
                  <a:pt x="2258" y="874"/>
                  <a:pt x="2253" y="872"/>
                </a:cubicBezTo>
                <a:cubicBezTo>
                  <a:pt x="2252" y="871"/>
                  <a:pt x="2250" y="872"/>
                  <a:pt x="2249" y="872"/>
                </a:cubicBezTo>
                <a:close/>
                <a:moveTo>
                  <a:pt x="2229" y="984"/>
                </a:moveTo>
                <a:cubicBezTo>
                  <a:pt x="2228" y="987"/>
                  <a:pt x="2229" y="989"/>
                  <a:pt x="2227" y="993"/>
                </a:cubicBezTo>
                <a:cubicBezTo>
                  <a:pt x="2225" y="998"/>
                  <a:pt x="2223" y="998"/>
                  <a:pt x="2226" y="1003"/>
                </a:cubicBezTo>
                <a:cubicBezTo>
                  <a:pt x="2228" y="1005"/>
                  <a:pt x="2232" y="1002"/>
                  <a:pt x="2231" y="1008"/>
                </a:cubicBezTo>
                <a:cubicBezTo>
                  <a:pt x="2231" y="1010"/>
                  <a:pt x="2228" y="1019"/>
                  <a:pt x="2229" y="1021"/>
                </a:cubicBezTo>
                <a:cubicBezTo>
                  <a:pt x="2231" y="1023"/>
                  <a:pt x="2237" y="1023"/>
                  <a:pt x="2238" y="1021"/>
                </a:cubicBezTo>
                <a:cubicBezTo>
                  <a:pt x="2238" y="1020"/>
                  <a:pt x="2237" y="1017"/>
                  <a:pt x="2237" y="1016"/>
                </a:cubicBezTo>
                <a:cubicBezTo>
                  <a:pt x="2237" y="1015"/>
                  <a:pt x="2238" y="1013"/>
                  <a:pt x="2238" y="1012"/>
                </a:cubicBezTo>
                <a:cubicBezTo>
                  <a:pt x="2239" y="1009"/>
                  <a:pt x="2238" y="1005"/>
                  <a:pt x="2238" y="1002"/>
                </a:cubicBezTo>
                <a:cubicBezTo>
                  <a:pt x="2239" y="999"/>
                  <a:pt x="2234" y="997"/>
                  <a:pt x="2241" y="996"/>
                </a:cubicBezTo>
                <a:cubicBezTo>
                  <a:pt x="2244" y="995"/>
                  <a:pt x="2241" y="1002"/>
                  <a:pt x="2242" y="1004"/>
                </a:cubicBezTo>
                <a:cubicBezTo>
                  <a:pt x="2243" y="1007"/>
                  <a:pt x="2247" y="1007"/>
                  <a:pt x="2246" y="1010"/>
                </a:cubicBezTo>
                <a:cubicBezTo>
                  <a:pt x="2245" y="1014"/>
                  <a:pt x="2248" y="1015"/>
                  <a:pt x="2251" y="1014"/>
                </a:cubicBezTo>
                <a:cubicBezTo>
                  <a:pt x="2249" y="1015"/>
                  <a:pt x="2257" y="1008"/>
                  <a:pt x="2256" y="1010"/>
                </a:cubicBezTo>
                <a:cubicBezTo>
                  <a:pt x="2259" y="1005"/>
                  <a:pt x="2253" y="1008"/>
                  <a:pt x="2252" y="1004"/>
                </a:cubicBezTo>
                <a:cubicBezTo>
                  <a:pt x="2251" y="1003"/>
                  <a:pt x="2254" y="1001"/>
                  <a:pt x="2253" y="1000"/>
                </a:cubicBezTo>
                <a:cubicBezTo>
                  <a:pt x="2252" y="998"/>
                  <a:pt x="2251" y="996"/>
                  <a:pt x="2250" y="994"/>
                </a:cubicBezTo>
                <a:cubicBezTo>
                  <a:pt x="2249" y="991"/>
                  <a:pt x="2247" y="992"/>
                  <a:pt x="2245" y="989"/>
                </a:cubicBezTo>
                <a:cubicBezTo>
                  <a:pt x="2252" y="992"/>
                  <a:pt x="2255" y="978"/>
                  <a:pt x="2261" y="982"/>
                </a:cubicBezTo>
                <a:cubicBezTo>
                  <a:pt x="2263" y="976"/>
                  <a:pt x="2257" y="979"/>
                  <a:pt x="2255" y="979"/>
                </a:cubicBezTo>
                <a:cubicBezTo>
                  <a:pt x="2252" y="979"/>
                  <a:pt x="2252" y="981"/>
                  <a:pt x="2250" y="981"/>
                </a:cubicBezTo>
                <a:cubicBezTo>
                  <a:pt x="2247" y="982"/>
                  <a:pt x="2248" y="979"/>
                  <a:pt x="2246" y="982"/>
                </a:cubicBezTo>
                <a:cubicBezTo>
                  <a:pt x="2239" y="989"/>
                  <a:pt x="2232" y="976"/>
                  <a:pt x="2237" y="970"/>
                </a:cubicBezTo>
                <a:cubicBezTo>
                  <a:pt x="2240" y="967"/>
                  <a:pt x="2243" y="970"/>
                  <a:pt x="2246" y="970"/>
                </a:cubicBezTo>
                <a:cubicBezTo>
                  <a:pt x="2250" y="970"/>
                  <a:pt x="2255" y="968"/>
                  <a:pt x="2259" y="970"/>
                </a:cubicBezTo>
                <a:cubicBezTo>
                  <a:pt x="2267" y="975"/>
                  <a:pt x="2272" y="965"/>
                  <a:pt x="2275" y="958"/>
                </a:cubicBezTo>
                <a:cubicBezTo>
                  <a:pt x="2271" y="958"/>
                  <a:pt x="2268" y="964"/>
                  <a:pt x="2265" y="966"/>
                </a:cubicBezTo>
                <a:cubicBezTo>
                  <a:pt x="2263" y="967"/>
                  <a:pt x="2260" y="965"/>
                  <a:pt x="2258" y="965"/>
                </a:cubicBezTo>
                <a:cubicBezTo>
                  <a:pt x="2256" y="965"/>
                  <a:pt x="2257" y="966"/>
                  <a:pt x="2254" y="965"/>
                </a:cubicBezTo>
                <a:cubicBezTo>
                  <a:pt x="2250" y="964"/>
                  <a:pt x="2244" y="960"/>
                  <a:pt x="2240" y="962"/>
                </a:cubicBezTo>
                <a:cubicBezTo>
                  <a:pt x="2236" y="965"/>
                  <a:pt x="2235" y="968"/>
                  <a:pt x="2232" y="973"/>
                </a:cubicBezTo>
                <a:cubicBezTo>
                  <a:pt x="2235" y="978"/>
                  <a:pt x="2230" y="980"/>
                  <a:pt x="2229" y="984"/>
                </a:cubicBezTo>
                <a:close/>
                <a:moveTo>
                  <a:pt x="2237" y="857"/>
                </a:moveTo>
                <a:cubicBezTo>
                  <a:pt x="2239" y="861"/>
                  <a:pt x="2242" y="865"/>
                  <a:pt x="2244" y="869"/>
                </a:cubicBezTo>
                <a:cubicBezTo>
                  <a:pt x="2248" y="864"/>
                  <a:pt x="2248" y="861"/>
                  <a:pt x="2243" y="857"/>
                </a:cubicBezTo>
                <a:cubicBezTo>
                  <a:pt x="2241" y="857"/>
                  <a:pt x="2239" y="857"/>
                  <a:pt x="2237" y="857"/>
                </a:cubicBezTo>
                <a:close/>
                <a:moveTo>
                  <a:pt x="2194" y="1043"/>
                </a:moveTo>
                <a:cubicBezTo>
                  <a:pt x="2194" y="1047"/>
                  <a:pt x="2197" y="1051"/>
                  <a:pt x="2200" y="1047"/>
                </a:cubicBezTo>
                <a:cubicBezTo>
                  <a:pt x="2203" y="1043"/>
                  <a:pt x="2196" y="1042"/>
                  <a:pt x="2194" y="1043"/>
                </a:cubicBezTo>
                <a:close/>
                <a:moveTo>
                  <a:pt x="2393" y="576"/>
                </a:moveTo>
                <a:cubicBezTo>
                  <a:pt x="2393" y="578"/>
                  <a:pt x="2393" y="582"/>
                  <a:pt x="2392" y="582"/>
                </a:cubicBezTo>
                <a:cubicBezTo>
                  <a:pt x="2389" y="584"/>
                  <a:pt x="2388" y="584"/>
                  <a:pt x="2388" y="587"/>
                </a:cubicBezTo>
                <a:cubicBezTo>
                  <a:pt x="2387" y="588"/>
                  <a:pt x="2390" y="597"/>
                  <a:pt x="2391" y="597"/>
                </a:cubicBezTo>
                <a:cubicBezTo>
                  <a:pt x="2392" y="598"/>
                  <a:pt x="2394" y="594"/>
                  <a:pt x="2395" y="594"/>
                </a:cubicBezTo>
                <a:cubicBezTo>
                  <a:pt x="2396" y="594"/>
                  <a:pt x="2399" y="595"/>
                  <a:pt x="2398" y="592"/>
                </a:cubicBezTo>
                <a:cubicBezTo>
                  <a:pt x="2396" y="590"/>
                  <a:pt x="2391" y="591"/>
                  <a:pt x="2392" y="586"/>
                </a:cubicBezTo>
                <a:cubicBezTo>
                  <a:pt x="2394" y="586"/>
                  <a:pt x="2397" y="588"/>
                  <a:pt x="2398" y="587"/>
                </a:cubicBezTo>
                <a:cubicBezTo>
                  <a:pt x="2400" y="587"/>
                  <a:pt x="2403" y="585"/>
                  <a:pt x="2404" y="586"/>
                </a:cubicBezTo>
                <a:cubicBezTo>
                  <a:pt x="2406" y="588"/>
                  <a:pt x="2413" y="593"/>
                  <a:pt x="2415" y="592"/>
                </a:cubicBezTo>
                <a:cubicBezTo>
                  <a:pt x="2415" y="592"/>
                  <a:pt x="2417" y="586"/>
                  <a:pt x="2417" y="585"/>
                </a:cubicBezTo>
                <a:cubicBezTo>
                  <a:pt x="2418" y="584"/>
                  <a:pt x="2422" y="582"/>
                  <a:pt x="2423" y="582"/>
                </a:cubicBezTo>
                <a:cubicBezTo>
                  <a:pt x="2428" y="582"/>
                  <a:pt x="2431" y="581"/>
                  <a:pt x="2434" y="578"/>
                </a:cubicBezTo>
                <a:cubicBezTo>
                  <a:pt x="2426" y="578"/>
                  <a:pt x="2432" y="571"/>
                  <a:pt x="2431" y="567"/>
                </a:cubicBezTo>
                <a:cubicBezTo>
                  <a:pt x="2425" y="573"/>
                  <a:pt x="2425" y="572"/>
                  <a:pt x="2418" y="568"/>
                </a:cubicBezTo>
                <a:cubicBezTo>
                  <a:pt x="2412" y="565"/>
                  <a:pt x="2410" y="560"/>
                  <a:pt x="2406" y="555"/>
                </a:cubicBezTo>
                <a:cubicBezTo>
                  <a:pt x="2402" y="549"/>
                  <a:pt x="2404" y="563"/>
                  <a:pt x="2404" y="565"/>
                </a:cubicBezTo>
                <a:cubicBezTo>
                  <a:pt x="2405" y="567"/>
                  <a:pt x="2401" y="570"/>
                  <a:pt x="2401" y="572"/>
                </a:cubicBezTo>
                <a:cubicBezTo>
                  <a:pt x="2401" y="575"/>
                  <a:pt x="2402" y="576"/>
                  <a:pt x="2400" y="578"/>
                </a:cubicBezTo>
                <a:cubicBezTo>
                  <a:pt x="2398" y="578"/>
                  <a:pt x="2396" y="577"/>
                  <a:pt x="2393" y="576"/>
                </a:cubicBezTo>
                <a:close/>
                <a:moveTo>
                  <a:pt x="1380" y="442"/>
                </a:moveTo>
                <a:cubicBezTo>
                  <a:pt x="1380" y="444"/>
                  <a:pt x="1383" y="449"/>
                  <a:pt x="1385" y="448"/>
                </a:cubicBezTo>
                <a:cubicBezTo>
                  <a:pt x="1388" y="448"/>
                  <a:pt x="1388" y="444"/>
                  <a:pt x="1385" y="443"/>
                </a:cubicBezTo>
                <a:cubicBezTo>
                  <a:pt x="1384" y="440"/>
                  <a:pt x="1382" y="441"/>
                  <a:pt x="1380" y="442"/>
                </a:cubicBezTo>
                <a:close/>
                <a:moveTo>
                  <a:pt x="1572" y="654"/>
                </a:moveTo>
                <a:cubicBezTo>
                  <a:pt x="1570" y="656"/>
                  <a:pt x="1566" y="658"/>
                  <a:pt x="1563" y="658"/>
                </a:cubicBezTo>
                <a:cubicBezTo>
                  <a:pt x="1561" y="658"/>
                  <a:pt x="1555" y="657"/>
                  <a:pt x="1554" y="659"/>
                </a:cubicBezTo>
                <a:cubicBezTo>
                  <a:pt x="1550" y="667"/>
                  <a:pt x="1567" y="662"/>
                  <a:pt x="1568" y="662"/>
                </a:cubicBezTo>
                <a:cubicBezTo>
                  <a:pt x="1566" y="658"/>
                  <a:pt x="1570" y="657"/>
                  <a:pt x="1572" y="654"/>
                </a:cubicBezTo>
                <a:close/>
                <a:moveTo>
                  <a:pt x="1508" y="661"/>
                </a:moveTo>
                <a:cubicBezTo>
                  <a:pt x="1508" y="658"/>
                  <a:pt x="1502" y="657"/>
                  <a:pt x="1500" y="657"/>
                </a:cubicBezTo>
                <a:cubicBezTo>
                  <a:pt x="1494" y="658"/>
                  <a:pt x="1493" y="657"/>
                  <a:pt x="1488" y="654"/>
                </a:cubicBezTo>
                <a:cubicBezTo>
                  <a:pt x="1488" y="655"/>
                  <a:pt x="1487" y="657"/>
                  <a:pt x="1486" y="658"/>
                </a:cubicBezTo>
                <a:cubicBezTo>
                  <a:pt x="1494" y="661"/>
                  <a:pt x="1500" y="661"/>
                  <a:pt x="1508" y="661"/>
                </a:cubicBezTo>
                <a:close/>
                <a:moveTo>
                  <a:pt x="1390" y="441"/>
                </a:moveTo>
                <a:cubicBezTo>
                  <a:pt x="1389" y="443"/>
                  <a:pt x="1390" y="447"/>
                  <a:pt x="1393" y="447"/>
                </a:cubicBezTo>
                <a:cubicBezTo>
                  <a:pt x="1396" y="447"/>
                  <a:pt x="1395" y="449"/>
                  <a:pt x="1396" y="453"/>
                </a:cubicBezTo>
                <a:cubicBezTo>
                  <a:pt x="1397" y="449"/>
                  <a:pt x="1396" y="445"/>
                  <a:pt x="1401" y="445"/>
                </a:cubicBezTo>
                <a:cubicBezTo>
                  <a:pt x="1400" y="444"/>
                  <a:pt x="1399" y="443"/>
                  <a:pt x="1398" y="442"/>
                </a:cubicBezTo>
                <a:cubicBezTo>
                  <a:pt x="1409" y="440"/>
                  <a:pt x="1391" y="430"/>
                  <a:pt x="1397" y="440"/>
                </a:cubicBezTo>
                <a:cubicBezTo>
                  <a:pt x="1394" y="440"/>
                  <a:pt x="1393" y="439"/>
                  <a:pt x="1395" y="437"/>
                </a:cubicBezTo>
                <a:cubicBezTo>
                  <a:pt x="1394" y="437"/>
                  <a:pt x="1393" y="437"/>
                  <a:pt x="1392" y="437"/>
                </a:cubicBezTo>
                <a:cubicBezTo>
                  <a:pt x="1393" y="439"/>
                  <a:pt x="1392" y="440"/>
                  <a:pt x="1390" y="441"/>
                </a:cubicBezTo>
                <a:close/>
                <a:moveTo>
                  <a:pt x="1485" y="406"/>
                </a:moveTo>
                <a:cubicBezTo>
                  <a:pt x="1480" y="404"/>
                  <a:pt x="1478" y="405"/>
                  <a:pt x="1473" y="406"/>
                </a:cubicBezTo>
                <a:cubicBezTo>
                  <a:pt x="1474" y="408"/>
                  <a:pt x="1476" y="410"/>
                  <a:pt x="1474" y="413"/>
                </a:cubicBezTo>
                <a:cubicBezTo>
                  <a:pt x="1477" y="409"/>
                  <a:pt x="1482" y="408"/>
                  <a:pt x="1485" y="406"/>
                </a:cubicBezTo>
                <a:close/>
                <a:moveTo>
                  <a:pt x="1370" y="608"/>
                </a:moveTo>
                <a:cubicBezTo>
                  <a:pt x="1371" y="610"/>
                  <a:pt x="1369" y="612"/>
                  <a:pt x="1368" y="613"/>
                </a:cubicBezTo>
                <a:cubicBezTo>
                  <a:pt x="1368" y="614"/>
                  <a:pt x="1370" y="615"/>
                  <a:pt x="1370" y="615"/>
                </a:cubicBezTo>
                <a:cubicBezTo>
                  <a:pt x="1370" y="619"/>
                  <a:pt x="1366" y="619"/>
                  <a:pt x="1369" y="622"/>
                </a:cubicBezTo>
                <a:cubicBezTo>
                  <a:pt x="1372" y="624"/>
                  <a:pt x="1374" y="625"/>
                  <a:pt x="1374" y="621"/>
                </a:cubicBezTo>
                <a:cubicBezTo>
                  <a:pt x="1375" y="619"/>
                  <a:pt x="1378" y="621"/>
                  <a:pt x="1378" y="617"/>
                </a:cubicBezTo>
                <a:cubicBezTo>
                  <a:pt x="1379" y="613"/>
                  <a:pt x="1379" y="609"/>
                  <a:pt x="1380" y="605"/>
                </a:cubicBezTo>
                <a:cubicBezTo>
                  <a:pt x="1381" y="597"/>
                  <a:pt x="1372" y="602"/>
                  <a:pt x="1369" y="603"/>
                </a:cubicBezTo>
                <a:cubicBezTo>
                  <a:pt x="1369" y="603"/>
                  <a:pt x="1368" y="603"/>
                  <a:pt x="1367" y="602"/>
                </a:cubicBezTo>
                <a:cubicBezTo>
                  <a:pt x="1365" y="607"/>
                  <a:pt x="1370" y="605"/>
                  <a:pt x="1370" y="608"/>
                </a:cubicBezTo>
                <a:close/>
                <a:moveTo>
                  <a:pt x="2773" y="338"/>
                </a:moveTo>
                <a:cubicBezTo>
                  <a:pt x="2771" y="338"/>
                  <a:pt x="2764" y="336"/>
                  <a:pt x="2763" y="337"/>
                </a:cubicBezTo>
                <a:cubicBezTo>
                  <a:pt x="2761" y="339"/>
                  <a:pt x="2763" y="343"/>
                  <a:pt x="2764" y="344"/>
                </a:cubicBezTo>
                <a:cubicBezTo>
                  <a:pt x="2768" y="347"/>
                  <a:pt x="2774" y="342"/>
                  <a:pt x="2777" y="345"/>
                </a:cubicBezTo>
                <a:cubicBezTo>
                  <a:pt x="2780" y="350"/>
                  <a:pt x="2785" y="351"/>
                  <a:pt x="2788" y="344"/>
                </a:cubicBezTo>
                <a:cubicBezTo>
                  <a:pt x="2783" y="342"/>
                  <a:pt x="2778" y="338"/>
                  <a:pt x="2773" y="338"/>
                </a:cubicBezTo>
                <a:close/>
                <a:moveTo>
                  <a:pt x="1444" y="425"/>
                </a:moveTo>
                <a:cubicBezTo>
                  <a:pt x="1446" y="423"/>
                  <a:pt x="1448" y="421"/>
                  <a:pt x="1451" y="420"/>
                </a:cubicBezTo>
                <a:cubicBezTo>
                  <a:pt x="1448" y="417"/>
                  <a:pt x="1450" y="416"/>
                  <a:pt x="1452" y="413"/>
                </a:cubicBezTo>
                <a:cubicBezTo>
                  <a:pt x="1444" y="411"/>
                  <a:pt x="1444" y="419"/>
                  <a:pt x="1444" y="425"/>
                </a:cubicBezTo>
                <a:close/>
                <a:moveTo>
                  <a:pt x="1460" y="387"/>
                </a:moveTo>
                <a:cubicBezTo>
                  <a:pt x="1460" y="386"/>
                  <a:pt x="1460" y="385"/>
                  <a:pt x="1460" y="384"/>
                </a:cubicBezTo>
                <a:cubicBezTo>
                  <a:pt x="1460" y="384"/>
                  <a:pt x="1461" y="384"/>
                  <a:pt x="1461" y="384"/>
                </a:cubicBezTo>
                <a:cubicBezTo>
                  <a:pt x="1460" y="379"/>
                  <a:pt x="1454" y="383"/>
                  <a:pt x="1460" y="387"/>
                </a:cubicBezTo>
                <a:close/>
                <a:moveTo>
                  <a:pt x="1370" y="589"/>
                </a:moveTo>
                <a:cubicBezTo>
                  <a:pt x="1367" y="592"/>
                  <a:pt x="1372" y="597"/>
                  <a:pt x="1375" y="597"/>
                </a:cubicBezTo>
                <a:cubicBezTo>
                  <a:pt x="1377" y="590"/>
                  <a:pt x="1377" y="588"/>
                  <a:pt x="1377" y="581"/>
                </a:cubicBezTo>
                <a:cubicBezTo>
                  <a:pt x="1374" y="582"/>
                  <a:pt x="1376" y="583"/>
                  <a:pt x="1375" y="585"/>
                </a:cubicBezTo>
                <a:cubicBezTo>
                  <a:pt x="1374" y="587"/>
                  <a:pt x="1372" y="588"/>
                  <a:pt x="1370" y="589"/>
                </a:cubicBezTo>
                <a:close/>
                <a:moveTo>
                  <a:pt x="2508" y="1024"/>
                </a:moveTo>
                <a:cubicBezTo>
                  <a:pt x="2506" y="1023"/>
                  <a:pt x="2506" y="1020"/>
                  <a:pt x="2503" y="1019"/>
                </a:cubicBezTo>
                <a:cubicBezTo>
                  <a:pt x="2503" y="1021"/>
                  <a:pt x="2503" y="1023"/>
                  <a:pt x="2505" y="1025"/>
                </a:cubicBezTo>
                <a:cubicBezTo>
                  <a:pt x="2506" y="1026"/>
                  <a:pt x="2505" y="1028"/>
                  <a:pt x="2506" y="1029"/>
                </a:cubicBezTo>
                <a:cubicBezTo>
                  <a:pt x="2508" y="1031"/>
                  <a:pt x="2515" y="1034"/>
                  <a:pt x="2513" y="1028"/>
                </a:cubicBezTo>
                <a:cubicBezTo>
                  <a:pt x="2512" y="1027"/>
                  <a:pt x="2510" y="1025"/>
                  <a:pt x="2508" y="1024"/>
                </a:cubicBezTo>
                <a:close/>
                <a:moveTo>
                  <a:pt x="2341" y="676"/>
                </a:moveTo>
                <a:cubicBezTo>
                  <a:pt x="2342" y="675"/>
                  <a:pt x="2344" y="679"/>
                  <a:pt x="2345" y="678"/>
                </a:cubicBezTo>
                <a:cubicBezTo>
                  <a:pt x="2346" y="677"/>
                  <a:pt x="2349" y="674"/>
                  <a:pt x="2349" y="673"/>
                </a:cubicBezTo>
                <a:cubicBezTo>
                  <a:pt x="2349" y="663"/>
                  <a:pt x="2337" y="671"/>
                  <a:pt x="2335" y="670"/>
                </a:cubicBezTo>
                <a:cubicBezTo>
                  <a:pt x="2332" y="676"/>
                  <a:pt x="2330" y="675"/>
                  <a:pt x="2332" y="682"/>
                </a:cubicBezTo>
                <a:cubicBezTo>
                  <a:pt x="2337" y="685"/>
                  <a:pt x="2338" y="678"/>
                  <a:pt x="2341" y="676"/>
                </a:cubicBezTo>
                <a:close/>
                <a:moveTo>
                  <a:pt x="2296" y="1000"/>
                </a:moveTo>
                <a:cubicBezTo>
                  <a:pt x="2292" y="1005"/>
                  <a:pt x="2299" y="1005"/>
                  <a:pt x="2301" y="1005"/>
                </a:cubicBezTo>
                <a:cubicBezTo>
                  <a:pt x="2302" y="1004"/>
                  <a:pt x="2302" y="1001"/>
                  <a:pt x="2303" y="1002"/>
                </a:cubicBezTo>
                <a:cubicBezTo>
                  <a:pt x="2305" y="1002"/>
                  <a:pt x="2307" y="1004"/>
                  <a:pt x="2309" y="1003"/>
                </a:cubicBezTo>
                <a:cubicBezTo>
                  <a:pt x="2313" y="1002"/>
                  <a:pt x="2315" y="1004"/>
                  <a:pt x="2319" y="1007"/>
                </a:cubicBezTo>
                <a:cubicBezTo>
                  <a:pt x="2320" y="998"/>
                  <a:pt x="2312" y="998"/>
                  <a:pt x="2307" y="996"/>
                </a:cubicBezTo>
                <a:cubicBezTo>
                  <a:pt x="2302" y="997"/>
                  <a:pt x="2298" y="997"/>
                  <a:pt x="2296" y="1000"/>
                </a:cubicBezTo>
                <a:close/>
                <a:moveTo>
                  <a:pt x="2647" y="1348"/>
                </a:moveTo>
                <a:cubicBezTo>
                  <a:pt x="2647" y="1345"/>
                  <a:pt x="2646" y="1342"/>
                  <a:pt x="2645" y="1340"/>
                </a:cubicBezTo>
                <a:cubicBezTo>
                  <a:pt x="2641" y="1342"/>
                  <a:pt x="2640" y="1342"/>
                  <a:pt x="2639" y="1346"/>
                </a:cubicBezTo>
                <a:cubicBezTo>
                  <a:pt x="2638" y="1350"/>
                  <a:pt x="2636" y="1348"/>
                  <a:pt x="2634" y="1352"/>
                </a:cubicBezTo>
                <a:cubicBezTo>
                  <a:pt x="2632" y="1354"/>
                  <a:pt x="2633" y="1358"/>
                  <a:pt x="2631" y="1360"/>
                </a:cubicBezTo>
                <a:cubicBezTo>
                  <a:pt x="2629" y="1363"/>
                  <a:pt x="2626" y="1365"/>
                  <a:pt x="2624" y="1367"/>
                </a:cubicBezTo>
                <a:cubicBezTo>
                  <a:pt x="2622" y="1369"/>
                  <a:pt x="2620" y="1371"/>
                  <a:pt x="2617" y="1372"/>
                </a:cubicBezTo>
                <a:cubicBezTo>
                  <a:pt x="2615" y="1373"/>
                  <a:pt x="2610" y="1374"/>
                  <a:pt x="2609" y="1376"/>
                </a:cubicBezTo>
                <a:cubicBezTo>
                  <a:pt x="2605" y="1382"/>
                  <a:pt x="2600" y="1388"/>
                  <a:pt x="2596" y="1394"/>
                </a:cubicBezTo>
                <a:cubicBezTo>
                  <a:pt x="2591" y="1400"/>
                  <a:pt x="2605" y="1398"/>
                  <a:pt x="2606" y="1400"/>
                </a:cubicBezTo>
                <a:cubicBezTo>
                  <a:pt x="2609" y="1403"/>
                  <a:pt x="2618" y="1406"/>
                  <a:pt x="2621" y="1402"/>
                </a:cubicBezTo>
                <a:cubicBezTo>
                  <a:pt x="2624" y="1397"/>
                  <a:pt x="2630" y="1391"/>
                  <a:pt x="2631" y="1385"/>
                </a:cubicBezTo>
                <a:cubicBezTo>
                  <a:pt x="2633" y="1377"/>
                  <a:pt x="2636" y="1376"/>
                  <a:pt x="2642" y="1372"/>
                </a:cubicBezTo>
                <a:cubicBezTo>
                  <a:pt x="2643" y="1373"/>
                  <a:pt x="2644" y="1375"/>
                  <a:pt x="2646" y="1375"/>
                </a:cubicBezTo>
                <a:cubicBezTo>
                  <a:pt x="2643" y="1370"/>
                  <a:pt x="2643" y="1369"/>
                  <a:pt x="2646" y="1365"/>
                </a:cubicBezTo>
                <a:cubicBezTo>
                  <a:pt x="2649" y="1361"/>
                  <a:pt x="2653" y="1357"/>
                  <a:pt x="2656" y="1353"/>
                </a:cubicBezTo>
                <a:cubicBezTo>
                  <a:pt x="2655" y="1350"/>
                  <a:pt x="2654" y="1347"/>
                  <a:pt x="2653" y="1344"/>
                </a:cubicBezTo>
                <a:cubicBezTo>
                  <a:pt x="2651" y="1345"/>
                  <a:pt x="2649" y="1347"/>
                  <a:pt x="2647" y="1348"/>
                </a:cubicBezTo>
                <a:close/>
                <a:moveTo>
                  <a:pt x="2606" y="1403"/>
                </a:moveTo>
                <a:cubicBezTo>
                  <a:pt x="2604" y="1404"/>
                  <a:pt x="2605" y="1408"/>
                  <a:pt x="2603" y="1410"/>
                </a:cubicBezTo>
                <a:cubicBezTo>
                  <a:pt x="2606" y="1408"/>
                  <a:pt x="2613" y="1409"/>
                  <a:pt x="2606" y="1403"/>
                </a:cubicBezTo>
                <a:close/>
                <a:moveTo>
                  <a:pt x="2685" y="1310"/>
                </a:moveTo>
                <a:cubicBezTo>
                  <a:pt x="2679" y="1314"/>
                  <a:pt x="2678" y="1314"/>
                  <a:pt x="2671" y="1312"/>
                </a:cubicBezTo>
                <a:cubicBezTo>
                  <a:pt x="2667" y="1311"/>
                  <a:pt x="2669" y="1303"/>
                  <a:pt x="2665" y="1300"/>
                </a:cubicBezTo>
                <a:cubicBezTo>
                  <a:pt x="2665" y="1305"/>
                  <a:pt x="2662" y="1309"/>
                  <a:pt x="2660" y="1303"/>
                </a:cubicBezTo>
                <a:cubicBezTo>
                  <a:pt x="2659" y="1301"/>
                  <a:pt x="2660" y="1299"/>
                  <a:pt x="2659" y="1297"/>
                </a:cubicBezTo>
                <a:cubicBezTo>
                  <a:pt x="2658" y="1296"/>
                  <a:pt x="2657" y="1294"/>
                  <a:pt x="2656" y="1293"/>
                </a:cubicBezTo>
                <a:cubicBezTo>
                  <a:pt x="2654" y="1287"/>
                  <a:pt x="2658" y="1288"/>
                  <a:pt x="2651" y="1285"/>
                </a:cubicBezTo>
                <a:cubicBezTo>
                  <a:pt x="2648" y="1284"/>
                  <a:pt x="2646" y="1281"/>
                  <a:pt x="2643" y="1280"/>
                </a:cubicBezTo>
                <a:cubicBezTo>
                  <a:pt x="2645" y="1283"/>
                  <a:pt x="2646" y="1287"/>
                  <a:pt x="2648" y="1290"/>
                </a:cubicBezTo>
                <a:cubicBezTo>
                  <a:pt x="2649" y="1290"/>
                  <a:pt x="2649" y="1289"/>
                  <a:pt x="2650" y="1289"/>
                </a:cubicBezTo>
                <a:cubicBezTo>
                  <a:pt x="2652" y="1292"/>
                  <a:pt x="2655" y="1306"/>
                  <a:pt x="2659" y="1304"/>
                </a:cubicBezTo>
                <a:cubicBezTo>
                  <a:pt x="2658" y="1309"/>
                  <a:pt x="2661" y="1313"/>
                  <a:pt x="2659" y="1317"/>
                </a:cubicBezTo>
                <a:cubicBezTo>
                  <a:pt x="2657" y="1323"/>
                  <a:pt x="2656" y="1324"/>
                  <a:pt x="2652" y="1328"/>
                </a:cubicBezTo>
                <a:cubicBezTo>
                  <a:pt x="2654" y="1329"/>
                  <a:pt x="2655" y="1331"/>
                  <a:pt x="2657" y="1333"/>
                </a:cubicBezTo>
                <a:cubicBezTo>
                  <a:pt x="2659" y="1333"/>
                  <a:pt x="2663" y="1333"/>
                  <a:pt x="2663" y="1335"/>
                </a:cubicBezTo>
                <a:cubicBezTo>
                  <a:pt x="2666" y="1339"/>
                  <a:pt x="2660" y="1345"/>
                  <a:pt x="2658" y="1347"/>
                </a:cubicBezTo>
                <a:cubicBezTo>
                  <a:pt x="2662" y="1349"/>
                  <a:pt x="2667" y="1352"/>
                  <a:pt x="2670" y="1346"/>
                </a:cubicBezTo>
                <a:cubicBezTo>
                  <a:pt x="2672" y="1341"/>
                  <a:pt x="2677" y="1334"/>
                  <a:pt x="2677" y="1329"/>
                </a:cubicBezTo>
                <a:cubicBezTo>
                  <a:pt x="2676" y="1325"/>
                  <a:pt x="2681" y="1325"/>
                  <a:pt x="2683" y="1326"/>
                </a:cubicBezTo>
                <a:cubicBezTo>
                  <a:pt x="2685" y="1327"/>
                  <a:pt x="2683" y="1324"/>
                  <a:pt x="2684" y="1323"/>
                </a:cubicBezTo>
                <a:cubicBezTo>
                  <a:pt x="2687" y="1320"/>
                  <a:pt x="2692" y="1311"/>
                  <a:pt x="2685" y="1310"/>
                </a:cubicBezTo>
                <a:close/>
                <a:moveTo>
                  <a:pt x="1323" y="615"/>
                </a:moveTo>
                <a:cubicBezTo>
                  <a:pt x="1324" y="617"/>
                  <a:pt x="1326" y="618"/>
                  <a:pt x="1327" y="619"/>
                </a:cubicBezTo>
                <a:cubicBezTo>
                  <a:pt x="1329" y="618"/>
                  <a:pt x="1330" y="617"/>
                  <a:pt x="1331" y="616"/>
                </a:cubicBezTo>
                <a:cubicBezTo>
                  <a:pt x="1329" y="610"/>
                  <a:pt x="1327" y="613"/>
                  <a:pt x="1323" y="615"/>
                </a:cubicBezTo>
                <a:close/>
                <a:moveTo>
                  <a:pt x="2759" y="312"/>
                </a:moveTo>
                <a:cubicBezTo>
                  <a:pt x="2759" y="317"/>
                  <a:pt x="2760" y="319"/>
                  <a:pt x="2756" y="321"/>
                </a:cubicBezTo>
                <a:cubicBezTo>
                  <a:pt x="2753" y="322"/>
                  <a:pt x="2755" y="327"/>
                  <a:pt x="2756" y="330"/>
                </a:cubicBezTo>
                <a:cubicBezTo>
                  <a:pt x="2750" y="329"/>
                  <a:pt x="2748" y="329"/>
                  <a:pt x="2744" y="325"/>
                </a:cubicBezTo>
                <a:cubicBezTo>
                  <a:pt x="2741" y="323"/>
                  <a:pt x="2734" y="327"/>
                  <a:pt x="2733" y="323"/>
                </a:cubicBezTo>
                <a:cubicBezTo>
                  <a:pt x="2732" y="318"/>
                  <a:pt x="2733" y="313"/>
                  <a:pt x="2728" y="313"/>
                </a:cubicBezTo>
                <a:cubicBezTo>
                  <a:pt x="2722" y="312"/>
                  <a:pt x="2717" y="312"/>
                  <a:pt x="2711" y="312"/>
                </a:cubicBezTo>
                <a:cubicBezTo>
                  <a:pt x="2708" y="311"/>
                  <a:pt x="2714" y="301"/>
                  <a:pt x="2706" y="303"/>
                </a:cubicBezTo>
                <a:cubicBezTo>
                  <a:pt x="2703" y="303"/>
                  <a:pt x="2704" y="313"/>
                  <a:pt x="2704" y="316"/>
                </a:cubicBezTo>
                <a:cubicBezTo>
                  <a:pt x="2704" y="322"/>
                  <a:pt x="2685" y="324"/>
                  <a:pt x="2680" y="325"/>
                </a:cubicBezTo>
                <a:cubicBezTo>
                  <a:pt x="2685" y="328"/>
                  <a:pt x="2690" y="330"/>
                  <a:pt x="2690" y="335"/>
                </a:cubicBezTo>
                <a:cubicBezTo>
                  <a:pt x="2690" y="342"/>
                  <a:pt x="2693" y="345"/>
                  <a:pt x="2697" y="350"/>
                </a:cubicBezTo>
                <a:cubicBezTo>
                  <a:pt x="2697" y="351"/>
                  <a:pt x="2694" y="355"/>
                  <a:pt x="2693" y="355"/>
                </a:cubicBezTo>
                <a:cubicBezTo>
                  <a:pt x="2692" y="356"/>
                  <a:pt x="2688" y="354"/>
                  <a:pt x="2686" y="354"/>
                </a:cubicBezTo>
                <a:cubicBezTo>
                  <a:pt x="2684" y="353"/>
                  <a:pt x="2678" y="351"/>
                  <a:pt x="2675" y="352"/>
                </a:cubicBezTo>
                <a:cubicBezTo>
                  <a:pt x="2665" y="358"/>
                  <a:pt x="2655" y="365"/>
                  <a:pt x="2645" y="371"/>
                </a:cubicBezTo>
                <a:cubicBezTo>
                  <a:pt x="2637" y="376"/>
                  <a:pt x="2628" y="378"/>
                  <a:pt x="2625" y="387"/>
                </a:cubicBezTo>
                <a:cubicBezTo>
                  <a:pt x="2618" y="380"/>
                  <a:pt x="2617" y="379"/>
                  <a:pt x="2608" y="381"/>
                </a:cubicBezTo>
                <a:cubicBezTo>
                  <a:pt x="2599" y="382"/>
                  <a:pt x="2599" y="382"/>
                  <a:pt x="2593" y="390"/>
                </a:cubicBezTo>
                <a:cubicBezTo>
                  <a:pt x="2593" y="387"/>
                  <a:pt x="2593" y="385"/>
                  <a:pt x="2593" y="382"/>
                </a:cubicBezTo>
                <a:cubicBezTo>
                  <a:pt x="2590" y="383"/>
                  <a:pt x="2585" y="387"/>
                  <a:pt x="2582" y="387"/>
                </a:cubicBezTo>
                <a:cubicBezTo>
                  <a:pt x="2579" y="386"/>
                  <a:pt x="2575" y="384"/>
                  <a:pt x="2573" y="388"/>
                </a:cubicBezTo>
                <a:cubicBezTo>
                  <a:pt x="2568" y="396"/>
                  <a:pt x="2563" y="404"/>
                  <a:pt x="2558" y="412"/>
                </a:cubicBezTo>
                <a:cubicBezTo>
                  <a:pt x="2561" y="413"/>
                  <a:pt x="2570" y="414"/>
                  <a:pt x="2569" y="417"/>
                </a:cubicBezTo>
                <a:cubicBezTo>
                  <a:pt x="2567" y="425"/>
                  <a:pt x="2567" y="426"/>
                  <a:pt x="2571" y="432"/>
                </a:cubicBezTo>
                <a:cubicBezTo>
                  <a:pt x="2564" y="435"/>
                  <a:pt x="2556" y="439"/>
                  <a:pt x="2561" y="449"/>
                </a:cubicBezTo>
                <a:cubicBezTo>
                  <a:pt x="2561" y="451"/>
                  <a:pt x="2555" y="454"/>
                  <a:pt x="2553" y="454"/>
                </a:cubicBezTo>
                <a:cubicBezTo>
                  <a:pt x="2549" y="455"/>
                  <a:pt x="2546" y="455"/>
                  <a:pt x="2545" y="460"/>
                </a:cubicBezTo>
                <a:cubicBezTo>
                  <a:pt x="2545" y="465"/>
                  <a:pt x="2546" y="469"/>
                  <a:pt x="2541" y="471"/>
                </a:cubicBezTo>
                <a:cubicBezTo>
                  <a:pt x="2535" y="472"/>
                  <a:pt x="2535" y="472"/>
                  <a:pt x="2534" y="479"/>
                </a:cubicBezTo>
                <a:cubicBezTo>
                  <a:pt x="2533" y="486"/>
                  <a:pt x="2524" y="493"/>
                  <a:pt x="2520" y="498"/>
                </a:cubicBezTo>
                <a:cubicBezTo>
                  <a:pt x="2514" y="474"/>
                  <a:pt x="2497" y="427"/>
                  <a:pt x="2526" y="413"/>
                </a:cubicBezTo>
                <a:cubicBezTo>
                  <a:pt x="2534" y="409"/>
                  <a:pt x="2539" y="408"/>
                  <a:pt x="2544" y="400"/>
                </a:cubicBezTo>
                <a:cubicBezTo>
                  <a:pt x="2548" y="392"/>
                  <a:pt x="2554" y="388"/>
                  <a:pt x="2561" y="383"/>
                </a:cubicBezTo>
                <a:cubicBezTo>
                  <a:pt x="2566" y="379"/>
                  <a:pt x="2572" y="377"/>
                  <a:pt x="2574" y="371"/>
                </a:cubicBezTo>
                <a:cubicBezTo>
                  <a:pt x="2575" y="366"/>
                  <a:pt x="2576" y="361"/>
                  <a:pt x="2577" y="356"/>
                </a:cubicBezTo>
                <a:cubicBezTo>
                  <a:pt x="2578" y="355"/>
                  <a:pt x="2584" y="355"/>
                  <a:pt x="2586" y="354"/>
                </a:cubicBezTo>
                <a:cubicBezTo>
                  <a:pt x="2581" y="353"/>
                  <a:pt x="2578" y="353"/>
                  <a:pt x="2573" y="353"/>
                </a:cubicBezTo>
                <a:cubicBezTo>
                  <a:pt x="2570" y="354"/>
                  <a:pt x="2568" y="360"/>
                  <a:pt x="2566" y="363"/>
                </a:cubicBezTo>
                <a:cubicBezTo>
                  <a:pt x="2562" y="369"/>
                  <a:pt x="2553" y="374"/>
                  <a:pt x="2548" y="378"/>
                </a:cubicBezTo>
                <a:cubicBezTo>
                  <a:pt x="2545" y="371"/>
                  <a:pt x="2546" y="368"/>
                  <a:pt x="2547" y="361"/>
                </a:cubicBezTo>
                <a:cubicBezTo>
                  <a:pt x="2542" y="364"/>
                  <a:pt x="2540" y="365"/>
                  <a:pt x="2534" y="365"/>
                </a:cubicBezTo>
                <a:cubicBezTo>
                  <a:pt x="2528" y="365"/>
                  <a:pt x="2526" y="364"/>
                  <a:pt x="2521" y="368"/>
                </a:cubicBezTo>
                <a:cubicBezTo>
                  <a:pt x="2514" y="374"/>
                  <a:pt x="2507" y="381"/>
                  <a:pt x="2501" y="389"/>
                </a:cubicBezTo>
                <a:cubicBezTo>
                  <a:pt x="2503" y="391"/>
                  <a:pt x="2508" y="393"/>
                  <a:pt x="2506" y="396"/>
                </a:cubicBezTo>
                <a:cubicBezTo>
                  <a:pt x="2506" y="397"/>
                  <a:pt x="2499" y="398"/>
                  <a:pt x="2498" y="398"/>
                </a:cubicBezTo>
                <a:cubicBezTo>
                  <a:pt x="2490" y="399"/>
                  <a:pt x="2483" y="399"/>
                  <a:pt x="2476" y="400"/>
                </a:cubicBezTo>
                <a:cubicBezTo>
                  <a:pt x="2479" y="398"/>
                  <a:pt x="2481" y="397"/>
                  <a:pt x="2484" y="395"/>
                </a:cubicBezTo>
                <a:cubicBezTo>
                  <a:pt x="2477" y="393"/>
                  <a:pt x="2470" y="392"/>
                  <a:pt x="2464" y="391"/>
                </a:cubicBezTo>
                <a:cubicBezTo>
                  <a:pt x="2462" y="390"/>
                  <a:pt x="2457" y="395"/>
                  <a:pt x="2456" y="396"/>
                </a:cubicBezTo>
                <a:cubicBezTo>
                  <a:pt x="2453" y="397"/>
                  <a:pt x="2451" y="396"/>
                  <a:pt x="2448" y="395"/>
                </a:cubicBezTo>
                <a:cubicBezTo>
                  <a:pt x="2442" y="394"/>
                  <a:pt x="2437" y="394"/>
                  <a:pt x="2430" y="394"/>
                </a:cubicBezTo>
                <a:cubicBezTo>
                  <a:pt x="2427" y="395"/>
                  <a:pt x="2415" y="393"/>
                  <a:pt x="2412" y="396"/>
                </a:cubicBezTo>
                <a:cubicBezTo>
                  <a:pt x="2402" y="405"/>
                  <a:pt x="2392" y="415"/>
                  <a:pt x="2382" y="425"/>
                </a:cubicBezTo>
                <a:cubicBezTo>
                  <a:pt x="2372" y="435"/>
                  <a:pt x="2362" y="442"/>
                  <a:pt x="2351" y="450"/>
                </a:cubicBezTo>
                <a:cubicBezTo>
                  <a:pt x="2353" y="453"/>
                  <a:pt x="2355" y="453"/>
                  <a:pt x="2358" y="453"/>
                </a:cubicBezTo>
                <a:cubicBezTo>
                  <a:pt x="2362" y="453"/>
                  <a:pt x="2363" y="453"/>
                  <a:pt x="2364" y="457"/>
                </a:cubicBezTo>
                <a:cubicBezTo>
                  <a:pt x="2365" y="458"/>
                  <a:pt x="2366" y="464"/>
                  <a:pt x="2367" y="464"/>
                </a:cubicBezTo>
                <a:cubicBezTo>
                  <a:pt x="2375" y="465"/>
                  <a:pt x="2376" y="466"/>
                  <a:pt x="2380" y="458"/>
                </a:cubicBezTo>
                <a:cubicBezTo>
                  <a:pt x="2383" y="451"/>
                  <a:pt x="2402" y="467"/>
                  <a:pt x="2401" y="472"/>
                </a:cubicBezTo>
                <a:cubicBezTo>
                  <a:pt x="2399" y="485"/>
                  <a:pt x="2396" y="497"/>
                  <a:pt x="2393" y="510"/>
                </a:cubicBezTo>
                <a:cubicBezTo>
                  <a:pt x="2391" y="522"/>
                  <a:pt x="2387" y="528"/>
                  <a:pt x="2380" y="538"/>
                </a:cubicBezTo>
                <a:cubicBezTo>
                  <a:pt x="2374" y="548"/>
                  <a:pt x="2369" y="557"/>
                  <a:pt x="2361" y="564"/>
                </a:cubicBezTo>
                <a:cubicBezTo>
                  <a:pt x="2356" y="570"/>
                  <a:pt x="2351" y="575"/>
                  <a:pt x="2346" y="580"/>
                </a:cubicBezTo>
                <a:cubicBezTo>
                  <a:pt x="2343" y="583"/>
                  <a:pt x="2337" y="583"/>
                  <a:pt x="2333" y="584"/>
                </a:cubicBezTo>
                <a:cubicBezTo>
                  <a:pt x="2331" y="584"/>
                  <a:pt x="2329" y="579"/>
                  <a:pt x="2328" y="578"/>
                </a:cubicBezTo>
                <a:cubicBezTo>
                  <a:pt x="2326" y="578"/>
                  <a:pt x="2322" y="582"/>
                  <a:pt x="2321" y="583"/>
                </a:cubicBezTo>
                <a:cubicBezTo>
                  <a:pt x="2315" y="586"/>
                  <a:pt x="2315" y="588"/>
                  <a:pt x="2312" y="595"/>
                </a:cubicBezTo>
                <a:cubicBezTo>
                  <a:pt x="2309" y="606"/>
                  <a:pt x="2300" y="612"/>
                  <a:pt x="2292" y="620"/>
                </a:cubicBezTo>
                <a:cubicBezTo>
                  <a:pt x="2301" y="627"/>
                  <a:pt x="2309" y="636"/>
                  <a:pt x="2307" y="649"/>
                </a:cubicBezTo>
                <a:cubicBezTo>
                  <a:pt x="2306" y="658"/>
                  <a:pt x="2307" y="659"/>
                  <a:pt x="2299" y="663"/>
                </a:cubicBezTo>
                <a:cubicBezTo>
                  <a:pt x="2294" y="666"/>
                  <a:pt x="2290" y="666"/>
                  <a:pt x="2284" y="666"/>
                </a:cubicBezTo>
                <a:cubicBezTo>
                  <a:pt x="2284" y="661"/>
                  <a:pt x="2285" y="656"/>
                  <a:pt x="2286" y="651"/>
                </a:cubicBezTo>
                <a:cubicBezTo>
                  <a:pt x="2286" y="645"/>
                  <a:pt x="2281" y="646"/>
                  <a:pt x="2286" y="641"/>
                </a:cubicBezTo>
                <a:cubicBezTo>
                  <a:pt x="2288" y="637"/>
                  <a:pt x="2287" y="633"/>
                  <a:pt x="2283" y="633"/>
                </a:cubicBezTo>
                <a:cubicBezTo>
                  <a:pt x="2279" y="634"/>
                  <a:pt x="2273" y="636"/>
                  <a:pt x="2272" y="630"/>
                </a:cubicBezTo>
                <a:cubicBezTo>
                  <a:pt x="2271" y="627"/>
                  <a:pt x="2275" y="620"/>
                  <a:pt x="2276" y="617"/>
                </a:cubicBezTo>
                <a:cubicBezTo>
                  <a:pt x="2276" y="617"/>
                  <a:pt x="2268" y="611"/>
                  <a:pt x="2267" y="611"/>
                </a:cubicBezTo>
                <a:cubicBezTo>
                  <a:pt x="2264" y="611"/>
                  <a:pt x="2258" y="616"/>
                  <a:pt x="2256" y="618"/>
                </a:cubicBezTo>
                <a:cubicBezTo>
                  <a:pt x="2252" y="620"/>
                  <a:pt x="2248" y="623"/>
                  <a:pt x="2244" y="625"/>
                </a:cubicBezTo>
                <a:cubicBezTo>
                  <a:pt x="2241" y="617"/>
                  <a:pt x="2248" y="612"/>
                  <a:pt x="2253" y="607"/>
                </a:cubicBezTo>
                <a:cubicBezTo>
                  <a:pt x="2248" y="604"/>
                  <a:pt x="2248" y="603"/>
                  <a:pt x="2243" y="605"/>
                </a:cubicBezTo>
                <a:cubicBezTo>
                  <a:pt x="2239" y="607"/>
                  <a:pt x="2237" y="609"/>
                  <a:pt x="2234" y="612"/>
                </a:cubicBezTo>
                <a:cubicBezTo>
                  <a:pt x="2230" y="615"/>
                  <a:pt x="2228" y="617"/>
                  <a:pt x="2223" y="618"/>
                </a:cubicBezTo>
                <a:cubicBezTo>
                  <a:pt x="2222" y="619"/>
                  <a:pt x="2214" y="621"/>
                  <a:pt x="2216" y="624"/>
                </a:cubicBezTo>
                <a:cubicBezTo>
                  <a:pt x="2219" y="627"/>
                  <a:pt x="2222" y="630"/>
                  <a:pt x="2225" y="634"/>
                </a:cubicBezTo>
                <a:cubicBezTo>
                  <a:pt x="2228" y="640"/>
                  <a:pt x="2228" y="639"/>
                  <a:pt x="2233" y="636"/>
                </a:cubicBezTo>
                <a:cubicBezTo>
                  <a:pt x="2241" y="632"/>
                  <a:pt x="2247" y="636"/>
                  <a:pt x="2256" y="638"/>
                </a:cubicBezTo>
                <a:cubicBezTo>
                  <a:pt x="2247" y="645"/>
                  <a:pt x="2237" y="653"/>
                  <a:pt x="2228" y="661"/>
                </a:cubicBezTo>
                <a:cubicBezTo>
                  <a:pt x="2232" y="664"/>
                  <a:pt x="2237" y="667"/>
                  <a:pt x="2239" y="672"/>
                </a:cubicBezTo>
                <a:cubicBezTo>
                  <a:pt x="2242" y="678"/>
                  <a:pt x="2245" y="684"/>
                  <a:pt x="2248" y="691"/>
                </a:cubicBezTo>
                <a:cubicBezTo>
                  <a:pt x="2243" y="690"/>
                  <a:pt x="2239" y="689"/>
                  <a:pt x="2234" y="688"/>
                </a:cubicBezTo>
                <a:cubicBezTo>
                  <a:pt x="2239" y="692"/>
                  <a:pt x="2244" y="695"/>
                  <a:pt x="2249" y="699"/>
                </a:cubicBezTo>
                <a:cubicBezTo>
                  <a:pt x="2245" y="702"/>
                  <a:pt x="2241" y="704"/>
                  <a:pt x="2238" y="707"/>
                </a:cubicBezTo>
                <a:cubicBezTo>
                  <a:pt x="2242" y="708"/>
                  <a:pt x="2247" y="710"/>
                  <a:pt x="2251" y="711"/>
                </a:cubicBezTo>
                <a:cubicBezTo>
                  <a:pt x="2246" y="721"/>
                  <a:pt x="2241" y="734"/>
                  <a:pt x="2234" y="744"/>
                </a:cubicBezTo>
                <a:cubicBezTo>
                  <a:pt x="2226" y="753"/>
                  <a:pt x="2220" y="764"/>
                  <a:pt x="2209" y="769"/>
                </a:cubicBezTo>
                <a:cubicBezTo>
                  <a:pt x="2197" y="774"/>
                  <a:pt x="2185" y="779"/>
                  <a:pt x="2173" y="783"/>
                </a:cubicBezTo>
                <a:cubicBezTo>
                  <a:pt x="2170" y="784"/>
                  <a:pt x="2166" y="786"/>
                  <a:pt x="2162" y="787"/>
                </a:cubicBezTo>
                <a:cubicBezTo>
                  <a:pt x="2159" y="788"/>
                  <a:pt x="2160" y="788"/>
                  <a:pt x="2161" y="792"/>
                </a:cubicBezTo>
                <a:cubicBezTo>
                  <a:pt x="2161" y="794"/>
                  <a:pt x="2161" y="799"/>
                  <a:pt x="2157" y="797"/>
                </a:cubicBezTo>
                <a:cubicBezTo>
                  <a:pt x="2156" y="796"/>
                  <a:pt x="2155" y="791"/>
                  <a:pt x="2154" y="789"/>
                </a:cubicBezTo>
                <a:cubicBezTo>
                  <a:pt x="2155" y="789"/>
                  <a:pt x="2157" y="788"/>
                  <a:pt x="2158" y="788"/>
                </a:cubicBezTo>
                <a:cubicBezTo>
                  <a:pt x="2154" y="785"/>
                  <a:pt x="2146" y="782"/>
                  <a:pt x="2142" y="786"/>
                </a:cubicBezTo>
                <a:cubicBezTo>
                  <a:pt x="2138" y="789"/>
                  <a:pt x="2128" y="794"/>
                  <a:pt x="2126" y="799"/>
                </a:cubicBezTo>
                <a:cubicBezTo>
                  <a:pt x="2126" y="801"/>
                  <a:pt x="2123" y="807"/>
                  <a:pt x="2124" y="809"/>
                </a:cubicBezTo>
                <a:cubicBezTo>
                  <a:pt x="2126" y="813"/>
                  <a:pt x="2128" y="816"/>
                  <a:pt x="2131" y="820"/>
                </a:cubicBezTo>
                <a:cubicBezTo>
                  <a:pt x="2134" y="826"/>
                  <a:pt x="2138" y="830"/>
                  <a:pt x="2142" y="835"/>
                </a:cubicBezTo>
                <a:cubicBezTo>
                  <a:pt x="2147" y="842"/>
                  <a:pt x="2150" y="844"/>
                  <a:pt x="2150" y="852"/>
                </a:cubicBezTo>
                <a:cubicBezTo>
                  <a:pt x="2150" y="857"/>
                  <a:pt x="2153" y="868"/>
                  <a:pt x="2149" y="872"/>
                </a:cubicBezTo>
                <a:cubicBezTo>
                  <a:pt x="2139" y="881"/>
                  <a:pt x="2129" y="890"/>
                  <a:pt x="2118" y="899"/>
                </a:cubicBezTo>
                <a:cubicBezTo>
                  <a:pt x="2114" y="895"/>
                  <a:pt x="2119" y="889"/>
                  <a:pt x="2116" y="886"/>
                </a:cubicBezTo>
                <a:cubicBezTo>
                  <a:pt x="2113" y="882"/>
                  <a:pt x="2109" y="879"/>
                  <a:pt x="2106" y="875"/>
                </a:cubicBezTo>
                <a:cubicBezTo>
                  <a:pt x="2099" y="868"/>
                  <a:pt x="2094" y="864"/>
                  <a:pt x="2086" y="864"/>
                </a:cubicBezTo>
                <a:cubicBezTo>
                  <a:pt x="2086" y="862"/>
                  <a:pt x="2086" y="859"/>
                  <a:pt x="2087" y="857"/>
                </a:cubicBezTo>
                <a:cubicBezTo>
                  <a:pt x="2078" y="858"/>
                  <a:pt x="2080" y="859"/>
                  <a:pt x="2079" y="868"/>
                </a:cubicBezTo>
                <a:cubicBezTo>
                  <a:pt x="2079" y="874"/>
                  <a:pt x="2076" y="879"/>
                  <a:pt x="2074" y="884"/>
                </a:cubicBezTo>
                <a:cubicBezTo>
                  <a:pt x="2073" y="886"/>
                  <a:pt x="2074" y="888"/>
                  <a:pt x="2074" y="891"/>
                </a:cubicBezTo>
                <a:cubicBezTo>
                  <a:pt x="2074" y="895"/>
                  <a:pt x="2074" y="895"/>
                  <a:pt x="2078" y="894"/>
                </a:cubicBezTo>
                <a:cubicBezTo>
                  <a:pt x="2081" y="894"/>
                  <a:pt x="2083" y="908"/>
                  <a:pt x="2084" y="910"/>
                </a:cubicBezTo>
                <a:cubicBezTo>
                  <a:pt x="2085" y="914"/>
                  <a:pt x="2093" y="918"/>
                  <a:pt x="2096" y="920"/>
                </a:cubicBezTo>
                <a:cubicBezTo>
                  <a:pt x="2099" y="923"/>
                  <a:pt x="2104" y="927"/>
                  <a:pt x="2105" y="931"/>
                </a:cubicBezTo>
                <a:cubicBezTo>
                  <a:pt x="2107" y="936"/>
                  <a:pt x="2105" y="942"/>
                  <a:pt x="2106" y="948"/>
                </a:cubicBezTo>
                <a:cubicBezTo>
                  <a:pt x="2108" y="952"/>
                  <a:pt x="2110" y="957"/>
                  <a:pt x="2112" y="962"/>
                </a:cubicBezTo>
                <a:cubicBezTo>
                  <a:pt x="2105" y="961"/>
                  <a:pt x="2101" y="956"/>
                  <a:pt x="2095" y="952"/>
                </a:cubicBezTo>
                <a:cubicBezTo>
                  <a:pt x="2089" y="947"/>
                  <a:pt x="2089" y="945"/>
                  <a:pt x="2087" y="938"/>
                </a:cubicBezTo>
                <a:cubicBezTo>
                  <a:pt x="2085" y="933"/>
                  <a:pt x="2084" y="922"/>
                  <a:pt x="2080" y="918"/>
                </a:cubicBezTo>
                <a:cubicBezTo>
                  <a:pt x="2075" y="913"/>
                  <a:pt x="2070" y="907"/>
                  <a:pt x="2065" y="902"/>
                </a:cubicBezTo>
                <a:cubicBezTo>
                  <a:pt x="2063" y="899"/>
                  <a:pt x="2066" y="886"/>
                  <a:pt x="2066" y="882"/>
                </a:cubicBezTo>
                <a:cubicBezTo>
                  <a:pt x="2067" y="875"/>
                  <a:pt x="2065" y="867"/>
                  <a:pt x="2065" y="861"/>
                </a:cubicBezTo>
                <a:cubicBezTo>
                  <a:pt x="2064" y="847"/>
                  <a:pt x="2060" y="835"/>
                  <a:pt x="2056" y="822"/>
                </a:cubicBezTo>
                <a:cubicBezTo>
                  <a:pt x="2053" y="826"/>
                  <a:pt x="2050" y="829"/>
                  <a:pt x="2047" y="832"/>
                </a:cubicBezTo>
                <a:cubicBezTo>
                  <a:pt x="2044" y="837"/>
                  <a:pt x="2044" y="836"/>
                  <a:pt x="2039" y="835"/>
                </a:cubicBezTo>
                <a:cubicBezTo>
                  <a:pt x="2034" y="834"/>
                  <a:pt x="2034" y="834"/>
                  <a:pt x="2035" y="829"/>
                </a:cubicBezTo>
                <a:cubicBezTo>
                  <a:pt x="2035" y="826"/>
                  <a:pt x="2037" y="819"/>
                  <a:pt x="2036" y="817"/>
                </a:cubicBezTo>
                <a:cubicBezTo>
                  <a:pt x="2033" y="808"/>
                  <a:pt x="2031" y="801"/>
                  <a:pt x="2024" y="796"/>
                </a:cubicBezTo>
                <a:cubicBezTo>
                  <a:pt x="2018" y="791"/>
                  <a:pt x="2016" y="782"/>
                  <a:pt x="2013" y="775"/>
                </a:cubicBezTo>
                <a:cubicBezTo>
                  <a:pt x="2010" y="777"/>
                  <a:pt x="2005" y="782"/>
                  <a:pt x="2002" y="782"/>
                </a:cubicBezTo>
                <a:cubicBezTo>
                  <a:pt x="1995" y="783"/>
                  <a:pt x="1989" y="784"/>
                  <a:pt x="1983" y="785"/>
                </a:cubicBezTo>
                <a:cubicBezTo>
                  <a:pt x="1982" y="785"/>
                  <a:pt x="1978" y="785"/>
                  <a:pt x="1977" y="786"/>
                </a:cubicBezTo>
                <a:cubicBezTo>
                  <a:pt x="1976" y="787"/>
                  <a:pt x="1978" y="791"/>
                  <a:pt x="1977" y="792"/>
                </a:cubicBezTo>
                <a:cubicBezTo>
                  <a:pt x="1974" y="796"/>
                  <a:pt x="1971" y="799"/>
                  <a:pt x="1968" y="802"/>
                </a:cubicBezTo>
                <a:cubicBezTo>
                  <a:pt x="1959" y="811"/>
                  <a:pt x="1950" y="820"/>
                  <a:pt x="1941" y="829"/>
                </a:cubicBezTo>
                <a:cubicBezTo>
                  <a:pt x="1938" y="832"/>
                  <a:pt x="1932" y="834"/>
                  <a:pt x="1929" y="836"/>
                </a:cubicBezTo>
                <a:cubicBezTo>
                  <a:pt x="1924" y="838"/>
                  <a:pt x="1926" y="841"/>
                  <a:pt x="1926" y="847"/>
                </a:cubicBezTo>
                <a:cubicBezTo>
                  <a:pt x="1926" y="852"/>
                  <a:pt x="1927" y="859"/>
                  <a:pt x="1926" y="863"/>
                </a:cubicBezTo>
                <a:cubicBezTo>
                  <a:pt x="1925" y="868"/>
                  <a:pt x="1922" y="874"/>
                  <a:pt x="1923" y="879"/>
                </a:cubicBezTo>
                <a:cubicBezTo>
                  <a:pt x="1924" y="886"/>
                  <a:pt x="1925" y="889"/>
                  <a:pt x="1930" y="894"/>
                </a:cubicBezTo>
                <a:cubicBezTo>
                  <a:pt x="1934" y="898"/>
                  <a:pt x="1935" y="903"/>
                  <a:pt x="1938" y="909"/>
                </a:cubicBezTo>
                <a:cubicBezTo>
                  <a:pt x="1942" y="919"/>
                  <a:pt x="1925" y="928"/>
                  <a:pt x="1924" y="914"/>
                </a:cubicBezTo>
                <a:cubicBezTo>
                  <a:pt x="1923" y="908"/>
                  <a:pt x="1923" y="903"/>
                  <a:pt x="1923" y="897"/>
                </a:cubicBezTo>
                <a:cubicBezTo>
                  <a:pt x="1923" y="891"/>
                  <a:pt x="1921" y="890"/>
                  <a:pt x="1917" y="886"/>
                </a:cubicBezTo>
                <a:cubicBezTo>
                  <a:pt x="1917" y="890"/>
                  <a:pt x="1918" y="894"/>
                  <a:pt x="1914" y="896"/>
                </a:cubicBezTo>
                <a:cubicBezTo>
                  <a:pt x="1911" y="898"/>
                  <a:pt x="1907" y="901"/>
                  <a:pt x="1904" y="903"/>
                </a:cubicBezTo>
                <a:cubicBezTo>
                  <a:pt x="1894" y="884"/>
                  <a:pt x="1885" y="865"/>
                  <a:pt x="1877" y="845"/>
                </a:cubicBezTo>
                <a:cubicBezTo>
                  <a:pt x="1874" y="840"/>
                  <a:pt x="1871" y="834"/>
                  <a:pt x="1869" y="829"/>
                </a:cubicBezTo>
                <a:cubicBezTo>
                  <a:pt x="1868" y="825"/>
                  <a:pt x="1869" y="820"/>
                  <a:pt x="1869" y="816"/>
                </a:cubicBezTo>
                <a:cubicBezTo>
                  <a:pt x="1868" y="803"/>
                  <a:pt x="1868" y="791"/>
                  <a:pt x="1868" y="778"/>
                </a:cubicBezTo>
                <a:cubicBezTo>
                  <a:pt x="1865" y="782"/>
                  <a:pt x="1862" y="786"/>
                  <a:pt x="1860" y="789"/>
                </a:cubicBezTo>
                <a:cubicBezTo>
                  <a:pt x="1857" y="793"/>
                  <a:pt x="1857" y="792"/>
                  <a:pt x="1852" y="792"/>
                </a:cubicBezTo>
                <a:cubicBezTo>
                  <a:pt x="1848" y="792"/>
                  <a:pt x="1842" y="783"/>
                  <a:pt x="1838" y="779"/>
                </a:cubicBezTo>
                <a:cubicBezTo>
                  <a:pt x="1842" y="778"/>
                  <a:pt x="1849" y="779"/>
                  <a:pt x="1850" y="774"/>
                </a:cubicBezTo>
                <a:cubicBezTo>
                  <a:pt x="1848" y="774"/>
                  <a:pt x="1845" y="775"/>
                  <a:pt x="1844" y="774"/>
                </a:cubicBezTo>
                <a:cubicBezTo>
                  <a:pt x="1839" y="773"/>
                  <a:pt x="1833" y="768"/>
                  <a:pt x="1828" y="765"/>
                </a:cubicBezTo>
                <a:cubicBezTo>
                  <a:pt x="1825" y="764"/>
                  <a:pt x="1823" y="755"/>
                  <a:pt x="1821" y="752"/>
                </a:cubicBezTo>
                <a:cubicBezTo>
                  <a:pt x="1820" y="748"/>
                  <a:pt x="1793" y="754"/>
                  <a:pt x="1789" y="755"/>
                </a:cubicBezTo>
                <a:cubicBezTo>
                  <a:pt x="1779" y="756"/>
                  <a:pt x="1769" y="752"/>
                  <a:pt x="1759" y="750"/>
                </a:cubicBezTo>
                <a:cubicBezTo>
                  <a:pt x="1755" y="749"/>
                  <a:pt x="1750" y="749"/>
                  <a:pt x="1748" y="745"/>
                </a:cubicBezTo>
                <a:cubicBezTo>
                  <a:pt x="1744" y="737"/>
                  <a:pt x="1745" y="735"/>
                  <a:pt x="1737" y="738"/>
                </a:cubicBezTo>
                <a:cubicBezTo>
                  <a:pt x="1731" y="740"/>
                  <a:pt x="1727" y="739"/>
                  <a:pt x="1720" y="738"/>
                </a:cubicBezTo>
                <a:cubicBezTo>
                  <a:pt x="1716" y="737"/>
                  <a:pt x="1714" y="732"/>
                  <a:pt x="1710" y="731"/>
                </a:cubicBezTo>
                <a:cubicBezTo>
                  <a:pt x="1703" y="727"/>
                  <a:pt x="1702" y="726"/>
                  <a:pt x="1699" y="719"/>
                </a:cubicBezTo>
                <a:cubicBezTo>
                  <a:pt x="1697" y="714"/>
                  <a:pt x="1696" y="708"/>
                  <a:pt x="1690" y="707"/>
                </a:cubicBezTo>
                <a:cubicBezTo>
                  <a:pt x="1682" y="706"/>
                  <a:pt x="1682" y="706"/>
                  <a:pt x="1676" y="714"/>
                </a:cubicBezTo>
                <a:cubicBezTo>
                  <a:pt x="1674" y="716"/>
                  <a:pt x="1681" y="725"/>
                  <a:pt x="1682" y="728"/>
                </a:cubicBezTo>
                <a:cubicBezTo>
                  <a:pt x="1688" y="737"/>
                  <a:pt x="1693" y="747"/>
                  <a:pt x="1698" y="756"/>
                </a:cubicBezTo>
                <a:cubicBezTo>
                  <a:pt x="1698" y="752"/>
                  <a:pt x="1699" y="747"/>
                  <a:pt x="1700" y="743"/>
                </a:cubicBezTo>
                <a:cubicBezTo>
                  <a:pt x="1703" y="750"/>
                  <a:pt x="1703" y="756"/>
                  <a:pt x="1703" y="764"/>
                </a:cubicBezTo>
                <a:cubicBezTo>
                  <a:pt x="1709" y="763"/>
                  <a:pt x="1720" y="764"/>
                  <a:pt x="1726" y="761"/>
                </a:cubicBezTo>
                <a:cubicBezTo>
                  <a:pt x="1731" y="757"/>
                  <a:pt x="1737" y="748"/>
                  <a:pt x="1741" y="743"/>
                </a:cubicBezTo>
                <a:cubicBezTo>
                  <a:pt x="1742" y="748"/>
                  <a:pt x="1740" y="757"/>
                  <a:pt x="1745" y="760"/>
                </a:cubicBezTo>
                <a:cubicBezTo>
                  <a:pt x="1747" y="762"/>
                  <a:pt x="1750" y="765"/>
                  <a:pt x="1753" y="766"/>
                </a:cubicBezTo>
                <a:cubicBezTo>
                  <a:pt x="1756" y="767"/>
                  <a:pt x="1759" y="766"/>
                  <a:pt x="1760" y="769"/>
                </a:cubicBezTo>
                <a:cubicBezTo>
                  <a:pt x="1761" y="771"/>
                  <a:pt x="1763" y="776"/>
                  <a:pt x="1765" y="777"/>
                </a:cubicBezTo>
                <a:cubicBezTo>
                  <a:pt x="1769" y="777"/>
                  <a:pt x="1767" y="780"/>
                  <a:pt x="1767" y="784"/>
                </a:cubicBezTo>
                <a:cubicBezTo>
                  <a:pt x="1767" y="788"/>
                  <a:pt x="1759" y="795"/>
                  <a:pt x="1756" y="798"/>
                </a:cubicBezTo>
                <a:cubicBezTo>
                  <a:pt x="1756" y="797"/>
                  <a:pt x="1755" y="795"/>
                  <a:pt x="1755" y="794"/>
                </a:cubicBezTo>
                <a:cubicBezTo>
                  <a:pt x="1753" y="799"/>
                  <a:pt x="1751" y="801"/>
                  <a:pt x="1751" y="807"/>
                </a:cubicBezTo>
                <a:cubicBezTo>
                  <a:pt x="1751" y="812"/>
                  <a:pt x="1750" y="811"/>
                  <a:pt x="1746" y="813"/>
                </a:cubicBezTo>
                <a:cubicBezTo>
                  <a:pt x="1742" y="815"/>
                  <a:pt x="1738" y="817"/>
                  <a:pt x="1734" y="819"/>
                </a:cubicBezTo>
                <a:cubicBezTo>
                  <a:pt x="1731" y="820"/>
                  <a:pt x="1731" y="827"/>
                  <a:pt x="1729" y="828"/>
                </a:cubicBezTo>
                <a:cubicBezTo>
                  <a:pt x="1727" y="829"/>
                  <a:pt x="1724" y="826"/>
                  <a:pt x="1722" y="827"/>
                </a:cubicBezTo>
                <a:cubicBezTo>
                  <a:pt x="1719" y="828"/>
                  <a:pt x="1716" y="830"/>
                  <a:pt x="1713" y="831"/>
                </a:cubicBezTo>
                <a:cubicBezTo>
                  <a:pt x="1709" y="833"/>
                  <a:pt x="1710" y="838"/>
                  <a:pt x="1706" y="840"/>
                </a:cubicBezTo>
                <a:cubicBezTo>
                  <a:pt x="1699" y="842"/>
                  <a:pt x="1693" y="844"/>
                  <a:pt x="1686" y="847"/>
                </a:cubicBezTo>
                <a:cubicBezTo>
                  <a:pt x="1684" y="847"/>
                  <a:pt x="1684" y="849"/>
                  <a:pt x="1682" y="851"/>
                </a:cubicBezTo>
                <a:cubicBezTo>
                  <a:pt x="1681" y="853"/>
                  <a:pt x="1679" y="853"/>
                  <a:pt x="1676" y="853"/>
                </a:cubicBezTo>
                <a:cubicBezTo>
                  <a:pt x="1670" y="854"/>
                  <a:pt x="1664" y="856"/>
                  <a:pt x="1659" y="858"/>
                </a:cubicBezTo>
                <a:cubicBezTo>
                  <a:pt x="1654" y="859"/>
                  <a:pt x="1653" y="864"/>
                  <a:pt x="1649" y="864"/>
                </a:cubicBezTo>
                <a:cubicBezTo>
                  <a:pt x="1642" y="864"/>
                  <a:pt x="1641" y="865"/>
                  <a:pt x="1640" y="858"/>
                </a:cubicBezTo>
                <a:cubicBezTo>
                  <a:pt x="1638" y="850"/>
                  <a:pt x="1637" y="843"/>
                  <a:pt x="1635" y="835"/>
                </a:cubicBezTo>
                <a:cubicBezTo>
                  <a:pt x="1633" y="823"/>
                  <a:pt x="1628" y="816"/>
                  <a:pt x="1621" y="806"/>
                </a:cubicBezTo>
                <a:cubicBezTo>
                  <a:pt x="1618" y="800"/>
                  <a:pt x="1617" y="798"/>
                  <a:pt x="1611" y="796"/>
                </a:cubicBezTo>
                <a:cubicBezTo>
                  <a:pt x="1608" y="795"/>
                  <a:pt x="1608" y="784"/>
                  <a:pt x="1607" y="780"/>
                </a:cubicBezTo>
                <a:cubicBezTo>
                  <a:pt x="1606" y="774"/>
                  <a:pt x="1602" y="769"/>
                  <a:pt x="1600" y="764"/>
                </a:cubicBezTo>
                <a:cubicBezTo>
                  <a:pt x="1598" y="761"/>
                  <a:pt x="1595" y="760"/>
                  <a:pt x="1593" y="756"/>
                </a:cubicBezTo>
                <a:cubicBezTo>
                  <a:pt x="1589" y="749"/>
                  <a:pt x="1585" y="742"/>
                  <a:pt x="1581" y="735"/>
                </a:cubicBezTo>
                <a:cubicBezTo>
                  <a:pt x="1579" y="731"/>
                  <a:pt x="1577" y="725"/>
                  <a:pt x="1573" y="726"/>
                </a:cubicBezTo>
                <a:cubicBezTo>
                  <a:pt x="1573" y="722"/>
                  <a:pt x="1574" y="717"/>
                  <a:pt x="1574" y="713"/>
                </a:cubicBezTo>
                <a:cubicBezTo>
                  <a:pt x="1573" y="718"/>
                  <a:pt x="1571" y="723"/>
                  <a:pt x="1569" y="729"/>
                </a:cubicBezTo>
                <a:cubicBezTo>
                  <a:pt x="1563" y="722"/>
                  <a:pt x="1560" y="717"/>
                  <a:pt x="1556" y="709"/>
                </a:cubicBezTo>
                <a:cubicBezTo>
                  <a:pt x="1552" y="714"/>
                  <a:pt x="1559" y="723"/>
                  <a:pt x="1562" y="728"/>
                </a:cubicBezTo>
                <a:cubicBezTo>
                  <a:pt x="1567" y="738"/>
                  <a:pt x="1572" y="748"/>
                  <a:pt x="1576" y="758"/>
                </a:cubicBezTo>
                <a:cubicBezTo>
                  <a:pt x="1579" y="764"/>
                  <a:pt x="1578" y="771"/>
                  <a:pt x="1583" y="776"/>
                </a:cubicBezTo>
                <a:cubicBezTo>
                  <a:pt x="1585" y="778"/>
                  <a:pt x="1589" y="781"/>
                  <a:pt x="1590" y="784"/>
                </a:cubicBezTo>
                <a:cubicBezTo>
                  <a:pt x="1590" y="789"/>
                  <a:pt x="1591" y="794"/>
                  <a:pt x="1592" y="799"/>
                </a:cubicBezTo>
                <a:cubicBezTo>
                  <a:pt x="1592" y="802"/>
                  <a:pt x="1592" y="808"/>
                  <a:pt x="1594" y="810"/>
                </a:cubicBezTo>
                <a:cubicBezTo>
                  <a:pt x="1597" y="812"/>
                  <a:pt x="1601" y="815"/>
                  <a:pt x="1603" y="818"/>
                </a:cubicBezTo>
                <a:cubicBezTo>
                  <a:pt x="1608" y="825"/>
                  <a:pt x="1609" y="835"/>
                  <a:pt x="1612" y="842"/>
                </a:cubicBezTo>
                <a:cubicBezTo>
                  <a:pt x="1613" y="845"/>
                  <a:pt x="1620" y="844"/>
                  <a:pt x="1622" y="846"/>
                </a:cubicBezTo>
                <a:cubicBezTo>
                  <a:pt x="1625" y="849"/>
                  <a:pt x="1627" y="853"/>
                  <a:pt x="1630" y="856"/>
                </a:cubicBezTo>
                <a:cubicBezTo>
                  <a:pt x="1635" y="861"/>
                  <a:pt x="1644" y="867"/>
                  <a:pt x="1637" y="874"/>
                </a:cubicBezTo>
                <a:cubicBezTo>
                  <a:pt x="1642" y="875"/>
                  <a:pt x="1647" y="885"/>
                  <a:pt x="1651" y="884"/>
                </a:cubicBezTo>
                <a:cubicBezTo>
                  <a:pt x="1664" y="881"/>
                  <a:pt x="1677" y="877"/>
                  <a:pt x="1690" y="874"/>
                </a:cubicBezTo>
                <a:cubicBezTo>
                  <a:pt x="1692" y="873"/>
                  <a:pt x="1699" y="870"/>
                  <a:pt x="1701" y="874"/>
                </a:cubicBezTo>
                <a:cubicBezTo>
                  <a:pt x="1703" y="876"/>
                  <a:pt x="1698" y="888"/>
                  <a:pt x="1697" y="891"/>
                </a:cubicBezTo>
                <a:cubicBezTo>
                  <a:pt x="1695" y="901"/>
                  <a:pt x="1687" y="911"/>
                  <a:pt x="1682" y="921"/>
                </a:cubicBezTo>
                <a:cubicBezTo>
                  <a:pt x="1678" y="928"/>
                  <a:pt x="1675" y="937"/>
                  <a:pt x="1669" y="943"/>
                </a:cubicBezTo>
                <a:cubicBezTo>
                  <a:pt x="1653" y="960"/>
                  <a:pt x="1634" y="975"/>
                  <a:pt x="1622" y="996"/>
                </a:cubicBezTo>
                <a:cubicBezTo>
                  <a:pt x="1620" y="1000"/>
                  <a:pt x="1603" y="1023"/>
                  <a:pt x="1606" y="1027"/>
                </a:cubicBezTo>
                <a:cubicBezTo>
                  <a:pt x="1610" y="1035"/>
                  <a:pt x="1610" y="1036"/>
                  <a:pt x="1610" y="1045"/>
                </a:cubicBezTo>
                <a:cubicBezTo>
                  <a:pt x="1609" y="1053"/>
                  <a:pt x="1610" y="1053"/>
                  <a:pt x="1614" y="1059"/>
                </a:cubicBezTo>
                <a:cubicBezTo>
                  <a:pt x="1622" y="1069"/>
                  <a:pt x="1619" y="1084"/>
                  <a:pt x="1620" y="1096"/>
                </a:cubicBezTo>
                <a:cubicBezTo>
                  <a:pt x="1620" y="1105"/>
                  <a:pt x="1613" y="1116"/>
                  <a:pt x="1606" y="1119"/>
                </a:cubicBezTo>
                <a:cubicBezTo>
                  <a:pt x="1602" y="1121"/>
                  <a:pt x="1594" y="1123"/>
                  <a:pt x="1590" y="1126"/>
                </a:cubicBezTo>
                <a:cubicBezTo>
                  <a:pt x="1587" y="1131"/>
                  <a:pt x="1583" y="1136"/>
                  <a:pt x="1579" y="1140"/>
                </a:cubicBezTo>
                <a:cubicBezTo>
                  <a:pt x="1575" y="1144"/>
                  <a:pt x="1571" y="1146"/>
                  <a:pt x="1573" y="1151"/>
                </a:cubicBezTo>
                <a:cubicBezTo>
                  <a:pt x="1575" y="1155"/>
                  <a:pt x="1580" y="1163"/>
                  <a:pt x="1580" y="1167"/>
                </a:cubicBezTo>
                <a:cubicBezTo>
                  <a:pt x="1579" y="1171"/>
                  <a:pt x="1580" y="1182"/>
                  <a:pt x="1577" y="1186"/>
                </a:cubicBezTo>
                <a:cubicBezTo>
                  <a:pt x="1575" y="1189"/>
                  <a:pt x="1566" y="1191"/>
                  <a:pt x="1562" y="1193"/>
                </a:cubicBezTo>
                <a:cubicBezTo>
                  <a:pt x="1557" y="1196"/>
                  <a:pt x="1558" y="1198"/>
                  <a:pt x="1557" y="1205"/>
                </a:cubicBezTo>
                <a:cubicBezTo>
                  <a:pt x="1557" y="1209"/>
                  <a:pt x="1558" y="1218"/>
                  <a:pt x="1555" y="1221"/>
                </a:cubicBezTo>
                <a:cubicBezTo>
                  <a:pt x="1549" y="1231"/>
                  <a:pt x="1543" y="1242"/>
                  <a:pt x="1535" y="1250"/>
                </a:cubicBezTo>
                <a:cubicBezTo>
                  <a:pt x="1531" y="1254"/>
                  <a:pt x="1526" y="1258"/>
                  <a:pt x="1522" y="1262"/>
                </a:cubicBezTo>
                <a:cubicBezTo>
                  <a:pt x="1519" y="1264"/>
                  <a:pt x="1514" y="1270"/>
                  <a:pt x="1511" y="1271"/>
                </a:cubicBezTo>
                <a:cubicBezTo>
                  <a:pt x="1499" y="1273"/>
                  <a:pt x="1488" y="1276"/>
                  <a:pt x="1476" y="1278"/>
                </a:cubicBezTo>
                <a:cubicBezTo>
                  <a:pt x="1471" y="1279"/>
                  <a:pt x="1465" y="1280"/>
                  <a:pt x="1460" y="1282"/>
                </a:cubicBezTo>
                <a:cubicBezTo>
                  <a:pt x="1457" y="1282"/>
                  <a:pt x="1452" y="1275"/>
                  <a:pt x="1450" y="1274"/>
                </a:cubicBezTo>
                <a:cubicBezTo>
                  <a:pt x="1444" y="1268"/>
                  <a:pt x="1444" y="1268"/>
                  <a:pt x="1445" y="1259"/>
                </a:cubicBezTo>
                <a:cubicBezTo>
                  <a:pt x="1445" y="1255"/>
                  <a:pt x="1441" y="1249"/>
                  <a:pt x="1440" y="1246"/>
                </a:cubicBezTo>
                <a:cubicBezTo>
                  <a:pt x="1437" y="1239"/>
                  <a:pt x="1434" y="1232"/>
                  <a:pt x="1432" y="1225"/>
                </a:cubicBezTo>
                <a:cubicBezTo>
                  <a:pt x="1430" y="1221"/>
                  <a:pt x="1425" y="1218"/>
                  <a:pt x="1422" y="1215"/>
                </a:cubicBezTo>
                <a:cubicBezTo>
                  <a:pt x="1420" y="1213"/>
                  <a:pt x="1420" y="1204"/>
                  <a:pt x="1420" y="1201"/>
                </a:cubicBezTo>
                <a:cubicBezTo>
                  <a:pt x="1418" y="1193"/>
                  <a:pt x="1417" y="1185"/>
                  <a:pt x="1416" y="1178"/>
                </a:cubicBezTo>
                <a:cubicBezTo>
                  <a:pt x="1415" y="1167"/>
                  <a:pt x="1409" y="1159"/>
                  <a:pt x="1405" y="1150"/>
                </a:cubicBezTo>
                <a:cubicBezTo>
                  <a:pt x="1402" y="1143"/>
                  <a:pt x="1399" y="1137"/>
                  <a:pt x="1396" y="1131"/>
                </a:cubicBezTo>
                <a:cubicBezTo>
                  <a:pt x="1394" y="1129"/>
                  <a:pt x="1396" y="1124"/>
                  <a:pt x="1397" y="1121"/>
                </a:cubicBezTo>
                <a:cubicBezTo>
                  <a:pt x="1399" y="1107"/>
                  <a:pt x="1399" y="1095"/>
                  <a:pt x="1405" y="1083"/>
                </a:cubicBezTo>
                <a:cubicBezTo>
                  <a:pt x="1412" y="1072"/>
                  <a:pt x="1408" y="1063"/>
                  <a:pt x="1405" y="1052"/>
                </a:cubicBezTo>
                <a:cubicBezTo>
                  <a:pt x="1402" y="1039"/>
                  <a:pt x="1399" y="1027"/>
                  <a:pt x="1396" y="1015"/>
                </a:cubicBezTo>
                <a:cubicBezTo>
                  <a:pt x="1395" y="1011"/>
                  <a:pt x="1390" y="1006"/>
                  <a:pt x="1388" y="1003"/>
                </a:cubicBezTo>
                <a:cubicBezTo>
                  <a:pt x="1384" y="998"/>
                  <a:pt x="1380" y="992"/>
                  <a:pt x="1376" y="986"/>
                </a:cubicBezTo>
                <a:cubicBezTo>
                  <a:pt x="1373" y="983"/>
                  <a:pt x="1375" y="979"/>
                  <a:pt x="1375" y="976"/>
                </a:cubicBezTo>
                <a:cubicBezTo>
                  <a:pt x="1376" y="968"/>
                  <a:pt x="1377" y="960"/>
                  <a:pt x="1378" y="952"/>
                </a:cubicBezTo>
                <a:cubicBezTo>
                  <a:pt x="1379" y="946"/>
                  <a:pt x="1379" y="945"/>
                  <a:pt x="1375" y="940"/>
                </a:cubicBezTo>
                <a:cubicBezTo>
                  <a:pt x="1371" y="934"/>
                  <a:pt x="1371" y="933"/>
                  <a:pt x="1364" y="934"/>
                </a:cubicBezTo>
                <a:cubicBezTo>
                  <a:pt x="1360" y="934"/>
                  <a:pt x="1352" y="937"/>
                  <a:pt x="1350" y="933"/>
                </a:cubicBezTo>
                <a:cubicBezTo>
                  <a:pt x="1345" y="928"/>
                  <a:pt x="1341" y="923"/>
                  <a:pt x="1337" y="918"/>
                </a:cubicBezTo>
                <a:cubicBezTo>
                  <a:pt x="1336" y="916"/>
                  <a:pt x="1311" y="920"/>
                  <a:pt x="1308" y="921"/>
                </a:cubicBezTo>
                <a:cubicBezTo>
                  <a:pt x="1302" y="924"/>
                  <a:pt x="1296" y="927"/>
                  <a:pt x="1290" y="930"/>
                </a:cubicBezTo>
                <a:cubicBezTo>
                  <a:pt x="1286" y="933"/>
                  <a:pt x="1284" y="932"/>
                  <a:pt x="1279" y="930"/>
                </a:cubicBezTo>
                <a:cubicBezTo>
                  <a:pt x="1273" y="929"/>
                  <a:pt x="1270" y="927"/>
                  <a:pt x="1265" y="929"/>
                </a:cubicBezTo>
                <a:cubicBezTo>
                  <a:pt x="1259" y="931"/>
                  <a:pt x="1252" y="934"/>
                  <a:pt x="1246" y="936"/>
                </a:cubicBezTo>
                <a:cubicBezTo>
                  <a:pt x="1243" y="937"/>
                  <a:pt x="1239" y="933"/>
                  <a:pt x="1237" y="931"/>
                </a:cubicBezTo>
                <a:cubicBezTo>
                  <a:pt x="1231" y="926"/>
                  <a:pt x="1224" y="922"/>
                  <a:pt x="1218" y="918"/>
                </a:cubicBezTo>
                <a:cubicBezTo>
                  <a:pt x="1211" y="912"/>
                  <a:pt x="1207" y="909"/>
                  <a:pt x="1202" y="901"/>
                </a:cubicBezTo>
                <a:cubicBezTo>
                  <a:pt x="1194" y="887"/>
                  <a:pt x="1186" y="874"/>
                  <a:pt x="1178" y="860"/>
                </a:cubicBezTo>
                <a:cubicBezTo>
                  <a:pt x="1176" y="856"/>
                  <a:pt x="1173" y="851"/>
                  <a:pt x="1171" y="847"/>
                </a:cubicBezTo>
                <a:cubicBezTo>
                  <a:pt x="1170" y="845"/>
                  <a:pt x="1174" y="837"/>
                  <a:pt x="1175" y="835"/>
                </a:cubicBezTo>
                <a:cubicBezTo>
                  <a:pt x="1176" y="832"/>
                  <a:pt x="1180" y="825"/>
                  <a:pt x="1179" y="821"/>
                </a:cubicBezTo>
                <a:cubicBezTo>
                  <a:pt x="1178" y="815"/>
                  <a:pt x="1176" y="808"/>
                  <a:pt x="1175" y="802"/>
                </a:cubicBezTo>
                <a:cubicBezTo>
                  <a:pt x="1174" y="797"/>
                  <a:pt x="1171" y="789"/>
                  <a:pt x="1171" y="785"/>
                </a:cubicBezTo>
                <a:cubicBezTo>
                  <a:pt x="1171" y="782"/>
                  <a:pt x="1175" y="778"/>
                  <a:pt x="1176" y="776"/>
                </a:cubicBezTo>
                <a:cubicBezTo>
                  <a:pt x="1184" y="762"/>
                  <a:pt x="1191" y="749"/>
                  <a:pt x="1199" y="735"/>
                </a:cubicBezTo>
                <a:cubicBezTo>
                  <a:pt x="1204" y="725"/>
                  <a:pt x="1210" y="723"/>
                  <a:pt x="1219" y="717"/>
                </a:cubicBezTo>
                <a:cubicBezTo>
                  <a:pt x="1224" y="714"/>
                  <a:pt x="1226" y="714"/>
                  <a:pt x="1227" y="708"/>
                </a:cubicBezTo>
                <a:cubicBezTo>
                  <a:pt x="1228" y="701"/>
                  <a:pt x="1229" y="694"/>
                  <a:pt x="1230" y="686"/>
                </a:cubicBezTo>
                <a:cubicBezTo>
                  <a:pt x="1232" y="678"/>
                  <a:pt x="1249" y="676"/>
                  <a:pt x="1252" y="668"/>
                </a:cubicBezTo>
                <a:cubicBezTo>
                  <a:pt x="1254" y="662"/>
                  <a:pt x="1255" y="654"/>
                  <a:pt x="1261" y="653"/>
                </a:cubicBezTo>
                <a:cubicBezTo>
                  <a:pt x="1263" y="652"/>
                  <a:pt x="1267" y="660"/>
                  <a:pt x="1271" y="659"/>
                </a:cubicBezTo>
                <a:cubicBezTo>
                  <a:pt x="1274" y="659"/>
                  <a:pt x="1278" y="656"/>
                  <a:pt x="1280" y="657"/>
                </a:cubicBezTo>
                <a:cubicBezTo>
                  <a:pt x="1281" y="658"/>
                  <a:pt x="1286" y="661"/>
                  <a:pt x="1287" y="661"/>
                </a:cubicBezTo>
                <a:cubicBezTo>
                  <a:pt x="1291" y="658"/>
                  <a:pt x="1296" y="655"/>
                  <a:pt x="1301" y="652"/>
                </a:cubicBezTo>
                <a:cubicBezTo>
                  <a:pt x="1309" y="648"/>
                  <a:pt x="1320" y="645"/>
                  <a:pt x="1330" y="643"/>
                </a:cubicBezTo>
                <a:cubicBezTo>
                  <a:pt x="1332" y="643"/>
                  <a:pt x="1336" y="642"/>
                  <a:pt x="1339" y="642"/>
                </a:cubicBezTo>
                <a:cubicBezTo>
                  <a:pt x="1341" y="643"/>
                  <a:pt x="1344" y="645"/>
                  <a:pt x="1346" y="645"/>
                </a:cubicBezTo>
                <a:cubicBezTo>
                  <a:pt x="1348" y="645"/>
                  <a:pt x="1351" y="642"/>
                  <a:pt x="1353" y="642"/>
                </a:cubicBezTo>
                <a:cubicBezTo>
                  <a:pt x="1355" y="641"/>
                  <a:pt x="1357" y="642"/>
                  <a:pt x="1359" y="642"/>
                </a:cubicBezTo>
                <a:cubicBezTo>
                  <a:pt x="1366" y="642"/>
                  <a:pt x="1370" y="643"/>
                  <a:pt x="1376" y="640"/>
                </a:cubicBezTo>
                <a:cubicBezTo>
                  <a:pt x="1380" y="637"/>
                  <a:pt x="1384" y="641"/>
                  <a:pt x="1389" y="643"/>
                </a:cubicBezTo>
                <a:cubicBezTo>
                  <a:pt x="1386" y="650"/>
                  <a:pt x="1385" y="651"/>
                  <a:pt x="1389" y="658"/>
                </a:cubicBezTo>
                <a:cubicBezTo>
                  <a:pt x="1391" y="661"/>
                  <a:pt x="1384" y="666"/>
                  <a:pt x="1381" y="669"/>
                </a:cubicBezTo>
                <a:cubicBezTo>
                  <a:pt x="1385" y="672"/>
                  <a:pt x="1390" y="678"/>
                  <a:pt x="1394" y="679"/>
                </a:cubicBezTo>
                <a:cubicBezTo>
                  <a:pt x="1402" y="682"/>
                  <a:pt x="1410" y="684"/>
                  <a:pt x="1418" y="686"/>
                </a:cubicBezTo>
                <a:cubicBezTo>
                  <a:pt x="1425" y="687"/>
                  <a:pt x="1423" y="694"/>
                  <a:pt x="1429" y="697"/>
                </a:cubicBezTo>
                <a:cubicBezTo>
                  <a:pt x="1434" y="699"/>
                  <a:pt x="1439" y="698"/>
                  <a:pt x="1444" y="702"/>
                </a:cubicBezTo>
                <a:cubicBezTo>
                  <a:pt x="1451" y="707"/>
                  <a:pt x="1455" y="708"/>
                  <a:pt x="1460" y="699"/>
                </a:cubicBezTo>
                <a:cubicBezTo>
                  <a:pt x="1461" y="697"/>
                  <a:pt x="1457" y="694"/>
                  <a:pt x="1458" y="692"/>
                </a:cubicBezTo>
                <a:cubicBezTo>
                  <a:pt x="1459" y="690"/>
                  <a:pt x="1461" y="685"/>
                  <a:pt x="1463" y="685"/>
                </a:cubicBezTo>
                <a:cubicBezTo>
                  <a:pt x="1470" y="683"/>
                  <a:pt x="1474" y="681"/>
                  <a:pt x="1482" y="684"/>
                </a:cubicBezTo>
                <a:cubicBezTo>
                  <a:pt x="1484" y="684"/>
                  <a:pt x="1482" y="688"/>
                  <a:pt x="1484" y="688"/>
                </a:cubicBezTo>
                <a:cubicBezTo>
                  <a:pt x="1488" y="689"/>
                  <a:pt x="1492" y="690"/>
                  <a:pt x="1495" y="690"/>
                </a:cubicBezTo>
                <a:cubicBezTo>
                  <a:pt x="1498" y="691"/>
                  <a:pt x="1498" y="692"/>
                  <a:pt x="1500" y="695"/>
                </a:cubicBezTo>
                <a:cubicBezTo>
                  <a:pt x="1501" y="697"/>
                  <a:pt x="1503" y="693"/>
                  <a:pt x="1505" y="694"/>
                </a:cubicBezTo>
                <a:cubicBezTo>
                  <a:pt x="1510" y="696"/>
                  <a:pt x="1516" y="697"/>
                  <a:pt x="1522" y="699"/>
                </a:cubicBezTo>
                <a:cubicBezTo>
                  <a:pt x="1528" y="701"/>
                  <a:pt x="1529" y="701"/>
                  <a:pt x="1535" y="698"/>
                </a:cubicBezTo>
                <a:cubicBezTo>
                  <a:pt x="1542" y="695"/>
                  <a:pt x="1543" y="694"/>
                  <a:pt x="1549" y="697"/>
                </a:cubicBezTo>
                <a:cubicBezTo>
                  <a:pt x="1557" y="701"/>
                  <a:pt x="1569" y="699"/>
                  <a:pt x="1573" y="689"/>
                </a:cubicBezTo>
                <a:cubicBezTo>
                  <a:pt x="1575" y="683"/>
                  <a:pt x="1586" y="664"/>
                  <a:pt x="1582" y="658"/>
                </a:cubicBezTo>
                <a:cubicBezTo>
                  <a:pt x="1579" y="654"/>
                  <a:pt x="1585" y="645"/>
                  <a:pt x="1584" y="643"/>
                </a:cubicBezTo>
                <a:cubicBezTo>
                  <a:pt x="1582" y="642"/>
                  <a:pt x="1580" y="644"/>
                  <a:pt x="1579" y="645"/>
                </a:cubicBezTo>
                <a:cubicBezTo>
                  <a:pt x="1577" y="647"/>
                  <a:pt x="1575" y="643"/>
                  <a:pt x="1573" y="644"/>
                </a:cubicBezTo>
                <a:cubicBezTo>
                  <a:pt x="1571" y="644"/>
                  <a:pt x="1569" y="649"/>
                  <a:pt x="1567" y="650"/>
                </a:cubicBezTo>
                <a:cubicBezTo>
                  <a:pt x="1565" y="651"/>
                  <a:pt x="1561" y="650"/>
                  <a:pt x="1559" y="650"/>
                </a:cubicBezTo>
                <a:cubicBezTo>
                  <a:pt x="1554" y="650"/>
                  <a:pt x="1552" y="645"/>
                  <a:pt x="1547" y="644"/>
                </a:cubicBezTo>
                <a:cubicBezTo>
                  <a:pt x="1544" y="644"/>
                  <a:pt x="1541" y="642"/>
                  <a:pt x="1540" y="645"/>
                </a:cubicBezTo>
                <a:cubicBezTo>
                  <a:pt x="1539" y="649"/>
                  <a:pt x="1539" y="649"/>
                  <a:pt x="1535" y="650"/>
                </a:cubicBezTo>
                <a:cubicBezTo>
                  <a:pt x="1531" y="651"/>
                  <a:pt x="1525" y="645"/>
                  <a:pt x="1522" y="643"/>
                </a:cubicBezTo>
                <a:cubicBezTo>
                  <a:pt x="1516" y="640"/>
                  <a:pt x="1506" y="624"/>
                  <a:pt x="1512" y="617"/>
                </a:cubicBezTo>
                <a:cubicBezTo>
                  <a:pt x="1510" y="617"/>
                  <a:pt x="1508" y="617"/>
                  <a:pt x="1506" y="617"/>
                </a:cubicBezTo>
                <a:cubicBezTo>
                  <a:pt x="1505" y="610"/>
                  <a:pt x="1514" y="609"/>
                  <a:pt x="1518" y="609"/>
                </a:cubicBezTo>
                <a:cubicBezTo>
                  <a:pt x="1525" y="608"/>
                  <a:pt x="1529" y="608"/>
                  <a:pt x="1535" y="605"/>
                </a:cubicBezTo>
                <a:cubicBezTo>
                  <a:pt x="1533" y="604"/>
                  <a:pt x="1531" y="603"/>
                  <a:pt x="1529" y="602"/>
                </a:cubicBezTo>
                <a:cubicBezTo>
                  <a:pt x="1530" y="598"/>
                  <a:pt x="1537" y="600"/>
                  <a:pt x="1541" y="600"/>
                </a:cubicBezTo>
                <a:cubicBezTo>
                  <a:pt x="1547" y="601"/>
                  <a:pt x="1547" y="599"/>
                  <a:pt x="1552" y="596"/>
                </a:cubicBezTo>
                <a:cubicBezTo>
                  <a:pt x="1555" y="594"/>
                  <a:pt x="1559" y="591"/>
                  <a:pt x="1563" y="591"/>
                </a:cubicBezTo>
                <a:cubicBezTo>
                  <a:pt x="1568" y="592"/>
                  <a:pt x="1572" y="593"/>
                  <a:pt x="1577" y="591"/>
                </a:cubicBezTo>
                <a:cubicBezTo>
                  <a:pt x="1576" y="593"/>
                  <a:pt x="1578" y="595"/>
                  <a:pt x="1580" y="596"/>
                </a:cubicBezTo>
                <a:cubicBezTo>
                  <a:pt x="1583" y="597"/>
                  <a:pt x="1582" y="593"/>
                  <a:pt x="1585" y="598"/>
                </a:cubicBezTo>
                <a:cubicBezTo>
                  <a:pt x="1586" y="599"/>
                  <a:pt x="1595" y="601"/>
                  <a:pt x="1598" y="602"/>
                </a:cubicBezTo>
                <a:cubicBezTo>
                  <a:pt x="1603" y="604"/>
                  <a:pt x="1606" y="601"/>
                  <a:pt x="1611" y="601"/>
                </a:cubicBezTo>
                <a:cubicBezTo>
                  <a:pt x="1617" y="602"/>
                  <a:pt x="1621" y="600"/>
                  <a:pt x="1625" y="597"/>
                </a:cubicBezTo>
                <a:cubicBezTo>
                  <a:pt x="1629" y="595"/>
                  <a:pt x="1627" y="588"/>
                  <a:pt x="1625" y="585"/>
                </a:cubicBezTo>
                <a:cubicBezTo>
                  <a:pt x="1621" y="581"/>
                  <a:pt x="1617" y="580"/>
                  <a:pt x="1613" y="576"/>
                </a:cubicBezTo>
                <a:cubicBezTo>
                  <a:pt x="1609" y="573"/>
                  <a:pt x="1606" y="568"/>
                  <a:pt x="1600" y="567"/>
                </a:cubicBezTo>
                <a:cubicBezTo>
                  <a:pt x="1600" y="567"/>
                  <a:pt x="1595" y="564"/>
                  <a:pt x="1595" y="564"/>
                </a:cubicBezTo>
                <a:cubicBezTo>
                  <a:pt x="1592" y="562"/>
                  <a:pt x="1590" y="560"/>
                  <a:pt x="1588" y="559"/>
                </a:cubicBezTo>
                <a:cubicBezTo>
                  <a:pt x="1589" y="558"/>
                  <a:pt x="1590" y="556"/>
                  <a:pt x="1590" y="556"/>
                </a:cubicBezTo>
                <a:cubicBezTo>
                  <a:pt x="1592" y="557"/>
                  <a:pt x="1594" y="557"/>
                  <a:pt x="1596" y="558"/>
                </a:cubicBezTo>
                <a:cubicBezTo>
                  <a:pt x="1594" y="551"/>
                  <a:pt x="1598" y="549"/>
                  <a:pt x="1603" y="549"/>
                </a:cubicBezTo>
                <a:cubicBezTo>
                  <a:pt x="1601" y="547"/>
                  <a:pt x="1598" y="546"/>
                  <a:pt x="1597" y="543"/>
                </a:cubicBezTo>
                <a:cubicBezTo>
                  <a:pt x="1599" y="543"/>
                  <a:pt x="1601" y="543"/>
                  <a:pt x="1603" y="543"/>
                </a:cubicBezTo>
                <a:cubicBezTo>
                  <a:pt x="1601" y="538"/>
                  <a:pt x="1607" y="542"/>
                  <a:pt x="1608" y="539"/>
                </a:cubicBezTo>
                <a:cubicBezTo>
                  <a:pt x="1609" y="535"/>
                  <a:pt x="1604" y="537"/>
                  <a:pt x="1603" y="537"/>
                </a:cubicBezTo>
                <a:cubicBezTo>
                  <a:pt x="1598" y="538"/>
                  <a:pt x="1592" y="538"/>
                  <a:pt x="1589" y="543"/>
                </a:cubicBezTo>
                <a:cubicBezTo>
                  <a:pt x="1589" y="542"/>
                  <a:pt x="1589" y="542"/>
                  <a:pt x="1589" y="541"/>
                </a:cubicBezTo>
                <a:cubicBezTo>
                  <a:pt x="1583" y="542"/>
                  <a:pt x="1581" y="543"/>
                  <a:pt x="1577" y="547"/>
                </a:cubicBezTo>
                <a:cubicBezTo>
                  <a:pt x="1577" y="547"/>
                  <a:pt x="1577" y="546"/>
                  <a:pt x="1578" y="545"/>
                </a:cubicBezTo>
                <a:cubicBezTo>
                  <a:pt x="1572" y="545"/>
                  <a:pt x="1575" y="552"/>
                  <a:pt x="1577" y="555"/>
                </a:cubicBezTo>
                <a:cubicBezTo>
                  <a:pt x="1580" y="558"/>
                  <a:pt x="1584" y="556"/>
                  <a:pt x="1589" y="556"/>
                </a:cubicBezTo>
                <a:cubicBezTo>
                  <a:pt x="1586" y="562"/>
                  <a:pt x="1582" y="558"/>
                  <a:pt x="1578" y="560"/>
                </a:cubicBezTo>
                <a:cubicBezTo>
                  <a:pt x="1574" y="562"/>
                  <a:pt x="1567" y="569"/>
                  <a:pt x="1563" y="565"/>
                </a:cubicBezTo>
                <a:cubicBezTo>
                  <a:pt x="1565" y="558"/>
                  <a:pt x="1562" y="559"/>
                  <a:pt x="1556" y="556"/>
                </a:cubicBezTo>
                <a:cubicBezTo>
                  <a:pt x="1559" y="555"/>
                  <a:pt x="1570" y="551"/>
                  <a:pt x="1563" y="548"/>
                </a:cubicBezTo>
                <a:cubicBezTo>
                  <a:pt x="1560" y="547"/>
                  <a:pt x="1557" y="548"/>
                  <a:pt x="1555" y="548"/>
                </a:cubicBezTo>
                <a:cubicBezTo>
                  <a:pt x="1553" y="548"/>
                  <a:pt x="1551" y="545"/>
                  <a:pt x="1549" y="544"/>
                </a:cubicBezTo>
                <a:cubicBezTo>
                  <a:pt x="1552" y="544"/>
                  <a:pt x="1556" y="546"/>
                  <a:pt x="1558" y="543"/>
                </a:cubicBezTo>
                <a:cubicBezTo>
                  <a:pt x="1555" y="544"/>
                  <a:pt x="1546" y="540"/>
                  <a:pt x="1544" y="543"/>
                </a:cubicBezTo>
                <a:cubicBezTo>
                  <a:pt x="1542" y="545"/>
                  <a:pt x="1535" y="550"/>
                  <a:pt x="1535" y="554"/>
                </a:cubicBezTo>
                <a:cubicBezTo>
                  <a:pt x="1534" y="556"/>
                  <a:pt x="1534" y="560"/>
                  <a:pt x="1533" y="562"/>
                </a:cubicBezTo>
                <a:cubicBezTo>
                  <a:pt x="1532" y="563"/>
                  <a:pt x="1528" y="563"/>
                  <a:pt x="1528" y="565"/>
                </a:cubicBezTo>
                <a:cubicBezTo>
                  <a:pt x="1526" y="571"/>
                  <a:pt x="1527" y="576"/>
                  <a:pt x="1522" y="579"/>
                </a:cubicBezTo>
                <a:cubicBezTo>
                  <a:pt x="1517" y="582"/>
                  <a:pt x="1518" y="588"/>
                  <a:pt x="1520" y="593"/>
                </a:cubicBezTo>
                <a:cubicBezTo>
                  <a:pt x="1522" y="595"/>
                  <a:pt x="1530" y="599"/>
                  <a:pt x="1529" y="600"/>
                </a:cubicBezTo>
                <a:cubicBezTo>
                  <a:pt x="1528" y="604"/>
                  <a:pt x="1521" y="599"/>
                  <a:pt x="1518" y="602"/>
                </a:cubicBezTo>
                <a:cubicBezTo>
                  <a:pt x="1514" y="605"/>
                  <a:pt x="1510" y="609"/>
                  <a:pt x="1507" y="613"/>
                </a:cubicBezTo>
                <a:cubicBezTo>
                  <a:pt x="1506" y="608"/>
                  <a:pt x="1508" y="608"/>
                  <a:pt x="1511" y="606"/>
                </a:cubicBezTo>
                <a:cubicBezTo>
                  <a:pt x="1509" y="605"/>
                  <a:pt x="1507" y="605"/>
                  <a:pt x="1504" y="604"/>
                </a:cubicBezTo>
                <a:cubicBezTo>
                  <a:pt x="1500" y="602"/>
                  <a:pt x="1498" y="603"/>
                  <a:pt x="1494" y="602"/>
                </a:cubicBezTo>
                <a:cubicBezTo>
                  <a:pt x="1492" y="602"/>
                  <a:pt x="1490" y="603"/>
                  <a:pt x="1488" y="604"/>
                </a:cubicBezTo>
                <a:cubicBezTo>
                  <a:pt x="1487" y="605"/>
                  <a:pt x="1489" y="608"/>
                  <a:pt x="1488" y="608"/>
                </a:cubicBezTo>
                <a:cubicBezTo>
                  <a:pt x="1485" y="611"/>
                  <a:pt x="1483" y="609"/>
                  <a:pt x="1480" y="607"/>
                </a:cubicBezTo>
                <a:cubicBezTo>
                  <a:pt x="1477" y="610"/>
                  <a:pt x="1480" y="613"/>
                  <a:pt x="1482" y="616"/>
                </a:cubicBezTo>
                <a:cubicBezTo>
                  <a:pt x="1485" y="621"/>
                  <a:pt x="1485" y="620"/>
                  <a:pt x="1481" y="624"/>
                </a:cubicBezTo>
                <a:cubicBezTo>
                  <a:pt x="1486" y="627"/>
                  <a:pt x="1491" y="629"/>
                  <a:pt x="1490" y="636"/>
                </a:cubicBezTo>
                <a:cubicBezTo>
                  <a:pt x="1487" y="633"/>
                  <a:pt x="1485" y="631"/>
                  <a:pt x="1482" y="634"/>
                </a:cubicBezTo>
                <a:cubicBezTo>
                  <a:pt x="1486" y="635"/>
                  <a:pt x="1486" y="638"/>
                  <a:pt x="1484" y="640"/>
                </a:cubicBezTo>
                <a:cubicBezTo>
                  <a:pt x="1481" y="642"/>
                  <a:pt x="1482" y="643"/>
                  <a:pt x="1483" y="647"/>
                </a:cubicBezTo>
                <a:cubicBezTo>
                  <a:pt x="1480" y="646"/>
                  <a:pt x="1478" y="647"/>
                  <a:pt x="1476" y="643"/>
                </a:cubicBezTo>
                <a:cubicBezTo>
                  <a:pt x="1475" y="640"/>
                  <a:pt x="1473" y="641"/>
                  <a:pt x="1471" y="643"/>
                </a:cubicBezTo>
                <a:cubicBezTo>
                  <a:pt x="1469" y="635"/>
                  <a:pt x="1467" y="634"/>
                  <a:pt x="1473" y="629"/>
                </a:cubicBezTo>
                <a:cubicBezTo>
                  <a:pt x="1467" y="629"/>
                  <a:pt x="1467" y="628"/>
                  <a:pt x="1464" y="622"/>
                </a:cubicBezTo>
                <a:cubicBezTo>
                  <a:pt x="1461" y="619"/>
                  <a:pt x="1460" y="614"/>
                  <a:pt x="1457" y="612"/>
                </a:cubicBezTo>
                <a:cubicBezTo>
                  <a:pt x="1452" y="608"/>
                  <a:pt x="1454" y="605"/>
                  <a:pt x="1455" y="598"/>
                </a:cubicBezTo>
                <a:cubicBezTo>
                  <a:pt x="1455" y="592"/>
                  <a:pt x="1453" y="592"/>
                  <a:pt x="1449" y="588"/>
                </a:cubicBezTo>
                <a:cubicBezTo>
                  <a:pt x="1443" y="584"/>
                  <a:pt x="1436" y="577"/>
                  <a:pt x="1428" y="576"/>
                </a:cubicBezTo>
                <a:cubicBezTo>
                  <a:pt x="1426" y="576"/>
                  <a:pt x="1422" y="570"/>
                  <a:pt x="1421" y="568"/>
                </a:cubicBezTo>
                <a:cubicBezTo>
                  <a:pt x="1420" y="562"/>
                  <a:pt x="1419" y="560"/>
                  <a:pt x="1415" y="557"/>
                </a:cubicBezTo>
                <a:cubicBezTo>
                  <a:pt x="1412" y="563"/>
                  <a:pt x="1410" y="560"/>
                  <a:pt x="1409" y="555"/>
                </a:cubicBezTo>
                <a:cubicBezTo>
                  <a:pt x="1408" y="551"/>
                  <a:pt x="1409" y="552"/>
                  <a:pt x="1404" y="553"/>
                </a:cubicBezTo>
                <a:cubicBezTo>
                  <a:pt x="1400" y="555"/>
                  <a:pt x="1397" y="555"/>
                  <a:pt x="1400" y="561"/>
                </a:cubicBezTo>
                <a:cubicBezTo>
                  <a:pt x="1401" y="562"/>
                  <a:pt x="1397" y="567"/>
                  <a:pt x="1401" y="569"/>
                </a:cubicBezTo>
                <a:cubicBezTo>
                  <a:pt x="1403" y="572"/>
                  <a:pt x="1408" y="574"/>
                  <a:pt x="1410" y="577"/>
                </a:cubicBezTo>
                <a:cubicBezTo>
                  <a:pt x="1412" y="580"/>
                  <a:pt x="1412" y="584"/>
                  <a:pt x="1415" y="587"/>
                </a:cubicBezTo>
                <a:cubicBezTo>
                  <a:pt x="1418" y="590"/>
                  <a:pt x="1420" y="592"/>
                  <a:pt x="1424" y="592"/>
                </a:cubicBezTo>
                <a:cubicBezTo>
                  <a:pt x="1427" y="592"/>
                  <a:pt x="1432" y="592"/>
                  <a:pt x="1427" y="596"/>
                </a:cubicBezTo>
                <a:cubicBezTo>
                  <a:pt x="1431" y="599"/>
                  <a:pt x="1451" y="607"/>
                  <a:pt x="1446" y="614"/>
                </a:cubicBezTo>
                <a:cubicBezTo>
                  <a:pt x="1444" y="613"/>
                  <a:pt x="1438" y="605"/>
                  <a:pt x="1436" y="607"/>
                </a:cubicBezTo>
                <a:cubicBezTo>
                  <a:pt x="1433" y="609"/>
                  <a:pt x="1433" y="610"/>
                  <a:pt x="1432" y="613"/>
                </a:cubicBezTo>
                <a:cubicBezTo>
                  <a:pt x="1432" y="616"/>
                  <a:pt x="1434" y="616"/>
                  <a:pt x="1436" y="617"/>
                </a:cubicBezTo>
                <a:cubicBezTo>
                  <a:pt x="1441" y="622"/>
                  <a:pt x="1432" y="623"/>
                  <a:pt x="1432" y="626"/>
                </a:cubicBezTo>
                <a:cubicBezTo>
                  <a:pt x="1433" y="630"/>
                  <a:pt x="1425" y="636"/>
                  <a:pt x="1425" y="630"/>
                </a:cubicBezTo>
                <a:cubicBezTo>
                  <a:pt x="1421" y="632"/>
                  <a:pt x="1420" y="637"/>
                  <a:pt x="1422" y="641"/>
                </a:cubicBezTo>
                <a:cubicBezTo>
                  <a:pt x="1424" y="645"/>
                  <a:pt x="1416" y="646"/>
                  <a:pt x="1415" y="643"/>
                </a:cubicBezTo>
                <a:cubicBezTo>
                  <a:pt x="1414" y="637"/>
                  <a:pt x="1395" y="638"/>
                  <a:pt x="1402" y="630"/>
                </a:cubicBezTo>
                <a:cubicBezTo>
                  <a:pt x="1403" y="631"/>
                  <a:pt x="1414" y="632"/>
                  <a:pt x="1416" y="631"/>
                </a:cubicBezTo>
                <a:cubicBezTo>
                  <a:pt x="1419" y="631"/>
                  <a:pt x="1423" y="631"/>
                  <a:pt x="1426" y="629"/>
                </a:cubicBezTo>
                <a:cubicBezTo>
                  <a:pt x="1428" y="628"/>
                  <a:pt x="1426" y="626"/>
                  <a:pt x="1429" y="624"/>
                </a:cubicBezTo>
                <a:cubicBezTo>
                  <a:pt x="1430" y="624"/>
                  <a:pt x="1426" y="612"/>
                  <a:pt x="1425" y="612"/>
                </a:cubicBezTo>
                <a:cubicBezTo>
                  <a:pt x="1423" y="611"/>
                  <a:pt x="1419" y="611"/>
                  <a:pt x="1420" y="609"/>
                </a:cubicBezTo>
                <a:cubicBezTo>
                  <a:pt x="1420" y="606"/>
                  <a:pt x="1417" y="605"/>
                  <a:pt x="1415" y="606"/>
                </a:cubicBezTo>
                <a:cubicBezTo>
                  <a:pt x="1415" y="603"/>
                  <a:pt x="1410" y="599"/>
                  <a:pt x="1408" y="599"/>
                </a:cubicBezTo>
                <a:cubicBezTo>
                  <a:pt x="1404" y="600"/>
                  <a:pt x="1401" y="596"/>
                  <a:pt x="1398" y="593"/>
                </a:cubicBezTo>
                <a:cubicBezTo>
                  <a:pt x="1393" y="588"/>
                  <a:pt x="1386" y="585"/>
                  <a:pt x="1385" y="579"/>
                </a:cubicBezTo>
                <a:cubicBezTo>
                  <a:pt x="1383" y="572"/>
                  <a:pt x="1383" y="572"/>
                  <a:pt x="1378" y="569"/>
                </a:cubicBezTo>
                <a:cubicBezTo>
                  <a:pt x="1375" y="567"/>
                  <a:pt x="1371" y="566"/>
                  <a:pt x="1369" y="569"/>
                </a:cubicBezTo>
                <a:cubicBezTo>
                  <a:pt x="1368" y="570"/>
                  <a:pt x="1353" y="581"/>
                  <a:pt x="1351" y="581"/>
                </a:cubicBezTo>
                <a:cubicBezTo>
                  <a:pt x="1346" y="579"/>
                  <a:pt x="1341" y="578"/>
                  <a:pt x="1336" y="576"/>
                </a:cubicBezTo>
                <a:cubicBezTo>
                  <a:pt x="1334" y="575"/>
                  <a:pt x="1330" y="580"/>
                  <a:pt x="1328" y="582"/>
                </a:cubicBezTo>
                <a:cubicBezTo>
                  <a:pt x="1327" y="583"/>
                  <a:pt x="1330" y="591"/>
                  <a:pt x="1328" y="593"/>
                </a:cubicBezTo>
                <a:cubicBezTo>
                  <a:pt x="1326" y="596"/>
                  <a:pt x="1319" y="598"/>
                  <a:pt x="1317" y="599"/>
                </a:cubicBezTo>
                <a:cubicBezTo>
                  <a:pt x="1309" y="603"/>
                  <a:pt x="1306" y="610"/>
                  <a:pt x="1301" y="618"/>
                </a:cubicBezTo>
                <a:cubicBezTo>
                  <a:pt x="1300" y="620"/>
                  <a:pt x="1306" y="623"/>
                  <a:pt x="1303" y="627"/>
                </a:cubicBezTo>
                <a:cubicBezTo>
                  <a:pt x="1301" y="629"/>
                  <a:pt x="1296" y="633"/>
                  <a:pt x="1298" y="636"/>
                </a:cubicBezTo>
                <a:cubicBezTo>
                  <a:pt x="1296" y="636"/>
                  <a:pt x="1292" y="637"/>
                  <a:pt x="1291" y="638"/>
                </a:cubicBezTo>
                <a:cubicBezTo>
                  <a:pt x="1290" y="640"/>
                  <a:pt x="1288" y="644"/>
                  <a:pt x="1287" y="644"/>
                </a:cubicBezTo>
                <a:cubicBezTo>
                  <a:pt x="1281" y="645"/>
                  <a:pt x="1276" y="645"/>
                  <a:pt x="1271" y="644"/>
                </a:cubicBezTo>
                <a:cubicBezTo>
                  <a:pt x="1267" y="644"/>
                  <a:pt x="1264" y="650"/>
                  <a:pt x="1261" y="651"/>
                </a:cubicBezTo>
                <a:cubicBezTo>
                  <a:pt x="1257" y="652"/>
                  <a:pt x="1251" y="645"/>
                  <a:pt x="1255" y="642"/>
                </a:cubicBezTo>
                <a:cubicBezTo>
                  <a:pt x="1252" y="644"/>
                  <a:pt x="1250" y="637"/>
                  <a:pt x="1245" y="640"/>
                </a:cubicBezTo>
                <a:cubicBezTo>
                  <a:pt x="1241" y="642"/>
                  <a:pt x="1238" y="639"/>
                  <a:pt x="1234" y="642"/>
                </a:cubicBezTo>
                <a:cubicBezTo>
                  <a:pt x="1235" y="639"/>
                  <a:pt x="1236" y="636"/>
                  <a:pt x="1235" y="633"/>
                </a:cubicBezTo>
                <a:cubicBezTo>
                  <a:pt x="1235" y="631"/>
                  <a:pt x="1235" y="629"/>
                  <a:pt x="1235" y="628"/>
                </a:cubicBezTo>
                <a:cubicBezTo>
                  <a:pt x="1235" y="626"/>
                  <a:pt x="1233" y="628"/>
                  <a:pt x="1232" y="627"/>
                </a:cubicBezTo>
                <a:cubicBezTo>
                  <a:pt x="1229" y="623"/>
                  <a:pt x="1232" y="621"/>
                  <a:pt x="1233" y="616"/>
                </a:cubicBezTo>
                <a:cubicBezTo>
                  <a:pt x="1234" y="611"/>
                  <a:pt x="1238" y="603"/>
                  <a:pt x="1236" y="599"/>
                </a:cubicBezTo>
                <a:cubicBezTo>
                  <a:pt x="1234" y="594"/>
                  <a:pt x="1235" y="589"/>
                  <a:pt x="1236" y="584"/>
                </a:cubicBezTo>
                <a:cubicBezTo>
                  <a:pt x="1233" y="587"/>
                  <a:pt x="1231" y="582"/>
                  <a:pt x="1232" y="580"/>
                </a:cubicBezTo>
                <a:cubicBezTo>
                  <a:pt x="1233" y="577"/>
                  <a:pt x="1238" y="577"/>
                  <a:pt x="1240" y="577"/>
                </a:cubicBezTo>
                <a:cubicBezTo>
                  <a:pt x="1240" y="576"/>
                  <a:pt x="1240" y="576"/>
                  <a:pt x="1239" y="575"/>
                </a:cubicBezTo>
                <a:cubicBezTo>
                  <a:pt x="1244" y="571"/>
                  <a:pt x="1246" y="577"/>
                  <a:pt x="1250" y="576"/>
                </a:cubicBezTo>
                <a:cubicBezTo>
                  <a:pt x="1256" y="574"/>
                  <a:pt x="1259" y="574"/>
                  <a:pt x="1264" y="576"/>
                </a:cubicBezTo>
                <a:cubicBezTo>
                  <a:pt x="1269" y="577"/>
                  <a:pt x="1273" y="575"/>
                  <a:pt x="1277" y="576"/>
                </a:cubicBezTo>
                <a:cubicBezTo>
                  <a:pt x="1280" y="577"/>
                  <a:pt x="1285" y="578"/>
                  <a:pt x="1288" y="578"/>
                </a:cubicBezTo>
                <a:cubicBezTo>
                  <a:pt x="1296" y="576"/>
                  <a:pt x="1295" y="560"/>
                  <a:pt x="1295" y="554"/>
                </a:cubicBezTo>
                <a:cubicBezTo>
                  <a:pt x="1295" y="548"/>
                  <a:pt x="1296" y="546"/>
                  <a:pt x="1290" y="544"/>
                </a:cubicBezTo>
                <a:cubicBezTo>
                  <a:pt x="1287" y="543"/>
                  <a:pt x="1286" y="537"/>
                  <a:pt x="1287" y="536"/>
                </a:cubicBezTo>
                <a:cubicBezTo>
                  <a:pt x="1284" y="536"/>
                  <a:pt x="1285" y="534"/>
                  <a:pt x="1284" y="534"/>
                </a:cubicBezTo>
                <a:cubicBezTo>
                  <a:pt x="1283" y="533"/>
                  <a:pt x="1279" y="533"/>
                  <a:pt x="1279" y="533"/>
                </a:cubicBezTo>
                <a:cubicBezTo>
                  <a:pt x="1276" y="531"/>
                  <a:pt x="1275" y="529"/>
                  <a:pt x="1272" y="530"/>
                </a:cubicBezTo>
                <a:cubicBezTo>
                  <a:pt x="1270" y="530"/>
                  <a:pt x="1269" y="530"/>
                  <a:pt x="1267" y="527"/>
                </a:cubicBezTo>
                <a:cubicBezTo>
                  <a:pt x="1268" y="527"/>
                  <a:pt x="1269" y="527"/>
                  <a:pt x="1270" y="526"/>
                </a:cubicBezTo>
                <a:cubicBezTo>
                  <a:pt x="1268" y="525"/>
                  <a:pt x="1267" y="524"/>
                  <a:pt x="1267" y="522"/>
                </a:cubicBezTo>
                <a:cubicBezTo>
                  <a:pt x="1270" y="521"/>
                  <a:pt x="1274" y="522"/>
                  <a:pt x="1277" y="520"/>
                </a:cubicBezTo>
                <a:cubicBezTo>
                  <a:pt x="1283" y="516"/>
                  <a:pt x="1279" y="523"/>
                  <a:pt x="1283" y="522"/>
                </a:cubicBezTo>
                <a:cubicBezTo>
                  <a:pt x="1285" y="522"/>
                  <a:pt x="1292" y="521"/>
                  <a:pt x="1292" y="519"/>
                </a:cubicBezTo>
                <a:cubicBezTo>
                  <a:pt x="1291" y="515"/>
                  <a:pt x="1290" y="512"/>
                  <a:pt x="1289" y="509"/>
                </a:cubicBezTo>
                <a:cubicBezTo>
                  <a:pt x="1290" y="509"/>
                  <a:pt x="1293" y="509"/>
                  <a:pt x="1294" y="511"/>
                </a:cubicBezTo>
                <a:cubicBezTo>
                  <a:pt x="1295" y="513"/>
                  <a:pt x="1294" y="513"/>
                  <a:pt x="1297" y="513"/>
                </a:cubicBezTo>
                <a:cubicBezTo>
                  <a:pt x="1301" y="514"/>
                  <a:pt x="1303" y="514"/>
                  <a:pt x="1307" y="512"/>
                </a:cubicBezTo>
                <a:cubicBezTo>
                  <a:pt x="1306" y="512"/>
                  <a:pt x="1305" y="511"/>
                  <a:pt x="1304" y="511"/>
                </a:cubicBezTo>
                <a:cubicBezTo>
                  <a:pt x="1307" y="508"/>
                  <a:pt x="1311" y="507"/>
                  <a:pt x="1314" y="505"/>
                </a:cubicBezTo>
                <a:cubicBezTo>
                  <a:pt x="1319" y="503"/>
                  <a:pt x="1314" y="500"/>
                  <a:pt x="1316" y="496"/>
                </a:cubicBezTo>
                <a:cubicBezTo>
                  <a:pt x="1317" y="495"/>
                  <a:pt x="1324" y="493"/>
                  <a:pt x="1326" y="492"/>
                </a:cubicBezTo>
                <a:cubicBezTo>
                  <a:pt x="1330" y="490"/>
                  <a:pt x="1332" y="490"/>
                  <a:pt x="1336" y="491"/>
                </a:cubicBezTo>
                <a:cubicBezTo>
                  <a:pt x="1335" y="490"/>
                  <a:pt x="1331" y="490"/>
                  <a:pt x="1331" y="488"/>
                </a:cubicBezTo>
                <a:cubicBezTo>
                  <a:pt x="1331" y="488"/>
                  <a:pt x="1335" y="487"/>
                  <a:pt x="1335" y="487"/>
                </a:cubicBezTo>
                <a:cubicBezTo>
                  <a:pt x="1336" y="486"/>
                  <a:pt x="1335" y="485"/>
                  <a:pt x="1336" y="484"/>
                </a:cubicBezTo>
                <a:cubicBezTo>
                  <a:pt x="1338" y="480"/>
                  <a:pt x="1339" y="478"/>
                  <a:pt x="1340" y="474"/>
                </a:cubicBezTo>
                <a:cubicBezTo>
                  <a:pt x="1340" y="472"/>
                  <a:pt x="1343" y="473"/>
                  <a:pt x="1345" y="471"/>
                </a:cubicBezTo>
                <a:cubicBezTo>
                  <a:pt x="1349" y="466"/>
                  <a:pt x="1353" y="469"/>
                  <a:pt x="1358" y="468"/>
                </a:cubicBezTo>
                <a:cubicBezTo>
                  <a:pt x="1359" y="467"/>
                  <a:pt x="1358" y="465"/>
                  <a:pt x="1359" y="465"/>
                </a:cubicBezTo>
                <a:cubicBezTo>
                  <a:pt x="1361" y="465"/>
                  <a:pt x="1362" y="464"/>
                  <a:pt x="1363" y="464"/>
                </a:cubicBezTo>
                <a:cubicBezTo>
                  <a:pt x="1365" y="464"/>
                  <a:pt x="1368" y="465"/>
                  <a:pt x="1370" y="465"/>
                </a:cubicBezTo>
                <a:cubicBezTo>
                  <a:pt x="1369" y="461"/>
                  <a:pt x="1372" y="462"/>
                  <a:pt x="1375" y="462"/>
                </a:cubicBezTo>
                <a:cubicBezTo>
                  <a:pt x="1374" y="461"/>
                  <a:pt x="1369" y="457"/>
                  <a:pt x="1371" y="456"/>
                </a:cubicBezTo>
                <a:cubicBezTo>
                  <a:pt x="1375" y="453"/>
                  <a:pt x="1372" y="453"/>
                  <a:pt x="1371" y="450"/>
                </a:cubicBezTo>
                <a:cubicBezTo>
                  <a:pt x="1370" y="446"/>
                  <a:pt x="1372" y="444"/>
                  <a:pt x="1369" y="442"/>
                </a:cubicBezTo>
                <a:cubicBezTo>
                  <a:pt x="1366" y="440"/>
                  <a:pt x="1367" y="438"/>
                  <a:pt x="1367" y="435"/>
                </a:cubicBezTo>
                <a:cubicBezTo>
                  <a:pt x="1366" y="429"/>
                  <a:pt x="1368" y="423"/>
                  <a:pt x="1374" y="423"/>
                </a:cubicBezTo>
                <a:cubicBezTo>
                  <a:pt x="1378" y="422"/>
                  <a:pt x="1382" y="418"/>
                  <a:pt x="1386" y="415"/>
                </a:cubicBezTo>
                <a:cubicBezTo>
                  <a:pt x="1383" y="420"/>
                  <a:pt x="1382" y="429"/>
                  <a:pt x="1388" y="431"/>
                </a:cubicBezTo>
                <a:cubicBezTo>
                  <a:pt x="1384" y="437"/>
                  <a:pt x="1377" y="439"/>
                  <a:pt x="1378" y="447"/>
                </a:cubicBezTo>
                <a:cubicBezTo>
                  <a:pt x="1379" y="453"/>
                  <a:pt x="1385" y="458"/>
                  <a:pt x="1391" y="456"/>
                </a:cubicBezTo>
                <a:cubicBezTo>
                  <a:pt x="1390" y="457"/>
                  <a:pt x="1389" y="459"/>
                  <a:pt x="1388" y="461"/>
                </a:cubicBezTo>
                <a:cubicBezTo>
                  <a:pt x="1394" y="464"/>
                  <a:pt x="1398" y="456"/>
                  <a:pt x="1403" y="456"/>
                </a:cubicBezTo>
                <a:cubicBezTo>
                  <a:pt x="1405" y="455"/>
                  <a:pt x="1409" y="458"/>
                  <a:pt x="1410" y="460"/>
                </a:cubicBezTo>
                <a:cubicBezTo>
                  <a:pt x="1411" y="463"/>
                  <a:pt x="1414" y="464"/>
                  <a:pt x="1417" y="465"/>
                </a:cubicBezTo>
                <a:cubicBezTo>
                  <a:pt x="1417" y="465"/>
                  <a:pt x="1417" y="463"/>
                  <a:pt x="1417" y="462"/>
                </a:cubicBezTo>
                <a:cubicBezTo>
                  <a:pt x="1416" y="462"/>
                  <a:pt x="1414" y="462"/>
                  <a:pt x="1412" y="462"/>
                </a:cubicBezTo>
                <a:cubicBezTo>
                  <a:pt x="1416" y="460"/>
                  <a:pt x="1428" y="460"/>
                  <a:pt x="1430" y="457"/>
                </a:cubicBezTo>
                <a:cubicBezTo>
                  <a:pt x="1434" y="451"/>
                  <a:pt x="1445" y="448"/>
                  <a:pt x="1450" y="453"/>
                </a:cubicBezTo>
                <a:cubicBezTo>
                  <a:pt x="1449" y="452"/>
                  <a:pt x="1448" y="452"/>
                  <a:pt x="1447" y="451"/>
                </a:cubicBezTo>
                <a:cubicBezTo>
                  <a:pt x="1447" y="456"/>
                  <a:pt x="1454" y="457"/>
                  <a:pt x="1456" y="454"/>
                </a:cubicBezTo>
                <a:cubicBezTo>
                  <a:pt x="1457" y="453"/>
                  <a:pt x="1458" y="450"/>
                  <a:pt x="1459" y="449"/>
                </a:cubicBezTo>
                <a:cubicBezTo>
                  <a:pt x="1459" y="449"/>
                  <a:pt x="1461" y="449"/>
                  <a:pt x="1461" y="448"/>
                </a:cubicBezTo>
                <a:cubicBezTo>
                  <a:pt x="1463" y="447"/>
                  <a:pt x="1465" y="446"/>
                  <a:pt x="1467" y="444"/>
                </a:cubicBezTo>
                <a:cubicBezTo>
                  <a:pt x="1466" y="446"/>
                  <a:pt x="1465" y="447"/>
                  <a:pt x="1463" y="449"/>
                </a:cubicBezTo>
                <a:cubicBezTo>
                  <a:pt x="1472" y="453"/>
                  <a:pt x="1467" y="437"/>
                  <a:pt x="1466" y="433"/>
                </a:cubicBezTo>
                <a:cubicBezTo>
                  <a:pt x="1466" y="430"/>
                  <a:pt x="1467" y="427"/>
                  <a:pt x="1469" y="425"/>
                </a:cubicBezTo>
                <a:cubicBezTo>
                  <a:pt x="1471" y="423"/>
                  <a:pt x="1469" y="419"/>
                  <a:pt x="1472" y="417"/>
                </a:cubicBezTo>
                <a:cubicBezTo>
                  <a:pt x="1480" y="411"/>
                  <a:pt x="1482" y="424"/>
                  <a:pt x="1488" y="424"/>
                </a:cubicBezTo>
                <a:cubicBezTo>
                  <a:pt x="1491" y="425"/>
                  <a:pt x="1493" y="420"/>
                  <a:pt x="1493" y="417"/>
                </a:cubicBezTo>
                <a:cubicBezTo>
                  <a:pt x="1492" y="415"/>
                  <a:pt x="1494" y="408"/>
                  <a:pt x="1494" y="408"/>
                </a:cubicBezTo>
                <a:cubicBezTo>
                  <a:pt x="1493" y="407"/>
                  <a:pt x="1491" y="409"/>
                  <a:pt x="1490" y="409"/>
                </a:cubicBezTo>
                <a:cubicBezTo>
                  <a:pt x="1489" y="408"/>
                  <a:pt x="1488" y="406"/>
                  <a:pt x="1487" y="405"/>
                </a:cubicBezTo>
                <a:cubicBezTo>
                  <a:pt x="1486" y="404"/>
                  <a:pt x="1485" y="398"/>
                  <a:pt x="1485" y="397"/>
                </a:cubicBezTo>
                <a:cubicBezTo>
                  <a:pt x="1491" y="395"/>
                  <a:pt x="1497" y="391"/>
                  <a:pt x="1503" y="392"/>
                </a:cubicBezTo>
                <a:cubicBezTo>
                  <a:pt x="1508" y="393"/>
                  <a:pt x="1512" y="393"/>
                  <a:pt x="1517" y="394"/>
                </a:cubicBezTo>
                <a:cubicBezTo>
                  <a:pt x="1523" y="395"/>
                  <a:pt x="1518" y="392"/>
                  <a:pt x="1521" y="390"/>
                </a:cubicBezTo>
                <a:cubicBezTo>
                  <a:pt x="1524" y="389"/>
                  <a:pt x="1527" y="389"/>
                  <a:pt x="1530" y="388"/>
                </a:cubicBezTo>
                <a:cubicBezTo>
                  <a:pt x="1532" y="387"/>
                  <a:pt x="1536" y="388"/>
                  <a:pt x="1538" y="389"/>
                </a:cubicBezTo>
                <a:cubicBezTo>
                  <a:pt x="1537" y="384"/>
                  <a:pt x="1529" y="383"/>
                  <a:pt x="1525" y="382"/>
                </a:cubicBezTo>
                <a:cubicBezTo>
                  <a:pt x="1526" y="381"/>
                  <a:pt x="1526" y="379"/>
                  <a:pt x="1527" y="378"/>
                </a:cubicBezTo>
                <a:cubicBezTo>
                  <a:pt x="1514" y="381"/>
                  <a:pt x="1501" y="384"/>
                  <a:pt x="1489" y="386"/>
                </a:cubicBezTo>
                <a:cubicBezTo>
                  <a:pt x="1487" y="386"/>
                  <a:pt x="1482" y="388"/>
                  <a:pt x="1481" y="387"/>
                </a:cubicBezTo>
                <a:cubicBezTo>
                  <a:pt x="1479" y="383"/>
                  <a:pt x="1478" y="382"/>
                  <a:pt x="1474" y="380"/>
                </a:cubicBezTo>
                <a:cubicBezTo>
                  <a:pt x="1469" y="378"/>
                  <a:pt x="1470" y="379"/>
                  <a:pt x="1470" y="373"/>
                </a:cubicBezTo>
                <a:cubicBezTo>
                  <a:pt x="1471" y="369"/>
                  <a:pt x="1471" y="367"/>
                  <a:pt x="1470" y="364"/>
                </a:cubicBezTo>
                <a:cubicBezTo>
                  <a:pt x="1470" y="361"/>
                  <a:pt x="1467" y="355"/>
                  <a:pt x="1467" y="352"/>
                </a:cubicBezTo>
                <a:cubicBezTo>
                  <a:pt x="1468" y="350"/>
                  <a:pt x="1473" y="346"/>
                  <a:pt x="1475" y="344"/>
                </a:cubicBezTo>
                <a:cubicBezTo>
                  <a:pt x="1479" y="339"/>
                  <a:pt x="1484" y="336"/>
                  <a:pt x="1488" y="332"/>
                </a:cubicBezTo>
                <a:cubicBezTo>
                  <a:pt x="1490" y="329"/>
                  <a:pt x="1493" y="323"/>
                  <a:pt x="1496" y="322"/>
                </a:cubicBezTo>
                <a:cubicBezTo>
                  <a:pt x="1498" y="321"/>
                  <a:pt x="1502" y="323"/>
                  <a:pt x="1501" y="318"/>
                </a:cubicBezTo>
                <a:cubicBezTo>
                  <a:pt x="1499" y="312"/>
                  <a:pt x="1494" y="309"/>
                  <a:pt x="1488" y="309"/>
                </a:cubicBezTo>
                <a:cubicBezTo>
                  <a:pt x="1479" y="309"/>
                  <a:pt x="1479" y="308"/>
                  <a:pt x="1472" y="315"/>
                </a:cubicBezTo>
                <a:cubicBezTo>
                  <a:pt x="1469" y="319"/>
                  <a:pt x="1467" y="323"/>
                  <a:pt x="1470" y="328"/>
                </a:cubicBezTo>
                <a:cubicBezTo>
                  <a:pt x="1473" y="333"/>
                  <a:pt x="1449" y="345"/>
                  <a:pt x="1447" y="348"/>
                </a:cubicBezTo>
                <a:cubicBezTo>
                  <a:pt x="1441" y="355"/>
                  <a:pt x="1431" y="367"/>
                  <a:pt x="1438" y="378"/>
                </a:cubicBezTo>
                <a:cubicBezTo>
                  <a:pt x="1440" y="383"/>
                  <a:pt x="1448" y="382"/>
                  <a:pt x="1451" y="388"/>
                </a:cubicBezTo>
                <a:cubicBezTo>
                  <a:pt x="1452" y="392"/>
                  <a:pt x="1446" y="395"/>
                  <a:pt x="1443" y="397"/>
                </a:cubicBezTo>
                <a:cubicBezTo>
                  <a:pt x="1438" y="401"/>
                  <a:pt x="1435" y="403"/>
                  <a:pt x="1434" y="410"/>
                </a:cubicBezTo>
                <a:cubicBezTo>
                  <a:pt x="1433" y="415"/>
                  <a:pt x="1433" y="423"/>
                  <a:pt x="1431" y="428"/>
                </a:cubicBezTo>
                <a:cubicBezTo>
                  <a:pt x="1428" y="435"/>
                  <a:pt x="1423" y="435"/>
                  <a:pt x="1417" y="436"/>
                </a:cubicBezTo>
                <a:cubicBezTo>
                  <a:pt x="1415" y="436"/>
                  <a:pt x="1415" y="439"/>
                  <a:pt x="1414" y="441"/>
                </a:cubicBezTo>
                <a:cubicBezTo>
                  <a:pt x="1414" y="444"/>
                  <a:pt x="1412" y="443"/>
                  <a:pt x="1409" y="444"/>
                </a:cubicBezTo>
                <a:cubicBezTo>
                  <a:pt x="1405" y="444"/>
                  <a:pt x="1405" y="445"/>
                  <a:pt x="1404" y="440"/>
                </a:cubicBezTo>
                <a:cubicBezTo>
                  <a:pt x="1404" y="438"/>
                  <a:pt x="1402" y="434"/>
                  <a:pt x="1403" y="432"/>
                </a:cubicBezTo>
                <a:cubicBezTo>
                  <a:pt x="1405" y="427"/>
                  <a:pt x="1398" y="422"/>
                  <a:pt x="1396" y="418"/>
                </a:cubicBezTo>
                <a:cubicBezTo>
                  <a:pt x="1394" y="416"/>
                  <a:pt x="1395" y="413"/>
                  <a:pt x="1394" y="412"/>
                </a:cubicBezTo>
                <a:cubicBezTo>
                  <a:pt x="1393" y="409"/>
                  <a:pt x="1391" y="407"/>
                  <a:pt x="1391" y="404"/>
                </a:cubicBezTo>
                <a:cubicBezTo>
                  <a:pt x="1390" y="402"/>
                  <a:pt x="1392" y="398"/>
                  <a:pt x="1390" y="397"/>
                </a:cubicBezTo>
                <a:cubicBezTo>
                  <a:pt x="1387" y="396"/>
                  <a:pt x="1387" y="392"/>
                  <a:pt x="1386" y="390"/>
                </a:cubicBezTo>
                <a:cubicBezTo>
                  <a:pt x="1384" y="396"/>
                  <a:pt x="1383" y="397"/>
                  <a:pt x="1378" y="401"/>
                </a:cubicBezTo>
                <a:cubicBezTo>
                  <a:pt x="1375" y="403"/>
                  <a:pt x="1372" y="407"/>
                  <a:pt x="1368" y="409"/>
                </a:cubicBezTo>
                <a:cubicBezTo>
                  <a:pt x="1363" y="413"/>
                  <a:pt x="1348" y="411"/>
                  <a:pt x="1348" y="402"/>
                </a:cubicBezTo>
                <a:cubicBezTo>
                  <a:pt x="1348" y="392"/>
                  <a:pt x="1343" y="381"/>
                  <a:pt x="1344" y="371"/>
                </a:cubicBezTo>
                <a:cubicBezTo>
                  <a:pt x="1344" y="361"/>
                  <a:pt x="1345" y="361"/>
                  <a:pt x="1352" y="356"/>
                </a:cubicBezTo>
                <a:cubicBezTo>
                  <a:pt x="1355" y="353"/>
                  <a:pt x="1359" y="351"/>
                  <a:pt x="1364" y="349"/>
                </a:cubicBezTo>
                <a:cubicBezTo>
                  <a:pt x="1369" y="346"/>
                  <a:pt x="1373" y="344"/>
                  <a:pt x="1377" y="340"/>
                </a:cubicBezTo>
                <a:cubicBezTo>
                  <a:pt x="1381" y="336"/>
                  <a:pt x="1384" y="332"/>
                  <a:pt x="1388" y="329"/>
                </a:cubicBezTo>
                <a:cubicBezTo>
                  <a:pt x="1396" y="321"/>
                  <a:pt x="1400" y="311"/>
                  <a:pt x="1406" y="301"/>
                </a:cubicBezTo>
                <a:cubicBezTo>
                  <a:pt x="1412" y="292"/>
                  <a:pt x="1420" y="285"/>
                  <a:pt x="1427" y="276"/>
                </a:cubicBezTo>
                <a:cubicBezTo>
                  <a:pt x="1435" y="268"/>
                  <a:pt x="1441" y="259"/>
                  <a:pt x="1451" y="255"/>
                </a:cubicBezTo>
                <a:cubicBezTo>
                  <a:pt x="1461" y="250"/>
                  <a:pt x="1472" y="246"/>
                  <a:pt x="1483" y="243"/>
                </a:cubicBezTo>
                <a:cubicBezTo>
                  <a:pt x="1487" y="242"/>
                  <a:pt x="1490" y="235"/>
                  <a:pt x="1493" y="233"/>
                </a:cubicBezTo>
                <a:cubicBezTo>
                  <a:pt x="1497" y="230"/>
                  <a:pt x="1503" y="230"/>
                  <a:pt x="1507" y="230"/>
                </a:cubicBezTo>
                <a:cubicBezTo>
                  <a:pt x="1502" y="236"/>
                  <a:pt x="1499" y="239"/>
                  <a:pt x="1497" y="246"/>
                </a:cubicBezTo>
                <a:cubicBezTo>
                  <a:pt x="1502" y="245"/>
                  <a:pt x="1506" y="237"/>
                  <a:pt x="1509" y="233"/>
                </a:cubicBezTo>
                <a:cubicBezTo>
                  <a:pt x="1510" y="236"/>
                  <a:pt x="1510" y="238"/>
                  <a:pt x="1511" y="241"/>
                </a:cubicBezTo>
                <a:cubicBezTo>
                  <a:pt x="1513" y="238"/>
                  <a:pt x="1515" y="235"/>
                  <a:pt x="1517" y="232"/>
                </a:cubicBezTo>
                <a:cubicBezTo>
                  <a:pt x="1518" y="231"/>
                  <a:pt x="1524" y="232"/>
                  <a:pt x="1526" y="232"/>
                </a:cubicBezTo>
                <a:cubicBezTo>
                  <a:pt x="1524" y="234"/>
                  <a:pt x="1523" y="237"/>
                  <a:pt x="1521" y="239"/>
                </a:cubicBezTo>
                <a:cubicBezTo>
                  <a:pt x="1527" y="243"/>
                  <a:pt x="1524" y="233"/>
                  <a:pt x="1529" y="234"/>
                </a:cubicBezTo>
                <a:cubicBezTo>
                  <a:pt x="1534" y="236"/>
                  <a:pt x="1539" y="238"/>
                  <a:pt x="1544" y="240"/>
                </a:cubicBezTo>
                <a:cubicBezTo>
                  <a:pt x="1548" y="242"/>
                  <a:pt x="1540" y="246"/>
                  <a:pt x="1538" y="246"/>
                </a:cubicBezTo>
                <a:cubicBezTo>
                  <a:pt x="1535" y="247"/>
                  <a:pt x="1530" y="245"/>
                  <a:pt x="1526" y="245"/>
                </a:cubicBezTo>
                <a:cubicBezTo>
                  <a:pt x="1528" y="249"/>
                  <a:pt x="1532" y="247"/>
                  <a:pt x="1534" y="251"/>
                </a:cubicBezTo>
                <a:cubicBezTo>
                  <a:pt x="1534" y="252"/>
                  <a:pt x="1539" y="251"/>
                  <a:pt x="1541" y="251"/>
                </a:cubicBezTo>
                <a:cubicBezTo>
                  <a:pt x="1545" y="251"/>
                  <a:pt x="1549" y="253"/>
                  <a:pt x="1552" y="249"/>
                </a:cubicBezTo>
                <a:cubicBezTo>
                  <a:pt x="1553" y="247"/>
                  <a:pt x="1558" y="251"/>
                  <a:pt x="1560" y="252"/>
                </a:cubicBezTo>
                <a:cubicBezTo>
                  <a:pt x="1559" y="256"/>
                  <a:pt x="1556" y="254"/>
                  <a:pt x="1553" y="253"/>
                </a:cubicBezTo>
                <a:cubicBezTo>
                  <a:pt x="1551" y="261"/>
                  <a:pt x="1566" y="258"/>
                  <a:pt x="1569" y="258"/>
                </a:cubicBezTo>
                <a:cubicBezTo>
                  <a:pt x="1577" y="258"/>
                  <a:pt x="1581" y="260"/>
                  <a:pt x="1588" y="265"/>
                </a:cubicBezTo>
                <a:cubicBezTo>
                  <a:pt x="1595" y="268"/>
                  <a:pt x="1601" y="272"/>
                  <a:pt x="1608" y="274"/>
                </a:cubicBezTo>
                <a:cubicBezTo>
                  <a:pt x="1613" y="276"/>
                  <a:pt x="1620" y="279"/>
                  <a:pt x="1623" y="285"/>
                </a:cubicBezTo>
                <a:cubicBezTo>
                  <a:pt x="1625" y="292"/>
                  <a:pt x="1624" y="291"/>
                  <a:pt x="1621" y="297"/>
                </a:cubicBezTo>
                <a:cubicBezTo>
                  <a:pt x="1619" y="300"/>
                  <a:pt x="1618" y="302"/>
                  <a:pt x="1615" y="303"/>
                </a:cubicBezTo>
                <a:cubicBezTo>
                  <a:pt x="1607" y="306"/>
                  <a:pt x="1604" y="306"/>
                  <a:pt x="1596" y="304"/>
                </a:cubicBezTo>
                <a:cubicBezTo>
                  <a:pt x="1582" y="301"/>
                  <a:pt x="1570" y="298"/>
                  <a:pt x="1557" y="291"/>
                </a:cubicBezTo>
                <a:cubicBezTo>
                  <a:pt x="1561" y="295"/>
                  <a:pt x="1572" y="302"/>
                  <a:pt x="1572" y="308"/>
                </a:cubicBezTo>
                <a:cubicBezTo>
                  <a:pt x="1572" y="314"/>
                  <a:pt x="1571" y="326"/>
                  <a:pt x="1576" y="329"/>
                </a:cubicBezTo>
                <a:cubicBezTo>
                  <a:pt x="1582" y="331"/>
                  <a:pt x="1590" y="338"/>
                  <a:pt x="1596" y="336"/>
                </a:cubicBezTo>
                <a:cubicBezTo>
                  <a:pt x="1600" y="334"/>
                  <a:pt x="1598" y="329"/>
                  <a:pt x="1594" y="329"/>
                </a:cubicBezTo>
                <a:cubicBezTo>
                  <a:pt x="1591" y="329"/>
                  <a:pt x="1589" y="325"/>
                  <a:pt x="1587" y="322"/>
                </a:cubicBezTo>
                <a:cubicBezTo>
                  <a:pt x="1592" y="317"/>
                  <a:pt x="1593" y="318"/>
                  <a:pt x="1600" y="321"/>
                </a:cubicBezTo>
                <a:cubicBezTo>
                  <a:pt x="1605" y="323"/>
                  <a:pt x="1611" y="325"/>
                  <a:pt x="1616" y="327"/>
                </a:cubicBezTo>
                <a:cubicBezTo>
                  <a:pt x="1616" y="325"/>
                  <a:pt x="1612" y="314"/>
                  <a:pt x="1612" y="314"/>
                </a:cubicBezTo>
                <a:cubicBezTo>
                  <a:pt x="1616" y="311"/>
                  <a:pt x="1621" y="308"/>
                  <a:pt x="1625" y="305"/>
                </a:cubicBezTo>
                <a:cubicBezTo>
                  <a:pt x="1627" y="304"/>
                  <a:pt x="1631" y="300"/>
                  <a:pt x="1634" y="300"/>
                </a:cubicBezTo>
                <a:cubicBezTo>
                  <a:pt x="1638" y="302"/>
                  <a:pt x="1643" y="303"/>
                  <a:pt x="1647" y="304"/>
                </a:cubicBezTo>
                <a:cubicBezTo>
                  <a:pt x="1648" y="302"/>
                  <a:pt x="1650" y="297"/>
                  <a:pt x="1649" y="295"/>
                </a:cubicBezTo>
                <a:cubicBezTo>
                  <a:pt x="1649" y="294"/>
                  <a:pt x="1644" y="287"/>
                  <a:pt x="1644" y="288"/>
                </a:cubicBezTo>
                <a:cubicBezTo>
                  <a:pt x="1645" y="284"/>
                  <a:pt x="1646" y="280"/>
                  <a:pt x="1647" y="276"/>
                </a:cubicBezTo>
                <a:cubicBezTo>
                  <a:pt x="1647" y="274"/>
                  <a:pt x="1642" y="270"/>
                  <a:pt x="1642" y="269"/>
                </a:cubicBezTo>
                <a:cubicBezTo>
                  <a:pt x="1647" y="269"/>
                  <a:pt x="1652" y="270"/>
                  <a:pt x="1658" y="271"/>
                </a:cubicBezTo>
                <a:cubicBezTo>
                  <a:pt x="1662" y="271"/>
                  <a:pt x="1664" y="277"/>
                  <a:pt x="1667" y="281"/>
                </a:cubicBezTo>
                <a:cubicBezTo>
                  <a:pt x="1664" y="281"/>
                  <a:pt x="1656" y="280"/>
                  <a:pt x="1655" y="283"/>
                </a:cubicBezTo>
                <a:cubicBezTo>
                  <a:pt x="1653" y="287"/>
                  <a:pt x="1657" y="289"/>
                  <a:pt x="1659" y="293"/>
                </a:cubicBezTo>
                <a:cubicBezTo>
                  <a:pt x="1662" y="296"/>
                  <a:pt x="1666" y="294"/>
                  <a:pt x="1671" y="294"/>
                </a:cubicBezTo>
                <a:cubicBezTo>
                  <a:pt x="1676" y="293"/>
                  <a:pt x="1672" y="289"/>
                  <a:pt x="1675" y="285"/>
                </a:cubicBezTo>
                <a:cubicBezTo>
                  <a:pt x="1676" y="284"/>
                  <a:pt x="1681" y="283"/>
                  <a:pt x="1682" y="282"/>
                </a:cubicBezTo>
                <a:cubicBezTo>
                  <a:pt x="1687" y="280"/>
                  <a:pt x="1692" y="278"/>
                  <a:pt x="1697" y="275"/>
                </a:cubicBezTo>
                <a:cubicBezTo>
                  <a:pt x="1704" y="272"/>
                  <a:pt x="1712" y="269"/>
                  <a:pt x="1719" y="265"/>
                </a:cubicBezTo>
                <a:cubicBezTo>
                  <a:pt x="1721" y="272"/>
                  <a:pt x="1721" y="272"/>
                  <a:pt x="1728" y="274"/>
                </a:cubicBezTo>
                <a:cubicBezTo>
                  <a:pt x="1732" y="275"/>
                  <a:pt x="1734" y="267"/>
                  <a:pt x="1738" y="267"/>
                </a:cubicBezTo>
                <a:cubicBezTo>
                  <a:pt x="1743" y="268"/>
                  <a:pt x="1747" y="269"/>
                  <a:pt x="1752" y="266"/>
                </a:cubicBezTo>
                <a:cubicBezTo>
                  <a:pt x="1757" y="264"/>
                  <a:pt x="1759" y="264"/>
                  <a:pt x="1765" y="265"/>
                </a:cubicBezTo>
                <a:cubicBezTo>
                  <a:pt x="1764" y="267"/>
                  <a:pt x="1763" y="269"/>
                  <a:pt x="1762" y="270"/>
                </a:cubicBezTo>
                <a:cubicBezTo>
                  <a:pt x="1769" y="272"/>
                  <a:pt x="1769" y="273"/>
                  <a:pt x="1773" y="266"/>
                </a:cubicBezTo>
                <a:cubicBezTo>
                  <a:pt x="1777" y="261"/>
                  <a:pt x="1775" y="260"/>
                  <a:pt x="1771" y="255"/>
                </a:cubicBezTo>
                <a:cubicBezTo>
                  <a:pt x="1780" y="251"/>
                  <a:pt x="1794" y="252"/>
                  <a:pt x="1804" y="256"/>
                </a:cubicBezTo>
                <a:cubicBezTo>
                  <a:pt x="1810" y="259"/>
                  <a:pt x="1817" y="261"/>
                  <a:pt x="1824" y="264"/>
                </a:cubicBezTo>
                <a:cubicBezTo>
                  <a:pt x="1828" y="266"/>
                  <a:pt x="1833" y="271"/>
                  <a:pt x="1837" y="274"/>
                </a:cubicBezTo>
                <a:cubicBezTo>
                  <a:pt x="1838" y="272"/>
                  <a:pt x="1840" y="264"/>
                  <a:pt x="1838" y="262"/>
                </a:cubicBezTo>
                <a:cubicBezTo>
                  <a:pt x="1833" y="258"/>
                  <a:pt x="1828" y="255"/>
                  <a:pt x="1824" y="251"/>
                </a:cubicBezTo>
                <a:cubicBezTo>
                  <a:pt x="1820" y="249"/>
                  <a:pt x="1826" y="242"/>
                  <a:pt x="1827" y="239"/>
                </a:cubicBezTo>
                <a:cubicBezTo>
                  <a:pt x="1828" y="236"/>
                  <a:pt x="1821" y="233"/>
                  <a:pt x="1818" y="232"/>
                </a:cubicBezTo>
                <a:cubicBezTo>
                  <a:pt x="1823" y="228"/>
                  <a:pt x="1828" y="224"/>
                  <a:pt x="1833" y="220"/>
                </a:cubicBezTo>
                <a:cubicBezTo>
                  <a:pt x="1836" y="217"/>
                  <a:pt x="1837" y="208"/>
                  <a:pt x="1839" y="204"/>
                </a:cubicBezTo>
                <a:cubicBezTo>
                  <a:pt x="1841" y="199"/>
                  <a:pt x="1863" y="204"/>
                  <a:pt x="1869" y="205"/>
                </a:cubicBezTo>
                <a:cubicBezTo>
                  <a:pt x="1867" y="210"/>
                  <a:pt x="1865" y="216"/>
                  <a:pt x="1863" y="222"/>
                </a:cubicBezTo>
                <a:cubicBezTo>
                  <a:pt x="1862" y="225"/>
                  <a:pt x="1866" y="231"/>
                  <a:pt x="1868" y="234"/>
                </a:cubicBezTo>
                <a:cubicBezTo>
                  <a:pt x="1870" y="239"/>
                  <a:pt x="1862" y="261"/>
                  <a:pt x="1866" y="264"/>
                </a:cubicBezTo>
                <a:cubicBezTo>
                  <a:pt x="1871" y="267"/>
                  <a:pt x="1876" y="267"/>
                  <a:pt x="1874" y="273"/>
                </a:cubicBezTo>
                <a:cubicBezTo>
                  <a:pt x="1872" y="277"/>
                  <a:pt x="1871" y="285"/>
                  <a:pt x="1868" y="286"/>
                </a:cubicBezTo>
                <a:cubicBezTo>
                  <a:pt x="1863" y="290"/>
                  <a:pt x="1857" y="293"/>
                  <a:pt x="1852" y="296"/>
                </a:cubicBezTo>
                <a:cubicBezTo>
                  <a:pt x="1850" y="297"/>
                  <a:pt x="1843" y="295"/>
                  <a:pt x="1840" y="295"/>
                </a:cubicBezTo>
                <a:cubicBezTo>
                  <a:pt x="1847" y="300"/>
                  <a:pt x="1854" y="305"/>
                  <a:pt x="1863" y="302"/>
                </a:cubicBezTo>
                <a:cubicBezTo>
                  <a:pt x="1870" y="300"/>
                  <a:pt x="1878" y="290"/>
                  <a:pt x="1883" y="284"/>
                </a:cubicBezTo>
                <a:cubicBezTo>
                  <a:pt x="1889" y="278"/>
                  <a:pt x="1874" y="270"/>
                  <a:pt x="1887" y="266"/>
                </a:cubicBezTo>
                <a:cubicBezTo>
                  <a:pt x="1889" y="265"/>
                  <a:pt x="1896" y="261"/>
                  <a:pt x="1897" y="264"/>
                </a:cubicBezTo>
                <a:cubicBezTo>
                  <a:pt x="1901" y="267"/>
                  <a:pt x="1904" y="271"/>
                  <a:pt x="1907" y="274"/>
                </a:cubicBezTo>
                <a:cubicBezTo>
                  <a:pt x="1906" y="270"/>
                  <a:pt x="1907" y="265"/>
                  <a:pt x="1903" y="262"/>
                </a:cubicBezTo>
                <a:cubicBezTo>
                  <a:pt x="1898" y="259"/>
                  <a:pt x="1897" y="259"/>
                  <a:pt x="1891" y="260"/>
                </a:cubicBezTo>
                <a:cubicBezTo>
                  <a:pt x="1890" y="260"/>
                  <a:pt x="1878" y="263"/>
                  <a:pt x="1878" y="261"/>
                </a:cubicBezTo>
                <a:cubicBezTo>
                  <a:pt x="1877" y="258"/>
                  <a:pt x="1874" y="252"/>
                  <a:pt x="1875" y="249"/>
                </a:cubicBezTo>
                <a:cubicBezTo>
                  <a:pt x="1877" y="245"/>
                  <a:pt x="1881" y="240"/>
                  <a:pt x="1879" y="236"/>
                </a:cubicBezTo>
                <a:cubicBezTo>
                  <a:pt x="1877" y="233"/>
                  <a:pt x="1870" y="226"/>
                  <a:pt x="1872" y="223"/>
                </a:cubicBezTo>
                <a:cubicBezTo>
                  <a:pt x="1875" y="218"/>
                  <a:pt x="1880" y="218"/>
                  <a:pt x="1885" y="216"/>
                </a:cubicBezTo>
                <a:cubicBezTo>
                  <a:pt x="1888" y="214"/>
                  <a:pt x="1885" y="206"/>
                  <a:pt x="1884" y="204"/>
                </a:cubicBezTo>
                <a:cubicBezTo>
                  <a:pt x="1887" y="203"/>
                  <a:pt x="1892" y="210"/>
                  <a:pt x="1890" y="213"/>
                </a:cubicBezTo>
                <a:cubicBezTo>
                  <a:pt x="1887" y="220"/>
                  <a:pt x="1887" y="220"/>
                  <a:pt x="1891" y="227"/>
                </a:cubicBezTo>
                <a:cubicBezTo>
                  <a:pt x="1894" y="231"/>
                  <a:pt x="1913" y="231"/>
                  <a:pt x="1917" y="232"/>
                </a:cubicBezTo>
                <a:cubicBezTo>
                  <a:pt x="1910" y="229"/>
                  <a:pt x="1904" y="226"/>
                  <a:pt x="1897" y="223"/>
                </a:cubicBezTo>
                <a:cubicBezTo>
                  <a:pt x="1889" y="220"/>
                  <a:pt x="1903" y="214"/>
                  <a:pt x="1906" y="213"/>
                </a:cubicBezTo>
                <a:cubicBezTo>
                  <a:pt x="1915" y="210"/>
                  <a:pt x="1919" y="212"/>
                  <a:pt x="1928" y="216"/>
                </a:cubicBezTo>
                <a:cubicBezTo>
                  <a:pt x="1931" y="217"/>
                  <a:pt x="1934" y="219"/>
                  <a:pt x="1936" y="221"/>
                </a:cubicBezTo>
                <a:cubicBezTo>
                  <a:pt x="1939" y="222"/>
                  <a:pt x="1942" y="221"/>
                  <a:pt x="1945" y="220"/>
                </a:cubicBezTo>
                <a:cubicBezTo>
                  <a:pt x="1944" y="218"/>
                  <a:pt x="1943" y="212"/>
                  <a:pt x="1941" y="210"/>
                </a:cubicBezTo>
                <a:cubicBezTo>
                  <a:pt x="1940" y="209"/>
                  <a:pt x="1933" y="209"/>
                  <a:pt x="1931" y="208"/>
                </a:cubicBezTo>
                <a:cubicBezTo>
                  <a:pt x="1927" y="208"/>
                  <a:pt x="1927" y="194"/>
                  <a:pt x="1926" y="191"/>
                </a:cubicBezTo>
                <a:cubicBezTo>
                  <a:pt x="1937" y="190"/>
                  <a:pt x="1947" y="189"/>
                  <a:pt x="1957" y="188"/>
                </a:cubicBezTo>
                <a:cubicBezTo>
                  <a:pt x="1963" y="187"/>
                  <a:pt x="1969" y="186"/>
                  <a:pt x="1975" y="186"/>
                </a:cubicBezTo>
                <a:cubicBezTo>
                  <a:pt x="1979" y="185"/>
                  <a:pt x="1977" y="181"/>
                  <a:pt x="1977" y="177"/>
                </a:cubicBezTo>
                <a:cubicBezTo>
                  <a:pt x="1978" y="170"/>
                  <a:pt x="1977" y="170"/>
                  <a:pt x="1983" y="166"/>
                </a:cubicBezTo>
                <a:cubicBezTo>
                  <a:pt x="1987" y="163"/>
                  <a:pt x="1992" y="160"/>
                  <a:pt x="1996" y="158"/>
                </a:cubicBezTo>
                <a:cubicBezTo>
                  <a:pt x="2006" y="155"/>
                  <a:pt x="2018" y="154"/>
                  <a:pt x="2028" y="152"/>
                </a:cubicBezTo>
                <a:cubicBezTo>
                  <a:pt x="2047" y="149"/>
                  <a:pt x="2065" y="147"/>
                  <a:pt x="2083" y="140"/>
                </a:cubicBezTo>
                <a:cubicBezTo>
                  <a:pt x="2087" y="138"/>
                  <a:pt x="2085" y="131"/>
                  <a:pt x="2089" y="129"/>
                </a:cubicBezTo>
                <a:cubicBezTo>
                  <a:pt x="2094" y="127"/>
                  <a:pt x="2100" y="124"/>
                  <a:pt x="2105" y="121"/>
                </a:cubicBezTo>
                <a:cubicBezTo>
                  <a:pt x="2111" y="118"/>
                  <a:pt x="2123" y="118"/>
                  <a:pt x="2128" y="125"/>
                </a:cubicBezTo>
                <a:cubicBezTo>
                  <a:pt x="2123" y="126"/>
                  <a:pt x="2117" y="128"/>
                  <a:pt x="2112" y="129"/>
                </a:cubicBezTo>
                <a:cubicBezTo>
                  <a:pt x="2120" y="131"/>
                  <a:pt x="2128" y="132"/>
                  <a:pt x="2136" y="133"/>
                </a:cubicBezTo>
                <a:cubicBezTo>
                  <a:pt x="2133" y="136"/>
                  <a:pt x="2130" y="139"/>
                  <a:pt x="2127" y="141"/>
                </a:cubicBezTo>
                <a:cubicBezTo>
                  <a:pt x="2131" y="142"/>
                  <a:pt x="2135" y="142"/>
                  <a:pt x="2140" y="142"/>
                </a:cubicBezTo>
                <a:cubicBezTo>
                  <a:pt x="2140" y="141"/>
                  <a:pt x="2139" y="134"/>
                  <a:pt x="2141" y="134"/>
                </a:cubicBezTo>
                <a:cubicBezTo>
                  <a:pt x="2144" y="134"/>
                  <a:pt x="2148" y="134"/>
                  <a:pt x="2151" y="134"/>
                </a:cubicBezTo>
                <a:cubicBezTo>
                  <a:pt x="2156" y="135"/>
                  <a:pt x="2162" y="133"/>
                  <a:pt x="2167" y="137"/>
                </a:cubicBezTo>
                <a:cubicBezTo>
                  <a:pt x="2171" y="140"/>
                  <a:pt x="2179" y="143"/>
                  <a:pt x="2182" y="147"/>
                </a:cubicBezTo>
                <a:cubicBezTo>
                  <a:pt x="2183" y="148"/>
                  <a:pt x="2188" y="153"/>
                  <a:pt x="2187" y="154"/>
                </a:cubicBezTo>
                <a:cubicBezTo>
                  <a:pt x="2186" y="156"/>
                  <a:pt x="2185" y="161"/>
                  <a:pt x="2183" y="162"/>
                </a:cubicBezTo>
                <a:cubicBezTo>
                  <a:pt x="2162" y="175"/>
                  <a:pt x="2140" y="188"/>
                  <a:pt x="2119" y="202"/>
                </a:cubicBezTo>
                <a:cubicBezTo>
                  <a:pt x="2134" y="197"/>
                  <a:pt x="2149" y="193"/>
                  <a:pt x="2164" y="189"/>
                </a:cubicBezTo>
                <a:cubicBezTo>
                  <a:pt x="2160" y="188"/>
                  <a:pt x="2156" y="188"/>
                  <a:pt x="2152" y="187"/>
                </a:cubicBezTo>
                <a:cubicBezTo>
                  <a:pt x="2157" y="183"/>
                  <a:pt x="2164" y="180"/>
                  <a:pt x="2169" y="184"/>
                </a:cubicBezTo>
                <a:cubicBezTo>
                  <a:pt x="2177" y="190"/>
                  <a:pt x="2179" y="189"/>
                  <a:pt x="2189" y="188"/>
                </a:cubicBezTo>
                <a:cubicBezTo>
                  <a:pt x="2202" y="187"/>
                  <a:pt x="2215" y="190"/>
                  <a:pt x="2228" y="191"/>
                </a:cubicBezTo>
                <a:cubicBezTo>
                  <a:pt x="2225" y="193"/>
                  <a:pt x="2223" y="194"/>
                  <a:pt x="2220" y="196"/>
                </a:cubicBezTo>
                <a:cubicBezTo>
                  <a:pt x="2223" y="197"/>
                  <a:pt x="2229" y="202"/>
                  <a:pt x="2232" y="201"/>
                </a:cubicBezTo>
                <a:cubicBezTo>
                  <a:pt x="2238" y="201"/>
                  <a:pt x="2243" y="201"/>
                  <a:pt x="2248" y="201"/>
                </a:cubicBezTo>
                <a:cubicBezTo>
                  <a:pt x="2251" y="200"/>
                  <a:pt x="2259" y="202"/>
                  <a:pt x="2260" y="198"/>
                </a:cubicBezTo>
                <a:cubicBezTo>
                  <a:pt x="2261" y="190"/>
                  <a:pt x="2260" y="190"/>
                  <a:pt x="2267" y="190"/>
                </a:cubicBezTo>
                <a:cubicBezTo>
                  <a:pt x="2272" y="190"/>
                  <a:pt x="2277" y="191"/>
                  <a:pt x="2282" y="190"/>
                </a:cubicBezTo>
                <a:cubicBezTo>
                  <a:pt x="2285" y="189"/>
                  <a:pt x="2293" y="186"/>
                  <a:pt x="2296" y="187"/>
                </a:cubicBezTo>
                <a:cubicBezTo>
                  <a:pt x="2299" y="188"/>
                  <a:pt x="2304" y="196"/>
                  <a:pt x="2307" y="199"/>
                </a:cubicBezTo>
                <a:cubicBezTo>
                  <a:pt x="2308" y="201"/>
                  <a:pt x="2305" y="210"/>
                  <a:pt x="2305" y="213"/>
                </a:cubicBezTo>
                <a:cubicBezTo>
                  <a:pt x="2305" y="215"/>
                  <a:pt x="2305" y="227"/>
                  <a:pt x="2307" y="227"/>
                </a:cubicBezTo>
                <a:cubicBezTo>
                  <a:pt x="2311" y="230"/>
                  <a:pt x="2316" y="233"/>
                  <a:pt x="2321" y="235"/>
                </a:cubicBezTo>
                <a:cubicBezTo>
                  <a:pt x="2323" y="237"/>
                  <a:pt x="2329" y="226"/>
                  <a:pt x="2330" y="224"/>
                </a:cubicBezTo>
                <a:cubicBezTo>
                  <a:pt x="2334" y="219"/>
                  <a:pt x="2334" y="218"/>
                  <a:pt x="2339" y="222"/>
                </a:cubicBezTo>
                <a:cubicBezTo>
                  <a:pt x="2345" y="225"/>
                  <a:pt x="2346" y="227"/>
                  <a:pt x="2352" y="225"/>
                </a:cubicBezTo>
                <a:cubicBezTo>
                  <a:pt x="2356" y="224"/>
                  <a:pt x="2361" y="221"/>
                  <a:pt x="2364" y="223"/>
                </a:cubicBezTo>
                <a:cubicBezTo>
                  <a:pt x="2367" y="224"/>
                  <a:pt x="2373" y="229"/>
                  <a:pt x="2377" y="228"/>
                </a:cubicBezTo>
                <a:cubicBezTo>
                  <a:pt x="2381" y="226"/>
                  <a:pt x="2386" y="224"/>
                  <a:pt x="2391" y="222"/>
                </a:cubicBezTo>
                <a:cubicBezTo>
                  <a:pt x="2390" y="220"/>
                  <a:pt x="2385" y="214"/>
                  <a:pt x="2387" y="212"/>
                </a:cubicBezTo>
                <a:cubicBezTo>
                  <a:pt x="2388" y="210"/>
                  <a:pt x="2393" y="202"/>
                  <a:pt x="2395" y="202"/>
                </a:cubicBezTo>
                <a:cubicBezTo>
                  <a:pt x="2404" y="203"/>
                  <a:pt x="2413" y="205"/>
                  <a:pt x="2422" y="206"/>
                </a:cubicBezTo>
                <a:cubicBezTo>
                  <a:pt x="2429" y="207"/>
                  <a:pt x="2437" y="209"/>
                  <a:pt x="2443" y="211"/>
                </a:cubicBezTo>
                <a:cubicBezTo>
                  <a:pt x="2451" y="213"/>
                  <a:pt x="2461" y="214"/>
                  <a:pt x="2467" y="217"/>
                </a:cubicBezTo>
                <a:cubicBezTo>
                  <a:pt x="2471" y="220"/>
                  <a:pt x="2481" y="235"/>
                  <a:pt x="2485" y="234"/>
                </a:cubicBezTo>
                <a:cubicBezTo>
                  <a:pt x="2494" y="233"/>
                  <a:pt x="2503" y="231"/>
                  <a:pt x="2512" y="229"/>
                </a:cubicBezTo>
                <a:cubicBezTo>
                  <a:pt x="2520" y="228"/>
                  <a:pt x="2527" y="232"/>
                  <a:pt x="2535" y="234"/>
                </a:cubicBezTo>
                <a:cubicBezTo>
                  <a:pt x="2539" y="235"/>
                  <a:pt x="2541" y="235"/>
                  <a:pt x="2543" y="239"/>
                </a:cubicBezTo>
                <a:cubicBezTo>
                  <a:pt x="2544" y="244"/>
                  <a:pt x="2544" y="245"/>
                  <a:pt x="2542" y="251"/>
                </a:cubicBezTo>
                <a:cubicBezTo>
                  <a:pt x="2550" y="253"/>
                  <a:pt x="2556" y="256"/>
                  <a:pt x="2564" y="255"/>
                </a:cubicBezTo>
                <a:cubicBezTo>
                  <a:pt x="2573" y="253"/>
                  <a:pt x="2579" y="253"/>
                  <a:pt x="2589" y="254"/>
                </a:cubicBezTo>
                <a:cubicBezTo>
                  <a:pt x="2592" y="255"/>
                  <a:pt x="2597" y="257"/>
                  <a:pt x="2600" y="255"/>
                </a:cubicBezTo>
                <a:cubicBezTo>
                  <a:pt x="2604" y="251"/>
                  <a:pt x="2604" y="251"/>
                  <a:pt x="2607" y="255"/>
                </a:cubicBezTo>
                <a:cubicBezTo>
                  <a:pt x="2610" y="258"/>
                  <a:pt x="2615" y="264"/>
                  <a:pt x="2618" y="266"/>
                </a:cubicBezTo>
                <a:cubicBezTo>
                  <a:pt x="2621" y="267"/>
                  <a:pt x="2626" y="265"/>
                  <a:pt x="2629" y="264"/>
                </a:cubicBezTo>
                <a:cubicBezTo>
                  <a:pt x="2628" y="258"/>
                  <a:pt x="2627" y="252"/>
                  <a:pt x="2627" y="246"/>
                </a:cubicBezTo>
                <a:cubicBezTo>
                  <a:pt x="2640" y="247"/>
                  <a:pt x="2653" y="248"/>
                  <a:pt x="2666" y="249"/>
                </a:cubicBezTo>
                <a:cubicBezTo>
                  <a:pt x="2676" y="250"/>
                  <a:pt x="2686" y="257"/>
                  <a:pt x="2696" y="262"/>
                </a:cubicBezTo>
                <a:cubicBezTo>
                  <a:pt x="2707" y="267"/>
                  <a:pt x="2717" y="272"/>
                  <a:pt x="2727" y="278"/>
                </a:cubicBezTo>
                <a:cubicBezTo>
                  <a:pt x="2734" y="282"/>
                  <a:pt x="2735" y="283"/>
                  <a:pt x="2738" y="290"/>
                </a:cubicBezTo>
                <a:cubicBezTo>
                  <a:pt x="2741" y="298"/>
                  <a:pt x="2740" y="301"/>
                  <a:pt x="2748" y="301"/>
                </a:cubicBezTo>
                <a:cubicBezTo>
                  <a:pt x="2747" y="298"/>
                  <a:pt x="2746" y="294"/>
                  <a:pt x="2745" y="291"/>
                </a:cubicBezTo>
                <a:cubicBezTo>
                  <a:pt x="2753" y="291"/>
                  <a:pt x="2758" y="291"/>
                  <a:pt x="2765" y="294"/>
                </a:cubicBezTo>
                <a:cubicBezTo>
                  <a:pt x="2771" y="296"/>
                  <a:pt x="2776" y="302"/>
                  <a:pt x="2780" y="306"/>
                </a:cubicBezTo>
                <a:cubicBezTo>
                  <a:pt x="2777" y="308"/>
                  <a:pt x="2773" y="313"/>
                  <a:pt x="2770" y="314"/>
                </a:cubicBezTo>
                <a:cubicBezTo>
                  <a:pt x="2767" y="314"/>
                  <a:pt x="2762" y="312"/>
                  <a:pt x="2759" y="312"/>
                </a:cubicBezTo>
                <a:close/>
                <a:moveTo>
                  <a:pt x="1724" y="597"/>
                </a:moveTo>
                <a:cubicBezTo>
                  <a:pt x="1722" y="595"/>
                  <a:pt x="1722" y="591"/>
                  <a:pt x="1721" y="590"/>
                </a:cubicBezTo>
                <a:cubicBezTo>
                  <a:pt x="1714" y="587"/>
                  <a:pt x="1713" y="597"/>
                  <a:pt x="1713" y="600"/>
                </a:cubicBezTo>
                <a:cubicBezTo>
                  <a:pt x="1710" y="594"/>
                  <a:pt x="1709" y="591"/>
                  <a:pt x="1712" y="585"/>
                </a:cubicBezTo>
                <a:cubicBezTo>
                  <a:pt x="1709" y="583"/>
                  <a:pt x="1703" y="582"/>
                  <a:pt x="1701" y="580"/>
                </a:cubicBezTo>
                <a:cubicBezTo>
                  <a:pt x="1700" y="578"/>
                  <a:pt x="1700" y="571"/>
                  <a:pt x="1700" y="569"/>
                </a:cubicBezTo>
                <a:cubicBezTo>
                  <a:pt x="1700" y="569"/>
                  <a:pt x="1691" y="565"/>
                  <a:pt x="1695" y="564"/>
                </a:cubicBezTo>
                <a:cubicBezTo>
                  <a:pt x="1698" y="563"/>
                  <a:pt x="1700" y="568"/>
                  <a:pt x="1703" y="565"/>
                </a:cubicBezTo>
                <a:cubicBezTo>
                  <a:pt x="1701" y="562"/>
                  <a:pt x="1698" y="562"/>
                  <a:pt x="1700" y="559"/>
                </a:cubicBezTo>
                <a:cubicBezTo>
                  <a:pt x="1702" y="557"/>
                  <a:pt x="1705" y="556"/>
                  <a:pt x="1707" y="556"/>
                </a:cubicBezTo>
                <a:cubicBezTo>
                  <a:pt x="1711" y="557"/>
                  <a:pt x="1718" y="557"/>
                  <a:pt x="1722" y="559"/>
                </a:cubicBezTo>
                <a:cubicBezTo>
                  <a:pt x="1719" y="560"/>
                  <a:pt x="1716" y="563"/>
                  <a:pt x="1717" y="567"/>
                </a:cubicBezTo>
                <a:cubicBezTo>
                  <a:pt x="1719" y="563"/>
                  <a:pt x="1721" y="560"/>
                  <a:pt x="1725" y="560"/>
                </a:cubicBezTo>
                <a:cubicBezTo>
                  <a:pt x="1723" y="552"/>
                  <a:pt x="1721" y="557"/>
                  <a:pt x="1715" y="555"/>
                </a:cubicBezTo>
                <a:cubicBezTo>
                  <a:pt x="1716" y="552"/>
                  <a:pt x="1718" y="548"/>
                  <a:pt x="1716" y="545"/>
                </a:cubicBezTo>
                <a:cubicBezTo>
                  <a:pt x="1716" y="544"/>
                  <a:pt x="1713" y="537"/>
                  <a:pt x="1711" y="540"/>
                </a:cubicBezTo>
                <a:cubicBezTo>
                  <a:pt x="1708" y="543"/>
                  <a:pt x="1704" y="540"/>
                  <a:pt x="1701" y="538"/>
                </a:cubicBezTo>
                <a:cubicBezTo>
                  <a:pt x="1699" y="537"/>
                  <a:pt x="1695" y="541"/>
                  <a:pt x="1692" y="542"/>
                </a:cubicBezTo>
                <a:cubicBezTo>
                  <a:pt x="1686" y="543"/>
                  <a:pt x="1687" y="540"/>
                  <a:pt x="1685" y="547"/>
                </a:cubicBezTo>
                <a:cubicBezTo>
                  <a:pt x="1684" y="550"/>
                  <a:pt x="1677" y="551"/>
                  <a:pt x="1675" y="552"/>
                </a:cubicBezTo>
                <a:cubicBezTo>
                  <a:pt x="1671" y="554"/>
                  <a:pt x="1671" y="554"/>
                  <a:pt x="1670" y="559"/>
                </a:cubicBezTo>
                <a:cubicBezTo>
                  <a:pt x="1670" y="561"/>
                  <a:pt x="1666" y="564"/>
                  <a:pt x="1665" y="566"/>
                </a:cubicBezTo>
                <a:cubicBezTo>
                  <a:pt x="1668" y="566"/>
                  <a:pt x="1673" y="569"/>
                  <a:pt x="1673" y="574"/>
                </a:cubicBezTo>
                <a:cubicBezTo>
                  <a:pt x="1673" y="580"/>
                  <a:pt x="1674" y="583"/>
                  <a:pt x="1676" y="589"/>
                </a:cubicBezTo>
                <a:cubicBezTo>
                  <a:pt x="1678" y="593"/>
                  <a:pt x="1682" y="594"/>
                  <a:pt x="1684" y="598"/>
                </a:cubicBezTo>
                <a:cubicBezTo>
                  <a:pt x="1688" y="603"/>
                  <a:pt x="1689" y="605"/>
                  <a:pt x="1694" y="608"/>
                </a:cubicBezTo>
                <a:cubicBezTo>
                  <a:pt x="1690" y="609"/>
                  <a:pt x="1689" y="609"/>
                  <a:pt x="1687" y="614"/>
                </a:cubicBezTo>
                <a:cubicBezTo>
                  <a:pt x="1687" y="617"/>
                  <a:pt x="1685" y="620"/>
                  <a:pt x="1684" y="623"/>
                </a:cubicBezTo>
                <a:cubicBezTo>
                  <a:pt x="1683" y="627"/>
                  <a:pt x="1683" y="629"/>
                  <a:pt x="1684" y="633"/>
                </a:cubicBezTo>
                <a:cubicBezTo>
                  <a:pt x="1684" y="637"/>
                  <a:pt x="1685" y="637"/>
                  <a:pt x="1689" y="638"/>
                </a:cubicBezTo>
                <a:cubicBezTo>
                  <a:pt x="1693" y="638"/>
                  <a:pt x="1693" y="641"/>
                  <a:pt x="1696" y="642"/>
                </a:cubicBezTo>
                <a:cubicBezTo>
                  <a:pt x="1699" y="643"/>
                  <a:pt x="1702" y="644"/>
                  <a:pt x="1706" y="645"/>
                </a:cubicBezTo>
                <a:cubicBezTo>
                  <a:pt x="1710" y="646"/>
                  <a:pt x="1717" y="644"/>
                  <a:pt x="1722" y="643"/>
                </a:cubicBezTo>
                <a:cubicBezTo>
                  <a:pt x="1721" y="638"/>
                  <a:pt x="1720" y="632"/>
                  <a:pt x="1721" y="627"/>
                </a:cubicBezTo>
                <a:cubicBezTo>
                  <a:pt x="1723" y="619"/>
                  <a:pt x="1719" y="622"/>
                  <a:pt x="1716" y="617"/>
                </a:cubicBezTo>
                <a:cubicBezTo>
                  <a:pt x="1717" y="617"/>
                  <a:pt x="1718" y="617"/>
                  <a:pt x="1719" y="617"/>
                </a:cubicBezTo>
                <a:cubicBezTo>
                  <a:pt x="1719" y="615"/>
                  <a:pt x="1718" y="613"/>
                  <a:pt x="1717" y="612"/>
                </a:cubicBezTo>
                <a:cubicBezTo>
                  <a:pt x="1717" y="611"/>
                  <a:pt x="1714" y="612"/>
                  <a:pt x="1713" y="611"/>
                </a:cubicBezTo>
                <a:cubicBezTo>
                  <a:pt x="1711" y="608"/>
                  <a:pt x="1712" y="605"/>
                  <a:pt x="1713" y="603"/>
                </a:cubicBezTo>
                <a:cubicBezTo>
                  <a:pt x="1713" y="603"/>
                  <a:pt x="1726" y="605"/>
                  <a:pt x="1728" y="604"/>
                </a:cubicBezTo>
                <a:cubicBezTo>
                  <a:pt x="1729" y="600"/>
                  <a:pt x="1726" y="599"/>
                  <a:pt x="1724" y="597"/>
                </a:cubicBezTo>
                <a:close/>
                <a:moveTo>
                  <a:pt x="413" y="136"/>
                </a:moveTo>
                <a:cubicBezTo>
                  <a:pt x="416" y="136"/>
                  <a:pt x="420" y="138"/>
                  <a:pt x="423" y="136"/>
                </a:cubicBezTo>
                <a:cubicBezTo>
                  <a:pt x="423" y="135"/>
                  <a:pt x="422" y="134"/>
                  <a:pt x="421" y="134"/>
                </a:cubicBezTo>
                <a:cubicBezTo>
                  <a:pt x="418" y="134"/>
                  <a:pt x="415" y="133"/>
                  <a:pt x="413" y="136"/>
                </a:cubicBezTo>
                <a:close/>
                <a:moveTo>
                  <a:pt x="696" y="815"/>
                </a:moveTo>
                <a:cubicBezTo>
                  <a:pt x="699" y="817"/>
                  <a:pt x="702" y="819"/>
                  <a:pt x="705" y="820"/>
                </a:cubicBezTo>
                <a:cubicBezTo>
                  <a:pt x="707" y="820"/>
                  <a:pt x="709" y="817"/>
                  <a:pt x="712" y="819"/>
                </a:cubicBezTo>
                <a:cubicBezTo>
                  <a:pt x="712" y="818"/>
                  <a:pt x="711" y="817"/>
                  <a:pt x="711" y="816"/>
                </a:cubicBezTo>
                <a:cubicBezTo>
                  <a:pt x="707" y="814"/>
                  <a:pt x="700" y="810"/>
                  <a:pt x="696" y="815"/>
                </a:cubicBezTo>
                <a:close/>
                <a:moveTo>
                  <a:pt x="669" y="553"/>
                </a:moveTo>
                <a:cubicBezTo>
                  <a:pt x="669" y="554"/>
                  <a:pt x="668" y="554"/>
                  <a:pt x="668" y="554"/>
                </a:cubicBezTo>
                <a:cubicBezTo>
                  <a:pt x="669" y="555"/>
                  <a:pt x="669" y="555"/>
                  <a:pt x="669" y="555"/>
                </a:cubicBezTo>
                <a:cubicBezTo>
                  <a:pt x="670" y="553"/>
                  <a:pt x="671" y="553"/>
                  <a:pt x="670" y="551"/>
                </a:cubicBezTo>
                <a:cubicBezTo>
                  <a:pt x="670" y="551"/>
                  <a:pt x="669" y="552"/>
                  <a:pt x="669" y="552"/>
                </a:cubicBezTo>
                <a:cubicBezTo>
                  <a:pt x="668" y="550"/>
                  <a:pt x="666" y="549"/>
                  <a:pt x="664" y="550"/>
                </a:cubicBezTo>
                <a:cubicBezTo>
                  <a:pt x="662" y="551"/>
                  <a:pt x="661" y="549"/>
                  <a:pt x="658" y="551"/>
                </a:cubicBezTo>
                <a:cubicBezTo>
                  <a:pt x="659" y="551"/>
                  <a:pt x="659" y="551"/>
                  <a:pt x="660" y="551"/>
                </a:cubicBezTo>
                <a:cubicBezTo>
                  <a:pt x="663" y="552"/>
                  <a:pt x="667" y="555"/>
                  <a:pt x="669" y="553"/>
                </a:cubicBezTo>
                <a:close/>
                <a:moveTo>
                  <a:pt x="654" y="547"/>
                </a:moveTo>
                <a:cubicBezTo>
                  <a:pt x="652" y="546"/>
                  <a:pt x="652" y="547"/>
                  <a:pt x="651" y="547"/>
                </a:cubicBezTo>
                <a:cubicBezTo>
                  <a:pt x="652" y="548"/>
                  <a:pt x="652" y="548"/>
                  <a:pt x="653" y="549"/>
                </a:cubicBezTo>
                <a:cubicBezTo>
                  <a:pt x="653" y="548"/>
                  <a:pt x="653" y="548"/>
                  <a:pt x="654" y="547"/>
                </a:cubicBezTo>
                <a:close/>
                <a:moveTo>
                  <a:pt x="657" y="551"/>
                </a:moveTo>
                <a:cubicBezTo>
                  <a:pt x="657" y="551"/>
                  <a:pt x="657" y="550"/>
                  <a:pt x="657" y="550"/>
                </a:cubicBezTo>
                <a:cubicBezTo>
                  <a:pt x="656" y="549"/>
                  <a:pt x="656" y="549"/>
                  <a:pt x="655" y="549"/>
                </a:cubicBezTo>
                <a:cubicBezTo>
                  <a:pt x="654" y="549"/>
                  <a:pt x="654" y="550"/>
                  <a:pt x="653" y="550"/>
                </a:cubicBezTo>
                <a:cubicBezTo>
                  <a:pt x="655" y="551"/>
                  <a:pt x="656" y="551"/>
                  <a:pt x="657" y="551"/>
                </a:cubicBezTo>
                <a:close/>
                <a:moveTo>
                  <a:pt x="871" y="495"/>
                </a:moveTo>
                <a:cubicBezTo>
                  <a:pt x="872" y="493"/>
                  <a:pt x="873" y="490"/>
                  <a:pt x="874" y="488"/>
                </a:cubicBezTo>
                <a:cubicBezTo>
                  <a:pt x="867" y="485"/>
                  <a:pt x="861" y="494"/>
                  <a:pt x="858" y="500"/>
                </a:cubicBezTo>
                <a:cubicBezTo>
                  <a:pt x="854" y="510"/>
                  <a:pt x="851" y="514"/>
                  <a:pt x="844" y="521"/>
                </a:cubicBezTo>
                <a:cubicBezTo>
                  <a:pt x="842" y="523"/>
                  <a:pt x="842" y="530"/>
                  <a:pt x="843" y="531"/>
                </a:cubicBezTo>
                <a:cubicBezTo>
                  <a:pt x="844" y="534"/>
                  <a:pt x="850" y="533"/>
                  <a:pt x="852" y="533"/>
                </a:cubicBezTo>
                <a:cubicBezTo>
                  <a:pt x="860" y="532"/>
                  <a:pt x="867" y="532"/>
                  <a:pt x="874" y="536"/>
                </a:cubicBezTo>
                <a:cubicBezTo>
                  <a:pt x="871" y="536"/>
                  <a:pt x="870" y="538"/>
                  <a:pt x="870" y="541"/>
                </a:cubicBezTo>
                <a:cubicBezTo>
                  <a:pt x="877" y="540"/>
                  <a:pt x="878" y="535"/>
                  <a:pt x="885" y="535"/>
                </a:cubicBezTo>
                <a:cubicBezTo>
                  <a:pt x="884" y="540"/>
                  <a:pt x="883" y="540"/>
                  <a:pt x="887" y="541"/>
                </a:cubicBezTo>
                <a:cubicBezTo>
                  <a:pt x="891" y="543"/>
                  <a:pt x="892" y="543"/>
                  <a:pt x="894" y="540"/>
                </a:cubicBezTo>
                <a:cubicBezTo>
                  <a:pt x="896" y="536"/>
                  <a:pt x="893" y="527"/>
                  <a:pt x="893" y="523"/>
                </a:cubicBezTo>
                <a:cubicBezTo>
                  <a:pt x="892" y="521"/>
                  <a:pt x="887" y="520"/>
                  <a:pt x="888" y="518"/>
                </a:cubicBezTo>
                <a:cubicBezTo>
                  <a:pt x="888" y="514"/>
                  <a:pt x="888" y="514"/>
                  <a:pt x="885" y="511"/>
                </a:cubicBezTo>
                <a:cubicBezTo>
                  <a:pt x="883" y="508"/>
                  <a:pt x="874" y="511"/>
                  <a:pt x="871" y="512"/>
                </a:cubicBezTo>
                <a:cubicBezTo>
                  <a:pt x="871" y="510"/>
                  <a:pt x="871" y="507"/>
                  <a:pt x="870" y="506"/>
                </a:cubicBezTo>
                <a:cubicBezTo>
                  <a:pt x="869" y="506"/>
                  <a:pt x="866" y="505"/>
                  <a:pt x="866" y="504"/>
                </a:cubicBezTo>
                <a:cubicBezTo>
                  <a:pt x="866" y="499"/>
                  <a:pt x="867" y="498"/>
                  <a:pt x="871" y="495"/>
                </a:cubicBezTo>
                <a:close/>
                <a:moveTo>
                  <a:pt x="783" y="817"/>
                </a:moveTo>
                <a:cubicBezTo>
                  <a:pt x="785" y="821"/>
                  <a:pt x="793" y="818"/>
                  <a:pt x="794" y="815"/>
                </a:cubicBezTo>
                <a:cubicBezTo>
                  <a:pt x="794" y="815"/>
                  <a:pt x="794" y="814"/>
                  <a:pt x="793" y="814"/>
                </a:cubicBezTo>
                <a:cubicBezTo>
                  <a:pt x="790" y="813"/>
                  <a:pt x="780" y="810"/>
                  <a:pt x="783" y="817"/>
                </a:cubicBezTo>
                <a:close/>
                <a:moveTo>
                  <a:pt x="719" y="801"/>
                </a:moveTo>
                <a:cubicBezTo>
                  <a:pt x="722" y="800"/>
                  <a:pt x="725" y="799"/>
                  <a:pt x="728" y="798"/>
                </a:cubicBezTo>
                <a:cubicBezTo>
                  <a:pt x="726" y="796"/>
                  <a:pt x="724" y="794"/>
                  <a:pt x="721" y="794"/>
                </a:cubicBezTo>
                <a:cubicBezTo>
                  <a:pt x="718" y="793"/>
                  <a:pt x="717" y="790"/>
                  <a:pt x="716" y="790"/>
                </a:cubicBezTo>
                <a:cubicBezTo>
                  <a:pt x="712" y="790"/>
                  <a:pt x="706" y="788"/>
                  <a:pt x="703" y="784"/>
                </a:cubicBezTo>
                <a:cubicBezTo>
                  <a:pt x="703" y="784"/>
                  <a:pt x="703" y="785"/>
                  <a:pt x="703" y="785"/>
                </a:cubicBezTo>
                <a:cubicBezTo>
                  <a:pt x="694" y="779"/>
                  <a:pt x="684" y="773"/>
                  <a:pt x="673" y="772"/>
                </a:cubicBezTo>
                <a:cubicBezTo>
                  <a:pt x="667" y="772"/>
                  <a:pt x="662" y="773"/>
                  <a:pt x="655" y="775"/>
                </a:cubicBezTo>
                <a:cubicBezTo>
                  <a:pt x="650" y="776"/>
                  <a:pt x="649" y="781"/>
                  <a:pt x="645" y="783"/>
                </a:cubicBezTo>
                <a:cubicBezTo>
                  <a:pt x="653" y="787"/>
                  <a:pt x="662" y="769"/>
                  <a:pt x="670" y="777"/>
                </a:cubicBezTo>
                <a:cubicBezTo>
                  <a:pt x="669" y="778"/>
                  <a:pt x="668" y="779"/>
                  <a:pt x="666" y="778"/>
                </a:cubicBezTo>
                <a:cubicBezTo>
                  <a:pt x="667" y="780"/>
                  <a:pt x="670" y="781"/>
                  <a:pt x="672" y="780"/>
                </a:cubicBezTo>
                <a:cubicBezTo>
                  <a:pt x="674" y="779"/>
                  <a:pt x="675" y="781"/>
                  <a:pt x="677" y="782"/>
                </a:cubicBezTo>
                <a:cubicBezTo>
                  <a:pt x="682" y="782"/>
                  <a:pt x="686" y="785"/>
                  <a:pt x="690" y="785"/>
                </a:cubicBezTo>
                <a:cubicBezTo>
                  <a:pt x="695" y="786"/>
                  <a:pt x="695" y="791"/>
                  <a:pt x="700" y="793"/>
                </a:cubicBezTo>
                <a:cubicBezTo>
                  <a:pt x="701" y="794"/>
                  <a:pt x="706" y="793"/>
                  <a:pt x="706" y="796"/>
                </a:cubicBezTo>
                <a:cubicBezTo>
                  <a:pt x="706" y="797"/>
                  <a:pt x="702" y="800"/>
                  <a:pt x="701" y="801"/>
                </a:cubicBezTo>
                <a:cubicBezTo>
                  <a:pt x="707" y="802"/>
                  <a:pt x="713" y="800"/>
                  <a:pt x="719" y="801"/>
                </a:cubicBezTo>
                <a:close/>
                <a:moveTo>
                  <a:pt x="807" y="538"/>
                </a:moveTo>
                <a:cubicBezTo>
                  <a:pt x="803" y="545"/>
                  <a:pt x="809" y="547"/>
                  <a:pt x="814" y="549"/>
                </a:cubicBezTo>
                <a:cubicBezTo>
                  <a:pt x="819" y="551"/>
                  <a:pt x="820" y="548"/>
                  <a:pt x="823" y="545"/>
                </a:cubicBezTo>
                <a:cubicBezTo>
                  <a:pt x="818" y="544"/>
                  <a:pt x="814" y="544"/>
                  <a:pt x="809" y="543"/>
                </a:cubicBezTo>
                <a:cubicBezTo>
                  <a:pt x="808" y="542"/>
                  <a:pt x="807" y="540"/>
                  <a:pt x="807" y="538"/>
                </a:cubicBezTo>
                <a:close/>
                <a:moveTo>
                  <a:pt x="804" y="508"/>
                </a:moveTo>
                <a:cubicBezTo>
                  <a:pt x="808" y="511"/>
                  <a:pt x="819" y="521"/>
                  <a:pt x="826" y="516"/>
                </a:cubicBezTo>
                <a:cubicBezTo>
                  <a:pt x="820" y="509"/>
                  <a:pt x="811" y="507"/>
                  <a:pt x="804" y="508"/>
                </a:cubicBezTo>
                <a:close/>
                <a:moveTo>
                  <a:pt x="1031" y="1031"/>
                </a:moveTo>
                <a:cubicBezTo>
                  <a:pt x="1033" y="1042"/>
                  <a:pt x="1033" y="1041"/>
                  <a:pt x="1028" y="1050"/>
                </a:cubicBezTo>
                <a:cubicBezTo>
                  <a:pt x="1021" y="1060"/>
                  <a:pt x="1014" y="1069"/>
                  <a:pt x="1007" y="1079"/>
                </a:cubicBezTo>
                <a:cubicBezTo>
                  <a:pt x="1004" y="1084"/>
                  <a:pt x="1000" y="1088"/>
                  <a:pt x="999" y="1094"/>
                </a:cubicBezTo>
                <a:cubicBezTo>
                  <a:pt x="998" y="1108"/>
                  <a:pt x="997" y="1123"/>
                  <a:pt x="996" y="1138"/>
                </a:cubicBezTo>
                <a:cubicBezTo>
                  <a:pt x="996" y="1147"/>
                  <a:pt x="986" y="1157"/>
                  <a:pt x="981" y="1165"/>
                </a:cubicBezTo>
                <a:cubicBezTo>
                  <a:pt x="978" y="1168"/>
                  <a:pt x="977" y="1174"/>
                  <a:pt x="973" y="1174"/>
                </a:cubicBezTo>
                <a:cubicBezTo>
                  <a:pt x="969" y="1174"/>
                  <a:pt x="960" y="1173"/>
                  <a:pt x="957" y="1175"/>
                </a:cubicBezTo>
                <a:cubicBezTo>
                  <a:pt x="947" y="1182"/>
                  <a:pt x="937" y="1189"/>
                  <a:pt x="928" y="1195"/>
                </a:cubicBezTo>
                <a:cubicBezTo>
                  <a:pt x="926" y="1197"/>
                  <a:pt x="926" y="1211"/>
                  <a:pt x="926" y="1214"/>
                </a:cubicBezTo>
                <a:cubicBezTo>
                  <a:pt x="925" y="1217"/>
                  <a:pt x="926" y="1222"/>
                  <a:pt x="924" y="1224"/>
                </a:cubicBezTo>
                <a:cubicBezTo>
                  <a:pt x="916" y="1235"/>
                  <a:pt x="908" y="1245"/>
                  <a:pt x="900" y="1255"/>
                </a:cubicBezTo>
                <a:cubicBezTo>
                  <a:pt x="892" y="1265"/>
                  <a:pt x="885" y="1274"/>
                  <a:pt x="878" y="1284"/>
                </a:cubicBezTo>
                <a:cubicBezTo>
                  <a:pt x="876" y="1286"/>
                  <a:pt x="853" y="1276"/>
                  <a:pt x="849" y="1275"/>
                </a:cubicBezTo>
                <a:cubicBezTo>
                  <a:pt x="847" y="1283"/>
                  <a:pt x="860" y="1284"/>
                  <a:pt x="862" y="1291"/>
                </a:cubicBezTo>
                <a:cubicBezTo>
                  <a:pt x="862" y="1294"/>
                  <a:pt x="865" y="1300"/>
                  <a:pt x="864" y="1304"/>
                </a:cubicBezTo>
                <a:cubicBezTo>
                  <a:pt x="864" y="1307"/>
                  <a:pt x="859" y="1311"/>
                  <a:pt x="858" y="1313"/>
                </a:cubicBezTo>
                <a:cubicBezTo>
                  <a:pt x="853" y="1321"/>
                  <a:pt x="846" y="1320"/>
                  <a:pt x="839" y="1323"/>
                </a:cubicBezTo>
                <a:cubicBezTo>
                  <a:pt x="831" y="1325"/>
                  <a:pt x="827" y="1324"/>
                  <a:pt x="820" y="1323"/>
                </a:cubicBezTo>
                <a:cubicBezTo>
                  <a:pt x="821" y="1328"/>
                  <a:pt x="822" y="1330"/>
                  <a:pt x="821" y="1334"/>
                </a:cubicBezTo>
                <a:cubicBezTo>
                  <a:pt x="820" y="1337"/>
                  <a:pt x="821" y="1342"/>
                  <a:pt x="819" y="1343"/>
                </a:cubicBezTo>
                <a:cubicBezTo>
                  <a:pt x="812" y="1349"/>
                  <a:pt x="807" y="1346"/>
                  <a:pt x="799" y="1342"/>
                </a:cubicBezTo>
                <a:cubicBezTo>
                  <a:pt x="799" y="1346"/>
                  <a:pt x="798" y="1352"/>
                  <a:pt x="799" y="1355"/>
                </a:cubicBezTo>
                <a:cubicBezTo>
                  <a:pt x="799" y="1358"/>
                  <a:pt x="804" y="1363"/>
                  <a:pt x="803" y="1366"/>
                </a:cubicBezTo>
                <a:cubicBezTo>
                  <a:pt x="800" y="1371"/>
                  <a:pt x="798" y="1376"/>
                  <a:pt x="796" y="1382"/>
                </a:cubicBezTo>
                <a:cubicBezTo>
                  <a:pt x="793" y="1387"/>
                  <a:pt x="792" y="1386"/>
                  <a:pt x="787" y="1388"/>
                </a:cubicBezTo>
                <a:cubicBezTo>
                  <a:pt x="782" y="1389"/>
                  <a:pt x="782" y="1393"/>
                  <a:pt x="779" y="1397"/>
                </a:cubicBezTo>
                <a:cubicBezTo>
                  <a:pt x="778" y="1400"/>
                  <a:pt x="783" y="1405"/>
                  <a:pt x="785" y="1408"/>
                </a:cubicBezTo>
                <a:cubicBezTo>
                  <a:pt x="787" y="1411"/>
                  <a:pt x="794" y="1408"/>
                  <a:pt x="793" y="1413"/>
                </a:cubicBezTo>
                <a:cubicBezTo>
                  <a:pt x="791" y="1418"/>
                  <a:pt x="790" y="1419"/>
                  <a:pt x="787" y="1423"/>
                </a:cubicBezTo>
                <a:cubicBezTo>
                  <a:pt x="785" y="1426"/>
                  <a:pt x="781" y="1430"/>
                  <a:pt x="779" y="1434"/>
                </a:cubicBezTo>
                <a:cubicBezTo>
                  <a:pt x="777" y="1440"/>
                  <a:pt x="776" y="1441"/>
                  <a:pt x="770" y="1444"/>
                </a:cubicBezTo>
                <a:cubicBezTo>
                  <a:pt x="765" y="1447"/>
                  <a:pt x="771" y="1464"/>
                  <a:pt x="772" y="1470"/>
                </a:cubicBezTo>
                <a:cubicBezTo>
                  <a:pt x="772" y="1472"/>
                  <a:pt x="772" y="1477"/>
                  <a:pt x="774" y="1479"/>
                </a:cubicBezTo>
                <a:cubicBezTo>
                  <a:pt x="778" y="1482"/>
                  <a:pt x="782" y="1486"/>
                  <a:pt x="786" y="1489"/>
                </a:cubicBezTo>
                <a:cubicBezTo>
                  <a:pt x="793" y="1495"/>
                  <a:pt x="798" y="1494"/>
                  <a:pt x="807" y="1494"/>
                </a:cubicBezTo>
                <a:cubicBezTo>
                  <a:pt x="799" y="1498"/>
                  <a:pt x="791" y="1502"/>
                  <a:pt x="783" y="1506"/>
                </a:cubicBezTo>
                <a:cubicBezTo>
                  <a:pt x="776" y="1509"/>
                  <a:pt x="775" y="1507"/>
                  <a:pt x="768" y="1504"/>
                </a:cubicBezTo>
                <a:cubicBezTo>
                  <a:pt x="758" y="1499"/>
                  <a:pt x="748" y="1494"/>
                  <a:pt x="738" y="1489"/>
                </a:cubicBezTo>
                <a:cubicBezTo>
                  <a:pt x="733" y="1487"/>
                  <a:pt x="733" y="1481"/>
                  <a:pt x="730" y="1476"/>
                </a:cubicBezTo>
                <a:cubicBezTo>
                  <a:pt x="725" y="1463"/>
                  <a:pt x="716" y="1450"/>
                  <a:pt x="717" y="1436"/>
                </a:cubicBezTo>
                <a:cubicBezTo>
                  <a:pt x="720" y="1414"/>
                  <a:pt x="722" y="1393"/>
                  <a:pt x="725" y="1371"/>
                </a:cubicBezTo>
                <a:cubicBezTo>
                  <a:pt x="727" y="1350"/>
                  <a:pt x="728" y="1329"/>
                  <a:pt x="732" y="1308"/>
                </a:cubicBezTo>
                <a:cubicBezTo>
                  <a:pt x="737" y="1283"/>
                  <a:pt x="742" y="1257"/>
                  <a:pt x="747" y="1231"/>
                </a:cubicBezTo>
                <a:cubicBezTo>
                  <a:pt x="750" y="1215"/>
                  <a:pt x="753" y="1200"/>
                  <a:pt x="755" y="1184"/>
                </a:cubicBezTo>
                <a:cubicBezTo>
                  <a:pt x="757" y="1177"/>
                  <a:pt x="759" y="1170"/>
                  <a:pt x="759" y="1163"/>
                </a:cubicBezTo>
                <a:cubicBezTo>
                  <a:pt x="760" y="1157"/>
                  <a:pt x="758" y="1151"/>
                  <a:pt x="757" y="1145"/>
                </a:cubicBezTo>
                <a:cubicBezTo>
                  <a:pt x="757" y="1141"/>
                  <a:pt x="757" y="1132"/>
                  <a:pt x="755" y="1129"/>
                </a:cubicBezTo>
                <a:cubicBezTo>
                  <a:pt x="753" y="1126"/>
                  <a:pt x="746" y="1123"/>
                  <a:pt x="743" y="1121"/>
                </a:cubicBezTo>
                <a:cubicBezTo>
                  <a:pt x="737" y="1116"/>
                  <a:pt x="731" y="1112"/>
                  <a:pt x="725" y="1108"/>
                </a:cubicBezTo>
                <a:cubicBezTo>
                  <a:pt x="719" y="1104"/>
                  <a:pt x="717" y="1100"/>
                  <a:pt x="713" y="1093"/>
                </a:cubicBezTo>
                <a:cubicBezTo>
                  <a:pt x="706" y="1079"/>
                  <a:pt x="698" y="1065"/>
                  <a:pt x="691" y="1051"/>
                </a:cubicBezTo>
                <a:cubicBezTo>
                  <a:pt x="685" y="1039"/>
                  <a:pt x="679" y="1028"/>
                  <a:pt x="673" y="1016"/>
                </a:cubicBezTo>
                <a:cubicBezTo>
                  <a:pt x="669" y="1009"/>
                  <a:pt x="675" y="996"/>
                  <a:pt x="677" y="989"/>
                </a:cubicBezTo>
                <a:cubicBezTo>
                  <a:pt x="678" y="985"/>
                  <a:pt x="678" y="977"/>
                  <a:pt x="681" y="974"/>
                </a:cubicBezTo>
                <a:cubicBezTo>
                  <a:pt x="684" y="970"/>
                  <a:pt x="688" y="965"/>
                  <a:pt x="691" y="961"/>
                </a:cubicBezTo>
                <a:cubicBezTo>
                  <a:pt x="699" y="951"/>
                  <a:pt x="706" y="945"/>
                  <a:pt x="704" y="931"/>
                </a:cubicBezTo>
                <a:cubicBezTo>
                  <a:pt x="703" y="928"/>
                  <a:pt x="701" y="926"/>
                  <a:pt x="704" y="924"/>
                </a:cubicBezTo>
                <a:cubicBezTo>
                  <a:pt x="704" y="923"/>
                  <a:pt x="703" y="919"/>
                  <a:pt x="703" y="917"/>
                </a:cubicBezTo>
                <a:cubicBezTo>
                  <a:pt x="704" y="913"/>
                  <a:pt x="695" y="909"/>
                  <a:pt x="696" y="905"/>
                </a:cubicBezTo>
                <a:cubicBezTo>
                  <a:pt x="697" y="900"/>
                  <a:pt x="697" y="900"/>
                  <a:pt x="692" y="898"/>
                </a:cubicBezTo>
                <a:cubicBezTo>
                  <a:pt x="689" y="896"/>
                  <a:pt x="689" y="896"/>
                  <a:pt x="686" y="898"/>
                </a:cubicBezTo>
                <a:cubicBezTo>
                  <a:pt x="684" y="899"/>
                  <a:pt x="682" y="901"/>
                  <a:pt x="680" y="903"/>
                </a:cubicBezTo>
                <a:cubicBezTo>
                  <a:pt x="679" y="904"/>
                  <a:pt x="682" y="908"/>
                  <a:pt x="683" y="909"/>
                </a:cubicBezTo>
                <a:cubicBezTo>
                  <a:pt x="677" y="911"/>
                  <a:pt x="677" y="912"/>
                  <a:pt x="674" y="905"/>
                </a:cubicBezTo>
                <a:cubicBezTo>
                  <a:pt x="673" y="909"/>
                  <a:pt x="667" y="903"/>
                  <a:pt x="664" y="902"/>
                </a:cubicBezTo>
                <a:cubicBezTo>
                  <a:pt x="662" y="902"/>
                  <a:pt x="661" y="904"/>
                  <a:pt x="660" y="903"/>
                </a:cubicBezTo>
                <a:cubicBezTo>
                  <a:pt x="658" y="902"/>
                  <a:pt x="656" y="900"/>
                  <a:pt x="654" y="899"/>
                </a:cubicBezTo>
                <a:cubicBezTo>
                  <a:pt x="650" y="896"/>
                  <a:pt x="643" y="893"/>
                  <a:pt x="640" y="889"/>
                </a:cubicBezTo>
                <a:cubicBezTo>
                  <a:pt x="638" y="885"/>
                  <a:pt x="639" y="880"/>
                  <a:pt x="636" y="876"/>
                </a:cubicBezTo>
                <a:cubicBezTo>
                  <a:pt x="629" y="868"/>
                  <a:pt x="625" y="861"/>
                  <a:pt x="615" y="858"/>
                </a:cubicBezTo>
                <a:cubicBezTo>
                  <a:pt x="607" y="856"/>
                  <a:pt x="594" y="855"/>
                  <a:pt x="588" y="849"/>
                </a:cubicBezTo>
                <a:cubicBezTo>
                  <a:pt x="583" y="844"/>
                  <a:pt x="578" y="839"/>
                  <a:pt x="572" y="834"/>
                </a:cubicBezTo>
                <a:cubicBezTo>
                  <a:pt x="569" y="830"/>
                  <a:pt x="564" y="834"/>
                  <a:pt x="560" y="835"/>
                </a:cubicBezTo>
                <a:cubicBezTo>
                  <a:pt x="550" y="838"/>
                  <a:pt x="540" y="831"/>
                  <a:pt x="531" y="827"/>
                </a:cubicBezTo>
                <a:cubicBezTo>
                  <a:pt x="524" y="824"/>
                  <a:pt x="517" y="822"/>
                  <a:pt x="509" y="819"/>
                </a:cubicBezTo>
                <a:cubicBezTo>
                  <a:pt x="507" y="818"/>
                  <a:pt x="503" y="817"/>
                  <a:pt x="501" y="815"/>
                </a:cubicBezTo>
                <a:cubicBezTo>
                  <a:pt x="496" y="810"/>
                  <a:pt x="491" y="805"/>
                  <a:pt x="487" y="801"/>
                </a:cubicBezTo>
                <a:cubicBezTo>
                  <a:pt x="482" y="796"/>
                  <a:pt x="485" y="793"/>
                  <a:pt x="487" y="787"/>
                </a:cubicBezTo>
                <a:cubicBezTo>
                  <a:pt x="488" y="783"/>
                  <a:pt x="480" y="775"/>
                  <a:pt x="478" y="772"/>
                </a:cubicBezTo>
                <a:cubicBezTo>
                  <a:pt x="476" y="768"/>
                  <a:pt x="474" y="766"/>
                  <a:pt x="471" y="763"/>
                </a:cubicBezTo>
                <a:cubicBezTo>
                  <a:pt x="465" y="758"/>
                  <a:pt x="460" y="753"/>
                  <a:pt x="455" y="748"/>
                </a:cubicBezTo>
                <a:cubicBezTo>
                  <a:pt x="454" y="747"/>
                  <a:pt x="455" y="744"/>
                  <a:pt x="456" y="743"/>
                </a:cubicBezTo>
                <a:cubicBezTo>
                  <a:pt x="456" y="741"/>
                  <a:pt x="453" y="739"/>
                  <a:pt x="452" y="737"/>
                </a:cubicBezTo>
                <a:cubicBezTo>
                  <a:pt x="449" y="733"/>
                  <a:pt x="446" y="729"/>
                  <a:pt x="441" y="725"/>
                </a:cubicBezTo>
                <a:cubicBezTo>
                  <a:pt x="437" y="722"/>
                  <a:pt x="433" y="720"/>
                  <a:pt x="432" y="715"/>
                </a:cubicBezTo>
                <a:cubicBezTo>
                  <a:pt x="431" y="712"/>
                  <a:pt x="429" y="699"/>
                  <a:pt x="426" y="698"/>
                </a:cubicBezTo>
                <a:cubicBezTo>
                  <a:pt x="422" y="696"/>
                  <a:pt x="417" y="694"/>
                  <a:pt x="412" y="691"/>
                </a:cubicBezTo>
                <a:cubicBezTo>
                  <a:pt x="414" y="697"/>
                  <a:pt x="415" y="707"/>
                  <a:pt x="418" y="711"/>
                </a:cubicBezTo>
                <a:cubicBezTo>
                  <a:pt x="423" y="718"/>
                  <a:pt x="428" y="722"/>
                  <a:pt x="431" y="730"/>
                </a:cubicBezTo>
                <a:cubicBezTo>
                  <a:pt x="433" y="734"/>
                  <a:pt x="434" y="736"/>
                  <a:pt x="437" y="739"/>
                </a:cubicBezTo>
                <a:cubicBezTo>
                  <a:pt x="440" y="741"/>
                  <a:pt x="441" y="744"/>
                  <a:pt x="442" y="748"/>
                </a:cubicBezTo>
                <a:cubicBezTo>
                  <a:pt x="443" y="751"/>
                  <a:pt x="445" y="754"/>
                  <a:pt x="445" y="758"/>
                </a:cubicBezTo>
                <a:cubicBezTo>
                  <a:pt x="445" y="764"/>
                  <a:pt x="448" y="760"/>
                  <a:pt x="449" y="761"/>
                </a:cubicBezTo>
                <a:cubicBezTo>
                  <a:pt x="451" y="763"/>
                  <a:pt x="455" y="766"/>
                  <a:pt x="455" y="769"/>
                </a:cubicBezTo>
                <a:cubicBezTo>
                  <a:pt x="454" y="773"/>
                  <a:pt x="451" y="774"/>
                  <a:pt x="449" y="771"/>
                </a:cubicBezTo>
                <a:cubicBezTo>
                  <a:pt x="446" y="765"/>
                  <a:pt x="440" y="761"/>
                  <a:pt x="434" y="757"/>
                </a:cubicBezTo>
                <a:cubicBezTo>
                  <a:pt x="432" y="756"/>
                  <a:pt x="433" y="749"/>
                  <a:pt x="433" y="747"/>
                </a:cubicBezTo>
                <a:cubicBezTo>
                  <a:pt x="433" y="743"/>
                  <a:pt x="428" y="741"/>
                  <a:pt x="426" y="740"/>
                </a:cubicBezTo>
                <a:cubicBezTo>
                  <a:pt x="424" y="738"/>
                  <a:pt x="422" y="739"/>
                  <a:pt x="420" y="737"/>
                </a:cubicBezTo>
                <a:cubicBezTo>
                  <a:pt x="417" y="734"/>
                  <a:pt x="414" y="732"/>
                  <a:pt x="412" y="730"/>
                </a:cubicBezTo>
                <a:cubicBezTo>
                  <a:pt x="415" y="729"/>
                  <a:pt x="422" y="729"/>
                  <a:pt x="418" y="722"/>
                </a:cubicBezTo>
                <a:cubicBezTo>
                  <a:pt x="414" y="717"/>
                  <a:pt x="413" y="714"/>
                  <a:pt x="407" y="712"/>
                </a:cubicBezTo>
                <a:cubicBezTo>
                  <a:pt x="404" y="710"/>
                  <a:pt x="403" y="704"/>
                  <a:pt x="401" y="700"/>
                </a:cubicBezTo>
                <a:cubicBezTo>
                  <a:pt x="399" y="694"/>
                  <a:pt x="396" y="687"/>
                  <a:pt x="394" y="681"/>
                </a:cubicBezTo>
                <a:cubicBezTo>
                  <a:pt x="391" y="674"/>
                  <a:pt x="382" y="667"/>
                  <a:pt x="375" y="666"/>
                </a:cubicBezTo>
                <a:cubicBezTo>
                  <a:pt x="369" y="664"/>
                  <a:pt x="368" y="665"/>
                  <a:pt x="365" y="659"/>
                </a:cubicBezTo>
                <a:cubicBezTo>
                  <a:pt x="362" y="653"/>
                  <a:pt x="360" y="647"/>
                  <a:pt x="357" y="641"/>
                </a:cubicBezTo>
                <a:cubicBezTo>
                  <a:pt x="353" y="633"/>
                  <a:pt x="345" y="627"/>
                  <a:pt x="342" y="618"/>
                </a:cubicBezTo>
                <a:cubicBezTo>
                  <a:pt x="339" y="606"/>
                  <a:pt x="339" y="598"/>
                  <a:pt x="340" y="584"/>
                </a:cubicBezTo>
                <a:cubicBezTo>
                  <a:pt x="340" y="574"/>
                  <a:pt x="341" y="563"/>
                  <a:pt x="341" y="552"/>
                </a:cubicBezTo>
                <a:cubicBezTo>
                  <a:pt x="342" y="541"/>
                  <a:pt x="339" y="535"/>
                  <a:pt x="336" y="525"/>
                </a:cubicBezTo>
                <a:cubicBezTo>
                  <a:pt x="342" y="526"/>
                  <a:pt x="348" y="528"/>
                  <a:pt x="354" y="530"/>
                </a:cubicBezTo>
                <a:cubicBezTo>
                  <a:pt x="354" y="521"/>
                  <a:pt x="354" y="520"/>
                  <a:pt x="349" y="514"/>
                </a:cubicBezTo>
                <a:cubicBezTo>
                  <a:pt x="344" y="509"/>
                  <a:pt x="340" y="506"/>
                  <a:pt x="335" y="503"/>
                </a:cubicBezTo>
                <a:cubicBezTo>
                  <a:pt x="331" y="499"/>
                  <a:pt x="326" y="499"/>
                  <a:pt x="321" y="497"/>
                </a:cubicBezTo>
                <a:cubicBezTo>
                  <a:pt x="313" y="494"/>
                  <a:pt x="312" y="494"/>
                  <a:pt x="309" y="485"/>
                </a:cubicBezTo>
                <a:cubicBezTo>
                  <a:pt x="305" y="476"/>
                  <a:pt x="290" y="471"/>
                  <a:pt x="291" y="460"/>
                </a:cubicBezTo>
                <a:cubicBezTo>
                  <a:pt x="292" y="450"/>
                  <a:pt x="291" y="451"/>
                  <a:pt x="283" y="446"/>
                </a:cubicBezTo>
                <a:cubicBezTo>
                  <a:pt x="282" y="445"/>
                  <a:pt x="278" y="455"/>
                  <a:pt x="274" y="450"/>
                </a:cubicBezTo>
                <a:cubicBezTo>
                  <a:pt x="272" y="447"/>
                  <a:pt x="268" y="437"/>
                  <a:pt x="264" y="435"/>
                </a:cubicBezTo>
                <a:cubicBezTo>
                  <a:pt x="258" y="432"/>
                  <a:pt x="257" y="431"/>
                  <a:pt x="254" y="426"/>
                </a:cubicBezTo>
                <a:cubicBezTo>
                  <a:pt x="250" y="420"/>
                  <a:pt x="247" y="413"/>
                  <a:pt x="243" y="409"/>
                </a:cubicBezTo>
                <a:cubicBezTo>
                  <a:pt x="239" y="406"/>
                  <a:pt x="234" y="403"/>
                  <a:pt x="230" y="400"/>
                </a:cubicBezTo>
                <a:cubicBezTo>
                  <a:pt x="220" y="393"/>
                  <a:pt x="211" y="390"/>
                  <a:pt x="200" y="386"/>
                </a:cubicBezTo>
                <a:cubicBezTo>
                  <a:pt x="196" y="384"/>
                  <a:pt x="191" y="388"/>
                  <a:pt x="186" y="387"/>
                </a:cubicBezTo>
                <a:cubicBezTo>
                  <a:pt x="182" y="386"/>
                  <a:pt x="176" y="381"/>
                  <a:pt x="172" y="378"/>
                </a:cubicBezTo>
                <a:cubicBezTo>
                  <a:pt x="166" y="375"/>
                  <a:pt x="165" y="373"/>
                  <a:pt x="159" y="374"/>
                </a:cubicBezTo>
                <a:cubicBezTo>
                  <a:pt x="153" y="375"/>
                  <a:pt x="150" y="376"/>
                  <a:pt x="152" y="383"/>
                </a:cubicBezTo>
                <a:cubicBezTo>
                  <a:pt x="154" y="389"/>
                  <a:pt x="131" y="396"/>
                  <a:pt x="126" y="397"/>
                </a:cubicBezTo>
                <a:cubicBezTo>
                  <a:pt x="125" y="395"/>
                  <a:pt x="126" y="393"/>
                  <a:pt x="129" y="392"/>
                </a:cubicBezTo>
                <a:cubicBezTo>
                  <a:pt x="125" y="391"/>
                  <a:pt x="128" y="380"/>
                  <a:pt x="130" y="378"/>
                </a:cubicBezTo>
                <a:cubicBezTo>
                  <a:pt x="136" y="375"/>
                  <a:pt x="139" y="375"/>
                  <a:pt x="145" y="375"/>
                </a:cubicBezTo>
                <a:cubicBezTo>
                  <a:pt x="144" y="374"/>
                  <a:pt x="142" y="372"/>
                  <a:pt x="141" y="371"/>
                </a:cubicBezTo>
                <a:cubicBezTo>
                  <a:pt x="142" y="370"/>
                  <a:pt x="144" y="369"/>
                  <a:pt x="146" y="367"/>
                </a:cubicBezTo>
                <a:cubicBezTo>
                  <a:pt x="136" y="369"/>
                  <a:pt x="131" y="371"/>
                  <a:pt x="123" y="378"/>
                </a:cubicBezTo>
                <a:cubicBezTo>
                  <a:pt x="115" y="384"/>
                  <a:pt x="112" y="390"/>
                  <a:pt x="107" y="398"/>
                </a:cubicBezTo>
                <a:cubicBezTo>
                  <a:pt x="110" y="399"/>
                  <a:pt x="112" y="400"/>
                  <a:pt x="115" y="400"/>
                </a:cubicBezTo>
                <a:cubicBezTo>
                  <a:pt x="107" y="410"/>
                  <a:pt x="100" y="415"/>
                  <a:pt x="91" y="422"/>
                </a:cubicBezTo>
                <a:cubicBezTo>
                  <a:pt x="86" y="425"/>
                  <a:pt x="72" y="429"/>
                  <a:pt x="71" y="436"/>
                </a:cubicBezTo>
                <a:cubicBezTo>
                  <a:pt x="71" y="442"/>
                  <a:pt x="52" y="446"/>
                  <a:pt x="46" y="447"/>
                </a:cubicBezTo>
                <a:cubicBezTo>
                  <a:pt x="44" y="448"/>
                  <a:pt x="42" y="448"/>
                  <a:pt x="39" y="448"/>
                </a:cubicBezTo>
                <a:cubicBezTo>
                  <a:pt x="37" y="448"/>
                  <a:pt x="38" y="450"/>
                  <a:pt x="36" y="451"/>
                </a:cubicBezTo>
                <a:cubicBezTo>
                  <a:pt x="31" y="454"/>
                  <a:pt x="28" y="455"/>
                  <a:pt x="23" y="454"/>
                </a:cubicBezTo>
                <a:cubicBezTo>
                  <a:pt x="28" y="450"/>
                  <a:pt x="32" y="449"/>
                  <a:pt x="38" y="445"/>
                </a:cubicBezTo>
                <a:cubicBezTo>
                  <a:pt x="41" y="443"/>
                  <a:pt x="53" y="432"/>
                  <a:pt x="56" y="438"/>
                </a:cubicBezTo>
                <a:cubicBezTo>
                  <a:pt x="59" y="434"/>
                  <a:pt x="68" y="423"/>
                  <a:pt x="73" y="427"/>
                </a:cubicBezTo>
                <a:cubicBezTo>
                  <a:pt x="71" y="422"/>
                  <a:pt x="80" y="419"/>
                  <a:pt x="81" y="414"/>
                </a:cubicBezTo>
                <a:cubicBezTo>
                  <a:pt x="82" y="410"/>
                  <a:pt x="82" y="409"/>
                  <a:pt x="85" y="406"/>
                </a:cubicBezTo>
                <a:cubicBezTo>
                  <a:pt x="86" y="404"/>
                  <a:pt x="88" y="403"/>
                  <a:pt x="86" y="400"/>
                </a:cubicBezTo>
                <a:cubicBezTo>
                  <a:pt x="80" y="403"/>
                  <a:pt x="74" y="409"/>
                  <a:pt x="67" y="404"/>
                </a:cubicBezTo>
                <a:cubicBezTo>
                  <a:pt x="65" y="403"/>
                  <a:pt x="61" y="398"/>
                  <a:pt x="58" y="399"/>
                </a:cubicBezTo>
                <a:cubicBezTo>
                  <a:pt x="55" y="400"/>
                  <a:pt x="52" y="402"/>
                  <a:pt x="48" y="403"/>
                </a:cubicBezTo>
                <a:cubicBezTo>
                  <a:pt x="47" y="397"/>
                  <a:pt x="46" y="390"/>
                  <a:pt x="45" y="383"/>
                </a:cubicBezTo>
                <a:cubicBezTo>
                  <a:pt x="43" y="384"/>
                  <a:pt x="35" y="390"/>
                  <a:pt x="34" y="390"/>
                </a:cubicBezTo>
                <a:cubicBezTo>
                  <a:pt x="31" y="387"/>
                  <a:pt x="25" y="384"/>
                  <a:pt x="22" y="380"/>
                </a:cubicBezTo>
                <a:cubicBezTo>
                  <a:pt x="20" y="376"/>
                  <a:pt x="20" y="369"/>
                  <a:pt x="19" y="364"/>
                </a:cubicBezTo>
                <a:cubicBezTo>
                  <a:pt x="18" y="360"/>
                  <a:pt x="21" y="357"/>
                  <a:pt x="23" y="354"/>
                </a:cubicBezTo>
                <a:cubicBezTo>
                  <a:pt x="27" y="348"/>
                  <a:pt x="26" y="346"/>
                  <a:pt x="33" y="347"/>
                </a:cubicBezTo>
                <a:cubicBezTo>
                  <a:pt x="39" y="348"/>
                  <a:pt x="39" y="343"/>
                  <a:pt x="44" y="341"/>
                </a:cubicBezTo>
                <a:cubicBezTo>
                  <a:pt x="49" y="339"/>
                  <a:pt x="53" y="343"/>
                  <a:pt x="55" y="337"/>
                </a:cubicBezTo>
                <a:cubicBezTo>
                  <a:pt x="57" y="332"/>
                  <a:pt x="55" y="331"/>
                  <a:pt x="51" y="327"/>
                </a:cubicBezTo>
                <a:cubicBezTo>
                  <a:pt x="53" y="327"/>
                  <a:pt x="54" y="326"/>
                  <a:pt x="56" y="325"/>
                </a:cubicBezTo>
                <a:cubicBezTo>
                  <a:pt x="54" y="319"/>
                  <a:pt x="49" y="324"/>
                  <a:pt x="45" y="326"/>
                </a:cubicBezTo>
                <a:cubicBezTo>
                  <a:pt x="40" y="329"/>
                  <a:pt x="40" y="326"/>
                  <a:pt x="35" y="326"/>
                </a:cubicBezTo>
                <a:cubicBezTo>
                  <a:pt x="26" y="328"/>
                  <a:pt x="16" y="329"/>
                  <a:pt x="11" y="319"/>
                </a:cubicBezTo>
                <a:cubicBezTo>
                  <a:pt x="12" y="319"/>
                  <a:pt x="13" y="318"/>
                  <a:pt x="14" y="318"/>
                </a:cubicBezTo>
                <a:cubicBezTo>
                  <a:pt x="9" y="316"/>
                  <a:pt x="3" y="315"/>
                  <a:pt x="0" y="311"/>
                </a:cubicBezTo>
                <a:cubicBezTo>
                  <a:pt x="7" y="308"/>
                  <a:pt x="12" y="304"/>
                  <a:pt x="19" y="304"/>
                </a:cubicBezTo>
                <a:cubicBezTo>
                  <a:pt x="18" y="304"/>
                  <a:pt x="18" y="303"/>
                  <a:pt x="17" y="302"/>
                </a:cubicBezTo>
                <a:cubicBezTo>
                  <a:pt x="23" y="299"/>
                  <a:pt x="26" y="298"/>
                  <a:pt x="32" y="298"/>
                </a:cubicBezTo>
                <a:cubicBezTo>
                  <a:pt x="32" y="305"/>
                  <a:pt x="38" y="304"/>
                  <a:pt x="43" y="306"/>
                </a:cubicBezTo>
                <a:cubicBezTo>
                  <a:pt x="48" y="307"/>
                  <a:pt x="50" y="305"/>
                  <a:pt x="54" y="302"/>
                </a:cubicBezTo>
                <a:cubicBezTo>
                  <a:pt x="52" y="301"/>
                  <a:pt x="50" y="300"/>
                  <a:pt x="48" y="299"/>
                </a:cubicBezTo>
                <a:cubicBezTo>
                  <a:pt x="49" y="299"/>
                  <a:pt x="50" y="299"/>
                  <a:pt x="51" y="298"/>
                </a:cubicBezTo>
                <a:cubicBezTo>
                  <a:pt x="48" y="297"/>
                  <a:pt x="48" y="295"/>
                  <a:pt x="50" y="293"/>
                </a:cubicBezTo>
                <a:cubicBezTo>
                  <a:pt x="45" y="292"/>
                  <a:pt x="40" y="292"/>
                  <a:pt x="35" y="290"/>
                </a:cubicBezTo>
                <a:cubicBezTo>
                  <a:pt x="31" y="289"/>
                  <a:pt x="31" y="282"/>
                  <a:pt x="27" y="280"/>
                </a:cubicBezTo>
                <a:cubicBezTo>
                  <a:pt x="25" y="279"/>
                  <a:pt x="13" y="276"/>
                  <a:pt x="12" y="273"/>
                </a:cubicBezTo>
                <a:cubicBezTo>
                  <a:pt x="11" y="272"/>
                  <a:pt x="14" y="266"/>
                  <a:pt x="14" y="265"/>
                </a:cubicBezTo>
                <a:cubicBezTo>
                  <a:pt x="15" y="264"/>
                  <a:pt x="17" y="264"/>
                  <a:pt x="18" y="264"/>
                </a:cubicBezTo>
                <a:cubicBezTo>
                  <a:pt x="22" y="264"/>
                  <a:pt x="29" y="265"/>
                  <a:pt x="32" y="261"/>
                </a:cubicBezTo>
                <a:cubicBezTo>
                  <a:pt x="35" y="257"/>
                  <a:pt x="38" y="252"/>
                  <a:pt x="42" y="248"/>
                </a:cubicBezTo>
                <a:cubicBezTo>
                  <a:pt x="49" y="242"/>
                  <a:pt x="58" y="238"/>
                  <a:pt x="67" y="236"/>
                </a:cubicBezTo>
                <a:cubicBezTo>
                  <a:pt x="73" y="235"/>
                  <a:pt x="78" y="235"/>
                  <a:pt x="82" y="232"/>
                </a:cubicBezTo>
                <a:cubicBezTo>
                  <a:pt x="89" y="226"/>
                  <a:pt x="89" y="226"/>
                  <a:pt x="96" y="230"/>
                </a:cubicBezTo>
                <a:cubicBezTo>
                  <a:pt x="102" y="234"/>
                  <a:pt x="120" y="229"/>
                  <a:pt x="123" y="237"/>
                </a:cubicBezTo>
                <a:cubicBezTo>
                  <a:pt x="125" y="242"/>
                  <a:pt x="144" y="242"/>
                  <a:pt x="150" y="243"/>
                </a:cubicBezTo>
                <a:cubicBezTo>
                  <a:pt x="159" y="244"/>
                  <a:pt x="169" y="245"/>
                  <a:pt x="178" y="247"/>
                </a:cubicBezTo>
                <a:cubicBezTo>
                  <a:pt x="192" y="249"/>
                  <a:pt x="206" y="252"/>
                  <a:pt x="220" y="254"/>
                </a:cubicBezTo>
                <a:cubicBezTo>
                  <a:pt x="229" y="256"/>
                  <a:pt x="237" y="261"/>
                  <a:pt x="246" y="265"/>
                </a:cubicBezTo>
                <a:cubicBezTo>
                  <a:pt x="247" y="265"/>
                  <a:pt x="257" y="254"/>
                  <a:pt x="258" y="252"/>
                </a:cubicBezTo>
                <a:cubicBezTo>
                  <a:pt x="261" y="249"/>
                  <a:pt x="266" y="257"/>
                  <a:pt x="269" y="256"/>
                </a:cubicBezTo>
                <a:cubicBezTo>
                  <a:pt x="274" y="254"/>
                  <a:pt x="296" y="240"/>
                  <a:pt x="299" y="246"/>
                </a:cubicBezTo>
                <a:cubicBezTo>
                  <a:pt x="291" y="250"/>
                  <a:pt x="283" y="254"/>
                  <a:pt x="275" y="258"/>
                </a:cubicBezTo>
                <a:cubicBezTo>
                  <a:pt x="281" y="263"/>
                  <a:pt x="302" y="245"/>
                  <a:pt x="303" y="252"/>
                </a:cubicBezTo>
                <a:cubicBezTo>
                  <a:pt x="306" y="249"/>
                  <a:pt x="308" y="247"/>
                  <a:pt x="311" y="244"/>
                </a:cubicBezTo>
                <a:cubicBezTo>
                  <a:pt x="312" y="242"/>
                  <a:pt x="308" y="241"/>
                  <a:pt x="311" y="238"/>
                </a:cubicBezTo>
                <a:cubicBezTo>
                  <a:pt x="317" y="245"/>
                  <a:pt x="323" y="252"/>
                  <a:pt x="330" y="258"/>
                </a:cubicBezTo>
                <a:cubicBezTo>
                  <a:pt x="332" y="251"/>
                  <a:pt x="333" y="249"/>
                  <a:pt x="338" y="245"/>
                </a:cubicBezTo>
                <a:cubicBezTo>
                  <a:pt x="341" y="248"/>
                  <a:pt x="336" y="249"/>
                  <a:pt x="340" y="252"/>
                </a:cubicBezTo>
                <a:cubicBezTo>
                  <a:pt x="342" y="253"/>
                  <a:pt x="339" y="256"/>
                  <a:pt x="338" y="257"/>
                </a:cubicBezTo>
                <a:cubicBezTo>
                  <a:pt x="341" y="257"/>
                  <a:pt x="346" y="257"/>
                  <a:pt x="348" y="255"/>
                </a:cubicBezTo>
                <a:cubicBezTo>
                  <a:pt x="349" y="254"/>
                  <a:pt x="347" y="251"/>
                  <a:pt x="349" y="251"/>
                </a:cubicBezTo>
                <a:cubicBezTo>
                  <a:pt x="350" y="250"/>
                  <a:pt x="352" y="250"/>
                  <a:pt x="353" y="250"/>
                </a:cubicBezTo>
                <a:cubicBezTo>
                  <a:pt x="358" y="249"/>
                  <a:pt x="366" y="254"/>
                  <a:pt x="371" y="257"/>
                </a:cubicBezTo>
                <a:cubicBezTo>
                  <a:pt x="381" y="261"/>
                  <a:pt x="392" y="263"/>
                  <a:pt x="403" y="265"/>
                </a:cubicBezTo>
                <a:cubicBezTo>
                  <a:pt x="403" y="265"/>
                  <a:pt x="402" y="264"/>
                  <a:pt x="402" y="263"/>
                </a:cubicBezTo>
                <a:cubicBezTo>
                  <a:pt x="409" y="263"/>
                  <a:pt x="413" y="267"/>
                  <a:pt x="419" y="270"/>
                </a:cubicBezTo>
                <a:cubicBezTo>
                  <a:pt x="423" y="274"/>
                  <a:pt x="410" y="278"/>
                  <a:pt x="409" y="279"/>
                </a:cubicBezTo>
                <a:cubicBezTo>
                  <a:pt x="413" y="280"/>
                  <a:pt x="418" y="282"/>
                  <a:pt x="423" y="282"/>
                </a:cubicBezTo>
                <a:cubicBezTo>
                  <a:pt x="430" y="281"/>
                  <a:pt x="438" y="281"/>
                  <a:pt x="446" y="280"/>
                </a:cubicBezTo>
                <a:cubicBezTo>
                  <a:pt x="449" y="280"/>
                  <a:pt x="456" y="279"/>
                  <a:pt x="458" y="283"/>
                </a:cubicBezTo>
                <a:cubicBezTo>
                  <a:pt x="462" y="288"/>
                  <a:pt x="465" y="293"/>
                  <a:pt x="469" y="299"/>
                </a:cubicBezTo>
                <a:cubicBezTo>
                  <a:pt x="468" y="296"/>
                  <a:pt x="468" y="294"/>
                  <a:pt x="467" y="292"/>
                </a:cubicBezTo>
                <a:cubicBezTo>
                  <a:pt x="467" y="290"/>
                  <a:pt x="468" y="289"/>
                  <a:pt x="468" y="288"/>
                </a:cubicBezTo>
                <a:cubicBezTo>
                  <a:pt x="467" y="282"/>
                  <a:pt x="465" y="283"/>
                  <a:pt x="468" y="278"/>
                </a:cubicBezTo>
                <a:cubicBezTo>
                  <a:pt x="470" y="275"/>
                  <a:pt x="486" y="274"/>
                  <a:pt x="482" y="269"/>
                </a:cubicBezTo>
                <a:cubicBezTo>
                  <a:pt x="475" y="272"/>
                  <a:pt x="469" y="274"/>
                  <a:pt x="461" y="274"/>
                </a:cubicBezTo>
                <a:cubicBezTo>
                  <a:pt x="463" y="267"/>
                  <a:pt x="465" y="268"/>
                  <a:pt x="472" y="266"/>
                </a:cubicBezTo>
                <a:cubicBezTo>
                  <a:pt x="478" y="263"/>
                  <a:pt x="479" y="263"/>
                  <a:pt x="485" y="266"/>
                </a:cubicBezTo>
                <a:cubicBezTo>
                  <a:pt x="487" y="267"/>
                  <a:pt x="488" y="271"/>
                  <a:pt x="489" y="273"/>
                </a:cubicBezTo>
                <a:cubicBezTo>
                  <a:pt x="490" y="275"/>
                  <a:pt x="492" y="275"/>
                  <a:pt x="494" y="276"/>
                </a:cubicBezTo>
                <a:cubicBezTo>
                  <a:pt x="499" y="277"/>
                  <a:pt x="504" y="278"/>
                  <a:pt x="509" y="280"/>
                </a:cubicBezTo>
                <a:cubicBezTo>
                  <a:pt x="513" y="282"/>
                  <a:pt x="535" y="284"/>
                  <a:pt x="536" y="281"/>
                </a:cubicBezTo>
                <a:cubicBezTo>
                  <a:pt x="537" y="275"/>
                  <a:pt x="538" y="272"/>
                  <a:pt x="545" y="272"/>
                </a:cubicBezTo>
                <a:cubicBezTo>
                  <a:pt x="549" y="272"/>
                  <a:pt x="554" y="274"/>
                  <a:pt x="558" y="275"/>
                </a:cubicBezTo>
                <a:cubicBezTo>
                  <a:pt x="558" y="277"/>
                  <a:pt x="555" y="284"/>
                  <a:pt x="556" y="285"/>
                </a:cubicBezTo>
                <a:cubicBezTo>
                  <a:pt x="556" y="287"/>
                  <a:pt x="562" y="290"/>
                  <a:pt x="564" y="291"/>
                </a:cubicBezTo>
                <a:cubicBezTo>
                  <a:pt x="562" y="284"/>
                  <a:pt x="559" y="278"/>
                  <a:pt x="568" y="276"/>
                </a:cubicBezTo>
                <a:cubicBezTo>
                  <a:pt x="572" y="276"/>
                  <a:pt x="574" y="273"/>
                  <a:pt x="576" y="270"/>
                </a:cubicBezTo>
                <a:cubicBezTo>
                  <a:pt x="578" y="268"/>
                  <a:pt x="577" y="266"/>
                  <a:pt x="577" y="263"/>
                </a:cubicBezTo>
                <a:cubicBezTo>
                  <a:pt x="574" y="264"/>
                  <a:pt x="572" y="265"/>
                  <a:pt x="570" y="266"/>
                </a:cubicBezTo>
                <a:cubicBezTo>
                  <a:pt x="569" y="259"/>
                  <a:pt x="574" y="258"/>
                  <a:pt x="579" y="258"/>
                </a:cubicBezTo>
                <a:cubicBezTo>
                  <a:pt x="579" y="252"/>
                  <a:pt x="574" y="256"/>
                  <a:pt x="570" y="255"/>
                </a:cubicBezTo>
                <a:cubicBezTo>
                  <a:pt x="568" y="254"/>
                  <a:pt x="558" y="252"/>
                  <a:pt x="557" y="249"/>
                </a:cubicBezTo>
                <a:cubicBezTo>
                  <a:pt x="555" y="243"/>
                  <a:pt x="555" y="239"/>
                  <a:pt x="555" y="233"/>
                </a:cubicBezTo>
                <a:cubicBezTo>
                  <a:pt x="555" y="226"/>
                  <a:pt x="558" y="225"/>
                  <a:pt x="563" y="227"/>
                </a:cubicBezTo>
                <a:cubicBezTo>
                  <a:pt x="564" y="224"/>
                  <a:pt x="562" y="223"/>
                  <a:pt x="559" y="223"/>
                </a:cubicBezTo>
                <a:cubicBezTo>
                  <a:pt x="564" y="220"/>
                  <a:pt x="564" y="221"/>
                  <a:pt x="564" y="215"/>
                </a:cubicBezTo>
                <a:cubicBezTo>
                  <a:pt x="564" y="209"/>
                  <a:pt x="564" y="207"/>
                  <a:pt x="562" y="203"/>
                </a:cubicBezTo>
                <a:cubicBezTo>
                  <a:pt x="560" y="199"/>
                  <a:pt x="561" y="194"/>
                  <a:pt x="561" y="191"/>
                </a:cubicBezTo>
                <a:cubicBezTo>
                  <a:pt x="562" y="187"/>
                  <a:pt x="567" y="189"/>
                  <a:pt x="569" y="189"/>
                </a:cubicBezTo>
                <a:cubicBezTo>
                  <a:pt x="560" y="180"/>
                  <a:pt x="575" y="182"/>
                  <a:pt x="581" y="182"/>
                </a:cubicBezTo>
                <a:cubicBezTo>
                  <a:pt x="590" y="182"/>
                  <a:pt x="595" y="183"/>
                  <a:pt x="603" y="185"/>
                </a:cubicBezTo>
                <a:cubicBezTo>
                  <a:pt x="600" y="190"/>
                  <a:pt x="595" y="201"/>
                  <a:pt x="591" y="204"/>
                </a:cubicBezTo>
                <a:cubicBezTo>
                  <a:pt x="586" y="206"/>
                  <a:pt x="576" y="204"/>
                  <a:pt x="572" y="204"/>
                </a:cubicBezTo>
                <a:cubicBezTo>
                  <a:pt x="586" y="206"/>
                  <a:pt x="570" y="215"/>
                  <a:pt x="570" y="220"/>
                </a:cubicBezTo>
                <a:cubicBezTo>
                  <a:pt x="578" y="219"/>
                  <a:pt x="582" y="225"/>
                  <a:pt x="583" y="232"/>
                </a:cubicBezTo>
                <a:cubicBezTo>
                  <a:pt x="584" y="236"/>
                  <a:pt x="591" y="242"/>
                  <a:pt x="594" y="245"/>
                </a:cubicBezTo>
                <a:cubicBezTo>
                  <a:pt x="590" y="247"/>
                  <a:pt x="587" y="250"/>
                  <a:pt x="583" y="252"/>
                </a:cubicBezTo>
                <a:cubicBezTo>
                  <a:pt x="587" y="253"/>
                  <a:pt x="590" y="256"/>
                  <a:pt x="593" y="254"/>
                </a:cubicBezTo>
                <a:cubicBezTo>
                  <a:pt x="596" y="251"/>
                  <a:pt x="599" y="254"/>
                  <a:pt x="603" y="256"/>
                </a:cubicBezTo>
                <a:cubicBezTo>
                  <a:pt x="601" y="257"/>
                  <a:pt x="599" y="258"/>
                  <a:pt x="597" y="259"/>
                </a:cubicBezTo>
                <a:cubicBezTo>
                  <a:pt x="601" y="262"/>
                  <a:pt x="603" y="262"/>
                  <a:pt x="602" y="267"/>
                </a:cubicBezTo>
                <a:cubicBezTo>
                  <a:pt x="600" y="271"/>
                  <a:pt x="600" y="272"/>
                  <a:pt x="604" y="275"/>
                </a:cubicBezTo>
                <a:cubicBezTo>
                  <a:pt x="606" y="271"/>
                  <a:pt x="608" y="270"/>
                  <a:pt x="608" y="265"/>
                </a:cubicBezTo>
                <a:cubicBezTo>
                  <a:pt x="608" y="264"/>
                  <a:pt x="609" y="257"/>
                  <a:pt x="612" y="259"/>
                </a:cubicBezTo>
                <a:cubicBezTo>
                  <a:pt x="614" y="260"/>
                  <a:pt x="621" y="262"/>
                  <a:pt x="621" y="265"/>
                </a:cubicBezTo>
                <a:cubicBezTo>
                  <a:pt x="622" y="269"/>
                  <a:pt x="625" y="273"/>
                  <a:pt x="620" y="275"/>
                </a:cubicBezTo>
                <a:cubicBezTo>
                  <a:pt x="620" y="274"/>
                  <a:pt x="619" y="273"/>
                  <a:pt x="619" y="272"/>
                </a:cubicBezTo>
                <a:cubicBezTo>
                  <a:pt x="609" y="277"/>
                  <a:pt x="631" y="297"/>
                  <a:pt x="632" y="286"/>
                </a:cubicBezTo>
                <a:cubicBezTo>
                  <a:pt x="633" y="283"/>
                  <a:pt x="632" y="282"/>
                  <a:pt x="634" y="280"/>
                </a:cubicBezTo>
                <a:cubicBezTo>
                  <a:pt x="635" y="279"/>
                  <a:pt x="639" y="277"/>
                  <a:pt x="639" y="275"/>
                </a:cubicBezTo>
                <a:cubicBezTo>
                  <a:pt x="639" y="267"/>
                  <a:pt x="639" y="268"/>
                  <a:pt x="646" y="265"/>
                </a:cubicBezTo>
                <a:cubicBezTo>
                  <a:pt x="643" y="260"/>
                  <a:pt x="640" y="258"/>
                  <a:pt x="641" y="253"/>
                </a:cubicBezTo>
                <a:cubicBezTo>
                  <a:pt x="642" y="248"/>
                  <a:pt x="645" y="250"/>
                  <a:pt x="650" y="250"/>
                </a:cubicBezTo>
                <a:cubicBezTo>
                  <a:pt x="652" y="251"/>
                  <a:pt x="660" y="251"/>
                  <a:pt x="662" y="253"/>
                </a:cubicBezTo>
                <a:cubicBezTo>
                  <a:pt x="666" y="257"/>
                  <a:pt x="667" y="258"/>
                  <a:pt x="673" y="259"/>
                </a:cubicBezTo>
                <a:cubicBezTo>
                  <a:pt x="671" y="263"/>
                  <a:pt x="674" y="266"/>
                  <a:pt x="672" y="269"/>
                </a:cubicBezTo>
                <a:cubicBezTo>
                  <a:pt x="670" y="271"/>
                  <a:pt x="665" y="270"/>
                  <a:pt x="663" y="270"/>
                </a:cubicBezTo>
                <a:cubicBezTo>
                  <a:pt x="665" y="275"/>
                  <a:pt x="666" y="279"/>
                  <a:pt x="669" y="282"/>
                </a:cubicBezTo>
                <a:cubicBezTo>
                  <a:pt x="673" y="285"/>
                  <a:pt x="675" y="288"/>
                  <a:pt x="671" y="293"/>
                </a:cubicBezTo>
                <a:cubicBezTo>
                  <a:pt x="668" y="296"/>
                  <a:pt x="662" y="298"/>
                  <a:pt x="659" y="300"/>
                </a:cubicBezTo>
                <a:cubicBezTo>
                  <a:pt x="655" y="302"/>
                  <a:pt x="653" y="298"/>
                  <a:pt x="650" y="295"/>
                </a:cubicBezTo>
                <a:cubicBezTo>
                  <a:pt x="652" y="298"/>
                  <a:pt x="653" y="301"/>
                  <a:pt x="654" y="304"/>
                </a:cubicBezTo>
                <a:cubicBezTo>
                  <a:pt x="652" y="303"/>
                  <a:pt x="650" y="302"/>
                  <a:pt x="648" y="301"/>
                </a:cubicBezTo>
                <a:cubicBezTo>
                  <a:pt x="648" y="302"/>
                  <a:pt x="648" y="303"/>
                  <a:pt x="649" y="304"/>
                </a:cubicBezTo>
                <a:cubicBezTo>
                  <a:pt x="646" y="303"/>
                  <a:pt x="644" y="303"/>
                  <a:pt x="642" y="302"/>
                </a:cubicBezTo>
                <a:cubicBezTo>
                  <a:pt x="641" y="302"/>
                  <a:pt x="642" y="298"/>
                  <a:pt x="640" y="298"/>
                </a:cubicBezTo>
                <a:cubicBezTo>
                  <a:pt x="637" y="298"/>
                  <a:pt x="633" y="297"/>
                  <a:pt x="631" y="301"/>
                </a:cubicBezTo>
                <a:cubicBezTo>
                  <a:pt x="633" y="302"/>
                  <a:pt x="635" y="303"/>
                  <a:pt x="637" y="304"/>
                </a:cubicBezTo>
                <a:cubicBezTo>
                  <a:pt x="635" y="308"/>
                  <a:pt x="633" y="312"/>
                  <a:pt x="630" y="313"/>
                </a:cubicBezTo>
                <a:cubicBezTo>
                  <a:pt x="625" y="316"/>
                  <a:pt x="623" y="314"/>
                  <a:pt x="618" y="311"/>
                </a:cubicBezTo>
                <a:cubicBezTo>
                  <a:pt x="610" y="307"/>
                  <a:pt x="604" y="308"/>
                  <a:pt x="595" y="307"/>
                </a:cubicBezTo>
                <a:cubicBezTo>
                  <a:pt x="601" y="310"/>
                  <a:pt x="607" y="313"/>
                  <a:pt x="613" y="316"/>
                </a:cubicBezTo>
                <a:cubicBezTo>
                  <a:pt x="617" y="318"/>
                  <a:pt x="624" y="318"/>
                  <a:pt x="629" y="318"/>
                </a:cubicBezTo>
                <a:cubicBezTo>
                  <a:pt x="627" y="321"/>
                  <a:pt x="624" y="330"/>
                  <a:pt x="621" y="332"/>
                </a:cubicBezTo>
                <a:cubicBezTo>
                  <a:pt x="619" y="333"/>
                  <a:pt x="617" y="335"/>
                  <a:pt x="615" y="334"/>
                </a:cubicBezTo>
                <a:cubicBezTo>
                  <a:pt x="612" y="334"/>
                  <a:pt x="610" y="333"/>
                  <a:pt x="608" y="335"/>
                </a:cubicBezTo>
                <a:cubicBezTo>
                  <a:pt x="601" y="339"/>
                  <a:pt x="600" y="340"/>
                  <a:pt x="593" y="337"/>
                </a:cubicBezTo>
                <a:cubicBezTo>
                  <a:pt x="588" y="336"/>
                  <a:pt x="584" y="335"/>
                  <a:pt x="579" y="334"/>
                </a:cubicBezTo>
                <a:cubicBezTo>
                  <a:pt x="582" y="335"/>
                  <a:pt x="585" y="336"/>
                  <a:pt x="588" y="338"/>
                </a:cubicBezTo>
                <a:cubicBezTo>
                  <a:pt x="588" y="339"/>
                  <a:pt x="587" y="339"/>
                  <a:pt x="586" y="340"/>
                </a:cubicBezTo>
                <a:cubicBezTo>
                  <a:pt x="591" y="339"/>
                  <a:pt x="592" y="339"/>
                  <a:pt x="597" y="341"/>
                </a:cubicBezTo>
                <a:cubicBezTo>
                  <a:pt x="599" y="343"/>
                  <a:pt x="603" y="346"/>
                  <a:pt x="599" y="348"/>
                </a:cubicBezTo>
                <a:cubicBezTo>
                  <a:pt x="595" y="350"/>
                  <a:pt x="593" y="350"/>
                  <a:pt x="588" y="350"/>
                </a:cubicBezTo>
                <a:cubicBezTo>
                  <a:pt x="586" y="350"/>
                  <a:pt x="584" y="355"/>
                  <a:pt x="583" y="356"/>
                </a:cubicBezTo>
                <a:cubicBezTo>
                  <a:pt x="579" y="362"/>
                  <a:pt x="573" y="369"/>
                  <a:pt x="572" y="376"/>
                </a:cubicBezTo>
                <a:cubicBezTo>
                  <a:pt x="570" y="384"/>
                  <a:pt x="569" y="392"/>
                  <a:pt x="567" y="400"/>
                </a:cubicBezTo>
                <a:cubicBezTo>
                  <a:pt x="570" y="401"/>
                  <a:pt x="577" y="401"/>
                  <a:pt x="580" y="403"/>
                </a:cubicBezTo>
                <a:cubicBezTo>
                  <a:pt x="582" y="406"/>
                  <a:pt x="584" y="415"/>
                  <a:pt x="585" y="419"/>
                </a:cubicBezTo>
                <a:cubicBezTo>
                  <a:pt x="588" y="426"/>
                  <a:pt x="589" y="423"/>
                  <a:pt x="596" y="422"/>
                </a:cubicBezTo>
                <a:cubicBezTo>
                  <a:pt x="599" y="421"/>
                  <a:pt x="603" y="423"/>
                  <a:pt x="606" y="424"/>
                </a:cubicBezTo>
                <a:cubicBezTo>
                  <a:pt x="615" y="428"/>
                  <a:pt x="622" y="431"/>
                  <a:pt x="631" y="437"/>
                </a:cubicBezTo>
                <a:cubicBezTo>
                  <a:pt x="633" y="439"/>
                  <a:pt x="638" y="444"/>
                  <a:pt x="642" y="445"/>
                </a:cubicBezTo>
                <a:cubicBezTo>
                  <a:pt x="646" y="445"/>
                  <a:pt x="651" y="446"/>
                  <a:pt x="656" y="446"/>
                </a:cubicBezTo>
                <a:cubicBezTo>
                  <a:pt x="657" y="447"/>
                  <a:pt x="666" y="446"/>
                  <a:pt x="666" y="448"/>
                </a:cubicBezTo>
                <a:cubicBezTo>
                  <a:pt x="666" y="455"/>
                  <a:pt x="666" y="461"/>
                  <a:pt x="666" y="468"/>
                </a:cubicBezTo>
                <a:cubicBezTo>
                  <a:pt x="665" y="477"/>
                  <a:pt x="674" y="484"/>
                  <a:pt x="680" y="491"/>
                </a:cubicBezTo>
                <a:cubicBezTo>
                  <a:pt x="685" y="497"/>
                  <a:pt x="696" y="485"/>
                  <a:pt x="695" y="480"/>
                </a:cubicBezTo>
                <a:cubicBezTo>
                  <a:pt x="694" y="474"/>
                  <a:pt x="693" y="468"/>
                  <a:pt x="692" y="462"/>
                </a:cubicBezTo>
                <a:cubicBezTo>
                  <a:pt x="692" y="459"/>
                  <a:pt x="687" y="455"/>
                  <a:pt x="686" y="452"/>
                </a:cubicBezTo>
                <a:cubicBezTo>
                  <a:pt x="692" y="448"/>
                  <a:pt x="703" y="444"/>
                  <a:pt x="707" y="439"/>
                </a:cubicBezTo>
                <a:cubicBezTo>
                  <a:pt x="710" y="433"/>
                  <a:pt x="711" y="419"/>
                  <a:pt x="707" y="415"/>
                </a:cubicBezTo>
                <a:cubicBezTo>
                  <a:pt x="703" y="412"/>
                  <a:pt x="700" y="409"/>
                  <a:pt x="698" y="405"/>
                </a:cubicBezTo>
                <a:cubicBezTo>
                  <a:pt x="694" y="400"/>
                  <a:pt x="693" y="401"/>
                  <a:pt x="697" y="397"/>
                </a:cubicBezTo>
                <a:cubicBezTo>
                  <a:pt x="702" y="392"/>
                  <a:pt x="703" y="393"/>
                  <a:pt x="701" y="386"/>
                </a:cubicBezTo>
                <a:cubicBezTo>
                  <a:pt x="700" y="382"/>
                  <a:pt x="698" y="378"/>
                  <a:pt x="699" y="374"/>
                </a:cubicBezTo>
                <a:cubicBezTo>
                  <a:pt x="701" y="368"/>
                  <a:pt x="701" y="366"/>
                  <a:pt x="699" y="360"/>
                </a:cubicBezTo>
                <a:cubicBezTo>
                  <a:pt x="698" y="356"/>
                  <a:pt x="700" y="354"/>
                  <a:pt x="705" y="354"/>
                </a:cubicBezTo>
                <a:cubicBezTo>
                  <a:pt x="713" y="353"/>
                  <a:pt x="720" y="359"/>
                  <a:pt x="727" y="356"/>
                </a:cubicBezTo>
                <a:cubicBezTo>
                  <a:pt x="732" y="354"/>
                  <a:pt x="734" y="356"/>
                  <a:pt x="738" y="359"/>
                </a:cubicBezTo>
                <a:cubicBezTo>
                  <a:pt x="740" y="361"/>
                  <a:pt x="746" y="364"/>
                  <a:pt x="747" y="366"/>
                </a:cubicBezTo>
                <a:cubicBezTo>
                  <a:pt x="748" y="371"/>
                  <a:pt x="750" y="374"/>
                  <a:pt x="755" y="373"/>
                </a:cubicBezTo>
                <a:cubicBezTo>
                  <a:pt x="759" y="373"/>
                  <a:pt x="762" y="375"/>
                  <a:pt x="765" y="376"/>
                </a:cubicBezTo>
                <a:cubicBezTo>
                  <a:pt x="763" y="380"/>
                  <a:pt x="762" y="381"/>
                  <a:pt x="763" y="385"/>
                </a:cubicBezTo>
                <a:cubicBezTo>
                  <a:pt x="763" y="388"/>
                  <a:pt x="764" y="392"/>
                  <a:pt x="763" y="395"/>
                </a:cubicBezTo>
                <a:cubicBezTo>
                  <a:pt x="764" y="395"/>
                  <a:pt x="765" y="396"/>
                  <a:pt x="766" y="395"/>
                </a:cubicBezTo>
                <a:cubicBezTo>
                  <a:pt x="764" y="398"/>
                  <a:pt x="759" y="402"/>
                  <a:pt x="762" y="404"/>
                </a:cubicBezTo>
                <a:cubicBezTo>
                  <a:pt x="767" y="389"/>
                  <a:pt x="785" y="422"/>
                  <a:pt x="788" y="402"/>
                </a:cubicBezTo>
                <a:cubicBezTo>
                  <a:pt x="789" y="403"/>
                  <a:pt x="791" y="403"/>
                  <a:pt x="791" y="404"/>
                </a:cubicBezTo>
                <a:cubicBezTo>
                  <a:pt x="793" y="399"/>
                  <a:pt x="797" y="395"/>
                  <a:pt x="796" y="391"/>
                </a:cubicBezTo>
                <a:cubicBezTo>
                  <a:pt x="795" y="387"/>
                  <a:pt x="800" y="381"/>
                  <a:pt x="803" y="381"/>
                </a:cubicBezTo>
                <a:cubicBezTo>
                  <a:pt x="803" y="383"/>
                  <a:pt x="803" y="385"/>
                  <a:pt x="802" y="387"/>
                </a:cubicBezTo>
                <a:cubicBezTo>
                  <a:pt x="810" y="387"/>
                  <a:pt x="815" y="403"/>
                  <a:pt x="819" y="409"/>
                </a:cubicBezTo>
                <a:cubicBezTo>
                  <a:pt x="821" y="413"/>
                  <a:pt x="827" y="420"/>
                  <a:pt x="828" y="424"/>
                </a:cubicBezTo>
                <a:cubicBezTo>
                  <a:pt x="828" y="426"/>
                  <a:pt x="824" y="429"/>
                  <a:pt x="824" y="432"/>
                </a:cubicBezTo>
                <a:cubicBezTo>
                  <a:pt x="824" y="433"/>
                  <a:pt x="828" y="435"/>
                  <a:pt x="829" y="435"/>
                </a:cubicBezTo>
                <a:cubicBezTo>
                  <a:pt x="831" y="437"/>
                  <a:pt x="834" y="439"/>
                  <a:pt x="835" y="441"/>
                </a:cubicBezTo>
                <a:cubicBezTo>
                  <a:pt x="837" y="443"/>
                  <a:pt x="834" y="445"/>
                  <a:pt x="838" y="446"/>
                </a:cubicBezTo>
                <a:cubicBezTo>
                  <a:pt x="844" y="446"/>
                  <a:pt x="846" y="446"/>
                  <a:pt x="851" y="449"/>
                </a:cubicBezTo>
                <a:cubicBezTo>
                  <a:pt x="854" y="452"/>
                  <a:pt x="861" y="455"/>
                  <a:pt x="854" y="456"/>
                </a:cubicBezTo>
                <a:cubicBezTo>
                  <a:pt x="850" y="457"/>
                  <a:pt x="846" y="458"/>
                  <a:pt x="842" y="460"/>
                </a:cubicBezTo>
                <a:cubicBezTo>
                  <a:pt x="844" y="461"/>
                  <a:pt x="847" y="459"/>
                  <a:pt x="850" y="458"/>
                </a:cubicBezTo>
                <a:cubicBezTo>
                  <a:pt x="848" y="461"/>
                  <a:pt x="842" y="462"/>
                  <a:pt x="839" y="463"/>
                </a:cubicBezTo>
                <a:cubicBezTo>
                  <a:pt x="836" y="464"/>
                  <a:pt x="837" y="470"/>
                  <a:pt x="839" y="468"/>
                </a:cubicBezTo>
                <a:cubicBezTo>
                  <a:pt x="840" y="466"/>
                  <a:pt x="841" y="466"/>
                  <a:pt x="843" y="465"/>
                </a:cubicBezTo>
                <a:cubicBezTo>
                  <a:pt x="845" y="464"/>
                  <a:pt x="845" y="463"/>
                  <a:pt x="846" y="462"/>
                </a:cubicBezTo>
                <a:cubicBezTo>
                  <a:pt x="849" y="461"/>
                  <a:pt x="852" y="460"/>
                  <a:pt x="855" y="460"/>
                </a:cubicBezTo>
                <a:cubicBezTo>
                  <a:pt x="853" y="459"/>
                  <a:pt x="853" y="459"/>
                  <a:pt x="852" y="458"/>
                </a:cubicBezTo>
                <a:cubicBezTo>
                  <a:pt x="854" y="458"/>
                  <a:pt x="859" y="458"/>
                  <a:pt x="860" y="461"/>
                </a:cubicBezTo>
                <a:cubicBezTo>
                  <a:pt x="861" y="464"/>
                  <a:pt x="857" y="464"/>
                  <a:pt x="859" y="467"/>
                </a:cubicBezTo>
                <a:cubicBezTo>
                  <a:pt x="862" y="462"/>
                  <a:pt x="865" y="464"/>
                  <a:pt x="869" y="466"/>
                </a:cubicBezTo>
                <a:cubicBezTo>
                  <a:pt x="873" y="467"/>
                  <a:pt x="870" y="473"/>
                  <a:pt x="869" y="475"/>
                </a:cubicBezTo>
                <a:cubicBezTo>
                  <a:pt x="868" y="479"/>
                  <a:pt x="872" y="480"/>
                  <a:pt x="869" y="485"/>
                </a:cubicBezTo>
                <a:cubicBezTo>
                  <a:pt x="868" y="486"/>
                  <a:pt x="862" y="490"/>
                  <a:pt x="860" y="490"/>
                </a:cubicBezTo>
                <a:cubicBezTo>
                  <a:pt x="857" y="491"/>
                  <a:pt x="854" y="490"/>
                  <a:pt x="850" y="492"/>
                </a:cubicBezTo>
                <a:cubicBezTo>
                  <a:pt x="846" y="493"/>
                  <a:pt x="845" y="495"/>
                  <a:pt x="842" y="498"/>
                </a:cubicBezTo>
                <a:cubicBezTo>
                  <a:pt x="837" y="504"/>
                  <a:pt x="832" y="505"/>
                  <a:pt x="824" y="504"/>
                </a:cubicBezTo>
                <a:cubicBezTo>
                  <a:pt x="815" y="503"/>
                  <a:pt x="808" y="503"/>
                  <a:pt x="799" y="504"/>
                </a:cubicBezTo>
                <a:cubicBezTo>
                  <a:pt x="792" y="504"/>
                  <a:pt x="784" y="502"/>
                  <a:pt x="782" y="511"/>
                </a:cubicBezTo>
                <a:cubicBezTo>
                  <a:pt x="782" y="514"/>
                  <a:pt x="775" y="515"/>
                  <a:pt x="773" y="516"/>
                </a:cubicBezTo>
                <a:cubicBezTo>
                  <a:pt x="769" y="518"/>
                  <a:pt x="767" y="523"/>
                  <a:pt x="764" y="525"/>
                </a:cubicBezTo>
                <a:cubicBezTo>
                  <a:pt x="759" y="531"/>
                  <a:pt x="756" y="537"/>
                  <a:pt x="751" y="541"/>
                </a:cubicBezTo>
                <a:cubicBezTo>
                  <a:pt x="761" y="537"/>
                  <a:pt x="766" y="526"/>
                  <a:pt x="776" y="521"/>
                </a:cubicBezTo>
                <a:cubicBezTo>
                  <a:pt x="783" y="518"/>
                  <a:pt x="801" y="508"/>
                  <a:pt x="806" y="520"/>
                </a:cubicBezTo>
                <a:cubicBezTo>
                  <a:pt x="805" y="519"/>
                  <a:pt x="804" y="519"/>
                  <a:pt x="803" y="519"/>
                </a:cubicBezTo>
                <a:cubicBezTo>
                  <a:pt x="808" y="522"/>
                  <a:pt x="802" y="525"/>
                  <a:pt x="799" y="527"/>
                </a:cubicBezTo>
                <a:cubicBezTo>
                  <a:pt x="796" y="530"/>
                  <a:pt x="793" y="525"/>
                  <a:pt x="789" y="527"/>
                </a:cubicBezTo>
                <a:cubicBezTo>
                  <a:pt x="791" y="528"/>
                  <a:pt x="795" y="532"/>
                  <a:pt x="795" y="532"/>
                </a:cubicBezTo>
                <a:cubicBezTo>
                  <a:pt x="797" y="531"/>
                  <a:pt x="799" y="530"/>
                  <a:pt x="802" y="531"/>
                </a:cubicBezTo>
                <a:cubicBezTo>
                  <a:pt x="801" y="534"/>
                  <a:pt x="799" y="537"/>
                  <a:pt x="797" y="538"/>
                </a:cubicBezTo>
                <a:cubicBezTo>
                  <a:pt x="798" y="538"/>
                  <a:pt x="800" y="538"/>
                  <a:pt x="801" y="538"/>
                </a:cubicBezTo>
                <a:cubicBezTo>
                  <a:pt x="799" y="543"/>
                  <a:pt x="804" y="547"/>
                  <a:pt x="808" y="548"/>
                </a:cubicBezTo>
                <a:cubicBezTo>
                  <a:pt x="808" y="549"/>
                  <a:pt x="808" y="549"/>
                  <a:pt x="807" y="549"/>
                </a:cubicBezTo>
                <a:cubicBezTo>
                  <a:pt x="813" y="552"/>
                  <a:pt x="818" y="555"/>
                  <a:pt x="823" y="551"/>
                </a:cubicBezTo>
                <a:cubicBezTo>
                  <a:pt x="824" y="552"/>
                  <a:pt x="824" y="553"/>
                  <a:pt x="824" y="554"/>
                </a:cubicBezTo>
                <a:cubicBezTo>
                  <a:pt x="825" y="554"/>
                  <a:pt x="827" y="553"/>
                  <a:pt x="827" y="553"/>
                </a:cubicBezTo>
                <a:cubicBezTo>
                  <a:pt x="824" y="548"/>
                  <a:pt x="831" y="542"/>
                  <a:pt x="833" y="538"/>
                </a:cubicBezTo>
                <a:cubicBezTo>
                  <a:pt x="838" y="540"/>
                  <a:pt x="835" y="544"/>
                  <a:pt x="834" y="547"/>
                </a:cubicBezTo>
                <a:cubicBezTo>
                  <a:pt x="837" y="545"/>
                  <a:pt x="842" y="550"/>
                  <a:pt x="839" y="551"/>
                </a:cubicBezTo>
                <a:cubicBezTo>
                  <a:pt x="836" y="553"/>
                  <a:pt x="832" y="555"/>
                  <a:pt x="828" y="554"/>
                </a:cubicBezTo>
                <a:cubicBezTo>
                  <a:pt x="829" y="555"/>
                  <a:pt x="829" y="556"/>
                  <a:pt x="830" y="557"/>
                </a:cubicBezTo>
                <a:cubicBezTo>
                  <a:pt x="826" y="559"/>
                  <a:pt x="821" y="561"/>
                  <a:pt x="816" y="563"/>
                </a:cubicBezTo>
                <a:cubicBezTo>
                  <a:pt x="814" y="564"/>
                  <a:pt x="812" y="564"/>
                  <a:pt x="811" y="565"/>
                </a:cubicBezTo>
                <a:cubicBezTo>
                  <a:pt x="809" y="567"/>
                  <a:pt x="808" y="563"/>
                  <a:pt x="807" y="564"/>
                </a:cubicBezTo>
                <a:cubicBezTo>
                  <a:pt x="804" y="567"/>
                  <a:pt x="801" y="572"/>
                  <a:pt x="797" y="575"/>
                </a:cubicBezTo>
                <a:cubicBezTo>
                  <a:pt x="795" y="577"/>
                  <a:pt x="793" y="574"/>
                  <a:pt x="791" y="574"/>
                </a:cubicBezTo>
                <a:cubicBezTo>
                  <a:pt x="786" y="567"/>
                  <a:pt x="798" y="561"/>
                  <a:pt x="802" y="558"/>
                </a:cubicBezTo>
                <a:cubicBezTo>
                  <a:pt x="805" y="556"/>
                  <a:pt x="804" y="558"/>
                  <a:pt x="805" y="559"/>
                </a:cubicBezTo>
                <a:cubicBezTo>
                  <a:pt x="808" y="562"/>
                  <a:pt x="809" y="558"/>
                  <a:pt x="812" y="556"/>
                </a:cubicBezTo>
                <a:cubicBezTo>
                  <a:pt x="809" y="556"/>
                  <a:pt x="805" y="555"/>
                  <a:pt x="802" y="557"/>
                </a:cubicBezTo>
                <a:cubicBezTo>
                  <a:pt x="802" y="555"/>
                  <a:pt x="803" y="553"/>
                  <a:pt x="804" y="552"/>
                </a:cubicBezTo>
                <a:cubicBezTo>
                  <a:pt x="801" y="551"/>
                  <a:pt x="796" y="556"/>
                  <a:pt x="793" y="558"/>
                </a:cubicBezTo>
                <a:cubicBezTo>
                  <a:pt x="791" y="559"/>
                  <a:pt x="791" y="556"/>
                  <a:pt x="789" y="559"/>
                </a:cubicBezTo>
                <a:cubicBezTo>
                  <a:pt x="788" y="560"/>
                  <a:pt x="785" y="559"/>
                  <a:pt x="783" y="559"/>
                </a:cubicBezTo>
                <a:cubicBezTo>
                  <a:pt x="786" y="567"/>
                  <a:pt x="773" y="564"/>
                  <a:pt x="771" y="568"/>
                </a:cubicBezTo>
                <a:cubicBezTo>
                  <a:pt x="771" y="567"/>
                  <a:pt x="770" y="566"/>
                  <a:pt x="770" y="566"/>
                </a:cubicBezTo>
                <a:cubicBezTo>
                  <a:pt x="768" y="570"/>
                  <a:pt x="766" y="570"/>
                  <a:pt x="762" y="572"/>
                </a:cubicBezTo>
                <a:cubicBezTo>
                  <a:pt x="759" y="573"/>
                  <a:pt x="759" y="575"/>
                  <a:pt x="758" y="577"/>
                </a:cubicBezTo>
                <a:cubicBezTo>
                  <a:pt x="757" y="582"/>
                  <a:pt x="749" y="595"/>
                  <a:pt x="759" y="594"/>
                </a:cubicBezTo>
                <a:cubicBezTo>
                  <a:pt x="759" y="593"/>
                  <a:pt x="759" y="593"/>
                  <a:pt x="759" y="592"/>
                </a:cubicBezTo>
                <a:cubicBezTo>
                  <a:pt x="759" y="593"/>
                  <a:pt x="760" y="594"/>
                  <a:pt x="761" y="594"/>
                </a:cubicBezTo>
                <a:cubicBezTo>
                  <a:pt x="758" y="597"/>
                  <a:pt x="754" y="595"/>
                  <a:pt x="751" y="594"/>
                </a:cubicBezTo>
                <a:cubicBezTo>
                  <a:pt x="750" y="594"/>
                  <a:pt x="750" y="598"/>
                  <a:pt x="748" y="598"/>
                </a:cubicBezTo>
                <a:cubicBezTo>
                  <a:pt x="740" y="599"/>
                  <a:pt x="737" y="599"/>
                  <a:pt x="731" y="604"/>
                </a:cubicBezTo>
                <a:cubicBezTo>
                  <a:pt x="735" y="603"/>
                  <a:pt x="739" y="601"/>
                  <a:pt x="743" y="600"/>
                </a:cubicBezTo>
                <a:cubicBezTo>
                  <a:pt x="743" y="601"/>
                  <a:pt x="742" y="601"/>
                  <a:pt x="742" y="601"/>
                </a:cubicBezTo>
                <a:cubicBezTo>
                  <a:pt x="743" y="601"/>
                  <a:pt x="744" y="602"/>
                  <a:pt x="746" y="601"/>
                </a:cubicBezTo>
                <a:cubicBezTo>
                  <a:pt x="743" y="603"/>
                  <a:pt x="740" y="605"/>
                  <a:pt x="737" y="605"/>
                </a:cubicBezTo>
                <a:cubicBezTo>
                  <a:pt x="734" y="605"/>
                  <a:pt x="729" y="604"/>
                  <a:pt x="728" y="607"/>
                </a:cubicBezTo>
                <a:cubicBezTo>
                  <a:pt x="734" y="608"/>
                  <a:pt x="725" y="621"/>
                  <a:pt x="722" y="623"/>
                </a:cubicBezTo>
                <a:cubicBezTo>
                  <a:pt x="724" y="620"/>
                  <a:pt x="719" y="618"/>
                  <a:pt x="718" y="615"/>
                </a:cubicBezTo>
                <a:cubicBezTo>
                  <a:pt x="718" y="619"/>
                  <a:pt x="723" y="624"/>
                  <a:pt x="721" y="628"/>
                </a:cubicBezTo>
                <a:cubicBezTo>
                  <a:pt x="719" y="632"/>
                  <a:pt x="716" y="636"/>
                  <a:pt x="715" y="640"/>
                </a:cubicBezTo>
                <a:cubicBezTo>
                  <a:pt x="714" y="640"/>
                  <a:pt x="714" y="640"/>
                  <a:pt x="714" y="640"/>
                </a:cubicBezTo>
                <a:cubicBezTo>
                  <a:pt x="714" y="637"/>
                  <a:pt x="716" y="635"/>
                  <a:pt x="717" y="632"/>
                </a:cubicBezTo>
                <a:cubicBezTo>
                  <a:pt x="715" y="631"/>
                  <a:pt x="716" y="627"/>
                  <a:pt x="712" y="628"/>
                </a:cubicBezTo>
                <a:cubicBezTo>
                  <a:pt x="713" y="626"/>
                  <a:pt x="713" y="623"/>
                  <a:pt x="714" y="620"/>
                </a:cubicBezTo>
                <a:cubicBezTo>
                  <a:pt x="714" y="620"/>
                  <a:pt x="716" y="615"/>
                  <a:pt x="714" y="617"/>
                </a:cubicBezTo>
                <a:cubicBezTo>
                  <a:pt x="708" y="621"/>
                  <a:pt x="710" y="624"/>
                  <a:pt x="711" y="631"/>
                </a:cubicBezTo>
                <a:cubicBezTo>
                  <a:pt x="710" y="629"/>
                  <a:pt x="708" y="628"/>
                  <a:pt x="706" y="628"/>
                </a:cubicBezTo>
                <a:cubicBezTo>
                  <a:pt x="707" y="630"/>
                  <a:pt x="711" y="631"/>
                  <a:pt x="712" y="633"/>
                </a:cubicBezTo>
                <a:cubicBezTo>
                  <a:pt x="713" y="634"/>
                  <a:pt x="711" y="639"/>
                  <a:pt x="711" y="641"/>
                </a:cubicBezTo>
                <a:cubicBezTo>
                  <a:pt x="712" y="644"/>
                  <a:pt x="716" y="642"/>
                  <a:pt x="715" y="647"/>
                </a:cubicBezTo>
                <a:cubicBezTo>
                  <a:pt x="714" y="651"/>
                  <a:pt x="712" y="650"/>
                  <a:pt x="708" y="652"/>
                </a:cubicBezTo>
                <a:cubicBezTo>
                  <a:pt x="711" y="652"/>
                  <a:pt x="716" y="651"/>
                  <a:pt x="716" y="655"/>
                </a:cubicBezTo>
                <a:cubicBezTo>
                  <a:pt x="715" y="657"/>
                  <a:pt x="709" y="657"/>
                  <a:pt x="708" y="657"/>
                </a:cubicBezTo>
                <a:cubicBezTo>
                  <a:pt x="709" y="658"/>
                  <a:pt x="709" y="658"/>
                  <a:pt x="710" y="659"/>
                </a:cubicBezTo>
                <a:cubicBezTo>
                  <a:pt x="709" y="659"/>
                  <a:pt x="708" y="660"/>
                  <a:pt x="707" y="660"/>
                </a:cubicBezTo>
                <a:cubicBezTo>
                  <a:pt x="708" y="664"/>
                  <a:pt x="710" y="661"/>
                  <a:pt x="712" y="662"/>
                </a:cubicBezTo>
                <a:cubicBezTo>
                  <a:pt x="711" y="663"/>
                  <a:pt x="709" y="664"/>
                  <a:pt x="707" y="665"/>
                </a:cubicBezTo>
                <a:cubicBezTo>
                  <a:pt x="706" y="665"/>
                  <a:pt x="704" y="663"/>
                  <a:pt x="703" y="664"/>
                </a:cubicBezTo>
                <a:cubicBezTo>
                  <a:pt x="701" y="665"/>
                  <a:pt x="699" y="670"/>
                  <a:pt x="698" y="672"/>
                </a:cubicBezTo>
                <a:cubicBezTo>
                  <a:pt x="697" y="673"/>
                  <a:pt x="693" y="673"/>
                  <a:pt x="692" y="675"/>
                </a:cubicBezTo>
                <a:cubicBezTo>
                  <a:pt x="690" y="677"/>
                  <a:pt x="688" y="680"/>
                  <a:pt x="686" y="681"/>
                </a:cubicBezTo>
                <a:cubicBezTo>
                  <a:pt x="678" y="686"/>
                  <a:pt x="677" y="688"/>
                  <a:pt x="673" y="696"/>
                </a:cubicBezTo>
                <a:cubicBezTo>
                  <a:pt x="671" y="701"/>
                  <a:pt x="672" y="708"/>
                  <a:pt x="674" y="712"/>
                </a:cubicBezTo>
                <a:cubicBezTo>
                  <a:pt x="677" y="719"/>
                  <a:pt x="679" y="725"/>
                  <a:pt x="682" y="733"/>
                </a:cubicBezTo>
                <a:cubicBezTo>
                  <a:pt x="683" y="737"/>
                  <a:pt x="684" y="747"/>
                  <a:pt x="681" y="750"/>
                </a:cubicBezTo>
                <a:cubicBezTo>
                  <a:pt x="679" y="752"/>
                  <a:pt x="677" y="755"/>
                  <a:pt x="675" y="752"/>
                </a:cubicBezTo>
                <a:cubicBezTo>
                  <a:pt x="674" y="750"/>
                  <a:pt x="669" y="746"/>
                  <a:pt x="669" y="746"/>
                </a:cubicBezTo>
                <a:cubicBezTo>
                  <a:pt x="668" y="742"/>
                  <a:pt x="667" y="740"/>
                  <a:pt x="666" y="737"/>
                </a:cubicBezTo>
                <a:cubicBezTo>
                  <a:pt x="664" y="734"/>
                  <a:pt x="663" y="733"/>
                  <a:pt x="664" y="729"/>
                </a:cubicBezTo>
                <a:cubicBezTo>
                  <a:pt x="663" y="729"/>
                  <a:pt x="662" y="730"/>
                  <a:pt x="662" y="730"/>
                </a:cubicBezTo>
                <a:cubicBezTo>
                  <a:pt x="661" y="726"/>
                  <a:pt x="665" y="719"/>
                  <a:pt x="660" y="716"/>
                </a:cubicBezTo>
                <a:cubicBezTo>
                  <a:pt x="656" y="713"/>
                  <a:pt x="654" y="707"/>
                  <a:pt x="649" y="709"/>
                </a:cubicBezTo>
                <a:cubicBezTo>
                  <a:pt x="646" y="710"/>
                  <a:pt x="644" y="712"/>
                  <a:pt x="641" y="710"/>
                </a:cubicBezTo>
                <a:cubicBezTo>
                  <a:pt x="639" y="709"/>
                  <a:pt x="636" y="706"/>
                  <a:pt x="634" y="705"/>
                </a:cubicBezTo>
                <a:cubicBezTo>
                  <a:pt x="629" y="704"/>
                  <a:pt x="622" y="710"/>
                  <a:pt x="621" y="702"/>
                </a:cubicBezTo>
                <a:cubicBezTo>
                  <a:pt x="620" y="709"/>
                  <a:pt x="606" y="704"/>
                  <a:pt x="602" y="707"/>
                </a:cubicBezTo>
                <a:cubicBezTo>
                  <a:pt x="605" y="708"/>
                  <a:pt x="616" y="709"/>
                  <a:pt x="608" y="713"/>
                </a:cubicBezTo>
                <a:cubicBezTo>
                  <a:pt x="608" y="713"/>
                  <a:pt x="613" y="715"/>
                  <a:pt x="613" y="716"/>
                </a:cubicBezTo>
                <a:cubicBezTo>
                  <a:pt x="614" y="718"/>
                  <a:pt x="612" y="719"/>
                  <a:pt x="610" y="718"/>
                </a:cubicBezTo>
                <a:cubicBezTo>
                  <a:pt x="611" y="716"/>
                  <a:pt x="607" y="714"/>
                  <a:pt x="605" y="713"/>
                </a:cubicBezTo>
                <a:cubicBezTo>
                  <a:pt x="605" y="715"/>
                  <a:pt x="604" y="716"/>
                  <a:pt x="604" y="718"/>
                </a:cubicBezTo>
                <a:cubicBezTo>
                  <a:pt x="602" y="713"/>
                  <a:pt x="601" y="718"/>
                  <a:pt x="598" y="716"/>
                </a:cubicBezTo>
                <a:cubicBezTo>
                  <a:pt x="595" y="713"/>
                  <a:pt x="593" y="711"/>
                  <a:pt x="589" y="712"/>
                </a:cubicBezTo>
                <a:cubicBezTo>
                  <a:pt x="587" y="713"/>
                  <a:pt x="584" y="711"/>
                  <a:pt x="582" y="710"/>
                </a:cubicBezTo>
                <a:cubicBezTo>
                  <a:pt x="578" y="709"/>
                  <a:pt x="572" y="713"/>
                  <a:pt x="568" y="715"/>
                </a:cubicBezTo>
                <a:cubicBezTo>
                  <a:pt x="562" y="717"/>
                  <a:pt x="547" y="728"/>
                  <a:pt x="547" y="737"/>
                </a:cubicBezTo>
                <a:cubicBezTo>
                  <a:pt x="547" y="740"/>
                  <a:pt x="550" y="743"/>
                  <a:pt x="551" y="746"/>
                </a:cubicBezTo>
                <a:cubicBezTo>
                  <a:pt x="551" y="747"/>
                  <a:pt x="549" y="750"/>
                  <a:pt x="549" y="752"/>
                </a:cubicBezTo>
                <a:cubicBezTo>
                  <a:pt x="547" y="757"/>
                  <a:pt x="545" y="762"/>
                  <a:pt x="545" y="767"/>
                </a:cubicBezTo>
                <a:cubicBezTo>
                  <a:pt x="545" y="780"/>
                  <a:pt x="547" y="789"/>
                  <a:pt x="554" y="800"/>
                </a:cubicBezTo>
                <a:cubicBezTo>
                  <a:pt x="558" y="807"/>
                  <a:pt x="560" y="811"/>
                  <a:pt x="567" y="813"/>
                </a:cubicBezTo>
                <a:cubicBezTo>
                  <a:pt x="568" y="813"/>
                  <a:pt x="570" y="817"/>
                  <a:pt x="572" y="817"/>
                </a:cubicBezTo>
                <a:cubicBezTo>
                  <a:pt x="574" y="815"/>
                  <a:pt x="577" y="814"/>
                  <a:pt x="580" y="813"/>
                </a:cubicBezTo>
                <a:cubicBezTo>
                  <a:pt x="583" y="812"/>
                  <a:pt x="585" y="812"/>
                  <a:pt x="588" y="812"/>
                </a:cubicBezTo>
                <a:cubicBezTo>
                  <a:pt x="590" y="811"/>
                  <a:pt x="591" y="814"/>
                  <a:pt x="592" y="814"/>
                </a:cubicBezTo>
                <a:cubicBezTo>
                  <a:pt x="593" y="813"/>
                  <a:pt x="595" y="813"/>
                  <a:pt x="596" y="812"/>
                </a:cubicBezTo>
                <a:cubicBezTo>
                  <a:pt x="597" y="811"/>
                  <a:pt x="595" y="810"/>
                  <a:pt x="596" y="809"/>
                </a:cubicBezTo>
                <a:cubicBezTo>
                  <a:pt x="598" y="807"/>
                  <a:pt x="600" y="806"/>
                  <a:pt x="600" y="802"/>
                </a:cubicBezTo>
                <a:cubicBezTo>
                  <a:pt x="602" y="797"/>
                  <a:pt x="602" y="791"/>
                  <a:pt x="607" y="788"/>
                </a:cubicBezTo>
                <a:cubicBezTo>
                  <a:pt x="610" y="787"/>
                  <a:pt x="618" y="785"/>
                  <a:pt x="620" y="786"/>
                </a:cubicBezTo>
                <a:cubicBezTo>
                  <a:pt x="623" y="786"/>
                  <a:pt x="633" y="784"/>
                  <a:pt x="630" y="791"/>
                </a:cubicBezTo>
                <a:cubicBezTo>
                  <a:pt x="629" y="794"/>
                  <a:pt x="625" y="802"/>
                  <a:pt x="623" y="803"/>
                </a:cubicBezTo>
                <a:cubicBezTo>
                  <a:pt x="624" y="803"/>
                  <a:pt x="623" y="804"/>
                  <a:pt x="626" y="804"/>
                </a:cubicBezTo>
                <a:cubicBezTo>
                  <a:pt x="625" y="805"/>
                  <a:pt x="624" y="806"/>
                  <a:pt x="623" y="806"/>
                </a:cubicBezTo>
                <a:cubicBezTo>
                  <a:pt x="624" y="807"/>
                  <a:pt x="624" y="807"/>
                  <a:pt x="624" y="807"/>
                </a:cubicBezTo>
                <a:cubicBezTo>
                  <a:pt x="624" y="807"/>
                  <a:pt x="624" y="806"/>
                  <a:pt x="625" y="806"/>
                </a:cubicBezTo>
                <a:cubicBezTo>
                  <a:pt x="624" y="809"/>
                  <a:pt x="623" y="813"/>
                  <a:pt x="622" y="816"/>
                </a:cubicBezTo>
                <a:cubicBezTo>
                  <a:pt x="621" y="815"/>
                  <a:pt x="620" y="813"/>
                  <a:pt x="621" y="810"/>
                </a:cubicBezTo>
                <a:cubicBezTo>
                  <a:pt x="620" y="811"/>
                  <a:pt x="619" y="813"/>
                  <a:pt x="618" y="814"/>
                </a:cubicBezTo>
                <a:cubicBezTo>
                  <a:pt x="623" y="814"/>
                  <a:pt x="618" y="823"/>
                  <a:pt x="619" y="826"/>
                </a:cubicBezTo>
                <a:cubicBezTo>
                  <a:pt x="620" y="829"/>
                  <a:pt x="616" y="834"/>
                  <a:pt x="614" y="836"/>
                </a:cubicBezTo>
                <a:cubicBezTo>
                  <a:pt x="620" y="838"/>
                  <a:pt x="626" y="836"/>
                  <a:pt x="633" y="837"/>
                </a:cubicBezTo>
                <a:cubicBezTo>
                  <a:pt x="635" y="838"/>
                  <a:pt x="637" y="835"/>
                  <a:pt x="640" y="836"/>
                </a:cubicBezTo>
                <a:cubicBezTo>
                  <a:pt x="643" y="836"/>
                  <a:pt x="647" y="836"/>
                  <a:pt x="650" y="837"/>
                </a:cubicBezTo>
                <a:cubicBezTo>
                  <a:pt x="655" y="840"/>
                  <a:pt x="659" y="844"/>
                  <a:pt x="658" y="850"/>
                </a:cubicBezTo>
                <a:cubicBezTo>
                  <a:pt x="657" y="855"/>
                  <a:pt x="657" y="859"/>
                  <a:pt x="656" y="863"/>
                </a:cubicBezTo>
                <a:cubicBezTo>
                  <a:pt x="656" y="866"/>
                  <a:pt x="654" y="868"/>
                  <a:pt x="653" y="870"/>
                </a:cubicBezTo>
                <a:cubicBezTo>
                  <a:pt x="652" y="882"/>
                  <a:pt x="666" y="901"/>
                  <a:pt x="676" y="897"/>
                </a:cubicBezTo>
                <a:cubicBezTo>
                  <a:pt x="683" y="894"/>
                  <a:pt x="686" y="891"/>
                  <a:pt x="693" y="893"/>
                </a:cubicBezTo>
                <a:cubicBezTo>
                  <a:pt x="700" y="895"/>
                  <a:pt x="702" y="899"/>
                  <a:pt x="707" y="904"/>
                </a:cubicBezTo>
                <a:cubicBezTo>
                  <a:pt x="707" y="896"/>
                  <a:pt x="717" y="885"/>
                  <a:pt x="721" y="878"/>
                </a:cubicBezTo>
                <a:cubicBezTo>
                  <a:pt x="722" y="876"/>
                  <a:pt x="730" y="875"/>
                  <a:pt x="732" y="874"/>
                </a:cubicBezTo>
                <a:cubicBezTo>
                  <a:pt x="738" y="872"/>
                  <a:pt x="743" y="870"/>
                  <a:pt x="749" y="868"/>
                </a:cubicBezTo>
                <a:cubicBezTo>
                  <a:pt x="754" y="866"/>
                  <a:pt x="763" y="871"/>
                  <a:pt x="768" y="872"/>
                </a:cubicBezTo>
                <a:cubicBezTo>
                  <a:pt x="781" y="875"/>
                  <a:pt x="794" y="878"/>
                  <a:pt x="808" y="881"/>
                </a:cubicBezTo>
                <a:cubicBezTo>
                  <a:pt x="815" y="883"/>
                  <a:pt x="822" y="883"/>
                  <a:pt x="828" y="888"/>
                </a:cubicBezTo>
                <a:cubicBezTo>
                  <a:pt x="838" y="898"/>
                  <a:pt x="848" y="908"/>
                  <a:pt x="858" y="918"/>
                </a:cubicBezTo>
                <a:cubicBezTo>
                  <a:pt x="865" y="924"/>
                  <a:pt x="879" y="924"/>
                  <a:pt x="887" y="926"/>
                </a:cubicBezTo>
                <a:cubicBezTo>
                  <a:pt x="895" y="928"/>
                  <a:pt x="901" y="941"/>
                  <a:pt x="906" y="947"/>
                </a:cubicBezTo>
                <a:cubicBezTo>
                  <a:pt x="911" y="954"/>
                  <a:pt x="916" y="960"/>
                  <a:pt x="921" y="967"/>
                </a:cubicBezTo>
                <a:cubicBezTo>
                  <a:pt x="922" y="968"/>
                  <a:pt x="925" y="974"/>
                  <a:pt x="927" y="974"/>
                </a:cubicBezTo>
                <a:cubicBezTo>
                  <a:pt x="937" y="978"/>
                  <a:pt x="948" y="982"/>
                  <a:pt x="958" y="986"/>
                </a:cubicBezTo>
                <a:cubicBezTo>
                  <a:pt x="969" y="990"/>
                  <a:pt x="980" y="993"/>
                  <a:pt x="990" y="997"/>
                </a:cubicBezTo>
                <a:cubicBezTo>
                  <a:pt x="999" y="1000"/>
                  <a:pt x="1008" y="1010"/>
                  <a:pt x="1016" y="1016"/>
                </a:cubicBezTo>
                <a:cubicBezTo>
                  <a:pt x="1017" y="1016"/>
                  <a:pt x="1027" y="1016"/>
                  <a:pt x="1027" y="1017"/>
                </a:cubicBezTo>
                <a:cubicBezTo>
                  <a:pt x="1029" y="1022"/>
                  <a:pt x="1030" y="1027"/>
                  <a:pt x="1031" y="1031"/>
                </a:cubicBezTo>
                <a:close/>
                <a:moveTo>
                  <a:pt x="690" y="580"/>
                </a:moveTo>
                <a:cubicBezTo>
                  <a:pt x="690" y="583"/>
                  <a:pt x="680" y="586"/>
                  <a:pt x="677" y="585"/>
                </a:cubicBezTo>
                <a:cubicBezTo>
                  <a:pt x="672" y="585"/>
                  <a:pt x="671" y="585"/>
                  <a:pt x="668" y="589"/>
                </a:cubicBezTo>
                <a:cubicBezTo>
                  <a:pt x="665" y="591"/>
                  <a:pt x="664" y="593"/>
                  <a:pt x="660" y="592"/>
                </a:cubicBezTo>
                <a:cubicBezTo>
                  <a:pt x="661" y="589"/>
                  <a:pt x="663" y="588"/>
                  <a:pt x="665" y="587"/>
                </a:cubicBezTo>
                <a:cubicBezTo>
                  <a:pt x="664" y="585"/>
                  <a:pt x="663" y="587"/>
                  <a:pt x="663" y="584"/>
                </a:cubicBezTo>
                <a:cubicBezTo>
                  <a:pt x="660" y="588"/>
                  <a:pt x="658" y="590"/>
                  <a:pt x="656" y="594"/>
                </a:cubicBezTo>
                <a:cubicBezTo>
                  <a:pt x="658" y="595"/>
                  <a:pt x="660" y="595"/>
                  <a:pt x="661" y="596"/>
                </a:cubicBezTo>
                <a:cubicBezTo>
                  <a:pt x="661" y="596"/>
                  <a:pt x="661" y="597"/>
                  <a:pt x="660" y="597"/>
                </a:cubicBezTo>
                <a:cubicBezTo>
                  <a:pt x="667" y="598"/>
                  <a:pt x="670" y="595"/>
                  <a:pt x="676" y="592"/>
                </a:cubicBezTo>
                <a:cubicBezTo>
                  <a:pt x="682" y="590"/>
                  <a:pt x="686" y="587"/>
                  <a:pt x="692" y="583"/>
                </a:cubicBezTo>
                <a:cubicBezTo>
                  <a:pt x="692" y="582"/>
                  <a:pt x="692" y="581"/>
                  <a:pt x="690" y="580"/>
                </a:cubicBezTo>
                <a:close/>
                <a:moveTo>
                  <a:pt x="700" y="577"/>
                </a:moveTo>
                <a:cubicBezTo>
                  <a:pt x="705" y="583"/>
                  <a:pt x="717" y="573"/>
                  <a:pt x="711" y="570"/>
                </a:cubicBezTo>
                <a:cubicBezTo>
                  <a:pt x="712" y="569"/>
                  <a:pt x="714" y="567"/>
                  <a:pt x="716" y="566"/>
                </a:cubicBezTo>
                <a:cubicBezTo>
                  <a:pt x="712" y="567"/>
                  <a:pt x="705" y="573"/>
                  <a:pt x="703" y="571"/>
                </a:cubicBezTo>
                <a:cubicBezTo>
                  <a:pt x="699" y="570"/>
                  <a:pt x="693" y="572"/>
                  <a:pt x="689" y="573"/>
                </a:cubicBezTo>
                <a:cubicBezTo>
                  <a:pt x="679" y="585"/>
                  <a:pt x="696" y="574"/>
                  <a:pt x="700" y="577"/>
                </a:cubicBezTo>
                <a:close/>
                <a:moveTo>
                  <a:pt x="590" y="541"/>
                </a:moveTo>
                <a:cubicBezTo>
                  <a:pt x="593" y="543"/>
                  <a:pt x="596" y="541"/>
                  <a:pt x="599" y="540"/>
                </a:cubicBezTo>
                <a:cubicBezTo>
                  <a:pt x="599" y="540"/>
                  <a:pt x="599" y="541"/>
                  <a:pt x="599" y="542"/>
                </a:cubicBezTo>
                <a:cubicBezTo>
                  <a:pt x="606" y="546"/>
                  <a:pt x="617" y="530"/>
                  <a:pt x="623" y="535"/>
                </a:cubicBezTo>
                <a:cubicBezTo>
                  <a:pt x="620" y="535"/>
                  <a:pt x="618" y="538"/>
                  <a:pt x="617" y="541"/>
                </a:cubicBezTo>
                <a:cubicBezTo>
                  <a:pt x="620" y="540"/>
                  <a:pt x="622" y="539"/>
                  <a:pt x="624" y="542"/>
                </a:cubicBezTo>
                <a:cubicBezTo>
                  <a:pt x="626" y="545"/>
                  <a:pt x="628" y="543"/>
                  <a:pt x="630" y="545"/>
                </a:cubicBezTo>
                <a:cubicBezTo>
                  <a:pt x="631" y="545"/>
                  <a:pt x="643" y="541"/>
                  <a:pt x="644" y="541"/>
                </a:cubicBezTo>
                <a:cubicBezTo>
                  <a:pt x="643" y="545"/>
                  <a:pt x="647" y="544"/>
                  <a:pt x="649" y="545"/>
                </a:cubicBezTo>
                <a:cubicBezTo>
                  <a:pt x="650" y="545"/>
                  <a:pt x="651" y="548"/>
                  <a:pt x="653" y="550"/>
                </a:cubicBezTo>
                <a:cubicBezTo>
                  <a:pt x="650" y="549"/>
                  <a:pt x="647" y="548"/>
                  <a:pt x="646" y="551"/>
                </a:cubicBezTo>
                <a:cubicBezTo>
                  <a:pt x="642" y="547"/>
                  <a:pt x="634" y="549"/>
                  <a:pt x="632" y="554"/>
                </a:cubicBezTo>
                <a:cubicBezTo>
                  <a:pt x="631" y="553"/>
                  <a:pt x="631" y="553"/>
                  <a:pt x="631" y="553"/>
                </a:cubicBezTo>
                <a:cubicBezTo>
                  <a:pt x="631" y="552"/>
                  <a:pt x="632" y="552"/>
                  <a:pt x="632" y="551"/>
                </a:cubicBezTo>
                <a:cubicBezTo>
                  <a:pt x="631" y="552"/>
                  <a:pt x="630" y="552"/>
                  <a:pt x="629" y="553"/>
                </a:cubicBezTo>
                <a:cubicBezTo>
                  <a:pt x="629" y="552"/>
                  <a:pt x="629" y="551"/>
                  <a:pt x="629" y="551"/>
                </a:cubicBezTo>
                <a:cubicBezTo>
                  <a:pt x="626" y="553"/>
                  <a:pt x="622" y="561"/>
                  <a:pt x="621" y="564"/>
                </a:cubicBezTo>
                <a:cubicBezTo>
                  <a:pt x="624" y="565"/>
                  <a:pt x="625" y="559"/>
                  <a:pt x="628" y="557"/>
                </a:cubicBezTo>
                <a:cubicBezTo>
                  <a:pt x="628" y="560"/>
                  <a:pt x="626" y="565"/>
                  <a:pt x="625" y="568"/>
                </a:cubicBezTo>
                <a:cubicBezTo>
                  <a:pt x="624" y="572"/>
                  <a:pt x="622" y="576"/>
                  <a:pt x="622" y="580"/>
                </a:cubicBezTo>
                <a:cubicBezTo>
                  <a:pt x="622" y="587"/>
                  <a:pt x="626" y="604"/>
                  <a:pt x="632" y="590"/>
                </a:cubicBezTo>
                <a:cubicBezTo>
                  <a:pt x="636" y="584"/>
                  <a:pt x="634" y="579"/>
                  <a:pt x="633" y="572"/>
                </a:cubicBezTo>
                <a:cubicBezTo>
                  <a:pt x="632" y="564"/>
                  <a:pt x="637" y="563"/>
                  <a:pt x="640" y="558"/>
                </a:cubicBezTo>
                <a:cubicBezTo>
                  <a:pt x="639" y="560"/>
                  <a:pt x="640" y="561"/>
                  <a:pt x="639" y="562"/>
                </a:cubicBezTo>
                <a:cubicBezTo>
                  <a:pt x="642" y="560"/>
                  <a:pt x="641" y="556"/>
                  <a:pt x="645" y="556"/>
                </a:cubicBezTo>
                <a:cubicBezTo>
                  <a:pt x="641" y="551"/>
                  <a:pt x="649" y="552"/>
                  <a:pt x="651" y="554"/>
                </a:cubicBezTo>
                <a:cubicBezTo>
                  <a:pt x="653" y="557"/>
                  <a:pt x="657" y="556"/>
                  <a:pt x="658" y="560"/>
                </a:cubicBezTo>
                <a:cubicBezTo>
                  <a:pt x="657" y="560"/>
                  <a:pt x="657" y="560"/>
                  <a:pt x="656" y="560"/>
                </a:cubicBezTo>
                <a:cubicBezTo>
                  <a:pt x="658" y="562"/>
                  <a:pt x="658" y="566"/>
                  <a:pt x="656" y="568"/>
                </a:cubicBezTo>
                <a:cubicBezTo>
                  <a:pt x="655" y="568"/>
                  <a:pt x="652" y="572"/>
                  <a:pt x="652" y="573"/>
                </a:cubicBezTo>
                <a:cubicBezTo>
                  <a:pt x="653" y="576"/>
                  <a:pt x="659" y="570"/>
                  <a:pt x="660" y="570"/>
                </a:cubicBezTo>
                <a:cubicBezTo>
                  <a:pt x="664" y="571"/>
                  <a:pt x="664" y="579"/>
                  <a:pt x="664" y="581"/>
                </a:cubicBezTo>
                <a:cubicBezTo>
                  <a:pt x="666" y="579"/>
                  <a:pt x="668" y="577"/>
                  <a:pt x="670" y="575"/>
                </a:cubicBezTo>
                <a:cubicBezTo>
                  <a:pt x="671" y="574"/>
                  <a:pt x="670" y="571"/>
                  <a:pt x="670" y="569"/>
                </a:cubicBezTo>
                <a:cubicBezTo>
                  <a:pt x="671" y="565"/>
                  <a:pt x="675" y="561"/>
                  <a:pt x="670" y="558"/>
                </a:cubicBezTo>
                <a:cubicBezTo>
                  <a:pt x="674" y="556"/>
                  <a:pt x="672" y="561"/>
                  <a:pt x="675" y="561"/>
                </a:cubicBezTo>
                <a:cubicBezTo>
                  <a:pt x="675" y="562"/>
                  <a:pt x="675" y="562"/>
                  <a:pt x="674" y="563"/>
                </a:cubicBezTo>
                <a:cubicBezTo>
                  <a:pt x="675" y="564"/>
                  <a:pt x="675" y="563"/>
                  <a:pt x="676" y="564"/>
                </a:cubicBezTo>
                <a:cubicBezTo>
                  <a:pt x="677" y="563"/>
                  <a:pt x="681" y="565"/>
                  <a:pt x="683" y="565"/>
                </a:cubicBezTo>
                <a:cubicBezTo>
                  <a:pt x="683" y="564"/>
                  <a:pt x="682" y="561"/>
                  <a:pt x="686" y="563"/>
                </a:cubicBezTo>
                <a:cubicBezTo>
                  <a:pt x="682" y="559"/>
                  <a:pt x="682" y="551"/>
                  <a:pt x="676" y="550"/>
                </a:cubicBezTo>
                <a:cubicBezTo>
                  <a:pt x="671" y="549"/>
                  <a:pt x="665" y="549"/>
                  <a:pt x="660" y="548"/>
                </a:cubicBezTo>
                <a:cubicBezTo>
                  <a:pt x="658" y="547"/>
                  <a:pt x="647" y="544"/>
                  <a:pt x="648" y="543"/>
                </a:cubicBezTo>
                <a:cubicBezTo>
                  <a:pt x="649" y="541"/>
                  <a:pt x="648" y="540"/>
                  <a:pt x="647" y="539"/>
                </a:cubicBezTo>
                <a:cubicBezTo>
                  <a:pt x="646" y="538"/>
                  <a:pt x="648" y="537"/>
                  <a:pt x="647" y="536"/>
                </a:cubicBezTo>
                <a:cubicBezTo>
                  <a:pt x="646" y="532"/>
                  <a:pt x="643" y="534"/>
                  <a:pt x="645" y="528"/>
                </a:cubicBezTo>
                <a:cubicBezTo>
                  <a:pt x="637" y="530"/>
                  <a:pt x="637" y="526"/>
                  <a:pt x="634" y="520"/>
                </a:cubicBezTo>
                <a:cubicBezTo>
                  <a:pt x="631" y="517"/>
                  <a:pt x="629" y="521"/>
                  <a:pt x="627" y="520"/>
                </a:cubicBezTo>
                <a:cubicBezTo>
                  <a:pt x="624" y="519"/>
                  <a:pt x="622" y="517"/>
                  <a:pt x="619" y="517"/>
                </a:cubicBezTo>
                <a:cubicBezTo>
                  <a:pt x="622" y="520"/>
                  <a:pt x="619" y="521"/>
                  <a:pt x="617" y="523"/>
                </a:cubicBezTo>
                <a:cubicBezTo>
                  <a:pt x="618" y="522"/>
                  <a:pt x="618" y="521"/>
                  <a:pt x="618" y="519"/>
                </a:cubicBezTo>
                <a:cubicBezTo>
                  <a:pt x="616" y="520"/>
                  <a:pt x="616" y="523"/>
                  <a:pt x="614" y="524"/>
                </a:cubicBezTo>
                <a:cubicBezTo>
                  <a:pt x="614" y="523"/>
                  <a:pt x="614" y="522"/>
                  <a:pt x="615" y="521"/>
                </a:cubicBezTo>
                <a:cubicBezTo>
                  <a:pt x="611" y="522"/>
                  <a:pt x="612" y="526"/>
                  <a:pt x="610" y="527"/>
                </a:cubicBezTo>
                <a:cubicBezTo>
                  <a:pt x="606" y="529"/>
                  <a:pt x="603" y="530"/>
                  <a:pt x="599" y="532"/>
                </a:cubicBezTo>
                <a:cubicBezTo>
                  <a:pt x="596" y="535"/>
                  <a:pt x="593" y="538"/>
                  <a:pt x="590" y="541"/>
                </a:cubicBezTo>
                <a:close/>
                <a:moveTo>
                  <a:pt x="392" y="300"/>
                </a:moveTo>
                <a:cubicBezTo>
                  <a:pt x="391" y="300"/>
                  <a:pt x="390" y="299"/>
                  <a:pt x="389" y="299"/>
                </a:cubicBezTo>
                <a:cubicBezTo>
                  <a:pt x="390" y="299"/>
                  <a:pt x="390" y="298"/>
                  <a:pt x="391" y="297"/>
                </a:cubicBezTo>
                <a:cubicBezTo>
                  <a:pt x="388" y="296"/>
                  <a:pt x="385" y="301"/>
                  <a:pt x="382" y="301"/>
                </a:cubicBezTo>
                <a:cubicBezTo>
                  <a:pt x="377" y="302"/>
                  <a:pt x="375" y="303"/>
                  <a:pt x="370" y="301"/>
                </a:cubicBezTo>
                <a:cubicBezTo>
                  <a:pt x="372" y="297"/>
                  <a:pt x="377" y="296"/>
                  <a:pt x="381" y="294"/>
                </a:cubicBezTo>
                <a:cubicBezTo>
                  <a:pt x="374" y="292"/>
                  <a:pt x="372" y="291"/>
                  <a:pt x="366" y="294"/>
                </a:cubicBezTo>
                <a:cubicBezTo>
                  <a:pt x="362" y="295"/>
                  <a:pt x="358" y="297"/>
                  <a:pt x="354" y="298"/>
                </a:cubicBezTo>
                <a:cubicBezTo>
                  <a:pt x="349" y="299"/>
                  <a:pt x="345" y="300"/>
                  <a:pt x="340" y="301"/>
                </a:cubicBezTo>
                <a:cubicBezTo>
                  <a:pt x="338" y="302"/>
                  <a:pt x="328" y="303"/>
                  <a:pt x="335" y="307"/>
                </a:cubicBezTo>
                <a:cubicBezTo>
                  <a:pt x="336" y="307"/>
                  <a:pt x="337" y="306"/>
                  <a:pt x="337" y="306"/>
                </a:cubicBezTo>
                <a:cubicBezTo>
                  <a:pt x="337" y="305"/>
                  <a:pt x="337" y="305"/>
                  <a:pt x="337" y="304"/>
                </a:cubicBezTo>
                <a:cubicBezTo>
                  <a:pt x="339" y="303"/>
                  <a:pt x="347" y="303"/>
                  <a:pt x="350" y="304"/>
                </a:cubicBezTo>
                <a:cubicBezTo>
                  <a:pt x="350" y="303"/>
                  <a:pt x="350" y="303"/>
                  <a:pt x="349" y="303"/>
                </a:cubicBezTo>
                <a:cubicBezTo>
                  <a:pt x="354" y="302"/>
                  <a:pt x="359" y="303"/>
                  <a:pt x="363" y="305"/>
                </a:cubicBezTo>
                <a:cubicBezTo>
                  <a:pt x="361" y="309"/>
                  <a:pt x="355" y="306"/>
                  <a:pt x="351" y="307"/>
                </a:cubicBezTo>
                <a:cubicBezTo>
                  <a:pt x="353" y="308"/>
                  <a:pt x="354" y="309"/>
                  <a:pt x="355" y="311"/>
                </a:cubicBezTo>
                <a:cubicBezTo>
                  <a:pt x="353" y="311"/>
                  <a:pt x="352" y="312"/>
                  <a:pt x="350" y="313"/>
                </a:cubicBezTo>
                <a:cubicBezTo>
                  <a:pt x="353" y="317"/>
                  <a:pt x="348" y="317"/>
                  <a:pt x="346" y="318"/>
                </a:cubicBezTo>
                <a:cubicBezTo>
                  <a:pt x="349" y="320"/>
                  <a:pt x="353" y="319"/>
                  <a:pt x="356" y="320"/>
                </a:cubicBezTo>
                <a:cubicBezTo>
                  <a:pt x="358" y="321"/>
                  <a:pt x="361" y="315"/>
                  <a:pt x="363" y="314"/>
                </a:cubicBezTo>
                <a:cubicBezTo>
                  <a:pt x="367" y="312"/>
                  <a:pt x="373" y="313"/>
                  <a:pt x="368" y="317"/>
                </a:cubicBezTo>
                <a:cubicBezTo>
                  <a:pt x="366" y="318"/>
                  <a:pt x="366" y="320"/>
                  <a:pt x="365" y="320"/>
                </a:cubicBezTo>
                <a:cubicBezTo>
                  <a:pt x="364" y="321"/>
                  <a:pt x="362" y="321"/>
                  <a:pt x="361" y="322"/>
                </a:cubicBezTo>
                <a:cubicBezTo>
                  <a:pt x="366" y="326"/>
                  <a:pt x="371" y="314"/>
                  <a:pt x="377" y="316"/>
                </a:cubicBezTo>
                <a:cubicBezTo>
                  <a:pt x="376" y="314"/>
                  <a:pt x="375" y="312"/>
                  <a:pt x="373" y="312"/>
                </a:cubicBezTo>
                <a:cubicBezTo>
                  <a:pt x="378" y="307"/>
                  <a:pt x="387" y="314"/>
                  <a:pt x="390" y="309"/>
                </a:cubicBezTo>
                <a:cubicBezTo>
                  <a:pt x="389" y="309"/>
                  <a:pt x="388" y="309"/>
                  <a:pt x="387" y="309"/>
                </a:cubicBezTo>
                <a:cubicBezTo>
                  <a:pt x="387" y="305"/>
                  <a:pt x="389" y="307"/>
                  <a:pt x="390" y="305"/>
                </a:cubicBezTo>
                <a:cubicBezTo>
                  <a:pt x="391" y="304"/>
                  <a:pt x="391" y="302"/>
                  <a:pt x="392" y="300"/>
                </a:cubicBezTo>
                <a:close/>
                <a:moveTo>
                  <a:pt x="459" y="350"/>
                </a:moveTo>
                <a:cubicBezTo>
                  <a:pt x="453" y="348"/>
                  <a:pt x="445" y="347"/>
                  <a:pt x="440" y="351"/>
                </a:cubicBezTo>
                <a:cubicBezTo>
                  <a:pt x="438" y="352"/>
                  <a:pt x="437" y="355"/>
                  <a:pt x="436" y="356"/>
                </a:cubicBezTo>
                <a:cubicBezTo>
                  <a:pt x="433" y="359"/>
                  <a:pt x="432" y="360"/>
                  <a:pt x="428" y="360"/>
                </a:cubicBezTo>
                <a:cubicBezTo>
                  <a:pt x="425" y="361"/>
                  <a:pt x="419" y="360"/>
                  <a:pt x="418" y="356"/>
                </a:cubicBezTo>
                <a:cubicBezTo>
                  <a:pt x="417" y="355"/>
                  <a:pt x="411" y="356"/>
                  <a:pt x="410" y="353"/>
                </a:cubicBezTo>
                <a:cubicBezTo>
                  <a:pt x="409" y="353"/>
                  <a:pt x="404" y="350"/>
                  <a:pt x="403" y="351"/>
                </a:cubicBezTo>
                <a:cubicBezTo>
                  <a:pt x="402" y="352"/>
                  <a:pt x="409" y="355"/>
                  <a:pt x="410" y="355"/>
                </a:cubicBezTo>
                <a:cubicBezTo>
                  <a:pt x="408" y="359"/>
                  <a:pt x="418" y="363"/>
                  <a:pt x="412" y="364"/>
                </a:cubicBezTo>
                <a:cubicBezTo>
                  <a:pt x="410" y="365"/>
                  <a:pt x="408" y="363"/>
                  <a:pt x="407" y="365"/>
                </a:cubicBezTo>
                <a:cubicBezTo>
                  <a:pt x="405" y="367"/>
                  <a:pt x="406" y="368"/>
                  <a:pt x="404" y="369"/>
                </a:cubicBezTo>
                <a:cubicBezTo>
                  <a:pt x="404" y="369"/>
                  <a:pt x="404" y="370"/>
                  <a:pt x="405" y="370"/>
                </a:cubicBezTo>
                <a:cubicBezTo>
                  <a:pt x="403" y="372"/>
                  <a:pt x="400" y="370"/>
                  <a:pt x="398" y="370"/>
                </a:cubicBezTo>
                <a:cubicBezTo>
                  <a:pt x="398" y="370"/>
                  <a:pt x="398" y="371"/>
                  <a:pt x="398" y="371"/>
                </a:cubicBezTo>
                <a:cubicBezTo>
                  <a:pt x="396" y="371"/>
                  <a:pt x="394" y="370"/>
                  <a:pt x="391" y="370"/>
                </a:cubicBezTo>
                <a:cubicBezTo>
                  <a:pt x="394" y="374"/>
                  <a:pt x="403" y="375"/>
                  <a:pt x="408" y="376"/>
                </a:cubicBezTo>
                <a:cubicBezTo>
                  <a:pt x="411" y="377"/>
                  <a:pt x="423" y="375"/>
                  <a:pt x="421" y="371"/>
                </a:cubicBezTo>
                <a:cubicBezTo>
                  <a:pt x="425" y="367"/>
                  <a:pt x="428" y="369"/>
                  <a:pt x="432" y="367"/>
                </a:cubicBezTo>
                <a:cubicBezTo>
                  <a:pt x="434" y="365"/>
                  <a:pt x="437" y="362"/>
                  <a:pt x="439" y="360"/>
                </a:cubicBezTo>
                <a:cubicBezTo>
                  <a:pt x="438" y="360"/>
                  <a:pt x="438" y="360"/>
                  <a:pt x="437" y="360"/>
                </a:cubicBezTo>
                <a:cubicBezTo>
                  <a:pt x="440" y="358"/>
                  <a:pt x="441" y="356"/>
                  <a:pt x="445" y="356"/>
                </a:cubicBezTo>
                <a:cubicBezTo>
                  <a:pt x="447" y="355"/>
                  <a:pt x="449" y="356"/>
                  <a:pt x="451" y="353"/>
                </a:cubicBezTo>
                <a:cubicBezTo>
                  <a:pt x="449" y="354"/>
                  <a:pt x="449" y="354"/>
                  <a:pt x="447" y="354"/>
                </a:cubicBezTo>
                <a:cubicBezTo>
                  <a:pt x="449" y="353"/>
                  <a:pt x="451" y="353"/>
                  <a:pt x="453" y="352"/>
                </a:cubicBezTo>
                <a:cubicBezTo>
                  <a:pt x="451" y="352"/>
                  <a:pt x="449" y="352"/>
                  <a:pt x="448" y="351"/>
                </a:cubicBezTo>
                <a:cubicBezTo>
                  <a:pt x="449" y="351"/>
                  <a:pt x="450" y="351"/>
                  <a:pt x="452" y="351"/>
                </a:cubicBezTo>
                <a:cubicBezTo>
                  <a:pt x="447" y="349"/>
                  <a:pt x="442" y="353"/>
                  <a:pt x="437" y="356"/>
                </a:cubicBezTo>
                <a:cubicBezTo>
                  <a:pt x="439" y="350"/>
                  <a:pt x="455" y="346"/>
                  <a:pt x="456" y="353"/>
                </a:cubicBezTo>
                <a:cubicBezTo>
                  <a:pt x="457" y="353"/>
                  <a:pt x="458" y="351"/>
                  <a:pt x="459" y="350"/>
                </a:cubicBezTo>
                <a:close/>
                <a:moveTo>
                  <a:pt x="545" y="485"/>
                </a:moveTo>
                <a:cubicBezTo>
                  <a:pt x="546" y="482"/>
                  <a:pt x="545" y="483"/>
                  <a:pt x="547" y="482"/>
                </a:cubicBezTo>
                <a:cubicBezTo>
                  <a:pt x="547" y="483"/>
                  <a:pt x="547" y="484"/>
                  <a:pt x="547" y="484"/>
                </a:cubicBezTo>
                <a:cubicBezTo>
                  <a:pt x="547" y="484"/>
                  <a:pt x="547" y="484"/>
                  <a:pt x="548" y="483"/>
                </a:cubicBezTo>
                <a:cubicBezTo>
                  <a:pt x="550" y="484"/>
                  <a:pt x="549" y="487"/>
                  <a:pt x="549" y="490"/>
                </a:cubicBezTo>
                <a:cubicBezTo>
                  <a:pt x="550" y="488"/>
                  <a:pt x="551" y="487"/>
                  <a:pt x="553" y="487"/>
                </a:cubicBezTo>
                <a:cubicBezTo>
                  <a:pt x="554" y="488"/>
                  <a:pt x="552" y="491"/>
                  <a:pt x="551" y="493"/>
                </a:cubicBezTo>
                <a:cubicBezTo>
                  <a:pt x="553" y="492"/>
                  <a:pt x="553" y="492"/>
                  <a:pt x="554" y="491"/>
                </a:cubicBezTo>
                <a:cubicBezTo>
                  <a:pt x="551" y="493"/>
                  <a:pt x="551" y="497"/>
                  <a:pt x="552" y="501"/>
                </a:cubicBezTo>
                <a:cubicBezTo>
                  <a:pt x="553" y="504"/>
                  <a:pt x="555" y="500"/>
                  <a:pt x="555" y="498"/>
                </a:cubicBezTo>
                <a:cubicBezTo>
                  <a:pt x="555" y="499"/>
                  <a:pt x="556" y="499"/>
                  <a:pt x="557" y="499"/>
                </a:cubicBezTo>
                <a:cubicBezTo>
                  <a:pt x="555" y="496"/>
                  <a:pt x="558" y="493"/>
                  <a:pt x="556" y="491"/>
                </a:cubicBezTo>
                <a:cubicBezTo>
                  <a:pt x="554" y="489"/>
                  <a:pt x="552" y="484"/>
                  <a:pt x="551" y="482"/>
                </a:cubicBezTo>
                <a:cubicBezTo>
                  <a:pt x="550" y="478"/>
                  <a:pt x="542" y="461"/>
                  <a:pt x="546" y="459"/>
                </a:cubicBezTo>
                <a:cubicBezTo>
                  <a:pt x="545" y="459"/>
                  <a:pt x="545" y="459"/>
                  <a:pt x="545" y="459"/>
                </a:cubicBezTo>
                <a:cubicBezTo>
                  <a:pt x="544" y="460"/>
                  <a:pt x="543" y="460"/>
                  <a:pt x="542" y="460"/>
                </a:cubicBezTo>
                <a:cubicBezTo>
                  <a:pt x="542" y="458"/>
                  <a:pt x="543" y="457"/>
                  <a:pt x="545" y="457"/>
                </a:cubicBezTo>
                <a:cubicBezTo>
                  <a:pt x="545" y="456"/>
                  <a:pt x="544" y="455"/>
                  <a:pt x="543" y="455"/>
                </a:cubicBezTo>
                <a:cubicBezTo>
                  <a:pt x="541" y="460"/>
                  <a:pt x="541" y="461"/>
                  <a:pt x="544" y="464"/>
                </a:cubicBezTo>
                <a:cubicBezTo>
                  <a:pt x="542" y="462"/>
                  <a:pt x="536" y="460"/>
                  <a:pt x="535" y="464"/>
                </a:cubicBezTo>
                <a:cubicBezTo>
                  <a:pt x="533" y="472"/>
                  <a:pt x="534" y="470"/>
                  <a:pt x="540" y="472"/>
                </a:cubicBezTo>
                <a:cubicBezTo>
                  <a:pt x="534" y="473"/>
                  <a:pt x="541" y="480"/>
                  <a:pt x="543" y="484"/>
                </a:cubicBezTo>
                <a:cubicBezTo>
                  <a:pt x="544" y="484"/>
                  <a:pt x="544" y="484"/>
                  <a:pt x="545" y="485"/>
                </a:cubicBezTo>
                <a:close/>
                <a:moveTo>
                  <a:pt x="18" y="383"/>
                </a:moveTo>
                <a:cubicBezTo>
                  <a:pt x="13" y="381"/>
                  <a:pt x="10" y="385"/>
                  <a:pt x="5" y="384"/>
                </a:cubicBezTo>
                <a:cubicBezTo>
                  <a:pt x="7" y="388"/>
                  <a:pt x="11" y="388"/>
                  <a:pt x="14" y="390"/>
                </a:cubicBezTo>
                <a:cubicBezTo>
                  <a:pt x="15" y="388"/>
                  <a:pt x="17" y="388"/>
                  <a:pt x="19" y="388"/>
                </a:cubicBezTo>
                <a:cubicBezTo>
                  <a:pt x="19" y="388"/>
                  <a:pt x="19" y="387"/>
                  <a:pt x="19" y="387"/>
                </a:cubicBezTo>
                <a:cubicBezTo>
                  <a:pt x="19" y="385"/>
                  <a:pt x="17" y="385"/>
                  <a:pt x="18" y="383"/>
                </a:cubicBezTo>
                <a:close/>
                <a:moveTo>
                  <a:pt x="332" y="216"/>
                </a:moveTo>
                <a:cubicBezTo>
                  <a:pt x="337" y="219"/>
                  <a:pt x="341" y="220"/>
                  <a:pt x="344" y="225"/>
                </a:cubicBezTo>
                <a:cubicBezTo>
                  <a:pt x="350" y="231"/>
                  <a:pt x="349" y="231"/>
                  <a:pt x="357" y="227"/>
                </a:cubicBezTo>
                <a:cubicBezTo>
                  <a:pt x="358" y="226"/>
                  <a:pt x="359" y="226"/>
                  <a:pt x="360" y="225"/>
                </a:cubicBezTo>
                <a:cubicBezTo>
                  <a:pt x="361" y="224"/>
                  <a:pt x="361" y="227"/>
                  <a:pt x="362" y="226"/>
                </a:cubicBezTo>
                <a:cubicBezTo>
                  <a:pt x="364" y="226"/>
                  <a:pt x="367" y="224"/>
                  <a:pt x="369" y="223"/>
                </a:cubicBezTo>
                <a:cubicBezTo>
                  <a:pt x="371" y="213"/>
                  <a:pt x="371" y="213"/>
                  <a:pt x="371" y="213"/>
                </a:cubicBezTo>
                <a:cubicBezTo>
                  <a:pt x="374" y="215"/>
                  <a:pt x="378" y="212"/>
                  <a:pt x="379" y="208"/>
                </a:cubicBezTo>
                <a:cubicBezTo>
                  <a:pt x="380" y="205"/>
                  <a:pt x="381" y="205"/>
                  <a:pt x="384" y="204"/>
                </a:cubicBezTo>
                <a:cubicBezTo>
                  <a:pt x="391" y="201"/>
                  <a:pt x="400" y="199"/>
                  <a:pt x="406" y="195"/>
                </a:cubicBezTo>
                <a:cubicBezTo>
                  <a:pt x="409" y="192"/>
                  <a:pt x="409" y="190"/>
                  <a:pt x="405" y="187"/>
                </a:cubicBezTo>
                <a:cubicBezTo>
                  <a:pt x="402" y="185"/>
                  <a:pt x="400" y="183"/>
                  <a:pt x="397" y="182"/>
                </a:cubicBezTo>
                <a:cubicBezTo>
                  <a:pt x="391" y="179"/>
                  <a:pt x="384" y="177"/>
                  <a:pt x="379" y="183"/>
                </a:cubicBezTo>
                <a:cubicBezTo>
                  <a:pt x="379" y="182"/>
                  <a:pt x="379" y="181"/>
                  <a:pt x="379" y="180"/>
                </a:cubicBezTo>
                <a:cubicBezTo>
                  <a:pt x="372" y="182"/>
                  <a:pt x="366" y="174"/>
                  <a:pt x="360" y="174"/>
                </a:cubicBezTo>
                <a:cubicBezTo>
                  <a:pt x="352" y="176"/>
                  <a:pt x="344" y="177"/>
                  <a:pt x="336" y="178"/>
                </a:cubicBezTo>
                <a:cubicBezTo>
                  <a:pt x="338" y="180"/>
                  <a:pt x="343" y="188"/>
                  <a:pt x="342" y="189"/>
                </a:cubicBezTo>
                <a:cubicBezTo>
                  <a:pt x="340" y="192"/>
                  <a:pt x="333" y="198"/>
                  <a:pt x="337" y="201"/>
                </a:cubicBezTo>
                <a:cubicBezTo>
                  <a:pt x="330" y="202"/>
                  <a:pt x="335" y="204"/>
                  <a:pt x="333" y="207"/>
                </a:cubicBezTo>
                <a:cubicBezTo>
                  <a:pt x="331" y="210"/>
                  <a:pt x="327" y="213"/>
                  <a:pt x="328" y="217"/>
                </a:cubicBezTo>
                <a:cubicBezTo>
                  <a:pt x="329" y="217"/>
                  <a:pt x="331" y="217"/>
                  <a:pt x="332" y="216"/>
                </a:cubicBezTo>
                <a:close/>
                <a:moveTo>
                  <a:pt x="362" y="152"/>
                </a:moveTo>
                <a:cubicBezTo>
                  <a:pt x="366" y="152"/>
                  <a:pt x="364" y="149"/>
                  <a:pt x="365" y="148"/>
                </a:cubicBezTo>
                <a:cubicBezTo>
                  <a:pt x="367" y="146"/>
                  <a:pt x="370" y="149"/>
                  <a:pt x="370" y="153"/>
                </a:cubicBezTo>
                <a:cubicBezTo>
                  <a:pt x="372" y="152"/>
                  <a:pt x="375" y="152"/>
                  <a:pt x="376" y="150"/>
                </a:cubicBezTo>
                <a:cubicBezTo>
                  <a:pt x="378" y="148"/>
                  <a:pt x="374" y="145"/>
                  <a:pt x="376" y="143"/>
                </a:cubicBezTo>
                <a:cubicBezTo>
                  <a:pt x="378" y="143"/>
                  <a:pt x="379" y="149"/>
                  <a:pt x="382" y="145"/>
                </a:cubicBezTo>
                <a:cubicBezTo>
                  <a:pt x="384" y="143"/>
                  <a:pt x="383" y="141"/>
                  <a:pt x="381" y="141"/>
                </a:cubicBezTo>
                <a:cubicBezTo>
                  <a:pt x="383" y="139"/>
                  <a:pt x="386" y="141"/>
                  <a:pt x="386" y="137"/>
                </a:cubicBezTo>
                <a:cubicBezTo>
                  <a:pt x="386" y="135"/>
                  <a:pt x="389" y="135"/>
                  <a:pt x="390" y="136"/>
                </a:cubicBezTo>
                <a:cubicBezTo>
                  <a:pt x="385" y="140"/>
                  <a:pt x="390" y="146"/>
                  <a:pt x="395" y="144"/>
                </a:cubicBezTo>
                <a:cubicBezTo>
                  <a:pt x="399" y="143"/>
                  <a:pt x="408" y="137"/>
                  <a:pt x="402" y="133"/>
                </a:cubicBezTo>
                <a:cubicBezTo>
                  <a:pt x="402" y="133"/>
                  <a:pt x="404" y="133"/>
                  <a:pt x="406" y="133"/>
                </a:cubicBezTo>
                <a:cubicBezTo>
                  <a:pt x="397" y="131"/>
                  <a:pt x="405" y="127"/>
                  <a:pt x="408" y="126"/>
                </a:cubicBezTo>
                <a:cubicBezTo>
                  <a:pt x="403" y="123"/>
                  <a:pt x="401" y="121"/>
                  <a:pt x="395" y="123"/>
                </a:cubicBezTo>
                <a:cubicBezTo>
                  <a:pt x="396" y="124"/>
                  <a:pt x="397" y="124"/>
                  <a:pt x="398" y="125"/>
                </a:cubicBezTo>
                <a:cubicBezTo>
                  <a:pt x="395" y="127"/>
                  <a:pt x="393" y="126"/>
                  <a:pt x="390" y="125"/>
                </a:cubicBezTo>
                <a:cubicBezTo>
                  <a:pt x="388" y="124"/>
                  <a:pt x="385" y="125"/>
                  <a:pt x="383" y="125"/>
                </a:cubicBezTo>
                <a:cubicBezTo>
                  <a:pt x="378" y="126"/>
                  <a:pt x="376" y="128"/>
                  <a:pt x="372" y="132"/>
                </a:cubicBezTo>
                <a:cubicBezTo>
                  <a:pt x="369" y="134"/>
                  <a:pt x="363" y="141"/>
                  <a:pt x="359" y="142"/>
                </a:cubicBezTo>
                <a:cubicBezTo>
                  <a:pt x="353" y="143"/>
                  <a:pt x="349" y="144"/>
                  <a:pt x="354" y="151"/>
                </a:cubicBezTo>
                <a:cubicBezTo>
                  <a:pt x="357" y="151"/>
                  <a:pt x="359" y="151"/>
                  <a:pt x="362" y="152"/>
                </a:cubicBezTo>
                <a:close/>
                <a:moveTo>
                  <a:pt x="422" y="117"/>
                </a:moveTo>
                <a:cubicBezTo>
                  <a:pt x="417" y="112"/>
                  <a:pt x="417" y="112"/>
                  <a:pt x="411" y="114"/>
                </a:cubicBezTo>
                <a:cubicBezTo>
                  <a:pt x="413" y="116"/>
                  <a:pt x="415" y="117"/>
                  <a:pt x="418" y="119"/>
                </a:cubicBezTo>
                <a:cubicBezTo>
                  <a:pt x="419" y="118"/>
                  <a:pt x="421" y="118"/>
                  <a:pt x="422" y="117"/>
                </a:cubicBezTo>
                <a:close/>
                <a:moveTo>
                  <a:pt x="115" y="411"/>
                </a:moveTo>
                <a:cubicBezTo>
                  <a:pt x="118" y="413"/>
                  <a:pt x="121" y="410"/>
                  <a:pt x="122" y="409"/>
                </a:cubicBezTo>
                <a:cubicBezTo>
                  <a:pt x="123" y="409"/>
                  <a:pt x="123" y="409"/>
                  <a:pt x="124" y="410"/>
                </a:cubicBezTo>
                <a:cubicBezTo>
                  <a:pt x="124" y="409"/>
                  <a:pt x="124" y="409"/>
                  <a:pt x="125" y="408"/>
                </a:cubicBezTo>
                <a:cubicBezTo>
                  <a:pt x="123" y="407"/>
                  <a:pt x="121" y="407"/>
                  <a:pt x="120" y="406"/>
                </a:cubicBezTo>
                <a:cubicBezTo>
                  <a:pt x="118" y="407"/>
                  <a:pt x="116" y="409"/>
                  <a:pt x="115" y="411"/>
                </a:cubicBezTo>
                <a:close/>
                <a:moveTo>
                  <a:pt x="282" y="461"/>
                </a:moveTo>
                <a:cubicBezTo>
                  <a:pt x="282" y="457"/>
                  <a:pt x="271" y="458"/>
                  <a:pt x="271" y="459"/>
                </a:cubicBezTo>
                <a:cubicBezTo>
                  <a:pt x="271" y="465"/>
                  <a:pt x="283" y="486"/>
                  <a:pt x="287" y="481"/>
                </a:cubicBezTo>
                <a:cubicBezTo>
                  <a:pt x="286" y="480"/>
                  <a:pt x="285" y="479"/>
                  <a:pt x="283" y="477"/>
                </a:cubicBezTo>
                <a:cubicBezTo>
                  <a:pt x="282" y="472"/>
                  <a:pt x="281" y="467"/>
                  <a:pt x="282" y="461"/>
                </a:cubicBezTo>
                <a:close/>
                <a:moveTo>
                  <a:pt x="110" y="417"/>
                </a:moveTo>
                <a:cubicBezTo>
                  <a:pt x="103" y="413"/>
                  <a:pt x="102" y="428"/>
                  <a:pt x="109" y="427"/>
                </a:cubicBezTo>
                <a:cubicBezTo>
                  <a:pt x="111" y="427"/>
                  <a:pt x="113" y="423"/>
                  <a:pt x="115" y="423"/>
                </a:cubicBezTo>
                <a:cubicBezTo>
                  <a:pt x="118" y="423"/>
                  <a:pt x="120" y="421"/>
                  <a:pt x="119" y="418"/>
                </a:cubicBezTo>
                <a:cubicBezTo>
                  <a:pt x="121" y="419"/>
                  <a:pt x="123" y="419"/>
                  <a:pt x="123" y="417"/>
                </a:cubicBezTo>
                <a:cubicBezTo>
                  <a:pt x="123" y="417"/>
                  <a:pt x="122" y="416"/>
                  <a:pt x="121" y="416"/>
                </a:cubicBezTo>
                <a:cubicBezTo>
                  <a:pt x="123" y="412"/>
                  <a:pt x="109" y="411"/>
                  <a:pt x="110" y="417"/>
                </a:cubicBezTo>
                <a:close/>
                <a:moveTo>
                  <a:pt x="343" y="516"/>
                </a:moveTo>
                <a:cubicBezTo>
                  <a:pt x="342" y="514"/>
                  <a:pt x="339" y="514"/>
                  <a:pt x="338" y="513"/>
                </a:cubicBezTo>
                <a:cubicBezTo>
                  <a:pt x="335" y="512"/>
                  <a:pt x="335" y="511"/>
                  <a:pt x="333" y="508"/>
                </a:cubicBezTo>
                <a:cubicBezTo>
                  <a:pt x="329" y="501"/>
                  <a:pt x="328" y="503"/>
                  <a:pt x="321" y="500"/>
                </a:cubicBezTo>
                <a:cubicBezTo>
                  <a:pt x="315" y="498"/>
                  <a:pt x="313" y="496"/>
                  <a:pt x="307" y="497"/>
                </a:cubicBezTo>
                <a:cubicBezTo>
                  <a:pt x="317" y="509"/>
                  <a:pt x="327" y="516"/>
                  <a:pt x="340" y="523"/>
                </a:cubicBezTo>
                <a:cubicBezTo>
                  <a:pt x="348" y="526"/>
                  <a:pt x="347" y="523"/>
                  <a:pt x="343" y="516"/>
                </a:cubicBezTo>
                <a:close/>
                <a:moveTo>
                  <a:pt x="1691" y="1085"/>
                </a:moveTo>
                <a:cubicBezTo>
                  <a:pt x="1689" y="1083"/>
                  <a:pt x="1683" y="1073"/>
                  <a:pt x="1682" y="1082"/>
                </a:cubicBezTo>
                <a:cubicBezTo>
                  <a:pt x="1682" y="1090"/>
                  <a:pt x="1680" y="1090"/>
                  <a:pt x="1675" y="1095"/>
                </a:cubicBezTo>
                <a:cubicBezTo>
                  <a:pt x="1671" y="1100"/>
                  <a:pt x="1669" y="1104"/>
                  <a:pt x="1664" y="1106"/>
                </a:cubicBezTo>
                <a:cubicBezTo>
                  <a:pt x="1659" y="1109"/>
                  <a:pt x="1655" y="1111"/>
                  <a:pt x="1649" y="1112"/>
                </a:cubicBezTo>
                <a:cubicBezTo>
                  <a:pt x="1647" y="1113"/>
                  <a:pt x="1644" y="1123"/>
                  <a:pt x="1645" y="1125"/>
                </a:cubicBezTo>
                <a:cubicBezTo>
                  <a:pt x="1646" y="1130"/>
                  <a:pt x="1649" y="1138"/>
                  <a:pt x="1649" y="1143"/>
                </a:cubicBezTo>
                <a:cubicBezTo>
                  <a:pt x="1648" y="1148"/>
                  <a:pt x="1642" y="1153"/>
                  <a:pt x="1641" y="1158"/>
                </a:cubicBezTo>
                <a:cubicBezTo>
                  <a:pt x="1639" y="1164"/>
                  <a:pt x="1640" y="1169"/>
                  <a:pt x="1642" y="1175"/>
                </a:cubicBezTo>
                <a:cubicBezTo>
                  <a:pt x="1643" y="1180"/>
                  <a:pt x="1644" y="1186"/>
                  <a:pt x="1645" y="1191"/>
                </a:cubicBezTo>
                <a:cubicBezTo>
                  <a:pt x="1645" y="1193"/>
                  <a:pt x="1654" y="1197"/>
                  <a:pt x="1656" y="1196"/>
                </a:cubicBezTo>
                <a:cubicBezTo>
                  <a:pt x="1658" y="1195"/>
                  <a:pt x="1668" y="1192"/>
                  <a:pt x="1668" y="1192"/>
                </a:cubicBezTo>
                <a:cubicBezTo>
                  <a:pt x="1669" y="1188"/>
                  <a:pt x="1670" y="1183"/>
                  <a:pt x="1672" y="1179"/>
                </a:cubicBezTo>
                <a:cubicBezTo>
                  <a:pt x="1676" y="1164"/>
                  <a:pt x="1681" y="1148"/>
                  <a:pt x="1686" y="1133"/>
                </a:cubicBezTo>
                <a:cubicBezTo>
                  <a:pt x="1689" y="1122"/>
                  <a:pt x="1689" y="1117"/>
                  <a:pt x="1689" y="1106"/>
                </a:cubicBezTo>
                <a:cubicBezTo>
                  <a:pt x="1690" y="1108"/>
                  <a:pt x="1691" y="1109"/>
                  <a:pt x="1693" y="1110"/>
                </a:cubicBezTo>
                <a:cubicBezTo>
                  <a:pt x="1696" y="1102"/>
                  <a:pt x="1693" y="1095"/>
                  <a:pt x="1691" y="1086"/>
                </a:cubicBezTo>
                <a:lnTo>
                  <a:pt x="1691" y="1085"/>
                </a:lnTo>
                <a:close/>
                <a:moveTo>
                  <a:pt x="2234" y="832"/>
                </a:moveTo>
                <a:cubicBezTo>
                  <a:pt x="2232" y="835"/>
                  <a:pt x="2234" y="840"/>
                  <a:pt x="2235" y="844"/>
                </a:cubicBezTo>
                <a:cubicBezTo>
                  <a:pt x="2235" y="847"/>
                  <a:pt x="2239" y="847"/>
                  <a:pt x="2241" y="848"/>
                </a:cubicBezTo>
                <a:cubicBezTo>
                  <a:pt x="2237" y="851"/>
                  <a:pt x="2240" y="855"/>
                  <a:pt x="2244" y="856"/>
                </a:cubicBezTo>
                <a:cubicBezTo>
                  <a:pt x="2247" y="856"/>
                  <a:pt x="2246" y="853"/>
                  <a:pt x="2250" y="856"/>
                </a:cubicBezTo>
                <a:cubicBezTo>
                  <a:pt x="2252" y="857"/>
                  <a:pt x="2253" y="859"/>
                  <a:pt x="2254" y="860"/>
                </a:cubicBezTo>
                <a:cubicBezTo>
                  <a:pt x="2255" y="858"/>
                  <a:pt x="2255" y="856"/>
                  <a:pt x="2255" y="854"/>
                </a:cubicBezTo>
                <a:cubicBezTo>
                  <a:pt x="2259" y="856"/>
                  <a:pt x="2260" y="855"/>
                  <a:pt x="2260" y="860"/>
                </a:cubicBezTo>
                <a:cubicBezTo>
                  <a:pt x="2260" y="862"/>
                  <a:pt x="2265" y="864"/>
                  <a:pt x="2267" y="865"/>
                </a:cubicBezTo>
                <a:cubicBezTo>
                  <a:pt x="2269" y="859"/>
                  <a:pt x="2264" y="861"/>
                  <a:pt x="2264" y="856"/>
                </a:cubicBezTo>
                <a:cubicBezTo>
                  <a:pt x="2268" y="858"/>
                  <a:pt x="2270" y="856"/>
                  <a:pt x="2267" y="853"/>
                </a:cubicBezTo>
                <a:cubicBezTo>
                  <a:pt x="2265" y="851"/>
                  <a:pt x="2265" y="854"/>
                  <a:pt x="2264" y="854"/>
                </a:cubicBezTo>
                <a:cubicBezTo>
                  <a:pt x="2262" y="854"/>
                  <a:pt x="2261" y="852"/>
                  <a:pt x="2259" y="851"/>
                </a:cubicBezTo>
                <a:cubicBezTo>
                  <a:pt x="2258" y="850"/>
                  <a:pt x="2257" y="850"/>
                  <a:pt x="2255" y="850"/>
                </a:cubicBezTo>
                <a:cubicBezTo>
                  <a:pt x="2253" y="849"/>
                  <a:pt x="2252" y="852"/>
                  <a:pt x="2251" y="852"/>
                </a:cubicBezTo>
                <a:cubicBezTo>
                  <a:pt x="2247" y="852"/>
                  <a:pt x="2249" y="848"/>
                  <a:pt x="2247" y="845"/>
                </a:cubicBezTo>
                <a:cubicBezTo>
                  <a:pt x="2244" y="839"/>
                  <a:pt x="2248" y="841"/>
                  <a:pt x="2248" y="836"/>
                </a:cubicBezTo>
                <a:cubicBezTo>
                  <a:pt x="2248" y="834"/>
                  <a:pt x="2250" y="836"/>
                  <a:pt x="2251" y="835"/>
                </a:cubicBezTo>
                <a:cubicBezTo>
                  <a:pt x="2252" y="834"/>
                  <a:pt x="2252" y="832"/>
                  <a:pt x="2253" y="830"/>
                </a:cubicBezTo>
                <a:cubicBezTo>
                  <a:pt x="2254" y="824"/>
                  <a:pt x="2252" y="827"/>
                  <a:pt x="2251" y="821"/>
                </a:cubicBezTo>
                <a:cubicBezTo>
                  <a:pt x="2251" y="818"/>
                  <a:pt x="2254" y="817"/>
                  <a:pt x="2252" y="813"/>
                </a:cubicBezTo>
                <a:cubicBezTo>
                  <a:pt x="2246" y="816"/>
                  <a:pt x="2249" y="813"/>
                  <a:pt x="2244" y="812"/>
                </a:cubicBezTo>
                <a:cubicBezTo>
                  <a:pt x="2242" y="812"/>
                  <a:pt x="2239" y="813"/>
                  <a:pt x="2238" y="815"/>
                </a:cubicBezTo>
                <a:cubicBezTo>
                  <a:pt x="2238" y="819"/>
                  <a:pt x="2237" y="824"/>
                  <a:pt x="2236" y="829"/>
                </a:cubicBezTo>
                <a:cubicBezTo>
                  <a:pt x="2236" y="831"/>
                  <a:pt x="2238" y="832"/>
                  <a:pt x="2237" y="835"/>
                </a:cubicBezTo>
                <a:cubicBezTo>
                  <a:pt x="2236" y="834"/>
                  <a:pt x="2235" y="833"/>
                  <a:pt x="2234" y="832"/>
                </a:cubicBezTo>
                <a:close/>
                <a:moveTo>
                  <a:pt x="2247" y="766"/>
                </a:moveTo>
                <a:cubicBezTo>
                  <a:pt x="2248" y="761"/>
                  <a:pt x="2253" y="750"/>
                  <a:pt x="2245" y="754"/>
                </a:cubicBezTo>
                <a:cubicBezTo>
                  <a:pt x="2240" y="756"/>
                  <a:pt x="2236" y="762"/>
                  <a:pt x="2235" y="768"/>
                </a:cubicBezTo>
                <a:cubicBezTo>
                  <a:pt x="2234" y="774"/>
                  <a:pt x="2238" y="778"/>
                  <a:pt x="2241" y="782"/>
                </a:cubicBezTo>
                <a:cubicBezTo>
                  <a:pt x="2244" y="776"/>
                  <a:pt x="2246" y="772"/>
                  <a:pt x="2247" y="766"/>
                </a:cubicBezTo>
                <a:close/>
                <a:moveTo>
                  <a:pt x="2229" y="874"/>
                </a:moveTo>
                <a:cubicBezTo>
                  <a:pt x="2228" y="881"/>
                  <a:pt x="2227" y="884"/>
                  <a:pt x="2223" y="888"/>
                </a:cubicBezTo>
                <a:cubicBezTo>
                  <a:pt x="2218" y="893"/>
                  <a:pt x="2216" y="896"/>
                  <a:pt x="2213" y="902"/>
                </a:cubicBezTo>
                <a:cubicBezTo>
                  <a:pt x="2219" y="898"/>
                  <a:pt x="2224" y="897"/>
                  <a:pt x="2226" y="889"/>
                </a:cubicBezTo>
                <a:cubicBezTo>
                  <a:pt x="2226" y="887"/>
                  <a:pt x="2231" y="885"/>
                  <a:pt x="2232" y="883"/>
                </a:cubicBezTo>
                <a:cubicBezTo>
                  <a:pt x="2233" y="883"/>
                  <a:pt x="2231" y="878"/>
                  <a:pt x="2232" y="876"/>
                </a:cubicBezTo>
                <a:cubicBezTo>
                  <a:pt x="2231" y="876"/>
                  <a:pt x="2230" y="875"/>
                  <a:pt x="2229" y="874"/>
                </a:cubicBezTo>
                <a:close/>
                <a:moveTo>
                  <a:pt x="2281" y="894"/>
                </a:moveTo>
                <a:cubicBezTo>
                  <a:pt x="2280" y="891"/>
                  <a:pt x="2279" y="889"/>
                  <a:pt x="2277" y="889"/>
                </a:cubicBezTo>
                <a:cubicBezTo>
                  <a:pt x="2277" y="891"/>
                  <a:pt x="2277" y="894"/>
                  <a:pt x="2278" y="896"/>
                </a:cubicBezTo>
                <a:cubicBezTo>
                  <a:pt x="2275" y="895"/>
                  <a:pt x="2276" y="895"/>
                  <a:pt x="2274" y="897"/>
                </a:cubicBezTo>
                <a:cubicBezTo>
                  <a:pt x="2272" y="895"/>
                  <a:pt x="2271" y="897"/>
                  <a:pt x="2271" y="900"/>
                </a:cubicBezTo>
                <a:cubicBezTo>
                  <a:pt x="2268" y="898"/>
                  <a:pt x="2266" y="903"/>
                  <a:pt x="2263" y="905"/>
                </a:cubicBezTo>
                <a:cubicBezTo>
                  <a:pt x="2265" y="902"/>
                  <a:pt x="2265" y="898"/>
                  <a:pt x="2261" y="898"/>
                </a:cubicBezTo>
                <a:cubicBezTo>
                  <a:pt x="2258" y="898"/>
                  <a:pt x="2259" y="903"/>
                  <a:pt x="2257" y="904"/>
                </a:cubicBezTo>
                <a:cubicBezTo>
                  <a:pt x="2253" y="905"/>
                  <a:pt x="2247" y="909"/>
                  <a:pt x="2250" y="914"/>
                </a:cubicBezTo>
                <a:cubicBezTo>
                  <a:pt x="2252" y="913"/>
                  <a:pt x="2256" y="902"/>
                  <a:pt x="2257" y="910"/>
                </a:cubicBezTo>
                <a:cubicBezTo>
                  <a:pt x="2258" y="908"/>
                  <a:pt x="2258" y="909"/>
                  <a:pt x="2259" y="907"/>
                </a:cubicBezTo>
                <a:cubicBezTo>
                  <a:pt x="2259" y="910"/>
                  <a:pt x="2259" y="909"/>
                  <a:pt x="2261" y="910"/>
                </a:cubicBezTo>
                <a:cubicBezTo>
                  <a:pt x="2261" y="909"/>
                  <a:pt x="2261" y="908"/>
                  <a:pt x="2261" y="907"/>
                </a:cubicBezTo>
                <a:cubicBezTo>
                  <a:pt x="2269" y="906"/>
                  <a:pt x="2264" y="914"/>
                  <a:pt x="2265" y="918"/>
                </a:cubicBezTo>
                <a:cubicBezTo>
                  <a:pt x="2266" y="921"/>
                  <a:pt x="2273" y="926"/>
                  <a:pt x="2275" y="921"/>
                </a:cubicBezTo>
                <a:cubicBezTo>
                  <a:pt x="2275" y="921"/>
                  <a:pt x="2275" y="921"/>
                  <a:pt x="2275" y="921"/>
                </a:cubicBezTo>
                <a:cubicBezTo>
                  <a:pt x="2273" y="927"/>
                  <a:pt x="2279" y="925"/>
                  <a:pt x="2278" y="920"/>
                </a:cubicBezTo>
                <a:cubicBezTo>
                  <a:pt x="2277" y="916"/>
                  <a:pt x="2275" y="913"/>
                  <a:pt x="2280" y="910"/>
                </a:cubicBezTo>
                <a:cubicBezTo>
                  <a:pt x="2282" y="913"/>
                  <a:pt x="2280" y="916"/>
                  <a:pt x="2282" y="919"/>
                </a:cubicBezTo>
                <a:cubicBezTo>
                  <a:pt x="2282" y="918"/>
                  <a:pt x="2282" y="916"/>
                  <a:pt x="2283" y="914"/>
                </a:cubicBezTo>
                <a:cubicBezTo>
                  <a:pt x="2283" y="914"/>
                  <a:pt x="2283" y="914"/>
                  <a:pt x="2284" y="915"/>
                </a:cubicBezTo>
                <a:cubicBezTo>
                  <a:pt x="2284" y="912"/>
                  <a:pt x="2287" y="903"/>
                  <a:pt x="2284" y="903"/>
                </a:cubicBezTo>
                <a:cubicBezTo>
                  <a:pt x="2284" y="902"/>
                  <a:pt x="2284" y="901"/>
                  <a:pt x="2284" y="900"/>
                </a:cubicBezTo>
                <a:cubicBezTo>
                  <a:pt x="2283" y="900"/>
                  <a:pt x="2283" y="900"/>
                  <a:pt x="2282" y="900"/>
                </a:cubicBezTo>
                <a:cubicBezTo>
                  <a:pt x="2282" y="899"/>
                  <a:pt x="2283" y="898"/>
                  <a:pt x="2284" y="898"/>
                </a:cubicBezTo>
                <a:cubicBezTo>
                  <a:pt x="2284" y="896"/>
                  <a:pt x="2283" y="893"/>
                  <a:pt x="2281" y="894"/>
                </a:cubicBezTo>
                <a:close/>
                <a:moveTo>
                  <a:pt x="2240" y="1058"/>
                </a:moveTo>
                <a:cubicBezTo>
                  <a:pt x="2238" y="1054"/>
                  <a:pt x="2226" y="1050"/>
                  <a:pt x="2227" y="1056"/>
                </a:cubicBezTo>
                <a:cubicBezTo>
                  <a:pt x="2231" y="1058"/>
                  <a:pt x="2243" y="1065"/>
                  <a:pt x="2240" y="1058"/>
                </a:cubicBezTo>
                <a:close/>
                <a:moveTo>
                  <a:pt x="2214" y="1047"/>
                </a:moveTo>
                <a:cubicBezTo>
                  <a:pt x="2213" y="1045"/>
                  <a:pt x="2209" y="1043"/>
                  <a:pt x="2207" y="1043"/>
                </a:cubicBezTo>
                <a:cubicBezTo>
                  <a:pt x="2204" y="1043"/>
                  <a:pt x="2204" y="1045"/>
                  <a:pt x="2202" y="1049"/>
                </a:cubicBezTo>
                <a:cubicBezTo>
                  <a:pt x="2210" y="1051"/>
                  <a:pt x="2215" y="1051"/>
                  <a:pt x="2223" y="1049"/>
                </a:cubicBezTo>
                <a:cubicBezTo>
                  <a:pt x="2234" y="1047"/>
                  <a:pt x="2222" y="1041"/>
                  <a:pt x="2217" y="1043"/>
                </a:cubicBezTo>
                <a:cubicBezTo>
                  <a:pt x="2218" y="1045"/>
                  <a:pt x="2217" y="1047"/>
                  <a:pt x="2214" y="1047"/>
                </a:cubicBezTo>
                <a:close/>
                <a:moveTo>
                  <a:pt x="2247" y="1050"/>
                </a:moveTo>
                <a:cubicBezTo>
                  <a:pt x="2249" y="1050"/>
                  <a:pt x="2249" y="1048"/>
                  <a:pt x="2251" y="1048"/>
                </a:cubicBezTo>
                <a:cubicBezTo>
                  <a:pt x="2254" y="1049"/>
                  <a:pt x="2256" y="1046"/>
                  <a:pt x="2258" y="1046"/>
                </a:cubicBezTo>
                <a:cubicBezTo>
                  <a:pt x="2263" y="1045"/>
                  <a:pt x="2271" y="1048"/>
                  <a:pt x="2275" y="1044"/>
                </a:cubicBezTo>
                <a:cubicBezTo>
                  <a:pt x="2269" y="1042"/>
                  <a:pt x="2266" y="1044"/>
                  <a:pt x="2260" y="1043"/>
                </a:cubicBezTo>
                <a:cubicBezTo>
                  <a:pt x="2257" y="1043"/>
                  <a:pt x="2256" y="1044"/>
                  <a:pt x="2254" y="1046"/>
                </a:cubicBezTo>
                <a:cubicBezTo>
                  <a:pt x="2252" y="1047"/>
                  <a:pt x="2250" y="1044"/>
                  <a:pt x="2248" y="1045"/>
                </a:cubicBezTo>
                <a:cubicBezTo>
                  <a:pt x="2245" y="1048"/>
                  <a:pt x="2237" y="1041"/>
                  <a:pt x="2234" y="1045"/>
                </a:cubicBezTo>
                <a:cubicBezTo>
                  <a:pt x="2230" y="1050"/>
                  <a:pt x="2241" y="1048"/>
                  <a:pt x="2242" y="1050"/>
                </a:cubicBezTo>
                <a:cubicBezTo>
                  <a:pt x="2245" y="1048"/>
                  <a:pt x="2245" y="1050"/>
                  <a:pt x="2247" y="1050"/>
                </a:cubicBezTo>
                <a:close/>
                <a:moveTo>
                  <a:pt x="2252" y="1019"/>
                </a:moveTo>
                <a:cubicBezTo>
                  <a:pt x="2254" y="1020"/>
                  <a:pt x="2255" y="1021"/>
                  <a:pt x="2257" y="1023"/>
                </a:cubicBezTo>
                <a:cubicBezTo>
                  <a:pt x="2258" y="1020"/>
                  <a:pt x="2260" y="1019"/>
                  <a:pt x="2258" y="1017"/>
                </a:cubicBezTo>
                <a:cubicBezTo>
                  <a:pt x="2257" y="1015"/>
                  <a:pt x="2258" y="1013"/>
                  <a:pt x="2260" y="1014"/>
                </a:cubicBezTo>
                <a:cubicBezTo>
                  <a:pt x="2259" y="1010"/>
                  <a:pt x="2256" y="1011"/>
                  <a:pt x="2256" y="1015"/>
                </a:cubicBezTo>
                <a:cubicBezTo>
                  <a:pt x="2254" y="1009"/>
                  <a:pt x="2252" y="1017"/>
                  <a:pt x="2252" y="1019"/>
                </a:cubicBezTo>
                <a:close/>
                <a:moveTo>
                  <a:pt x="2149" y="968"/>
                </a:moveTo>
                <a:cubicBezTo>
                  <a:pt x="2148" y="970"/>
                  <a:pt x="2151" y="971"/>
                  <a:pt x="2151" y="973"/>
                </a:cubicBezTo>
                <a:cubicBezTo>
                  <a:pt x="2151" y="974"/>
                  <a:pt x="2150" y="974"/>
                  <a:pt x="2150" y="976"/>
                </a:cubicBezTo>
                <a:cubicBezTo>
                  <a:pt x="2150" y="977"/>
                  <a:pt x="2151" y="979"/>
                  <a:pt x="2151" y="980"/>
                </a:cubicBezTo>
                <a:cubicBezTo>
                  <a:pt x="2152" y="982"/>
                  <a:pt x="2153" y="980"/>
                  <a:pt x="2152" y="984"/>
                </a:cubicBezTo>
                <a:cubicBezTo>
                  <a:pt x="2155" y="982"/>
                  <a:pt x="2154" y="984"/>
                  <a:pt x="2155" y="981"/>
                </a:cubicBezTo>
                <a:cubicBezTo>
                  <a:pt x="2159" y="985"/>
                  <a:pt x="2158" y="992"/>
                  <a:pt x="2159" y="997"/>
                </a:cubicBezTo>
                <a:cubicBezTo>
                  <a:pt x="2159" y="1002"/>
                  <a:pt x="2168" y="998"/>
                  <a:pt x="2170" y="997"/>
                </a:cubicBezTo>
                <a:cubicBezTo>
                  <a:pt x="2171" y="999"/>
                  <a:pt x="2171" y="1001"/>
                  <a:pt x="2171" y="1003"/>
                </a:cubicBezTo>
                <a:cubicBezTo>
                  <a:pt x="2178" y="1000"/>
                  <a:pt x="2179" y="998"/>
                  <a:pt x="2186" y="1002"/>
                </a:cubicBezTo>
                <a:cubicBezTo>
                  <a:pt x="2187" y="1003"/>
                  <a:pt x="2189" y="1002"/>
                  <a:pt x="2191" y="1002"/>
                </a:cubicBezTo>
                <a:cubicBezTo>
                  <a:pt x="2192" y="1003"/>
                  <a:pt x="2193" y="1007"/>
                  <a:pt x="2193" y="1009"/>
                </a:cubicBezTo>
                <a:cubicBezTo>
                  <a:pt x="2197" y="1007"/>
                  <a:pt x="2200" y="1005"/>
                  <a:pt x="2204" y="1003"/>
                </a:cubicBezTo>
                <a:cubicBezTo>
                  <a:pt x="2203" y="1006"/>
                  <a:pt x="2203" y="1008"/>
                  <a:pt x="2206" y="1008"/>
                </a:cubicBezTo>
                <a:cubicBezTo>
                  <a:pt x="2206" y="1002"/>
                  <a:pt x="2206" y="997"/>
                  <a:pt x="2206" y="992"/>
                </a:cubicBezTo>
                <a:cubicBezTo>
                  <a:pt x="2206" y="987"/>
                  <a:pt x="2207" y="987"/>
                  <a:pt x="2211" y="984"/>
                </a:cubicBezTo>
                <a:cubicBezTo>
                  <a:pt x="2216" y="980"/>
                  <a:pt x="2216" y="980"/>
                  <a:pt x="2215" y="973"/>
                </a:cubicBezTo>
                <a:cubicBezTo>
                  <a:pt x="2215" y="970"/>
                  <a:pt x="2217" y="965"/>
                  <a:pt x="2220" y="965"/>
                </a:cubicBezTo>
                <a:cubicBezTo>
                  <a:pt x="2226" y="966"/>
                  <a:pt x="2228" y="965"/>
                  <a:pt x="2223" y="961"/>
                </a:cubicBezTo>
                <a:cubicBezTo>
                  <a:pt x="2222" y="960"/>
                  <a:pt x="2219" y="958"/>
                  <a:pt x="2218" y="956"/>
                </a:cubicBezTo>
                <a:cubicBezTo>
                  <a:pt x="2218" y="955"/>
                  <a:pt x="2219" y="953"/>
                  <a:pt x="2219" y="952"/>
                </a:cubicBezTo>
                <a:cubicBezTo>
                  <a:pt x="2217" y="946"/>
                  <a:pt x="2214" y="946"/>
                  <a:pt x="2215" y="939"/>
                </a:cubicBezTo>
                <a:cubicBezTo>
                  <a:pt x="2215" y="936"/>
                  <a:pt x="2222" y="936"/>
                  <a:pt x="2224" y="935"/>
                </a:cubicBezTo>
                <a:cubicBezTo>
                  <a:pt x="2223" y="934"/>
                  <a:pt x="2222" y="932"/>
                  <a:pt x="2221" y="931"/>
                </a:cubicBezTo>
                <a:cubicBezTo>
                  <a:pt x="2223" y="930"/>
                  <a:pt x="2226" y="929"/>
                  <a:pt x="2229" y="928"/>
                </a:cubicBezTo>
                <a:cubicBezTo>
                  <a:pt x="2228" y="926"/>
                  <a:pt x="2226" y="926"/>
                  <a:pt x="2224" y="926"/>
                </a:cubicBezTo>
                <a:cubicBezTo>
                  <a:pt x="2222" y="925"/>
                  <a:pt x="2221" y="922"/>
                  <a:pt x="2220" y="921"/>
                </a:cubicBezTo>
                <a:cubicBezTo>
                  <a:pt x="2218" y="919"/>
                  <a:pt x="2212" y="913"/>
                  <a:pt x="2210" y="913"/>
                </a:cubicBezTo>
                <a:cubicBezTo>
                  <a:pt x="2208" y="914"/>
                  <a:pt x="2202" y="922"/>
                  <a:pt x="2201" y="924"/>
                </a:cubicBezTo>
                <a:cubicBezTo>
                  <a:pt x="2198" y="928"/>
                  <a:pt x="2200" y="931"/>
                  <a:pt x="2196" y="932"/>
                </a:cubicBezTo>
                <a:cubicBezTo>
                  <a:pt x="2190" y="933"/>
                  <a:pt x="2189" y="933"/>
                  <a:pt x="2186" y="938"/>
                </a:cubicBezTo>
                <a:cubicBezTo>
                  <a:pt x="2184" y="942"/>
                  <a:pt x="2182" y="946"/>
                  <a:pt x="2178" y="947"/>
                </a:cubicBezTo>
                <a:cubicBezTo>
                  <a:pt x="2174" y="948"/>
                  <a:pt x="2170" y="948"/>
                  <a:pt x="2168" y="952"/>
                </a:cubicBezTo>
                <a:cubicBezTo>
                  <a:pt x="2165" y="958"/>
                  <a:pt x="2164" y="958"/>
                  <a:pt x="2168" y="962"/>
                </a:cubicBezTo>
                <a:cubicBezTo>
                  <a:pt x="2164" y="961"/>
                  <a:pt x="2156" y="961"/>
                  <a:pt x="2155" y="955"/>
                </a:cubicBezTo>
                <a:cubicBezTo>
                  <a:pt x="2153" y="956"/>
                  <a:pt x="2152" y="958"/>
                  <a:pt x="2150" y="959"/>
                </a:cubicBezTo>
                <a:cubicBezTo>
                  <a:pt x="2150" y="962"/>
                  <a:pt x="2149" y="965"/>
                  <a:pt x="2149" y="968"/>
                </a:cubicBezTo>
                <a:close/>
                <a:moveTo>
                  <a:pt x="2270" y="1059"/>
                </a:moveTo>
                <a:cubicBezTo>
                  <a:pt x="2272" y="1057"/>
                  <a:pt x="2273" y="1055"/>
                  <a:pt x="2275" y="1054"/>
                </a:cubicBezTo>
                <a:cubicBezTo>
                  <a:pt x="2279" y="1052"/>
                  <a:pt x="2289" y="1049"/>
                  <a:pt x="2290" y="1045"/>
                </a:cubicBezTo>
                <a:cubicBezTo>
                  <a:pt x="2287" y="1045"/>
                  <a:pt x="2283" y="1045"/>
                  <a:pt x="2280" y="1046"/>
                </a:cubicBezTo>
                <a:cubicBezTo>
                  <a:pt x="2278" y="1046"/>
                  <a:pt x="2276" y="1046"/>
                  <a:pt x="2275" y="1047"/>
                </a:cubicBezTo>
                <a:cubicBezTo>
                  <a:pt x="2274" y="1047"/>
                  <a:pt x="2274" y="1049"/>
                  <a:pt x="2273" y="1050"/>
                </a:cubicBezTo>
                <a:cubicBezTo>
                  <a:pt x="2270" y="1051"/>
                  <a:pt x="2266" y="1052"/>
                  <a:pt x="2264" y="1055"/>
                </a:cubicBezTo>
                <a:cubicBezTo>
                  <a:pt x="2261" y="1057"/>
                  <a:pt x="2265" y="1059"/>
                  <a:pt x="2262" y="1062"/>
                </a:cubicBezTo>
                <a:cubicBezTo>
                  <a:pt x="2265" y="1061"/>
                  <a:pt x="2268" y="1062"/>
                  <a:pt x="2270" y="1059"/>
                </a:cubicBezTo>
                <a:close/>
                <a:moveTo>
                  <a:pt x="739" y="816"/>
                </a:moveTo>
                <a:cubicBezTo>
                  <a:pt x="741" y="817"/>
                  <a:pt x="744" y="816"/>
                  <a:pt x="746" y="816"/>
                </a:cubicBezTo>
                <a:cubicBezTo>
                  <a:pt x="747" y="817"/>
                  <a:pt x="746" y="822"/>
                  <a:pt x="750" y="821"/>
                </a:cubicBezTo>
                <a:cubicBezTo>
                  <a:pt x="751" y="821"/>
                  <a:pt x="751" y="816"/>
                  <a:pt x="752" y="815"/>
                </a:cubicBezTo>
                <a:cubicBezTo>
                  <a:pt x="755" y="813"/>
                  <a:pt x="755" y="815"/>
                  <a:pt x="756" y="815"/>
                </a:cubicBezTo>
                <a:cubicBezTo>
                  <a:pt x="760" y="815"/>
                  <a:pt x="763" y="814"/>
                  <a:pt x="768" y="814"/>
                </a:cubicBezTo>
                <a:cubicBezTo>
                  <a:pt x="771" y="814"/>
                  <a:pt x="771" y="817"/>
                  <a:pt x="773" y="813"/>
                </a:cubicBezTo>
                <a:cubicBezTo>
                  <a:pt x="774" y="811"/>
                  <a:pt x="770" y="809"/>
                  <a:pt x="769" y="809"/>
                </a:cubicBezTo>
                <a:cubicBezTo>
                  <a:pt x="765" y="808"/>
                  <a:pt x="765" y="808"/>
                  <a:pt x="763" y="804"/>
                </a:cubicBezTo>
                <a:cubicBezTo>
                  <a:pt x="761" y="801"/>
                  <a:pt x="761" y="803"/>
                  <a:pt x="759" y="802"/>
                </a:cubicBezTo>
                <a:cubicBezTo>
                  <a:pt x="757" y="802"/>
                  <a:pt x="754" y="800"/>
                  <a:pt x="752" y="801"/>
                </a:cubicBezTo>
                <a:cubicBezTo>
                  <a:pt x="751" y="801"/>
                  <a:pt x="747" y="802"/>
                  <a:pt x="747" y="802"/>
                </a:cubicBezTo>
                <a:cubicBezTo>
                  <a:pt x="741" y="802"/>
                  <a:pt x="739" y="800"/>
                  <a:pt x="734" y="803"/>
                </a:cubicBezTo>
                <a:cubicBezTo>
                  <a:pt x="740" y="806"/>
                  <a:pt x="739" y="807"/>
                  <a:pt x="743" y="813"/>
                </a:cubicBezTo>
                <a:cubicBezTo>
                  <a:pt x="739" y="815"/>
                  <a:pt x="725" y="809"/>
                  <a:pt x="726" y="814"/>
                </a:cubicBezTo>
                <a:cubicBezTo>
                  <a:pt x="731" y="818"/>
                  <a:pt x="733" y="815"/>
                  <a:pt x="739" y="816"/>
                </a:cubicBezTo>
                <a:close/>
                <a:moveTo>
                  <a:pt x="1185" y="330"/>
                </a:moveTo>
                <a:cubicBezTo>
                  <a:pt x="1189" y="331"/>
                  <a:pt x="1192" y="328"/>
                  <a:pt x="1192" y="323"/>
                </a:cubicBezTo>
                <a:cubicBezTo>
                  <a:pt x="1195" y="325"/>
                  <a:pt x="1197" y="322"/>
                  <a:pt x="1199" y="319"/>
                </a:cubicBezTo>
                <a:cubicBezTo>
                  <a:pt x="1196" y="317"/>
                  <a:pt x="1199" y="313"/>
                  <a:pt x="1197" y="312"/>
                </a:cubicBezTo>
                <a:cubicBezTo>
                  <a:pt x="1194" y="311"/>
                  <a:pt x="1192" y="309"/>
                  <a:pt x="1188" y="310"/>
                </a:cubicBezTo>
                <a:cubicBezTo>
                  <a:pt x="1193" y="303"/>
                  <a:pt x="1172" y="295"/>
                  <a:pt x="1176" y="304"/>
                </a:cubicBezTo>
                <a:cubicBezTo>
                  <a:pt x="1170" y="303"/>
                  <a:pt x="1168" y="306"/>
                  <a:pt x="1162" y="304"/>
                </a:cubicBezTo>
                <a:cubicBezTo>
                  <a:pt x="1163" y="306"/>
                  <a:pt x="1163" y="308"/>
                  <a:pt x="1163" y="310"/>
                </a:cubicBezTo>
                <a:cubicBezTo>
                  <a:pt x="1161" y="307"/>
                  <a:pt x="1160" y="304"/>
                  <a:pt x="1156" y="304"/>
                </a:cubicBezTo>
                <a:cubicBezTo>
                  <a:pt x="1153" y="304"/>
                  <a:pt x="1152" y="307"/>
                  <a:pt x="1153" y="310"/>
                </a:cubicBezTo>
                <a:cubicBezTo>
                  <a:pt x="1151" y="308"/>
                  <a:pt x="1149" y="304"/>
                  <a:pt x="1146" y="305"/>
                </a:cubicBezTo>
                <a:cubicBezTo>
                  <a:pt x="1148" y="311"/>
                  <a:pt x="1145" y="308"/>
                  <a:pt x="1143" y="311"/>
                </a:cubicBezTo>
                <a:cubicBezTo>
                  <a:pt x="1142" y="313"/>
                  <a:pt x="1141" y="315"/>
                  <a:pt x="1140" y="318"/>
                </a:cubicBezTo>
                <a:cubicBezTo>
                  <a:pt x="1138" y="315"/>
                  <a:pt x="1137" y="313"/>
                  <a:pt x="1135" y="310"/>
                </a:cubicBezTo>
                <a:cubicBezTo>
                  <a:pt x="1137" y="311"/>
                  <a:pt x="1139" y="310"/>
                  <a:pt x="1139" y="308"/>
                </a:cubicBezTo>
                <a:cubicBezTo>
                  <a:pt x="1139" y="306"/>
                  <a:pt x="1135" y="305"/>
                  <a:pt x="1134" y="304"/>
                </a:cubicBezTo>
                <a:cubicBezTo>
                  <a:pt x="1130" y="301"/>
                  <a:pt x="1130" y="300"/>
                  <a:pt x="1124" y="300"/>
                </a:cubicBezTo>
                <a:cubicBezTo>
                  <a:pt x="1125" y="303"/>
                  <a:pt x="1127" y="302"/>
                  <a:pt x="1130" y="303"/>
                </a:cubicBezTo>
                <a:cubicBezTo>
                  <a:pt x="1131" y="310"/>
                  <a:pt x="1123" y="302"/>
                  <a:pt x="1120" y="305"/>
                </a:cubicBezTo>
                <a:cubicBezTo>
                  <a:pt x="1117" y="308"/>
                  <a:pt x="1123" y="308"/>
                  <a:pt x="1122" y="310"/>
                </a:cubicBezTo>
                <a:cubicBezTo>
                  <a:pt x="1121" y="312"/>
                  <a:pt x="1118" y="310"/>
                  <a:pt x="1117" y="309"/>
                </a:cubicBezTo>
                <a:cubicBezTo>
                  <a:pt x="1117" y="310"/>
                  <a:pt x="1117" y="311"/>
                  <a:pt x="1117" y="312"/>
                </a:cubicBezTo>
                <a:cubicBezTo>
                  <a:pt x="1115" y="312"/>
                  <a:pt x="1115" y="312"/>
                  <a:pt x="1113" y="313"/>
                </a:cubicBezTo>
                <a:cubicBezTo>
                  <a:pt x="1118" y="315"/>
                  <a:pt x="1120" y="314"/>
                  <a:pt x="1125" y="312"/>
                </a:cubicBezTo>
                <a:cubicBezTo>
                  <a:pt x="1127" y="311"/>
                  <a:pt x="1132" y="314"/>
                  <a:pt x="1135" y="314"/>
                </a:cubicBezTo>
                <a:cubicBezTo>
                  <a:pt x="1133" y="315"/>
                  <a:pt x="1131" y="316"/>
                  <a:pt x="1129" y="317"/>
                </a:cubicBezTo>
                <a:cubicBezTo>
                  <a:pt x="1131" y="318"/>
                  <a:pt x="1133" y="319"/>
                  <a:pt x="1135" y="318"/>
                </a:cubicBezTo>
                <a:cubicBezTo>
                  <a:pt x="1135" y="318"/>
                  <a:pt x="1135" y="319"/>
                  <a:pt x="1135" y="320"/>
                </a:cubicBezTo>
                <a:cubicBezTo>
                  <a:pt x="1129" y="319"/>
                  <a:pt x="1123" y="322"/>
                  <a:pt x="1117" y="322"/>
                </a:cubicBezTo>
                <a:cubicBezTo>
                  <a:pt x="1118" y="326"/>
                  <a:pt x="1128" y="324"/>
                  <a:pt x="1131" y="324"/>
                </a:cubicBezTo>
                <a:cubicBezTo>
                  <a:pt x="1130" y="326"/>
                  <a:pt x="1131" y="328"/>
                  <a:pt x="1133" y="327"/>
                </a:cubicBezTo>
                <a:cubicBezTo>
                  <a:pt x="1133" y="328"/>
                  <a:pt x="1133" y="329"/>
                  <a:pt x="1133" y="329"/>
                </a:cubicBezTo>
                <a:cubicBezTo>
                  <a:pt x="1133" y="329"/>
                  <a:pt x="1134" y="329"/>
                  <a:pt x="1135" y="329"/>
                </a:cubicBezTo>
                <a:cubicBezTo>
                  <a:pt x="1133" y="334"/>
                  <a:pt x="1126" y="332"/>
                  <a:pt x="1128" y="337"/>
                </a:cubicBezTo>
                <a:cubicBezTo>
                  <a:pt x="1132" y="337"/>
                  <a:pt x="1137" y="336"/>
                  <a:pt x="1142" y="336"/>
                </a:cubicBezTo>
                <a:cubicBezTo>
                  <a:pt x="1143" y="335"/>
                  <a:pt x="1145" y="339"/>
                  <a:pt x="1146" y="340"/>
                </a:cubicBezTo>
                <a:cubicBezTo>
                  <a:pt x="1147" y="341"/>
                  <a:pt x="1150" y="341"/>
                  <a:pt x="1152" y="341"/>
                </a:cubicBezTo>
                <a:cubicBezTo>
                  <a:pt x="1156" y="342"/>
                  <a:pt x="1159" y="342"/>
                  <a:pt x="1163" y="340"/>
                </a:cubicBezTo>
                <a:cubicBezTo>
                  <a:pt x="1165" y="339"/>
                  <a:pt x="1165" y="338"/>
                  <a:pt x="1167" y="337"/>
                </a:cubicBezTo>
                <a:cubicBezTo>
                  <a:pt x="1169" y="337"/>
                  <a:pt x="1171" y="337"/>
                  <a:pt x="1174" y="337"/>
                </a:cubicBezTo>
                <a:cubicBezTo>
                  <a:pt x="1176" y="335"/>
                  <a:pt x="1182" y="329"/>
                  <a:pt x="1185" y="330"/>
                </a:cubicBezTo>
                <a:close/>
                <a:moveTo>
                  <a:pt x="1134" y="234"/>
                </a:moveTo>
                <a:cubicBezTo>
                  <a:pt x="1133" y="230"/>
                  <a:pt x="1130" y="222"/>
                  <a:pt x="1131" y="218"/>
                </a:cubicBezTo>
                <a:cubicBezTo>
                  <a:pt x="1134" y="209"/>
                  <a:pt x="1136" y="198"/>
                  <a:pt x="1142" y="190"/>
                </a:cubicBezTo>
                <a:cubicBezTo>
                  <a:pt x="1147" y="186"/>
                  <a:pt x="1151" y="181"/>
                  <a:pt x="1155" y="176"/>
                </a:cubicBezTo>
                <a:cubicBezTo>
                  <a:pt x="1156" y="175"/>
                  <a:pt x="1153" y="164"/>
                  <a:pt x="1153" y="162"/>
                </a:cubicBezTo>
                <a:cubicBezTo>
                  <a:pt x="1152" y="158"/>
                  <a:pt x="1153" y="152"/>
                  <a:pt x="1149" y="149"/>
                </a:cubicBezTo>
                <a:cubicBezTo>
                  <a:pt x="1145" y="146"/>
                  <a:pt x="1141" y="143"/>
                  <a:pt x="1137" y="140"/>
                </a:cubicBezTo>
                <a:cubicBezTo>
                  <a:pt x="1143" y="134"/>
                  <a:pt x="1149" y="128"/>
                  <a:pt x="1155" y="122"/>
                </a:cubicBezTo>
                <a:cubicBezTo>
                  <a:pt x="1149" y="118"/>
                  <a:pt x="1145" y="116"/>
                  <a:pt x="1141" y="108"/>
                </a:cubicBezTo>
                <a:cubicBezTo>
                  <a:pt x="1139" y="102"/>
                  <a:pt x="1146" y="95"/>
                  <a:pt x="1149" y="90"/>
                </a:cubicBezTo>
                <a:cubicBezTo>
                  <a:pt x="1153" y="84"/>
                  <a:pt x="1159" y="82"/>
                  <a:pt x="1164" y="78"/>
                </a:cubicBezTo>
                <a:cubicBezTo>
                  <a:pt x="1170" y="74"/>
                  <a:pt x="1174" y="71"/>
                  <a:pt x="1179" y="65"/>
                </a:cubicBezTo>
                <a:cubicBezTo>
                  <a:pt x="1177" y="64"/>
                  <a:pt x="1175" y="62"/>
                  <a:pt x="1174" y="61"/>
                </a:cubicBezTo>
                <a:cubicBezTo>
                  <a:pt x="1180" y="60"/>
                  <a:pt x="1186" y="60"/>
                  <a:pt x="1191" y="57"/>
                </a:cubicBezTo>
                <a:cubicBezTo>
                  <a:pt x="1198" y="53"/>
                  <a:pt x="1205" y="49"/>
                  <a:pt x="1211" y="45"/>
                </a:cubicBezTo>
                <a:cubicBezTo>
                  <a:pt x="1204" y="42"/>
                  <a:pt x="1196" y="38"/>
                  <a:pt x="1188" y="36"/>
                </a:cubicBezTo>
                <a:cubicBezTo>
                  <a:pt x="1183" y="35"/>
                  <a:pt x="1172" y="34"/>
                  <a:pt x="1168" y="39"/>
                </a:cubicBezTo>
                <a:cubicBezTo>
                  <a:pt x="1166" y="42"/>
                  <a:pt x="1164" y="46"/>
                  <a:pt x="1160" y="46"/>
                </a:cubicBezTo>
                <a:cubicBezTo>
                  <a:pt x="1156" y="45"/>
                  <a:pt x="1151" y="44"/>
                  <a:pt x="1147" y="43"/>
                </a:cubicBezTo>
                <a:cubicBezTo>
                  <a:pt x="1141" y="42"/>
                  <a:pt x="1131" y="50"/>
                  <a:pt x="1126" y="52"/>
                </a:cubicBezTo>
                <a:cubicBezTo>
                  <a:pt x="1127" y="50"/>
                  <a:pt x="1137" y="35"/>
                  <a:pt x="1130" y="35"/>
                </a:cubicBezTo>
                <a:cubicBezTo>
                  <a:pt x="1124" y="35"/>
                  <a:pt x="1118" y="36"/>
                  <a:pt x="1113" y="32"/>
                </a:cubicBezTo>
                <a:cubicBezTo>
                  <a:pt x="1121" y="29"/>
                  <a:pt x="1129" y="26"/>
                  <a:pt x="1137" y="23"/>
                </a:cubicBezTo>
                <a:cubicBezTo>
                  <a:pt x="1121" y="16"/>
                  <a:pt x="1107" y="9"/>
                  <a:pt x="1091" y="6"/>
                </a:cubicBezTo>
                <a:cubicBezTo>
                  <a:pt x="1072" y="4"/>
                  <a:pt x="1054" y="0"/>
                  <a:pt x="1035" y="2"/>
                </a:cubicBezTo>
                <a:cubicBezTo>
                  <a:pt x="1028" y="3"/>
                  <a:pt x="1021" y="3"/>
                  <a:pt x="1015" y="4"/>
                </a:cubicBezTo>
                <a:cubicBezTo>
                  <a:pt x="1012" y="4"/>
                  <a:pt x="1008" y="3"/>
                  <a:pt x="1006" y="5"/>
                </a:cubicBezTo>
                <a:cubicBezTo>
                  <a:pt x="1002" y="6"/>
                  <a:pt x="1002" y="14"/>
                  <a:pt x="998" y="13"/>
                </a:cubicBezTo>
                <a:cubicBezTo>
                  <a:pt x="992" y="12"/>
                  <a:pt x="987" y="11"/>
                  <a:pt x="982" y="10"/>
                </a:cubicBezTo>
                <a:cubicBezTo>
                  <a:pt x="975" y="9"/>
                  <a:pt x="967" y="6"/>
                  <a:pt x="961" y="9"/>
                </a:cubicBezTo>
                <a:cubicBezTo>
                  <a:pt x="952" y="13"/>
                  <a:pt x="943" y="17"/>
                  <a:pt x="934" y="21"/>
                </a:cubicBezTo>
                <a:cubicBezTo>
                  <a:pt x="942" y="27"/>
                  <a:pt x="952" y="31"/>
                  <a:pt x="957" y="40"/>
                </a:cubicBezTo>
                <a:cubicBezTo>
                  <a:pt x="942" y="34"/>
                  <a:pt x="927" y="30"/>
                  <a:pt x="911" y="26"/>
                </a:cubicBezTo>
                <a:cubicBezTo>
                  <a:pt x="907" y="25"/>
                  <a:pt x="899" y="28"/>
                  <a:pt x="895" y="29"/>
                </a:cubicBezTo>
                <a:cubicBezTo>
                  <a:pt x="884" y="30"/>
                  <a:pt x="872" y="32"/>
                  <a:pt x="861" y="33"/>
                </a:cubicBezTo>
                <a:cubicBezTo>
                  <a:pt x="857" y="34"/>
                  <a:pt x="849" y="33"/>
                  <a:pt x="845" y="35"/>
                </a:cubicBezTo>
                <a:cubicBezTo>
                  <a:pt x="838" y="39"/>
                  <a:pt x="832" y="42"/>
                  <a:pt x="826" y="45"/>
                </a:cubicBezTo>
                <a:cubicBezTo>
                  <a:pt x="810" y="53"/>
                  <a:pt x="795" y="61"/>
                  <a:pt x="779" y="69"/>
                </a:cubicBezTo>
                <a:cubicBezTo>
                  <a:pt x="785" y="75"/>
                  <a:pt x="792" y="74"/>
                  <a:pt x="800" y="75"/>
                </a:cubicBezTo>
                <a:cubicBezTo>
                  <a:pt x="798" y="80"/>
                  <a:pt x="796" y="84"/>
                  <a:pt x="795" y="88"/>
                </a:cubicBezTo>
                <a:cubicBezTo>
                  <a:pt x="793" y="93"/>
                  <a:pt x="792" y="92"/>
                  <a:pt x="787" y="92"/>
                </a:cubicBezTo>
                <a:cubicBezTo>
                  <a:pt x="780" y="93"/>
                  <a:pt x="774" y="94"/>
                  <a:pt x="767" y="96"/>
                </a:cubicBezTo>
                <a:cubicBezTo>
                  <a:pt x="758" y="99"/>
                  <a:pt x="749" y="101"/>
                  <a:pt x="740" y="104"/>
                </a:cubicBezTo>
                <a:cubicBezTo>
                  <a:pt x="738" y="105"/>
                  <a:pt x="738" y="110"/>
                  <a:pt x="738" y="112"/>
                </a:cubicBezTo>
                <a:cubicBezTo>
                  <a:pt x="737" y="114"/>
                  <a:pt x="741" y="118"/>
                  <a:pt x="742" y="119"/>
                </a:cubicBezTo>
                <a:cubicBezTo>
                  <a:pt x="745" y="123"/>
                  <a:pt x="748" y="130"/>
                  <a:pt x="752" y="133"/>
                </a:cubicBezTo>
                <a:cubicBezTo>
                  <a:pt x="758" y="136"/>
                  <a:pt x="763" y="139"/>
                  <a:pt x="768" y="142"/>
                </a:cubicBezTo>
                <a:cubicBezTo>
                  <a:pt x="771" y="144"/>
                  <a:pt x="778" y="150"/>
                  <a:pt x="781" y="150"/>
                </a:cubicBezTo>
                <a:cubicBezTo>
                  <a:pt x="787" y="149"/>
                  <a:pt x="793" y="148"/>
                  <a:pt x="799" y="147"/>
                </a:cubicBezTo>
                <a:cubicBezTo>
                  <a:pt x="810" y="146"/>
                  <a:pt x="819" y="148"/>
                  <a:pt x="830" y="150"/>
                </a:cubicBezTo>
                <a:cubicBezTo>
                  <a:pt x="835" y="151"/>
                  <a:pt x="841" y="152"/>
                  <a:pt x="846" y="153"/>
                </a:cubicBezTo>
                <a:cubicBezTo>
                  <a:pt x="849" y="153"/>
                  <a:pt x="855" y="163"/>
                  <a:pt x="856" y="165"/>
                </a:cubicBezTo>
                <a:cubicBezTo>
                  <a:pt x="864" y="175"/>
                  <a:pt x="868" y="186"/>
                  <a:pt x="873" y="197"/>
                </a:cubicBezTo>
                <a:cubicBezTo>
                  <a:pt x="875" y="204"/>
                  <a:pt x="876" y="204"/>
                  <a:pt x="874" y="210"/>
                </a:cubicBezTo>
                <a:cubicBezTo>
                  <a:pt x="872" y="216"/>
                  <a:pt x="869" y="220"/>
                  <a:pt x="873" y="224"/>
                </a:cubicBezTo>
                <a:cubicBezTo>
                  <a:pt x="878" y="229"/>
                  <a:pt x="883" y="231"/>
                  <a:pt x="881" y="238"/>
                </a:cubicBezTo>
                <a:cubicBezTo>
                  <a:pt x="880" y="245"/>
                  <a:pt x="877" y="248"/>
                  <a:pt x="881" y="253"/>
                </a:cubicBezTo>
                <a:cubicBezTo>
                  <a:pt x="887" y="259"/>
                  <a:pt x="887" y="259"/>
                  <a:pt x="894" y="257"/>
                </a:cubicBezTo>
                <a:cubicBezTo>
                  <a:pt x="900" y="255"/>
                  <a:pt x="905" y="254"/>
                  <a:pt x="910" y="252"/>
                </a:cubicBezTo>
                <a:cubicBezTo>
                  <a:pt x="910" y="256"/>
                  <a:pt x="909" y="260"/>
                  <a:pt x="909" y="265"/>
                </a:cubicBezTo>
                <a:cubicBezTo>
                  <a:pt x="909" y="266"/>
                  <a:pt x="904" y="267"/>
                  <a:pt x="903" y="268"/>
                </a:cubicBezTo>
                <a:cubicBezTo>
                  <a:pt x="899" y="269"/>
                  <a:pt x="895" y="271"/>
                  <a:pt x="891" y="272"/>
                </a:cubicBezTo>
                <a:cubicBezTo>
                  <a:pt x="890" y="273"/>
                  <a:pt x="890" y="278"/>
                  <a:pt x="890" y="279"/>
                </a:cubicBezTo>
                <a:cubicBezTo>
                  <a:pt x="890" y="284"/>
                  <a:pt x="887" y="294"/>
                  <a:pt x="888" y="299"/>
                </a:cubicBezTo>
                <a:cubicBezTo>
                  <a:pt x="891" y="307"/>
                  <a:pt x="894" y="314"/>
                  <a:pt x="897" y="322"/>
                </a:cubicBezTo>
                <a:cubicBezTo>
                  <a:pt x="901" y="335"/>
                  <a:pt x="909" y="345"/>
                  <a:pt x="916" y="356"/>
                </a:cubicBezTo>
                <a:cubicBezTo>
                  <a:pt x="920" y="362"/>
                  <a:pt x="924" y="369"/>
                  <a:pt x="928" y="375"/>
                </a:cubicBezTo>
                <a:cubicBezTo>
                  <a:pt x="930" y="379"/>
                  <a:pt x="936" y="379"/>
                  <a:pt x="940" y="380"/>
                </a:cubicBezTo>
                <a:cubicBezTo>
                  <a:pt x="946" y="383"/>
                  <a:pt x="953" y="385"/>
                  <a:pt x="959" y="388"/>
                </a:cubicBezTo>
                <a:cubicBezTo>
                  <a:pt x="961" y="388"/>
                  <a:pt x="970" y="389"/>
                  <a:pt x="970" y="387"/>
                </a:cubicBezTo>
                <a:cubicBezTo>
                  <a:pt x="975" y="375"/>
                  <a:pt x="979" y="362"/>
                  <a:pt x="983" y="349"/>
                </a:cubicBezTo>
                <a:cubicBezTo>
                  <a:pt x="986" y="339"/>
                  <a:pt x="990" y="329"/>
                  <a:pt x="993" y="318"/>
                </a:cubicBezTo>
                <a:cubicBezTo>
                  <a:pt x="995" y="313"/>
                  <a:pt x="995" y="313"/>
                  <a:pt x="1000" y="311"/>
                </a:cubicBezTo>
                <a:cubicBezTo>
                  <a:pt x="1007" y="309"/>
                  <a:pt x="1014" y="307"/>
                  <a:pt x="1020" y="305"/>
                </a:cubicBezTo>
                <a:cubicBezTo>
                  <a:pt x="1024" y="303"/>
                  <a:pt x="1031" y="303"/>
                  <a:pt x="1034" y="300"/>
                </a:cubicBezTo>
                <a:cubicBezTo>
                  <a:pt x="1038" y="297"/>
                  <a:pt x="1042" y="290"/>
                  <a:pt x="1045" y="286"/>
                </a:cubicBezTo>
                <a:cubicBezTo>
                  <a:pt x="1048" y="282"/>
                  <a:pt x="1049" y="280"/>
                  <a:pt x="1054" y="279"/>
                </a:cubicBezTo>
                <a:cubicBezTo>
                  <a:pt x="1060" y="277"/>
                  <a:pt x="1066" y="276"/>
                  <a:pt x="1072" y="274"/>
                </a:cubicBezTo>
                <a:cubicBezTo>
                  <a:pt x="1081" y="272"/>
                  <a:pt x="1092" y="271"/>
                  <a:pt x="1100" y="266"/>
                </a:cubicBezTo>
                <a:cubicBezTo>
                  <a:pt x="1111" y="260"/>
                  <a:pt x="1121" y="253"/>
                  <a:pt x="1131" y="247"/>
                </a:cubicBezTo>
                <a:cubicBezTo>
                  <a:pt x="1136" y="241"/>
                  <a:pt x="1136" y="241"/>
                  <a:pt x="1134" y="234"/>
                </a:cubicBezTo>
                <a:close/>
                <a:moveTo>
                  <a:pt x="2155" y="814"/>
                </a:moveTo>
                <a:cubicBezTo>
                  <a:pt x="2157" y="813"/>
                  <a:pt x="2161" y="813"/>
                  <a:pt x="2161" y="810"/>
                </a:cubicBezTo>
                <a:cubicBezTo>
                  <a:pt x="2161" y="807"/>
                  <a:pt x="2162" y="804"/>
                  <a:pt x="2165" y="804"/>
                </a:cubicBezTo>
                <a:cubicBezTo>
                  <a:pt x="2165" y="801"/>
                  <a:pt x="2165" y="799"/>
                  <a:pt x="2162" y="799"/>
                </a:cubicBezTo>
                <a:cubicBezTo>
                  <a:pt x="2162" y="799"/>
                  <a:pt x="2162" y="800"/>
                  <a:pt x="2162" y="801"/>
                </a:cubicBezTo>
                <a:cubicBezTo>
                  <a:pt x="2155" y="797"/>
                  <a:pt x="2151" y="803"/>
                  <a:pt x="2146" y="806"/>
                </a:cubicBezTo>
                <a:cubicBezTo>
                  <a:pt x="2146" y="811"/>
                  <a:pt x="2145" y="812"/>
                  <a:pt x="2149" y="815"/>
                </a:cubicBezTo>
                <a:cubicBezTo>
                  <a:pt x="2151" y="816"/>
                  <a:pt x="2152" y="816"/>
                  <a:pt x="2154" y="816"/>
                </a:cubicBezTo>
                <a:cubicBezTo>
                  <a:pt x="2156" y="816"/>
                  <a:pt x="2154" y="814"/>
                  <a:pt x="2155" y="814"/>
                </a:cubicBezTo>
                <a:close/>
                <a:moveTo>
                  <a:pt x="2124" y="1024"/>
                </a:moveTo>
                <a:cubicBezTo>
                  <a:pt x="2125" y="1017"/>
                  <a:pt x="2124" y="1009"/>
                  <a:pt x="2126" y="1003"/>
                </a:cubicBezTo>
                <a:cubicBezTo>
                  <a:pt x="2128" y="996"/>
                  <a:pt x="2120" y="991"/>
                  <a:pt x="2115" y="997"/>
                </a:cubicBezTo>
                <a:cubicBezTo>
                  <a:pt x="2119" y="993"/>
                  <a:pt x="2115" y="993"/>
                  <a:pt x="2115" y="990"/>
                </a:cubicBezTo>
                <a:cubicBezTo>
                  <a:pt x="2114" y="988"/>
                  <a:pt x="2114" y="983"/>
                  <a:pt x="2113" y="982"/>
                </a:cubicBezTo>
                <a:cubicBezTo>
                  <a:pt x="2111" y="982"/>
                  <a:pt x="2107" y="981"/>
                  <a:pt x="2107" y="979"/>
                </a:cubicBezTo>
                <a:cubicBezTo>
                  <a:pt x="2106" y="976"/>
                  <a:pt x="2109" y="975"/>
                  <a:pt x="2109" y="972"/>
                </a:cubicBezTo>
                <a:cubicBezTo>
                  <a:pt x="2108" y="969"/>
                  <a:pt x="2103" y="969"/>
                  <a:pt x="2103" y="967"/>
                </a:cubicBezTo>
                <a:cubicBezTo>
                  <a:pt x="2103" y="963"/>
                  <a:pt x="2102" y="965"/>
                  <a:pt x="2099" y="963"/>
                </a:cubicBezTo>
                <a:cubicBezTo>
                  <a:pt x="2096" y="961"/>
                  <a:pt x="2100" y="960"/>
                  <a:pt x="2095" y="959"/>
                </a:cubicBezTo>
                <a:cubicBezTo>
                  <a:pt x="2092" y="959"/>
                  <a:pt x="2090" y="959"/>
                  <a:pt x="2089" y="957"/>
                </a:cubicBezTo>
                <a:cubicBezTo>
                  <a:pt x="2085" y="952"/>
                  <a:pt x="2081" y="951"/>
                  <a:pt x="2077" y="947"/>
                </a:cubicBezTo>
                <a:cubicBezTo>
                  <a:pt x="2073" y="944"/>
                  <a:pt x="2068" y="941"/>
                  <a:pt x="2065" y="937"/>
                </a:cubicBezTo>
                <a:cubicBezTo>
                  <a:pt x="2062" y="932"/>
                  <a:pt x="2063" y="929"/>
                  <a:pt x="2056" y="928"/>
                </a:cubicBezTo>
                <a:cubicBezTo>
                  <a:pt x="2054" y="928"/>
                  <a:pt x="2044" y="924"/>
                  <a:pt x="2043" y="926"/>
                </a:cubicBezTo>
                <a:cubicBezTo>
                  <a:pt x="2041" y="928"/>
                  <a:pt x="2049" y="938"/>
                  <a:pt x="2051" y="940"/>
                </a:cubicBezTo>
                <a:cubicBezTo>
                  <a:pt x="2054" y="942"/>
                  <a:pt x="2061" y="944"/>
                  <a:pt x="2061" y="949"/>
                </a:cubicBezTo>
                <a:cubicBezTo>
                  <a:pt x="2061" y="956"/>
                  <a:pt x="2069" y="955"/>
                  <a:pt x="2070" y="961"/>
                </a:cubicBezTo>
                <a:cubicBezTo>
                  <a:pt x="2071" y="964"/>
                  <a:pt x="2072" y="968"/>
                  <a:pt x="2073" y="971"/>
                </a:cubicBezTo>
                <a:cubicBezTo>
                  <a:pt x="2074" y="974"/>
                  <a:pt x="2076" y="973"/>
                  <a:pt x="2077" y="974"/>
                </a:cubicBezTo>
                <a:cubicBezTo>
                  <a:pt x="2081" y="978"/>
                  <a:pt x="2083" y="987"/>
                  <a:pt x="2086" y="992"/>
                </a:cubicBezTo>
                <a:cubicBezTo>
                  <a:pt x="2088" y="997"/>
                  <a:pt x="2091" y="1000"/>
                  <a:pt x="2094" y="1003"/>
                </a:cubicBezTo>
                <a:cubicBezTo>
                  <a:pt x="2101" y="1010"/>
                  <a:pt x="2107" y="1018"/>
                  <a:pt x="2115" y="1024"/>
                </a:cubicBezTo>
                <a:cubicBezTo>
                  <a:pt x="2115" y="1023"/>
                  <a:pt x="2115" y="1021"/>
                  <a:pt x="2115" y="1020"/>
                </a:cubicBezTo>
                <a:cubicBezTo>
                  <a:pt x="2119" y="1024"/>
                  <a:pt x="2121" y="1018"/>
                  <a:pt x="2124" y="1024"/>
                </a:cubicBezTo>
                <a:close/>
                <a:moveTo>
                  <a:pt x="2141" y="995"/>
                </a:moveTo>
                <a:cubicBezTo>
                  <a:pt x="2137" y="991"/>
                  <a:pt x="2138" y="1000"/>
                  <a:pt x="2139" y="1001"/>
                </a:cubicBezTo>
                <a:cubicBezTo>
                  <a:pt x="2144" y="1003"/>
                  <a:pt x="2144" y="997"/>
                  <a:pt x="2141" y="995"/>
                </a:cubicBezTo>
                <a:close/>
                <a:moveTo>
                  <a:pt x="2185" y="1039"/>
                </a:moveTo>
                <a:cubicBezTo>
                  <a:pt x="2181" y="1040"/>
                  <a:pt x="2176" y="1037"/>
                  <a:pt x="2177" y="1032"/>
                </a:cubicBezTo>
                <a:cubicBezTo>
                  <a:pt x="2174" y="1033"/>
                  <a:pt x="2167" y="1032"/>
                  <a:pt x="2166" y="1030"/>
                </a:cubicBezTo>
                <a:cubicBezTo>
                  <a:pt x="2163" y="1027"/>
                  <a:pt x="2162" y="1029"/>
                  <a:pt x="2161" y="1032"/>
                </a:cubicBezTo>
                <a:cubicBezTo>
                  <a:pt x="2161" y="1033"/>
                  <a:pt x="2159" y="1032"/>
                  <a:pt x="2157" y="1032"/>
                </a:cubicBezTo>
                <a:cubicBezTo>
                  <a:pt x="2151" y="1032"/>
                  <a:pt x="2147" y="1033"/>
                  <a:pt x="2144" y="1027"/>
                </a:cubicBezTo>
                <a:cubicBezTo>
                  <a:pt x="2143" y="1027"/>
                  <a:pt x="2136" y="1025"/>
                  <a:pt x="2134" y="1024"/>
                </a:cubicBezTo>
                <a:cubicBezTo>
                  <a:pt x="2133" y="1026"/>
                  <a:pt x="2131" y="1025"/>
                  <a:pt x="2128" y="1024"/>
                </a:cubicBezTo>
                <a:cubicBezTo>
                  <a:pt x="2126" y="1024"/>
                  <a:pt x="2126" y="1025"/>
                  <a:pt x="2124" y="1026"/>
                </a:cubicBezTo>
                <a:cubicBezTo>
                  <a:pt x="2119" y="1032"/>
                  <a:pt x="2126" y="1033"/>
                  <a:pt x="2130" y="1033"/>
                </a:cubicBezTo>
                <a:cubicBezTo>
                  <a:pt x="2130" y="1034"/>
                  <a:pt x="2130" y="1035"/>
                  <a:pt x="2129" y="1036"/>
                </a:cubicBezTo>
                <a:cubicBezTo>
                  <a:pt x="2134" y="1037"/>
                  <a:pt x="2139" y="1040"/>
                  <a:pt x="2143" y="1040"/>
                </a:cubicBezTo>
                <a:cubicBezTo>
                  <a:pt x="2146" y="1041"/>
                  <a:pt x="2148" y="1039"/>
                  <a:pt x="2151" y="1039"/>
                </a:cubicBezTo>
                <a:cubicBezTo>
                  <a:pt x="2153" y="1040"/>
                  <a:pt x="2156" y="1041"/>
                  <a:pt x="2158" y="1042"/>
                </a:cubicBezTo>
                <a:cubicBezTo>
                  <a:pt x="2160" y="1043"/>
                  <a:pt x="2162" y="1044"/>
                  <a:pt x="2164" y="1044"/>
                </a:cubicBezTo>
                <a:cubicBezTo>
                  <a:pt x="2166" y="1044"/>
                  <a:pt x="2168" y="1044"/>
                  <a:pt x="2169" y="1045"/>
                </a:cubicBezTo>
                <a:cubicBezTo>
                  <a:pt x="2170" y="1045"/>
                  <a:pt x="2171" y="1043"/>
                  <a:pt x="2172" y="1043"/>
                </a:cubicBezTo>
                <a:cubicBezTo>
                  <a:pt x="2176" y="1044"/>
                  <a:pt x="2178" y="1045"/>
                  <a:pt x="2183" y="1044"/>
                </a:cubicBezTo>
                <a:cubicBezTo>
                  <a:pt x="2186" y="1046"/>
                  <a:pt x="2190" y="1047"/>
                  <a:pt x="2193" y="1048"/>
                </a:cubicBezTo>
                <a:cubicBezTo>
                  <a:pt x="2189" y="1044"/>
                  <a:pt x="2194" y="1037"/>
                  <a:pt x="2185" y="1039"/>
                </a:cubicBezTo>
                <a:close/>
                <a:moveTo>
                  <a:pt x="2119" y="990"/>
                </a:moveTo>
                <a:cubicBezTo>
                  <a:pt x="2121" y="992"/>
                  <a:pt x="2121" y="991"/>
                  <a:pt x="2123" y="991"/>
                </a:cubicBezTo>
                <a:cubicBezTo>
                  <a:pt x="2124" y="991"/>
                  <a:pt x="2124" y="993"/>
                  <a:pt x="2125" y="994"/>
                </a:cubicBezTo>
                <a:cubicBezTo>
                  <a:pt x="2126" y="996"/>
                  <a:pt x="2126" y="997"/>
                  <a:pt x="2127" y="998"/>
                </a:cubicBezTo>
                <a:cubicBezTo>
                  <a:pt x="2129" y="999"/>
                  <a:pt x="2130" y="1000"/>
                  <a:pt x="2132" y="1000"/>
                </a:cubicBezTo>
                <a:cubicBezTo>
                  <a:pt x="2130" y="998"/>
                  <a:pt x="2131" y="997"/>
                  <a:pt x="2132" y="995"/>
                </a:cubicBezTo>
                <a:cubicBezTo>
                  <a:pt x="2126" y="995"/>
                  <a:pt x="2129" y="986"/>
                  <a:pt x="2124" y="986"/>
                </a:cubicBezTo>
                <a:cubicBezTo>
                  <a:pt x="2124" y="987"/>
                  <a:pt x="2124" y="988"/>
                  <a:pt x="2124" y="988"/>
                </a:cubicBezTo>
                <a:cubicBezTo>
                  <a:pt x="2122" y="985"/>
                  <a:pt x="2121" y="988"/>
                  <a:pt x="2119" y="99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  <a:alpha val="7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282F39"/>
              </a:solidFill>
            </a:endParaRPr>
          </a:p>
        </p:txBody>
      </p:sp>
      <p:sp>
        <p:nvSpPr>
          <p:cNvPr id="14" name="Freeform 20">
            <a:extLst>
              <a:ext uri="{FF2B5EF4-FFF2-40B4-BE49-F238E27FC236}">
                <a16:creationId xmlns:a16="http://schemas.microsoft.com/office/drawing/2014/main" id="{2501C52B-8B06-4852-BB7E-40814786E6AB}"/>
              </a:ext>
            </a:extLst>
          </p:cNvPr>
          <p:cNvSpPr>
            <a:spLocks/>
          </p:cNvSpPr>
          <p:nvPr/>
        </p:nvSpPr>
        <p:spPr bwMode="auto">
          <a:xfrm>
            <a:off x="-108772" y="4946573"/>
            <a:ext cx="2609601" cy="1974522"/>
          </a:xfrm>
          <a:custGeom>
            <a:avLst/>
            <a:gdLst>
              <a:gd name="T0" fmla="*/ 0 w 4670"/>
              <a:gd name="T1" fmla="*/ 2972 h 2972"/>
              <a:gd name="T2" fmla="*/ 288 w 4670"/>
              <a:gd name="T3" fmla="*/ 2728 h 2972"/>
              <a:gd name="T4" fmla="*/ 768 w 4670"/>
              <a:gd name="T5" fmla="*/ 2812 h 2972"/>
              <a:gd name="T6" fmla="*/ 996 w 4670"/>
              <a:gd name="T7" fmla="*/ 2392 h 2972"/>
              <a:gd name="T8" fmla="*/ 1636 w 4670"/>
              <a:gd name="T9" fmla="*/ 1932 h 2972"/>
              <a:gd name="T10" fmla="*/ 2124 w 4670"/>
              <a:gd name="T11" fmla="*/ 2084 h 2972"/>
              <a:gd name="T12" fmla="*/ 2068 w 4670"/>
              <a:gd name="T13" fmla="*/ 2464 h 2972"/>
              <a:gd name="T14" fmla="*/ 1580 w 4670"/>
              <a:gd name="T15" fmla="*/ 2360 h 2972"/>
              <a:gd name="T16" fmla="*/ 1716 w 4670"/>
              <a:gd name="T17" fmla="*/ 1780 h 2972"/>
              <a:gd name="T18" fmla="*/ 2720 w 4670"/>
              <a:gd name="T19" fmla="*/ 1304 h 2972"/>
              <a:gd name="T20" fmla="*/ 3420 w 4670"/>
              <a:gd name="T21" fmla="*/ 1776 h 2972"/>
              <a:gd name="T22" fmla="*/ 2872 w 4670"/>
              <a:gd name="T23" fmla="*/ 2284 h 2972"/>
              <a:gd name="T24" fmla="*/ 2488 w 4670"/>
              <a:gd name="T25" fmla="*/ 1608 h 2972"/>
              <a:gd name="T26" fmla="*/ 4132 w 4670"/>
              <a:gd name="T27" fmla="*/ 664 h 2972"/>
              <a:gd name="T28" fmla="*/ 4640 w 4670"/>
              <a:gd name="T29" fmla="*/ 1332 h 2972"/>
              <a:gd name="T30" fmla="*/ 4176 w 4670"/>
              <a:gd name="T31" fmla="*/ 1828 h 2972"/>
              <a:gd name="T32" fmla="*/ 3536 w 4670"/>
              <a:gd name="T33" fmla="*/ 1312 h 2972"/>
              <a:gd name="T34" fmla="*/ 4028 w 4670"/>
              <a:gd name="T35" fmla="*/ 352 h 2972"/>
              <a:gd name="T36" fmla="*/ 4256 w 4670"/>
              <a:gd name="T37" fmla="*/ 200 h 2972"/>
              <a:gd name="T38" fmla="*/ 4608 w 4670"/>
              <a:gd name="T39" fmla="*/ 0 h 29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670" h="2972">
                <a:moveTo>
                  <a:pt x="0" y="2972"/>
                </a:moveTo>
                <a:cubicBezTo>
                  <a:pt x="54" y="2881"/>
                  <a:pt x="147" y="2757"/>
                  <a:pt x="288" y="2728"/>
                </a:cubicBezTo>
                <a:cubicBezTo>
                  <a:pt x="485" y="2687"/>
                  <a:pt x="616" y="2862"/>
                  <a:pt x="768" y="2812"/>
                </a:cubicBezTo>
                <a:cubicBezTo>
                  <a:pt x="895" y="2770"/>
                  <a:pt x="860" y="2617"/>
                  <a:pt x="996" y="2392"/>
                </a:cubicBezTo>
                <a:cubicBezTo>
                  <a:pt x="1016" y="2358"/>
                  <a:pt x="1251" y="1983"/>
                  <a:pt x="1636" y="1932"/>
                </a:cubicBezTo>
                <a:cubicBezTo>
                  <a:pt x="1675" y="1927"/>
                  <a:pt x="2010" y="1882"/>
                  <a:pt x="2124" y="2084"/>
                </a:cubicBezTo>
                <a:cubicBezTo>
                  <a:pt x="2189" y="2198"/>
                  <a:pt x="2173" y="2375"/>
                  <a:pt x="2068" y="2464"/>
                </a:cubicBezTo>
                <a:cubicBezTo>
                  <a:pt x="1929" y="2582"/>
                  <a:pt x="1683" y="2505"/>
                  <a:pt x="1580" y="2360"/>
                </a:cubicBezTo>
                <a:cubicBezTo>
                  <a:pt x="1445" y="2169"/>
                  <a:pt x="1655" y="1869"/>
                  <a:pt x="1716" y="1780"/>
                </a:cubicBezTo>
                <a:cubicBezTo>
                  <a:pt x="1909" y="1498"/>
                  <a:pt x="2292" y="1251"/>
                  <a:pt x="2720" y="1304"/>
                </a:cubicBezTo>
                <a:cubicBezTo>
                  <a:pt x="2972" y="1335"/>
                  <a:pt x="3415" y="1492"/>
                  <a:pt x="3420" y="1776"/>
                </a:cubicBezTo>
                <a:cubicBezTo>
                  <a:pt x="3424" y="2018"/>
                  <a:pt x="3167" y="2328"/>
                  <a:pt x="2872" y="2284"/>
                </a:cubicBezTo>
                <a:cubicBezTo>
                  <a:pt x="2609" y="2245"/>
                  <a:pt x="2458" y="1862"/>
                  <a:pt x="2488" y="1608"/>
                </a:cubicBezTo>
                <a:cubicBezTo>
                  <a:pt x="2559" y="997"/>
                  <a:pt x="3504" y="409"/>
                  <a:pt x="4132" y="664"/>
                </a:cubicBezTo>
                <a:cubicBezTo>
                  <a:pt x="4360" y="757"/>
                  <a:pt x="4670" y="1012"/>
                  <a:pt x="4640" y="1332"/>
                </a:cubicBezTo>
                <a:cubicBezTo>
                  <a:pt x="4619" y="1556"/>
                  <a:pt x="4433" y="1793"/>
                  <a:pt x="4176" y="1828"/>
                </a:cubicBezTo>
                <a:cubicBezTo>
                  <a:pt x="3860" y="1871"/>
                  <a:pt x="3606" y="1562"/>
                  <a:pt x="3536" y="1312"/>
                </a:cubicBezTo>
                <a:cubicBezTo>
                  <a:pt x="3408" y="852"/>
                  <a:pt x="3943" y="421"/>
                  <a:pt x="4028" y="352"/>
                </a:cubicBezTo>
                <a:cubicBezTo>
                  <a:pt x="4057" y="328"/>
                  <a:pt x="4147" y="268"/>
                  <a:pt x="4256" y="200"/>
                </a:cubicBezTo>
                <a:cubicBezTo>
                  <a:pt x="4402" y="109"/>
                  <a:pt x="4526" y="42"/>
                  <a:pt x="4608" y="0"/>
                </a:cubicBezTo>
              </a:path>
            </a:pathLst>
          </a:custGeom>
          <a:ln>
            <a:headEnd/>
            <a:tailEnd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FFCC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749" y="3692670"/>
            <a:ext cx="2063070" cy="151590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BDF9411-EA7D-4D4E-A03E-C99257532632}"/>
              </a:ext>
            </a:extLst>
          </p:cNvPr>
          <p:cNvSpPr txBox="1"/>
          <p:nvPr/>
        </p:nvSpPr>
        <p:spPr>
          <a:xfrm>
            <a:off x="1596369" y="1513579"/>
            <a:ext cx="93691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6000" b="1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Go </a:t>
            </a:r>
            <a:r>
              <a:rPr lang="tr-TR" sz="6000" b="1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I</a:t>
            </a:r>
            <a:r>
              <a:rPr lang="en-GB" sz="6000" b="1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ntelligent</a:t>
            </a:r>
            <a:r>
              <a:rPr lang="en-GB" sz="6000" b="1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, </a:t>
            </a:r>
            <a:endParaRPr lang="tr-TR" sz="6000" b="1" dirty="0" smtClean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  <a:p>
            <a:pPr algn="ctr">
              <a:defRPr/>
            </a:pPr>
            <a:r>
              <a:rPr lang="en-GB" sz="6000" b="1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Go </a:t>
            </a:r>
            <a:r>
              <a:rPr lang="tr-TR" sz="6000" b="1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I</a:t>
            </a:r>
            <a:r>
              <a:rPr lang="en-GB" sz="6000" b="1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nternational</a:t>
            </a:r>
            <a:r>
              <a:rPr lang="en-GB" sz="6000" b="1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...</a:t>
            </a:r>
          </a:p>
        </p:txBody>
      </p:sp>
      <p:pic>
        <p:nvPicPr>
          <p:cNvPr id="8" name="Picture 2" descr="C:\Users\user\Desktop\gointcare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77" y="83031"/>
            <a:ext cx="1224942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1202749" y="235148"/>
            <a:ext cx="96737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r-TR" sz="5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Goint</a:t>
            </a:r>
            <a:r>
              <a:rPr lang="tr-TR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tr-TR" sz="5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Career</a:t>
            </a:r>
            <a:r>
              <a:rPr lang="tr-TR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Şirketi Kimdir?</a:t>
            </a:r>
            <a:endParaRPr lang="en-US" sz="50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81242FE-0B8B-456E-9526-E558F73AB0B6}"/>
              </a:ext>
            </a:extLst>
          </p:cNvPr>
          <p:cNvGrpSpPr/>
          <p:nvPr/>
        </p:nvGrpSpPr>
        <p:grpSpPr>
          <a:xfrm>
            <a:off x="551683" y="1720100"/>
            <a:ext cx="3933281" cy="3950497"/>
            <a:chOff x="1060021" y="1473417"/>
            <a:chExt cx="4479725" cy="4499333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DDB4A8BF-2E00-4E43-B829-6A1D261337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0026" y="2059900"/>
              <a:ext cx="1474227" cy="461699"/>
            </a:xfrm>
            <a:custGeom>
              <a:avLst/>
              <a:gdLst>
                <a:gd name="T0" fmla="*/ 206 w 426"/>
                <a:gd name="T1" fmla="*/ 0 h 132"/>
                <a:gd name="T2" fmla="*/ 403 w 426"/>
                <a:gd name="T3" fmla="*/ 73 h 132"/>
                <a:gd name="T4" fmla="*/ 413 w 426"/>
                <a:gd name="T5" fmla="*/ 83 h 132"/>
                <a:gd name="T6" fmla="*/ 414 w 426"/>
                <a:gd name="T7" fmla="*/ 120 h 132"/>
                <a:gd name="T8" fmla="*/ 376 w 426"/>
                <a:gd name="T9" fmla="*/ 121 h 132"/>
                <a:gd name="T10" fmla="*/ 307 w 426"/>
                <a:gd name="T11" fmla="*/ 75 h 132"/>
                <a:gd name="T12" fmla="*/ 60 w 426"/>
                <a:gd name="T13" fmla="*/ 114 h 132"/>
                <a:gd name="T14" fmla="*/ 52 w 426"/>
                <a:gd name="T15" fmla="*/ 121 h 132"/>
                <a:gd name="T16" fmla="*/ 13 w 426"/>
                <a:gd name="T17" fmla="*/ 120 h 132"/>
                <a:gd name="T18" fmla="*/ 15 w 426"/>
                <a:gd name="T19" fmla="*/ 82 h 132"/>
                <a:gd name="T20" fmla="*/ 152 w 426"/>
                <a:gd name="T21" fmla="*/ 8 h 132"/>
                <a:gd name="T22" fmla="*/ 206 w 426"/>
                <a:gd name="T23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26" h="132">
                  <a:moveTo>
                    <a:pt x="206" y="0"/>
                  </a:moveTo>
                  <a:cubicBezTo>
                    <a:pt x="285" y="3"/>
                    <a:pt x="350" y="24"/>
                    <a:pt x="403" y="73"/>
                  </a:cubicBezTo>
                  <a:cubicBezTo>
                    <a:pt x="407" y="76"/>
                    <a:pt x="410" y="79"/>
                    <a:pt x="413" y="83"/>
                  </a:cubicBezTo>
                  <a:cubicBezTo>
                    <a:pt x="424" y="95"/>
                    <a:pt x="426" y="108"/>
                    <a:pt x="414" y="120"/>
                  </a:cubicBezTo>
                  <a:cubicBezTo>
                    <a:pt x="402" y="132"/>
                    <a:pt x="390" y="131"/>
                    <a:pt x="376" y="121"/>
                  </a:cubicBezTo>
                  <a:cubicBezTo>
                    <a:pt x="354" y="105"/>
                    <a:pt x="332" y="86"/>
                    <a:pt x="307" y="75"/>
                  </a:cubicBezTo>
                  <a:cubicBezTo>
                    <a:pt x="217" y="36"/>
                    <a:pt x="134" y="51"/>
                    <a:pt x="60" y="114"/>
                  </a:cubicBezTo>
                  <a:cubicBezTo>
                    <a:pt x="57" y="116"/>
                    <a:pt x="55" y="119"/>
                    <a:pt x="52" y="121"/>
                  </a:cubicBezTo>
                  <a:cubicBezTo>
                    <a:pt x="39" y="132"/>
                    <a:pt x="25" y="132"/>
                    <a:pt x="13" y="120"/>
                  </a:cubicBezTo>
                  <a:cubicBezTo>
                    <a:pt x="0" y="107"/>
                    <a:pt x="3" y="93"/>
                    <a:pt x="15" y="82"/>
                  </a:cubicBezTo>
                  <a:cubicBezTo>
                    <a:pt x="53" y="43"/>
                    <a:pt x="100" y="19"/>
                    <a:pt x="152" y="8"/>
                  </a:cubicBezTo>
                  <a:cubicBezTo>
                    <a:pt x="172" y="4"/>
                    <a:pt x="193" y="2"/>
                    <a:pt x="20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solidFill>
                  <a:srgbClr val="282F39"/>
                </a:solidFill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A7D5ACC7-0744-4C67-A98A-3C13BCD30D3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0021" y="1473417"/>
              <a:ext cx="4479725" cy="4499333"/>
            </a:xfrm>
            <a:custGeom>
              <a:avLst/>
              <a:gdLst>
                <a:gd name="T0" fmla="*/ 1257 w 1295"/>
                <a:gd name="T1" fmla="*/ 1098 h 1289"/>
                <a:gd name="T2" fmla="*/ 1123 w 1295"/>
                <a:gd name="T3" fmla="*/ 981 h 1289"/>
                <a:gd name="T4" fmla="*/ 895 w 1295"/>
                <a:gd name="T5" fmla="*/ 781 h 1289"/>
                <a:gd name="T6" fmla="*/ 872 w 1295"/>
                <a:gd name="T7" fmla="*/ 773 h 1289"/>
                <a:gd name="T8" fmla="*/ 816 w 1295"/>
                <a:gd name="T9" fmla="*/ 752 h 1289"/>
                <a:gd name="T10" fmla="*/ 814 w 1295"/>
                <a:gd name="T11" fmla="*/ 722 h 1289"/>
                <a:gd name="T12" fmla="*/ 825 w 1295"/>
                <a:gd name="T13" fmla="*/ 706 h 1289"/>
                <a:gd name="T14" fmla="*/ 903 w 1295"/>
                <a:gd name="T15" fmla="*/ 452 h 1289"/>
                <a:gd name="T16" fmla="*/ 452 w 1295"/>
                <a:gd name="T17" fmla="*/ 0 h 1289"/>
                <a:gd name="T18" fmla="*/ 0 w 1295"/>
                <a:gd name="T19" fmla="*/ 452 h 1289"/>
                <a:gd name="T20" fmla="*/ 452 w 1295"/>
                <a:gd name="T21" fmla="*/ 903 h 1289"/>
                <a:gd name="T22" fmla="*/ 697 w 1295"/>
                <a:gd name="T23" fmla="*/ 831 h 1289"/>
                <a:gd name="T24" fmla="*/ 704 w 1295"/>
                <a:gd name="T25" fmla="*/ 826 h 1289"/>
                <a:gd name="T26" fmla="*/ 705 w 1295"/>
                <a:gd name="T27" fmla="*/ 826 h 1289"/>
                <a:gd name="T28" fmla="*/ 714 w 1295"/>
                <a:gd name="T29" fmla="*/ 819 h 1289"/>
                <a:gd name="T30" fmla="*/ 757 w 1295"/>
                <a:gd name="T31" fmla="*/ 822 h 1289"/>
                <a:gd name="T32" fmla="*/ 774 w 1295"/>
                <a:gd name="T33" fmla="*/ 869 h 1289"/>
                <a:gd name="T34" fmla="*/ 786 w 1295"/>
                <a:gd name="T35" fmla="*/ 900 h 1289"/>
                <a:gd name="T36" fmla="*/ 1109 w 1295"/>
                <a:gd name="T37" fmla="*/ 1268 h 1289"/>
                <a:gd name="T38" fmla="*/ 1159 w 1295"/>
                <a:gd name="T39" fmla="*/ 1284 h 1289"/>
                <a:gd name="T40" fmla="*/ 1278 w 1295"/>
                <a:gd name="T41" fmla="*/ 1181 h 1289"/>
                <a:gd name="T42" fmla="*/ 1257 w 1295"/>
                <a:gd name="T43" fmla="*/ 1098 h 1289"/>
                <a:gd name="T44" fmla="*/ 90 w 1295"/>
                <a:gd name="T45" fmla="*/ 452 h 1289"/>
                <a:gd name="T46" fmla="*/ 452 w 1295"/>
                <a:gd name="T47" fmla="*/ 90 h 1289"/>
                <a:gd name="T48" fmla="*/ 813 w 1295"/>
                <a:gd name="T49" fmla="*/ 452 h 1289"/>
                <a:gd name="T50" fmla="*/ 452 w 1295"/>
                <a:gd name="T51" fmla="*/ 813 h 1289"/>
                <a:gd name="T52" fmla="*/ 90 w 1295"/>
                <a:gd name="T53" fmla="*/ 452 h 1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95" h="1289">
                  <a:moveTo>
                    <a:pt x="1257" y="1098"/>
                  </a:moveTo>
                  <a:cubicBezTo>
                    <a:pt x="1212" y="1059"/>
                    <a:pt x="1168" y="1020"/>
                    <a:pt x="1123" y="981"/>
                  </a:cubicBezTo>
                  <a:cubicBezTo>
                    <a:pt x="1047" y="914"/>
                    <a:pt x="971" y="847"/>
                    <a:pt x="895" y="781"/>
                  </a:cubicBezTo>
                  <a:cubicBezTo>
                    <a:pt x="889" y="776"/>
                    <a:pt x="878" y="770"/>
                    <a:pt x="872" y="773"/>
                  </a:cubicBezTo>
                  <a:cubicBezTo>
                    <a:pt x="846" y="783"/>
                    <a:pt x="832" y="768"/>
                    <a:pt x="816" y="752"/>
                  </a:cubicBezTo>
                  <a:cubicBezTo>
                    <a:pt x="805" y="741"/>
                    <a:pt x="805" y="734"/>
                    <a:pt x="814" y="722"/>
                  </a:cubicBezTo>
                  <a:cubicBezTo>
                    <a:pt x="817" y="717"/>
                    <a:pt x="821" y="712"/>
                    <a:pt x="825" y="706"/>
                  </a:cubicBezTo>
                  <a:cubicBezTo>
                    <a:pt x="874" y="634"/>
                    <a:pt x="903" y="546"/>
                    <a:pt x="903" y="452"/>
                  </a:cubicBezTo>
                  <a:cubicBezTo>
                    <a:pt x="903" y="202"/>
                    <a:pt x="701" y="0"/>
                    <a:pt x="452" y="0"/>
                  </a:cubicBezTo>
                  <a:cubicBezTo>
                    <a:pt x="202" y="0"/>
                    <a:pt x="0" y="202"/>
                    <a:pt x="0" y="452"/>
                  </a:cubicBezTo>
                  <a:cubicBezTo>
                    <a:pt x="0" y="701"/>
                    <a:pt x="202" y="903"/>
                    <a:pt x="452" y="903"/>
                  </a:cubicBezTo>
                  <a:cubicBezTo>
                    <a:pt x="542" y="903"/>
                    <a:pt x="626" y="877"/>
                    <a:pt x="697" y="831"/>
                  </a:cubicBezTo>
                  <a:cubicBezTo>
                    <a:pt x="699" y="829"/>
                    <a:pt x="702" y="828"/>
                    <a:pt x="704" y="826"/>
                  </a:cubicBezTo>
                  <a:cubicBezTo>
                    <a:pt x="704" y="826"/>
                    <a:pt x="704" y="826"/>
                    <a:pt x="705" y="826"/>
                  </a:cubicBezTo>
                  <a:cubicBezTo>
                    <a:pt x="708" y="824"/>
                    <a:pt x="711" y="822"/>
                    <a:pt x="714" y="819"/>
                  </a:cubicBezTo>
                  <a:cubicBezTo>
                    <a:pt x="732" y="807"/>
                    <a:pt x="742" y="805"/>
                    <a:pt x="757" y="822"/>
                  </a:cubicBezTo>
                  <a:cubicBezTo>
                    <a:pt x="769" y="836"/>
                    <a:pt x="781" y="847"/>
                    <a:pt x="774" y="869"/>
                  </a:cubicBezTo>
                  <a:cubicBezTo>
                    <a:pt x="771" y="877"/>
                    <a:pt x="779" y="892"/>
                    <a:pt x="786" y="900"/>
                  </a:cubicBezTo>
                  <a:cubicBezTo>
                    <a:pt x="893" y="1023"/>
                    <a:pt x="1001" y="1146"/>
                    <a:pt x="1109" y="1268"/>
                  </a:cubicBezTo>
                  <a:cubicBezTo>
                    <a:pt x="1122" y="1284"/>
                    <a:pt x="1139" y="1289"/>
                    <a:pt x="1159" y="1284"/>
                  </a:cubicBezTo>
                  <a:cubicBezTo>
                    <a:pt x="1216" y="1270"/>
                    <a:pt x="1256" y="1234"/>
                    <a:pt x="1278" y="1181"/>
                  </a:cubicBezTo>
                  <a:cubicBezTo>
                    <a:pt x="1295" y="1141"/>
                    <a:pt x="1290" y="1127"/>
                    <a:pt x="1257" y="1098"/>
                  </a:cubicBezTo>
                  <a:close/>
                  <a:moveTo>
                    <a:pt x="90" y="452"/>
                  </a:moveTo>
                  <a:cubicBezTo>
                    <a:pt x="90" y="252"/>
                    <a:pt x="252" y="90"/>
                    <a:pt x="452" y="90"/>
                  </a:cubicBezTo>
                  <a:cubicBezTo>
                    <a:pt x="651" y="90"/>
                    <a:pt x="813" y="252"/>
                    <a:pt x="813" y="452"/>
                  </a:cubicBezTo>
                  <a:cubicBezTo>
                    <a:pt x="813" y="651"/>
                    <a:pt x="651" y="813"/>
                    <a:pt x="452" y="813"/>
                  </a:cubicBezTo>
                  <a:cubicBezTo>
                    <a:pt x="252" y="813"/>
                    <a:pt x="90" y="651"/>
                    <a:pt x="90" y="4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96990E7C-82EE-4D61-B57B-96A0F9BB79A2}"/>
              </a:ext>
            </a:extLst>
          </p:cNvPr>
          <p:cNvSpPr txBox="1"/>
          <p:nvPr/>
        </p:nvSpPr>
        <p:spPr>
          <a:xfrm>
            <a:off x="5281768" y="1345126"/>
            <a:ext cx="1177107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6500" b="1" dirty="0" smtClean="0">
                <a:solidFill>
                  <a:srgbClr val="C2C923"/>
                </a:solidFill>
                <a:latin typeface="Open Sans" panose="020B0606030504020204" pitchFamily="34" charset="0"/>
              </a:rPr>
              <a:t>1</a:t>
            </a:r>
            <a:endParaRPr lang="en-GB" sz="6500" b="1" dirty="0">
              <a:solidFill>
                <a:srgbClr val="C2C923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ED8313C-13E3-442C-AF3A-49D53CA7772F}"/>
              </a:ext>
            </a:extLst>
          </p:cNvPr>
          <p:cNvSpPr txBox="1"/>
          <p:nvPr/>
        </p:nvSpPr>
        <p:spPr>
          <a:xfrm>
            <a:off x="5182463" y="2492957"/>
            <a:ext cx="1375716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6500" b="1" dirty="0" smtClean="0">
                <a:solidFill>
                  <a:srgbClr val="FCB414"/>
                </a:solidFill>
                <a:latin typeface="Open Sans" panose="020B0606030504020204" pitchFamily="34" charset="0"/>
              </a:rPr>
              <a:t>2</a:t>
            </a:r>
            <a:endParaRPr lang="en-GB" sz="6500" b="1" dirty="0">
              <a:solidFill>
                <a:srgbClr val="FCB414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4EC169C-2845-4334-B4BE-7035E00DC033}"/>
              </a:ext>
            </a:extLst>
          </p:cNvPr>
          <p:cNvSpPr txBox="1"/>
          <p:nvPr/>
        </p:nvSpPr>
        <p:spPr>
          <a:xfrm>
            <a:off x="6270173" y="1474325"/>
            <a:ext cx="554277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Eğitim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kariyer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kavramlarınıntek</a:t>
            </a:r>
            <a:r>
              <a:rPr lang="en-US" sz="15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noktada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buluşturan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engin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tecrübeli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kadrosu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ile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danışmanlık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kavramına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yeni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boyut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kazandırmak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hedefi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ile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yola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çıkan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çözüm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odaklı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yaklaşım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biçimini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teşvik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etmekle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mükellef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kurumdur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206F480-6613-4BE1-BEB5-83F0A324BEC3}"/>
              </a:ext>
            </a:extLst>
          </p:cNvPr>
          <p:cNvSpPr txBox="1"/>
          <p:nvPr/>
        </p:nvSpPr>
        <p:spPr>
          <a:xfrm>
            <a:off x="6270173" y="2550124"/>
            <a:ext cx="57714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Goint Career Yurt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İçi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Yurt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Dışı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Eğitim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Danışmanlık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şirketi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, 2020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ocak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ayında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Karabük’te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kurulmuştur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. 2019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yılında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Frankfurt'ta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kurulan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Goint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Ticari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Danışmanlık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şirketiyle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beraber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sektöre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iddialı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girişin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ardından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, 2020'nin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ekim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ayında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Endonezya'daki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ilk Goint Career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şubesi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açılmıştır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.</a:t>
            </a:r>
            <a:endParaRPr lang="en-US" sz="1500" dirty="0">
              <a:solidFill>
                <a:srgbClr val="FFFFFF"/>
              </a:solidFill>
              <a:latin typeface="Open Sans" panose="020B0606030504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4DD2B58-5A91-4614-B528-112C9659E1EB}"/>
              </a:ext>
            </a:extLst>
          </p:cNvPr>
          <p:cNvSpPr txBox="1"/>
          <p:nvPr/>
        </p:nvSpPr>
        <p:spPr>
          <a:xfrm>
            <a:off x="5098104" y="3966382"/>
            <a:ext cx="1460075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6500" b="1" dirty="0" smtClean="0">
                <a:solidFill>
                  <a:srgbClr val="CB1B4A"/>
                </a:solidFill>
                <a:latin typeface="Open Sans" panose="020B0606030504020204" pitchFamily="34" charset="0"/>
              </a:rPr>
              <a:t>3</a:t>
            </a:r>
            <a:endParaRPr lang="en-GB" sz="6500" b="1" dirty="0">
              <a:solidFill>
                <a:srgbClr val="CB1B4A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5" name="TextBox 27">
            <a:extLst>
              <a:ext uri="{FF2B5EF4-FFF2-40B4-BE49-F238E27FC236}">
                <a16:creationId xmlns:a16="http://schemas.microsoft.com/office/drawing/2014/main" id="{C4DD2B58-5A91-4614-B528-112C9659E1EB}"/>
              </a:ext>
            </a:extLst>
          </p:cNvPr>
          <p:cNvSpPr txBox="1"/>
          <p:nvPr/>
        </p:nvSpPr>
        <p:spPr>
          <a:xfrm>
            <a:off x="5140283" y="5144114"/>
            <a:ext cx="1375716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r-TR" sz="6500" b="1" dirty="0" smtClean="0">
                <a:solidFill>
                  <a:srgbClr val="339966"/>
                </a:solidFill>
                <a:latin typeface="Open Sans" panose="020B0606030504020204" pitchFamily="34" charset="0"/>
              </a:rPr>
              <a:t>4</a:t>
            </a:r>
            <a:endParaRPr lang="en-GB" sz="6500" b="1" dirty="0">
              <a:solidFill>
                <a:srgbClr val="339966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6" name="TextBox 24">
            <a:extLst>
              <a:ext uri="{FF2B5EF4-FFF2-40B4-BE49-F238E27FC236}">
                <a16:creationId xmlns:a16="http://schemas.microsoft.com/office/drawing/2014/main" id="{74EC169C-2845-4334-B4BE-7035E00DC033}"/>
              </a:ext>
            </a:extLst>
          </p:cNvPr>
          <p:cNvSpPr txBox="1"/>
          <p:nvPr/>
        </p:nvSpPr>
        <p:spPr>
          <a:xfrm>
            <a:off x="6270172" y="4120271"/>
            <a:ext cx="55427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Goint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Career, Türkiye’de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eğitim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hususunda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yüzlerce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yabancı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öğrenciye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aynı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zamanda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yurt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dışında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eğitim-kariyer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planlaması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yapan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bireylere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danışmanlık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hizmeti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veren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kurumdur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.</a:t>
            </a:r>
          </a:p>
        </p:txBody>
      </p:sp>
      <p:sp>
        <p:nvSpPr>
          <p:cNvPr id="17" name="TextBox 24">
            <a:extLst>
              <a:ext uri="{FF2B5EF4-FFF2-40B4-BE49-F238E27FC236}">
                <a16:creationId xmlns:a16="http://schemas.microsoft.com/office/drawing/2014/main" id="{74EC169C-2845-4334-B4BE-7035E00DC033}"/>
              </a:ext>
            </a:extLst>
          </p:cNvPr>
          <p:cNvSpPr txBox="1"/>
          <p:nvPr/>
        </p:nvSpPr>
        <p:spPr>
          <a:xfrm>
            <a:off x="6270171" y="5278180"/>
            <a:ext cx="554277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Sahip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olduğumuz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eğitim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özel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sektör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deneyimimiz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geniş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çaplı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ağımız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ile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şeffaf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iletişim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kurmak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hızlı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kalıcı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çözüm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sağlamak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bizim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Open Sans" panose="020B0606030504020204" pitchFamily="34" charset="0"/>
              </a:rPr>
              <a:t>kimliğimizdir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.</a:t>
            </a:r>
          </a:p>
        </p:txBody>
      </p:sp>
      <p:pic>
        <p:nvPicPr>
          <p:cNvPr id="18" name="Picture 2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77" y="83031"/>
            <a:ext cx="1224942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23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DB0A9C50-B290-4C30-A65A-9D7AB111D154}"/>
              </a:ext>
            </a:extLst>
          </p:cNvPr>
          <p:cNvSpPr txBox="1"/>
          <p:nvPr/>
        </p:nvSpPr>
        <p:spPr>
          <a:xfrm>
            <a:off x="5700437" y="354702"/>
            <a:ext cx="526304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r-TR" sz="7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Vizyonumuz</a:t>
            </a:r>
            <a:endParaRPr lang="en-US" sz="72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16977A-112F-4154-95F5-0608714FBFEE}"/>
              </a:ext>
            </a:extLst>
          </p:cNvPr>
          <p:cNvSpPr txBox="1"/>
          <p:nvPr/>
        </p:nvSpPr>
        <p:spPr>
          <a:xfrm>
            <a:off x="4817660" y="1524253"/>
            <a:ext cx="70285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Go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nt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areer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olarak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dünyanın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her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yerinden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binlerce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öğrenciye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uluslararası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danışmanlı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 hizmeti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verme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 asıl amacımızdır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Öğrenci</a:t>
            </a:r>
            <a:r>
              <a:rPr lang="tr-TR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lere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kaliteli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hizmet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anlayışıyla, üniversite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dil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kursu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imkan</a:t>
            </a:r>
            <a:r>
              <a:rPr lang="tr-TR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ları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sunmayı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hedefleriz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Sağlam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temelimiz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her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şeyin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üstünde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tuttuğumuz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değerlerimiz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 sağladığımız güvenilir eğitim hayatı ile 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her 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zaman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yanınızdayız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extBox 11">
            <a:extLst>
              <a:ext uri="{FF2B5EF4-FFF2-40B4-BE49-F238E27FC236}">
                <a16:creationId xmlns:a16="http://schemas.microsoft.com/office/drawing/2014/main" id="{DB0A9C50-B290-4C30-A65A-9D7AB111D154}"/>
              </a:ext>
            </a:extLst>
          </p:cNvPr>
          <p:cNvSpPr txBox="1"/>
          <p:nvPr/>
        </p:nvSpPr>
        <p:spPr>
          <a:xfrm>
            <a:off x="5805680" y="3278579"/>
            <a:ext cx="526304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r-TR" sz="7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Misyonumuz</a:t>
            </a:r>
            <a:endParaRPr lang="en-US" sz="72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11" name="TextBox 19">
            <a:extLst>
              <a:ext uri="{FF2B5EF4-FFF2-40B4-BE49-F238E27FC236}">
                <a16:creationId xmlns:a16="http://schemas.microsoft.com/office/drawing/2014/main" id="{8016977A-112F-4154-95F5-0608714FBFEE}"/>
              </a:ext>
            </a:extLst>
          </p:cNvPr>
          <p:cNvSpPr txBox="1"/>
          <p:nvPr/>
        </p:nvSpPr>
        <p:spPr>
          <a:xfrm>
            <a:off x="4817661" y="4538157"/>
            <a:ext cx="70285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Dil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kursları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üniversiteler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yüksek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lisans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staj-sertifika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programları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TELC-TOEFL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sınavlarına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hazırlık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çeşitli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projeler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kapsamında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yurt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dışı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vermekteyiz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Bunlara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ek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olarak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tr-TR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ize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danışmanlık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konaklama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üniversite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başvurusu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şartlı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kabul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ulaşım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gibi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hususlarda danışmanlık sağlarız.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Güvenilir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 tecrübeli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kadromuz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sayesinde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doğru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etik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değerlere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uygun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çözüm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odaklı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danışmanlık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hizmeti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sunarız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25">
            <a:extLst>
              <a:ext uri="{FF2B5EF4-FFF2-40B4-BE49-F238E27FC236}">
                <a16:creationId xmlns:a16="http://schemas.microsoft.com/office/drawing/2014/main" id="{29D107AC-1A6C-40E7-A65B-8E197F1689B8}"/>
              </a:ext>
            </a:extLst>
          </p:cNvPr>
          <p:cNvGrpSpPr/>
          <p:nvPr/>
        </p:nvGrpSpPr>
        <p:grpSpPr>
          <a:xfrm>
            <a:off x="587354" y="828430"/>
            <a:ext cx="3921998" cy="5576040"/>
            <a:chOff x="1105009" y="665240"/>
            <a:chExt cx="3688534" cy="5244116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14" name="Freeform: Shape 24">
              <a:extLst>
                <a:ext uri="{FF2B5EF4-FFF2-40B4-BE49-F238E27FC236}">
                  <a16:creationId xmlns:a16="http://schemas.microsoft.com/office/drawing/2014/main" id="{BAA9B016-3962-4527-A0FA-E59B7D36D25D}"/>
                </a:ext>
              </a:extLst>
            </p:cNvPr>
            <p:cNvSpPr>
              <a:spLocks/>
            </p:cNvSpPr>
            <p:nvPr/>
          </p:nvSpPr>
          <p:spPr bwMode="auto">
            <a:xfrm rot="410959" flipH="1">
              <a:off x="1522252" y="1773885"/>
              <a:ext cx="2854049" cy="4135471"/>
            </a:xfrm>
            <a:custGeom>
              <a:avLst/>
              <a:gdLst>
                <a:gd name="connsiteX0" fmla="*/ 1696267 w 2854049"/>
                <a:gd name="connsiteY0" fmla="*/ 3431657 h 4135471"/>
                <a:gd name="connsiteX1" fmla="*/ 1344360 w 2854049"/>
                <a:gd name="connsiteY1" fmla="*/ 3783564 h 4135471"/>
                <a:gd name="connsiteX2" fmla="*/ 1696267 w 2854049"/>
                <a:gd name="connsiteY2" fmla="*/ 4135471 h 4135471"/>
                <a:gd name="connsiteX3" fmla="*/ 2048174 w 2854049"/>
                <a:gd name="connsiteY3" fmla="*/ 3783564 h 4135471"/>
                <a:gd name="connsiteX4" fmla="*/ 1696267 w 2854049"/>
                <a:gd name="connsiteY4" fmla="*/ 3431657 h 4135471"/>
                <a:gd name="connsiteX5" fmla="*/ 1470680 w 2854049"/>
                <a:gd name="connsiteY5" fmla="*/ 0 h 4135471"/>
                <a:gd name="connsiteX6" fmla="*/ 1360088 w 2854049"/>
                <a:gd name="connsiteY6" fmla="*/ 9020 h 4135471"/>
                <a:gd name="connsiteX7" fmla="*/ 1082638 w 2854049"/>
                <a:gd name="connsiteY7" fmla="*/ 72152 h 4135471"/>
                <a:gd name="connsiteX8" fmla="*/ 1000179 w 2854049"/>
                <a:gd name="connsiteY8" fmla="*/ 103217 h 4135471"/>
                <a:gd name="connsiteX9" fmla="*/ 918691 w 2854049"/>
                <a:gd name="connsiteY9" fmla="*/ 138291 h 4135471"/>
                <a:gd name="connsiteX10" fmla="*/ 839141 w 2854049"/>
                <a:gd name="connsiteY10" fmla="*/ 180379 h 4135471"/>
                <a:gd name="connsiteX11" fmla="*/ 765414 w 2854049"/>
                <a:gd name="connsiteY11" fmla="*/ 227479 h 4135471"/>
                <a:gd name="connsiteX12" fmla="*/ 694595 w 2854049"/>
                <a:gd name="connsiteY12" fmla="*/ 280591 h 4135471"/>
                <a:gd name="connsiteX13" fmla="*/ 629599 w 2854049"/>
                <a:gd name="connsiteY13" fmla="*/ 338714 h 4135471"/>
                <a:gd name="connsiteX14" fmla="*/ 569452 w 2854049"/>
                <a:gd name="connsiteY14" fmla="*/ 401847 h 4135471"/>
                <a:gd name="connsiteX15" fmla="*/ 515126 w 2854049"/>
                <a:gd name="connsiteY15" fmla="*/ 470992 h 4135471"/>
                <a:gd name="connsiteX16" fmla="*/ 467591 w 2854049"/>
                <a:gd name="connsiteY16" fmla="*/ 544147 h 4135471"/>
                <a:gd name="connsiteX17" fmla="*/ 426847 w 2854049"/>
                <a:gd name="connsiteY17" fmla="*/ 622311 h 4135471"/>
                <a:gd name="connsiteX18" fmla="*/ 392893 w 2854049"/>
                <a:gd name="connsiteY18" fmla="*/ 706488 h 4135471"/>
                <a:gd name="connsiteX19" fmla="*/ 338568 w 2854049"/>
                <a:gd name="connsiteY19" fmla="*/ 937976 h 4135471"/>
                <a:gd name="connsiteX20" fmla="*/ 333717 w 2854049"/>
                <a:gd name="connsiteY20" fmla="*/ 994094 h 4135471"/>
                <a:gd name="connsiteX21" fmla="*/ 331776 w 2854049"/>
                <a:gd name="connsiteY21" fmla="*/ 1047206 h 4135471"/>
                <a:gd name="connsiteX22" fmla="*/ 333717 w 2854049"/>
                <a:gd name="connsiteY22" fmla="*/ 1096308 h 4135471"/>
                <a:gd name="connsiteX23" fmla="*/ 334686 w 2854049"/>
                <a:gd name="connsiteY23" fmla="*/ 1145413 h 4135471"/>
                <a:gd name="connsiteX24" fmla="*/ 334686 w 2854049"/>
                <a:gd name="connsiteY24" fmla="*/ 1191509 h 4135471"/>
                <a:gd name="connsiteX25" fmla="*/ 329836 w 2854049"/>
                <a:gd name="connsiteY25" fmla="*/ 1234599 h 4135471"/>
                <a:gd name="connsiteX26" fmla="*/ 315284 w 2854049"/>
                <a:gd name="connsiteY26" fmla="*/ 1278693 h 4135471"/>
                <a:gd name="connsiteX27" fmla="*/ 289092 w 2854049"/>
                <a:gd name="connsiteY27" fmla="*/ 1331805 h 4135471"/>
                <a:gd name="connsiteX28" fmla="*/ 257078 w 2854049"/>
                <a:gd name="connsiteY28" fmla="*/ 1380908 h 4135471"/>
                <a:gd name="connsiteX29" fmla="*/ 222155 w 2854049"/>
                <a:gd name="connsiteY29" fmla="*/ 1423998 h 4135471"/>
                <a:gd name="connsiteX30" fmla="*/ 185291 w 2854049"/>
                <a:gd name="connsiteY30" fmla="*/ 1468092 h 4135471"/>
                <a:gd name="connsiteX31" fmla="*/ 146487 w 2854049"/>
                <a:gd name="connsiteY31" fmla="*/ 1508176 h 4135471"/>
                <a:gd name="connsiteX32" fmla="*/ 107683 w 2854049"/>
                <a:gd name="connsiteY32" fmla="*/ 1548261 h 4135471"/>
                <a:gd name="connsiteX33" fmla="*/ 70819 w 2854049"/>
                <a:gd name="connsiteY33" fmla="*/ 1592354 h 4135471"/>
                <a:gd name="connsiteX34" fmla="*/ 58206 w 2854049"/>
                <a:gd name="connsiteY34" fmla="*/ 1604378 h 4135471"/>
                <a:gd name="connsiteX35" fmla="*/ 42684 w 2854049"/>
                <a:gd name="connsiteY35" fmla="*/ 1619410 h 4135471"/>
                <a:gd name="connsiteX36" fmla="*/ 26193 w 2854049"/>
                <a:gd name="connsiteY36" fmla="*/ 1637448 h 4135471"/>
                <a:gd name="connsiteX37" fmla="*/ 12611 w 2854049"/>
                <a:gd name="connsiteY37" fmla="*/ 1655486 h 4135471"/>
                <a:gd name="connsiteX38" fmla="*/ 3882 w 2854049"/>
                <a:gd name="connsiteY38" fmla="*/ 1677533 h 4135471"/>
                <a:gd name="connsiteX39" fmla="*/ 0 w 2854049"/>
                <a:gd name="connsiteY39" fmla="*/ 1701583 h 4135471"/>
                <a:gd name="connsiteX40" fmla="*/ 4851 w 2854049"/>
                <a:gd name="connsiteY40" fmla="*/ 1726636 h 4135471"/>
                <a:gd name="connsiteX41" fmla="*/ 17462 w 2854049"/>
                <a:gd name="connsiteY41" fmla="*/ 1750687 h 4135471"/>
                <a:gd name="connsiteX42" fmla="*/ 38806 w 2854049"/>
                <a:gd name="connsiteY42" fmla="*/ 1770728 h 4135471"/>
                <a:gd name="connsiteX43" fmla="*/ 63057 w 2854049"/>
                <a:gd name="connsiteY43" fmla="*/ 1784759 h 4135471"/>
                <a:gd name="connsiteX44" fmla="*/ 93130 w 2854049"/>
                <a:gd name="connsiteY44" fmla="*/ 1797786 h 4135471"/>
                <a:gd name="connsiteX45" fmla="*/ 125143 w 2854049"/>
                <a:gd name="connsiteY45" fmla="*/ 1808809 h 4135471"/>
                <a:gd name="connsiteX46" fmla="*/ 157158 w 2854049"/>
                <a:gd name="connsiteY46" fmla="*/ 1819833 h 4135471"/>
                <a:gd name="connsiteX47" fmla="*/ 188201 w 2854049"/>
                <a:gd name="connsiteY47" fmla="*/ 1830855 h 4135471"/>
                <a:gd name="connsiteX48" fmla="*/ 218273 w 2854049"/>
                <a:gd name="connsiteY48" fmla="*/ 1843883 h 4135471"/>
                <a:gd name="connsiteX49" fmla="*/ 245437 w 2854049"/>
                <a:gd name="connsiteY49" fmla="*/ 1857912 h 4135471"/>
                <a:gd name="connsiteX50" fmla="*/ 264839 w 2854049"/>
                <a:gd name="connsiteY50" fmla="*/ 1875951 h 4135471"/>
                <a:gd name="connsiteX51" fmla="*/ 259018 w 2854049"/>
                <a:gd name="connsiteY51" fmla="*/ 1900001 h 4135471"/>
                <a:gd name="connsiteX52" fmla="*/ 248347 w 2854049"/>
                <a:gd name="connsiteY52" fmla="*/ 1922047 h 4135471"/>
                <a:gd name="connsiteX53" fmla="*/ 237676 w 2854049"/>
                <a:gd name="connsiteY53" fmla="*/ 1945097 h 4135471"/>
                <a:gd name="connsiteX54" fmla="*/ 226035 w 2854049"/>
                <a:gd name="connsiteY54" fmla="*/ 1967142 h 4135471"/>
                <a:gd name="connsiteX55" fmla="*/ 215364 w 2854049"/>
                <a:gd name="connsiteY55" fmla="*/ 1989189 h 4135471"/>
                <a:gd name="connsiteX56" fmla="*/ 207602 w 2854049"/>
                <a:gd name="connsiteY56" fmla="*/ 2011236 h 4135471"/>
                <a:gd name="connsiteX57" fmla="*/ 204693 w 2854049"/>
                <a:gd name="connsiteY57" fmla="*/ 2031277 h 4135471"/>
                <a:gd name="connsiteX58" fmla="*/ 206633 w 2854049"/>
                <a:gd name="connsiteY58" fmla="*/ 2053324 h 4135471"/>
                <a:gd name="connsiteX59" fmla="*/ 217304 w 2854049"/>
                <a:gd name="connsiteY59" fmla="*/ 2073366 h 4135471"/>
                <a:gd name="connsiteX60" fmla="*/ 236706 w 2854049"/>
                <a:gd name="connsiteY60" fmla="*/ 2093409 h 4135471"/>
                <a:gd name="connsiteX61" fmla="*/ 264839 w 2854049"/>
                <a:gd name="connsiteY61" fmla="*/ 2113450 h 4135471"/>
                <a:gd name="connsiteX62" fmla="*/ 259018 w 2854049"/>
                <a:gd name="connsiteY62" fmla="*/ 2129483 h 4135471"/>
                <a:gd name="connsiteX63" fmla="*/ 250288 w 2854049"/>
                <a:gd name="connsiteY63" fmla="*/ 2145517 h 4135471"/>
                <a:gd name="connsiteX64" fmla="*/ 243497 w 2854049"/>
                <a:gd name="connsiteY64" fmla="*/ 2164557 h 4135471"/>
                <a:gd name="connsiteX65" fmla="*/ 241557 w 2854049"/>
                <a:gd name="connsiteY65" fmla="*/ 2184601 h 4135471"/>
                <a:gd name="connsiteX66" fmla="*/ 245437 w 2854049"/>
                <a:gd name="connsiteY66" fmla="*/ 2204642 h 4135471"/>
                <a:gd name="connsiteX67" fmla="*/ 256109 w 2854049"/>
                <a:gd name="connsiteY67" fmla="*/ 2222680 h 4135471"/>
                <a:gd name="connsiteX68" fmla="*/ 269690 w 2854049"/>
                <a:gd name="connsiteY68" fmla="*/ 2236709 h 4135471"/>
                <a:gd name="connsiteX69" fmla="*/ 287151 w 2854049"/>
                <a:gd name="connsiteY69" fmla="*/ 2249737 h 4135471"/>
                <a:gd name="connsiteX70" fmla="*/ 304613 w 2854049"/>
                <a:gd name="connsiteY70" fmla="*/ 2258756 h 4135471"/>
                <a:gd name="connsiteX71" fmla="*/ 321105 w 2854049"/>
                <a:gd name="connsiteY71" fmla="*/ 2269780 h 4135471"/>
                <a:gd name="connsiteX72" fmla="*/ 336627 w 2854049"/>
                <a:gd name="connsiteY72" fmla="*/ 2284810 h 4135471"/>
                <a:gd name="connsiteX73" fmla="*/ 345358 w 2854049"/>
                <a:gd name="connsiteY73" fmla="*/ 2300845 h 4135471"/>
                <a:gd name="connsiteX74" fmla="*/ 354089 w 2854049"/>
                <a:gd name="connsiteY74" fmla="*/ 2329906 h 4135471"/>
                <a:gd name="connsiteX75" fmla="*/ 354089 w 2854049"/>
                <a:gd name="connsiteY75" fmla="*/ 2362976 h 4135471"/>
                <a:gd name="connsiteX76" fmla="*/ 351179 w 2854049"/>
                <a:gd name="connsiteY76" fmla="*/ 2394041 h 4135471"/>
                <a:gd name="connsiteX77" fmla="*/ 343417 w 2854049"/>
                <a:gd name="connsiteY77" fmla="*/ 2426108 h 4135471"/>
                <a:gd name="connsiteX78" fmla="*/ 336627 w 2854049"/>
                <a:gd name="connsiteY78" fmla="*/ 2457173 h 4135471"/>
                <a:gd name="connsiteX79" fmla="*/ 331776 w 2854049"/>
                <a:gd name="connsiteY79" fmla="*/ 2485233 h 4135471"/>
                <a:gd name="connsiteX80" fmla="*/ 327896 w 2854049"/>
                <a:gd name="connsiteY80" fmla="*/ 2525318 h 4135471"/>
                <a:gd name="connsiteX81" fmla="*/ 331776 w 2854049"/>
                <a:gd name="connsiteY81" fmla="*/ 2561393 h 4135471"/>
                <a:gd name="connsiteX82" fmla="*/ 342447 w 2854049"/>
                <a:gd name="connsiteY82" fmla="*/ 2594464 h 4135471"/>
                <a:gd name="connsiteX83" fmla="*/ 356029 w 2854049"/>
                <a:gd name="connsiteY83" fmla="*/ 2623524 h 4135471"/>
                <a:gd name="connsiteX84" fmla="*/ 375432 w 2854049"/>
                <a:gd name="connsiteY84" fmla="*/ 2646572 h 4135471"/>
                <a:gd name="connsiteX85" fmla="*/ 400654 w 2854049"/>
                <a:gd name="connsiteY85" fmla="*/ 2668619 h 4135471"/>
                <a:gd name="connsiteX86" fmla="*/ 424906 w 2854049"/>
                <a:gd name="connsiteY86" fmla="*/ 2686657 h 4135471"/>
                <a:gd name="connsiteX87" fmla="*/ 453040 w 2854049"/>
                <a:gd name="connsiteY87" fmla="*/ 2701688 h 4135471"/>
                <a:gd name="connsiteX88" fmla="*/ 481173 w 2854049"/>
                <a:gd name="connsiteY88" fmla="*/ 2714717 h 4135471"/>
                <a:gd name="connsiteX89" fmla="*/ 509306 w 2854049"/>
                <a:gd name="connsiteY89" fmla="*/ 2721731 h 4135471"/>
                <a:gd name="connsiteX90" fmla="*/ 560721 w 2854049"/>
                <a:gd name="connsiteY90" fmla="*/ 2730751 h 4135471"/>
                <a:gd name="connsiteX91" fmla="*/ 615047 w 2854049"/>
                <a:gd name="connsiteY91" fmla="*/ 2734758 h 4135471"/>
                <a:gd name="connsiteX92" fmla="*/ 672284 w 2854049"/>
                <a:gd name="connsiteY92" fmla="*/ 2732755 h 4135471"/>
                <a:gd name="connsiteX93" fmla="*/ 728550 w 2854049"/>
                <a:gd name="connsiteY93" fmla="*/ 2726742 h 4135471"/>
                <a:gd name="connsiteX94" fmla="*/ 784816 w 2854049"/>
                <a:gd name="connsiteY94" fmla="*/ 2719726 h 4135471"/>
                <a:gd name="connsiteX95" fmla="*/ 838171 w 2854049"/>
                <a:gd name="connsiteY95" fmla="*/ 2708704 h 4135471"/>
                <a:gd name="connsiteX96" fmla="*/ 885706 w 2854049"/>
                <a:gd name="connsiteY96" fmla="*/ 2695677 h 4135471"/>
                <a:gd name="connsiteX97" fmla="*/ 927421 w 2854049"/>
                <a:gd name="connsiteY97" fmla="*/ 2681646 h 4135471"/>
                <a:gd name="connsiteX98" fmla="*/ 944882 w 2854049"/>
                <a:gd name="connsiteY98" fmla="*/ 2675633 h 4135471"/>
                <a:gd name="connsiteX99" fmla="*/ 968165 w 2854049"/>
                <a:gd name="connsiteY99" fmla="*/ 2668619 h 4135471"/>
                <a:gd name="connsiteX100" fmla="*/ 993388 w 2854049"/>
                <a:gd name="connsiteY100" fmla="*/ 2661605 h 4135471"/>
                <a:gd name="connsiteX101" fmla="*/ 1019581 w 2854049"/>
                <a:gd name="connsiteY101" fmla="*/ 2654590 h 4135471"/>
                <a:gd name="connsiteX102" fmla="*/ 1047714 w 2854049"/>
                <a:gd name="connsiteY102" fmla="*/ 2650582 h 4135471"/>
                <a:gd name="connsiteX103" fmla="*/ 1075847 w 2854049"/>
                <a:gd name="connsiteY103" fmla="*/ 2648577 h 4135471"/>
                <a:gd name="connsiteX104" fmla="*/ 1100100 w 2854049"/>
                <a:gd name="connsiteY104" fmla="*/ 2652585 h 4135471"/>
                <a:gd name="connsiteX105" fmla="*/ 1121442 w 2854049"/>
                <a:gd name="connsiteY105" fmla="*/ 2661605 h 4135471"/>
                <a:gd name="connsiteX106" fmla="*/ 1140844 w 2854049"/>
                <a:gd name="connsiteY106" fmla="*/ 2679643 h 4135471"/>
                <a:gd name="connsiteX107" fmla="*/ 1158306 w 2854049"/>
                <a:gd name="connsiteY107" fmla="*/ 2708704 h 4135471"/>
                <a:gd name="connsiteX108" fmla="*/ 1174797 w 2854049"/>
                <a:gd name="connsiteY108" fmla="*/ 2745782 h 4135471"/>
                <a:gd name="connsiteX109" fmla="*/ 1190319 w 2854049"/>
                <a:gd name="connsiteY109" fmla="*/ 2788872 h 4135471"/>
                <a:gd name="connsiteX110" fmla="*/ 1202931 w 2854049"/>
                <a:gd name="connsiteY110" fmla="*/ 2837975 h 4135471"/>
                <a:gd name="connsiteX111" fmla="*/ 1215541 w 2854049"/>
                <a:gd name="connsiteY111" fmla="*/ 2889083 h 4135471"/>
                <a:gd name="connsiteX112" fmla="*/ 1226212 w 2854049"/>
                <a:gd name="connsiteY112" fmla="*/ 2942195 h 4135471"/>
                <a:gd name="connsiteX113" fmla="*/ 1235914 w 2854049"/>
                <a:gd name="connsiteY113" fmla="*/ 2996309 h 4135471"/>
                <a:gd name="connsiteX114" fmla="*/ 1245616 w 2854049"/>
                <a:gd name="connsiteY114" fmla="*/ 3049421 h 4135471"/>
                <a:gd name="connsiteX115" fmla="*/ 1252407 w 2854049"/>
                <a:gd name="connsiteY115" fmla="*/ 3098524 h 4135471"/>
                <a:gd name="connsiteX116" fmla="*/ 1261138 w 2854049"/>
                <a:gd name="connsiteY116" fmla="*/ 3144621 h 4135471"/>
                <a:gd name="connsiteX117" fmla="*/ 1267927 w 2854049"/>
                <a:gd name="connsiteY117" fmla="*/ 3182701 h 4135471"/>
                <a:gd name="connsiteX118" fmla="*/ 1273749 w 2854049"/>
                <a:gd name="connsiteY118" fmla="*/ 3215771 h 4135471"/>
                <a:gd name="connsiteX119" fmla="*/ 1405683 w 2854049"/>
                <a:gd name="connsiteY119" fmla="*/ 3238820 h 4135471"/>
                <a:gd name="connsiteX120" fmla="*/ 1539558 w 2854049"/>
                <a:gd name="connsiteY120" fmla="*/ 3251847 h 4135471"/>
                <a:gd name="connsiteX121" fmla="*/ 1677312 w 2854049"/>
                <a:gd name="connsiteY121" fmla="*/ 3253851 h 4135471"/>
                <a:gd name="connsiteX122" fmla="*/ 1817977 w 2854049"/>
                <a:gd name="connsiteY122" fmla="*/ 3246837 h 4135471"/>
                <a:gd name="connsiteX123" fmla="*/ 1963493 w 2854049"/>
                <a:gd name="connsiteY123" fmla="*/ 3226793 h 4135471"/>
                <a:gd name="connsiteX124" fmla="*/ 1998071 w 2854049"/>
                <a:gd name="connsiteY124" fmla="*/ 3220300 h 4135471"/>
                <a:gd name="connsiteX125" fmla="*/ 1972544 w 2854049"/>
                <a:gd name="connsiteY125" fmla="*/ 2990832 h 4135471"/>
                <a:gd name="connsiteX126" fmla="*/ 1866104 w 2854049"/>
                <a:gd name="connsiteY126" fmla="*/ 2529483 h 4135471"/>
                <a:gd name="connsiteX127" fmla="*/ 1085631 w 2854049"/>
                <a:gd name="connsiteY127" fmla="*/ 1773024 h 4135471"/>
                <a:gd name="connsiteX128" fmla="*/ 1277747 w 2854049"/>
                <a:gd name="connsiteY128" fmla="*/ 968535 h 4135471"/>
                <a:gd name="connsiteX129" fmla="*/ 1914134 w 2854049"/>
                <a:gd name="connsiteY129" fmla="*/ 872477 h 4135471"/>
                <a:gd name="connsiteX130" fmla="*/ 2334389 w 2854049"/>
                <a:gd name="connsiteY130" fmla="*/ 1316747 h 4135471"/>
                <a:gd name="connsiteX131" fmla="*/ 2850702 w 2854049"/>
                <a:gd name="connsiteY131" fmla="*/ 1256710 h 4135471"/>
                <a:gd name="connsiteX132" fmla="*/ 2851858 w 2854049"/>
                <a:gd name="connsiteY132" fmla="*/ 1288484 h 4135471"/>
                <a:gd name="connsiteX133" fmla="*/ 2854049 w 2854049"/>
                <a:gd name="connsiteY133" fmla="*/ 1252639 h 4135471"/>
                <a:gd name="connsiteX134" fmla="*/ 2852109 w 2854049"/>
                <a:gd name="connsiteY134" fmla="*/ 1156435 h 4135471"/>
                <a:gd name="connsiteX135" fmla="*/ 2845318 w 2854049"/>
                <a:gd name="connsiteY135" fmla="*/ 1062236 h 4135471"/>
                <a:gd name="connsiteX136" fmla="*/ 2830767 w 2854049"/>
                <a:gd name="connsiteY136" fmla="*/ 971045 h 4135471"/>
                <a:gd name="connsiteX137" fmla="*/ 2811365 w 2854049"/>
                <a:gd name="connsiteY137" fmla="*/ 881857 h 4135471"/>
                <a:gd name="connsiteX138" fmla="*/ 2787112 w 2854049"/>
                <a:gd name="connsiteY138" fmla="*/ 799684 h 4135471"/>
                <a:gd name="connsiteX139" fmla="*/ 2759950 w 2854049"/>
                <a:gd name="connsiteY139" fmla="*/ 724526 h 4135471"/>
                <a:gd name="connsiteX140" fmla="*/ 2728906 w 2854049"/>
                <a:gd name="connsiteY140" fmla="*/ 657385 h 4135471"/>
                <a:gd name="connsiteX141" fmla="*/ 2682340 w 2854049"/>
                <a:gd name="connsiteY141" fmla="*/ 577215 h 4135471"/>
                <a:gd name="connsiteX142" fmla="*/ 2631895 w 2854049"/>
                <a:gd name="connsiteY142" fmla="*/ 501055 h 4135471"/>
                <a:gd name="connsiteX143" fmla="*/ 2574659 w 2854049"/>
                <a:gd name="connsiteY143" fmla="*/ 429907 h 4135471"/>
                <a:gd name="connsiteX144" fmla="*/ 2513543 w 2854049"/>
                <a:gd name="connsiteY144" fmla="*/ 361762 h 4135471"/>
                <a:gd name="connsiteX145" fmla="*/ 2446606 w 2854049"/>
                <a:gd name="connsiteY145" fmla="*/ 300634 h 4135471"/>
                <a:gd name="connsiteX146" fmla="*/ 2371907 w 2854049"/>
                <a:gd name="connsiteY146" fmla="*/ 243513 h 4135471"/>
                <a:gd name="connsiteX147" fmla="*/ 2294299 w 2854049"/>
                <a:gd name="connsiteY147" fmla="*/ 192406 h 4135471"/>
                <a:gd name="connsiteX148" fmla="*/ 2211840 w 2854049"/>
                <a:gd name="connsiteY148" fmla="*/ 147311 h 4135471"/>
                <a:gd name="connsiteX149" fmla="*/ 2121620 w 2854049"/>
                <a:gd name="connsiteY149" fmla="*/ 109230 h 4135471"/>
                <a:gd name="connsiteX150" fmla="*/ 2028490 w 2854049"/>
                <a:gd name="connsiteY150" fmla="*/ 74157 h 4135471"/>
                <a:gd name="connsiteX151" fmla="*/ 1927599 w 2854049"/>
                <a:gd name="connsiteY151" fmla="*/ 47099 h 4135471"/>
                <a:gd name="connsiteX152" fmla="*/ 1821858 w 2854049"/>
                <a:gd name="connsiteY152" fmla="*/ 25053 h 4135471"/>
                <a:gd name="connsiteX153" fmla="*/ 1711265 w 2854049"/>
                <a:gd name="connsiteY153" fmla="*/ 10021 h 4135471"/>
                <a:gd name="connsiteX154" fmla="*/ 1594853 w 2854049"/>
                <a:gd name="connsiteY154" fmla="*/ 1002 h 4135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</a:cxnLst>
              <a:rect l="l" t="t" r="r" b="b"/>
              <a:pathLst>
                <a:path w="2854049" h="4135471">
                  <a:moveTo>
                    <a:pt x="1696267" y="3431657"/>
                  </a:moveTo>
                  <a:cubicBezTo>
                    <a:pt x="1501914" y="3431657"/>
                    <a:pt x="1344360" y="3589211"/>
                    <a:pt x="1344360" y="3783564"/>
                  </a:cubicBezTo>
                  <a:cubicBezTo>
                    <a:pt x="1344360" y="3977917"/>
                    <a:pt x="1501914" y="4135471"/>
                    <a:pt x="1696267" y="4135471"/>
                  </a:cubicBezTo>
                  <a:cubicBezTo>
                    <a:pt x="1890620" y="4135471"/>
                    <a:pt x="2048174" y="3977917"/>
                    <a:pt x="2048174" y="3783564"/>
                  </a:cubicBezTo>
                  <a:cubicBezTo>
                    <a:pt x="2048174" y="3589211"/>
                    <a:pt x="1890620" y="3431657"/>
                    <a:pt x="1696267" y="3431657"/>
                  </a:cubicBezTo>
                  <a:close/>
                  <a:moveTo>
                    <a:pt x="1470680" y="0"/>
                  </a:moveTo>
                  <a:lnTo>
                    <a:pt x="1360088" y="9020"/>
                  </a:lnTo>
                  <a:lnTo>
                    <a:pt x="1082638" y="72152"/>
                  </a:lnTo>
                  <a:lnTo>
                    <a:pt x="1000179" y="103217"/>
                  </a:lnTo>
                  <a:lnTo>
                    <a:pt x="918691" y="138291"/>
                  </a:lnTo>
                  <a:lnTo>
                    <a:pt x="839141" y="180379"/>
                  </a:lnTo>
                  <a:lnTo>
                    <a:pt x="765414" y="227479"/>
                  </a:lnTo>
                  <a:lnTo>
                    <a:pt x="694595" y="280591"/>
                  </a:lnTo>
                  <a:lnTo>
                    <a:pt x="629599" y="338714"/>
                  </a:lnTo>
                  <a:lnTo>
                    <a:pt x="569452" y="401847"/>
                  </a:lnTo>
                  <a:lnTo>
                    <a:pt x="515126" y="470992"/>
                  </a:lnTo>
                  <a:lnTo>
                    <a:pt x="467591" y="544147"/>
                  </a:lnTo>
                  <a:lnTo>
                    <a:pt x="426847" y="622311"/>
                  </a:lnTo>
                  <a:lnTo>
                    <a:pt x="392893" y="706488"/>
                  </a:lnTo>
                  <a:lnTo>
                    <a:pt x="338568" y="937976"/>
                  </a:lnTo>
                  <a:lnTo>
                    <a:pt x="333717" y="994094"/>
                  </a:lnTo>
                  <a:lnTo>
                    <a:pt x="331776" y="1047206"/>
                  </a:lnTo>
                  <a:lnTo>
                    <a:pt x="333717" y="1096308"/>
                  </a:lnTo>
                  <a:lnTo>
                    <a:pt x="334686" y="1145413"/>
                  </a:lnTo>
                  <a:lnTo>
                    <a:pt x="334686" y="1191509"/>
                  </a:lnTo>
                  <a:lnTo>
                    <a:pt x="329836" y="1234599"/>
                  </a:lnTo>
                  <a:lnTo>
                    <a:pt x="315284" y="1278693"/>
                  </a:lnTo>
                  <a:lnTo>
                    <a:pt x="289092" y="1331805"/>
                  </a:lnTo>
                  <a:lnTo>
                    <a:pt x="257078" y="1380908"/>
                  </a:lnTo>
                  <a:lnTo>
                    <a:pt x="222155" y="1423998"/>
                  </a:lnTo>
                  <a:lnTo>
                    <a:pt x="185291" y="1468092"/>
                  </a:lnTo>
                  <a:lnTo>
                    <a:pt x="146487" y="1508176"/>
                  </a:lnTo>
                  <a:lnTo>
                    <a:pt x="107683" y="1548261"/>
                  </a:lnTo>
                  <a:lnTo>
                    <a:pt x="70819" y="1592354"/>
                  </a:lnTo>
                  <a:lnTo>
                    <a:pt x="58206" y="1604378"/>
                  </a:lnTo>
                  <a:lnTo>
                    <a:pt x="42684" y="1619410"/>
                  </a:lnTo>
                  <a:lnTo>
                    <a:pt x="26193" y="1637448"/>
                  </a:lnTo>
                  <a:lnTo>
                    <a:pt x="12611" y="1655486"/>
                  </a:lnTo>
                  <a:lnTo>
                    <a:pt x="3882" y="1677533"/>
                  </a:lnTo>
                  <a:lnTo>
                    <a:pt x="0" y="1701583"/>
                  </a:lnTo>
                  <a:lnTo>
                    <a:pt x="4851" y="1726636"/>
                  </a:lnTo>
                  <a:lnTo>
                    <a:pt x="17462" y="1750687"/>
                  </a:lnTo>
                  <a:lnTo>
                    <a:pt x="38806" y="1770728"/>
                  </a:lnTo>
                  <a:lnTo>
                    <a:pt x="63057" y="1784759"/>
                  </a:lnTo>
                  <a:lnTo>
                    <a:pt x="93130" y="1797786"/>
                  </a:lnTo>
                  <a:lnTo>
                    <a:pt x="125143" y="1808809"/>
                  </a:lnTo>
                  <a:lnTo>
                    <a:pt x="157158" y="1819833"/>
                  </a:lnTo>
                  <a:lnTo>
                    <a:pt x="188201" y="1830855"/>
                  </a:lnTo>
                  <a:lnTo>
                    <a:pt x="218273" y="1843883"/>
                  </a:lnTo>
                  <a:lnTo>
                    <a:pt x="245437" y="1857912"/>
                  </a:lnTo>
                  <a:lnTo>
                    <a:pt x="264839" y="1875951"/>
                  </a:lnTo>
                  <a:lnTo>
                    <a:pt x="259018" y="1900001"/>
                  </a:lnTo>
                  <a:lnTo>
                    <a:pt x="248347" y="1922047"/>
                  </a:lnTo>
                  <a:lnTo>
                    <a:pt x="237676" y="1945097"/>
                  </a:lnTo>
                  <a:lnTo>
                    <a:pt x="226035" y="1967142"/>
                  </a:lnTo>
                  <a:lnTo>
                    <a:pt x="215364" y="1989189"/>
                  </a:lnTo>
                  <a:lnTo>
                    <a:pt x="207602" y="2011236"/>
                  </a:lnTo>
                  <a:lnTo>
                    <a:pt x="204693" y="2031277"/>
                  </a:lnTo>
                  <a:lnTo>
                    <a:pt x="206633" y="2053324"/>
                  </a:lnTo>
                  <a:lnTo>
                    <a:pt x="217304" y="2073366"/>
                  </a:lnTo>
                  <a:lnTo>
                    <a:pt x="236706" y="2093409"/>
                  </a:lnTo>
                  <a:lnTo>
                    <a:pt x="264839" y="2113450"/>
                  </a:lnTo>
                  <a:lnTo>
                    <a:pt x="259018" y="2129483"/>
                  </a:lnTo>
                  <a:lnTo>
                    <a:pt x="250288" y="2145517"/>
                  </a:lnTo>
                  <a:lnTo>
                    <a:pt x="243497" y="2164557"/>
                  </a:lnTo>
                  <a:lnTo>
                    <a:pt x="241557" y="2184601"/>
                  </a:lnTo>
                  <a:lnTo>
                    <a:pt x="245437" y="2204642"/>
                  </a:lnTo>
                  <a:lnTo>
                    <a:pt x="256109" y="2222680"/>
                  </a:lnTo>
                  <a:lnTo>
                    <a:pt x="269690" y="2236709"/>
                  </a:lnTo>
                  <a:lnTo>
                    <a:pt x="287151" y="2249737"/>
                  </a:lnTo>
                  <a:lnTo>
                    <a:pt x="304613" y="2258756"/>
                  </a:lnTo>
                  <a:lnTo>
                    <a:pt x="321105" y="2269780"/>
                  </a:lnTo>
                  <a:lnTo>
                    <a:pt x="336627" y="2284810"/>
                  </a:lnTo>
                  <a:lnTo>
                    <a:pt x="345358" y="2300845"/>
                  </a:lnTo>
                  <a:lnTo>
                    <a:pt x="354089" y="2329906"/>
                  </a:lnTo>
                  <a:lnTo>
                    <a:pt x="354089" y="2362976"/>
                  </a:lnTo>
                  <a:lnTo>
                    <a:pt x="351179" y="2394041"/>
                  </a:lnTo>
                  <a:lnTo>
                    <a:pt x="343417" y="2426108"/>
                  </a:lnTo>
                  <a:lnTo>
                    <a:pt x="336627" y="2457173"/>
                  </a:lnTo>
                  <a:lnTo>
                    <a:pt x="331776" y="2485233"/>
                  </a:lnTo>
                  <a:lnTo>
                    <a:pt x="327896" y="2525318"/>
                  </a:lnTo>
                  <a:lnTo>
                    <a:pt x="331776" y="2561393"/>
                  </a:lnTo>
                  <a:lnTo>
                    <a:pt x="342447" y="2594464"/>
                  </a:lnTo>
                  <a:lnTo>
                    <a:pt x="356029" y="2623524"/>
                  </a:lnTo>
                  <a:lnTo>
                    <a:pt x="375432" y="2646572"/>
                  </a:lnTo>
                  <a:lnTo>
                    <a:pt x="400654" y="2668619"/>
                  </a:lnTo>
                  <a:lnTo>
                    <a:pt x="424906" y="2686657"/>
                  </a:lnTo>
                  <a:lnTo>
                    <a:pt x="453040" y="2701688"/>
                  </a:lnTo>
                  <a:lnTo>
                    <a:pt x="481173" y="2714717"/>
                  </a:lnTo>
                  <a:lnTo>
                    <a:pt x="509306" y="2721731"/>
                  </a:lnTo>
                  <a:lnTo>
                    <a:pt x="560721" y="2730751"/>
                  </a:lnTo>
                  <a:lnTo>
                    <a:pt x="615047" y="2734758"/>
                  </a:lnTo>
                  <a:lnTo>
                    <a:pt x="672284" y="2732755"/>
                  </a:lnTo>
                  <a:lnTo>
                    <a:pt x="728550" y="2726742"/>
                  </a:lnTo>
                  <a:lnTo>
                    <a:pt x="784816" y="2719726"/>
                  </a:lnTo>
                  <a:lnTo>
                    <a:pt x="838171" y="2708704"/>
                  </a:lnTo>
                  <a:lnTo>
                    <a:pt x="885706" y="2695677"/>
                  </a:lnTo>
                  <a:lnTo>
                    <a:pt x="927421" y="2681646"/>
                  </a:lnTo>
                  <a:lnTo>
                    <a:pt x="944882" y="2675633"/>
                  </a:lnTo>
                  <a:lnTo>
                    <a:pt x="968165" y="2668619"/>
                  </a:lnTo>
                  <a:lnTo>
                    <a:pt x="993388" y="2661605"/>
                  </a:lnTo>
                  <a:lnTo>
                    <a:pt x="1019581" y="2654590"/>
                  </a:lnTo>
                  <a:lnTo>
                    <a:pt x="1047714" y="2650582"/>
                  </a:lnTo>
                  <a:lnTo>
                    <a:pt x="1075847" y="2648577"/>
                  </a:lnTo>
                  <a:lnTo>
                    <a:pt x="1100100" y="2652585"/>
                  </a:lnTo>
                  <a:lnTo>
                    <a:pt x="1121442" y="2661605"/>
                  </a:lnTo>
                  <a:lnTo>
                    <a:pt x="1140844" y="2679643"/>
                  </a:lnTo>
                  <a:lnTo>
                    <a:pt x="1158306" y="2708704"/>
                  </a:lnTo>
                  <a:lnTo>
                    <a:pt x="1174797" y="2745782"/>
                  </a:lnTo>
                  <a:lnTo>
                    <a:pt x="1190319" y="2788872"/>
                  </a:lnTo>
                  <a:lnTo>
                    <a:pt x="1202931" y="2837975"/>
                  </a:lnTo>
                  <a:lnTo>
                    <a:pt x="1215541" y="2889083"/>
                  </a:lnTo>
                  <a:lnTo>
                    <a:pt x="1226212" y="2942195"/>
                  </a:lnTo>
                  <a:lnTo>
                    <a:pt x="1235914" y="2996309"/>
                  </a:lnTo>
                  <a:lnTo>
                    <a:pt x="1245616" y="3049421"/>
                  </a:lnTo>
                  <a:lnTo>
                    <a:pt x="1252407" y="3098524"/>
                  </a:lnTo>
                  <a:lnTo>
                    <a:pt x="1261138" y="3144621"/>
                  </a:lnTo>
                  <a:lnTo>
                    <a:pt x="1267927" y="3182701"/>
                  </a:lnTo>
                  <a:lnTo>
                    <a:pt x="1273749" y="3215771"/>
                  </a:lnTo>
                  <a:lnTo>
                    <a:pt x="1405683" y="3238820"/>
                  </a:lnTo>
                  <a:lnTo>
                    <a:pt x="1539558" y="3251847"/>
                  </a:lnTo>
                  <a:lnTo>
                    <a:pt x="1677312" y="3253851"/>
                  </a:lnTo>
                  <a:lnTo>
                    <a:pt x="1817977" y="3246837"/>
                  </a:lnTo>
                  <a:lnTo>
                    <a:pt x="1963493" y="3226793"/>
                  </a:lnTo>
                  <a:lnTo>
                    <a:pt x="1998071" y="3220300"/>
                  </a:lnTo>
                  <a:lnTo>
                    <a:pt x="1972544" y="2990832"/>
                  </a:lnTo>
                  <a:cubicBezTo>
                    <a:pt x="1951990" y="2824419"/>
                    <a:pt x="1923973" y="2664322"/>
                    <a:pt x="1866104" y="2529483"/>
                  </a:cubicBezTo>
                  <a:cubicBezTo>
                    <a:pt x="1798827" y="2378364"/>
                    <a:pt x="1318234" y="2057324"/>
                    <a:pt x="1085631" y="1773024"/>
                  </a:cubicBezTo>
                  <a:cubicBezTo>
                    <a:pt x="1039452" y="1683967"/>
                    <a:pt x="924385" y="1218329"/>
                    <a:pt x="1277747" y="968535"/>
                  </a:cubicBezTo>
                  <a:cubicBezTo>
                    <a:pt x="1430175" y="835482"/>
                    <a:pt x="1702005" y="831017"/>
                    <a:pt x="1914134" y="872477"/>
                  </a:cubicBezTo>
                  <a:cubicBezTo>
                    <a:pt x="2031257" y="905756"/>
                    <a:pt x="2240228" y="1053847"/>
                    <a:pt x="2334389" y="1316747"/>
                  </a:cubicBezTo>
                  <a:lnTo>
                    <a:pt x="2850702" y="1256710"/>
                  </a:lnTo>
                  <a:lnTo>
                    <a:pt x="2851858" y="1288484"/>
                  </a:lnTo>
                  <a:lnTo>
                    <a:pt x="2854049" y="1252639"/>
                  </a:lnTo>
                  <a:lnTo>
                    <a:pt x="2852109" y="1156435"/>
                  </a:lnTo>
                  <a:lnTo>
                    <a:pt x="2845318" y="1062236"/>
                  </a:lnTo>
                  <a:lnTo>
                    <a:pt x="2830767" y="971045"/>
                  </a:lnTo>
                  <a:lnTo>
                    <a:pt x="2811365" y="881857"/>
                  </a:lnTo>
                  <a:lnTo>
                    <a:pt x="2787112" y="799684"/>
                  </a:lnTo>
                  <a:lnTo>
                    <a:pt x="2759950" y="724526"/>
                  </a:lnTo>
                  <a:lnTo>
                    <a:pt x="2728906" y="657385"/>
                  </a:lnTo>
                  <a:lnTo>
                    <a:pt x="2682340" y="577215"/>
                  </a:lnTo>
                  <a:lnTo>
                    <a:pt x="2631895" y="501055"/>
                  </a:lnTo>
                  <a:lnTo>
                    <a:pt x="2574659" y="429907"/>
                  </a:lnTo>
                  <a:lnTo>
                    <a:pt x="2513543" y="361762"/>
                  </a:lnTo>
                  <a:lnTo>
                    <a:pt x="2446606" y="300634"/>
                  </a:lnTo>
                  <a:lnTo>
                    <a:pt x="2371907" y="243513"/>
                  </a:lnTo>
                  <a:lnTo>
                    <a:pt x="2294299" y="192406"/>
                  </a:lnTo>
                  <a:lnTo>
                    <a:pt x="2211840" y="147311"/>
                  </a:lnTo>
                  <a:lnTo>
                    <a:pt x="2121620" y="109230"/>
                  </a:lnTo>
                  <a:lnTo>
                    <a:pt x="2028490" y="74157"/>
                  </a:lnTo>
                  <a:lnTo>
                    <a:pt x="1927599" y="47099"/>
                  </a:lnTo>
                  <a:lnTo>
                    <a:pt x="1821858" y="25053"/>
                  </a:lnTo>
                  <a:lnTo>
                    <a:pt x="1711265" y="10021"/>
                  </a:lnTo>
                  <a:lnTo>
                    <a:pt x="1594853" y="1002"/>
                  </a:ln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1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3DB0BB5A-99ED-43D3-9770-70D9CC0E5168}"/>
                </a:ext>
              </a:extLst>
            </p:cNvPr>
            <p:cNvSpPr/>
            <p:nvPr/>
          </p:nvSpPr>
          <p:spPr>
            <a:xfrm flipH="1">
              <a:off x="1105009" y="665240"/>
              <a:ext cx="3688534" cy="2409764"/>
            </a:xfrm>
            <a:custGeom>
              <a:avLst/>
              <a:gdLst>
                <a:gd name="connsiteX0" fmla="*/ 1547519 w 3095038"/>
                <a:gd name="connsiteY0" fmla="*/ 0 h 2022026"/>
                <a:gd name="connsiteX1" fmla="*/ 3095038 w 3095038"/>
                <a:gd name="connsiteY1" fmla="*/ 627509 h 2022026"/>
                <a:gd name="connsiteX2" fmla="*/ 2825277 w 3095038"/>
                <a:gd name="connsiteY2" fmla="*/ 736897 h 2022026"/>
                <a:gd name="connsiteX3" fmla="*/ 2825277 w 3095038"/>
                <a:gd name="connsiteY3" fmla="*/ 1583608 h 2022026"/>
                <a:gd name="connsiteX4" fmla="*/ 2829142 w 3095038"/>
                <a:gd name="connsiteY4" fmla="*/ 1585209 h 2022026"/>
                <a:gd name="connsiteX5" fmla="*/ 2841509 w 3095038"/>
                <a:gd name="connsiteY5" fmla="*/ 1615067 h 2022026"/>
                <a:gd name="connsiteX6" fmla="*/ 2829142 w 3095038"/>
                <a:gd name="connsiteY6" fmla="*/ 1644926 h 2022026"/>
                <a:gd name="connsiteX7" fmla="*/ 2826092 w 3095038"/>
                <a:gd name="connsiteY7" fmla="*/ 1646189 h 2022026"/>
                <a:gd name="connsiteX8" fmla="*/ 2876626 w 3095038"/>
                <a:gd name="connsiteY8" fmla="*/ 2022026 h 2022026"/>
                <a:gd name="connsiteX9" fmla="*/ 2721940 w 3095038"/>
                <a:gd name="connsiteY9" fmla="*/ 2022026 h 2022026"/>
                <a:gd name="connsiteX10" fmla="*/ 2772475 w 3095038"/>
                <a:gd name="connsiteY10" fmla="*/ 1646189 h 2022026"/>
                <a:gd name="connsiteX11" fmla="*/ 2769425 w 3095038"/>
                <a:gd name="connsiteY11" fmla="*/ 1644926 h 2022026"/>
                <a:gd name="connsiteX12" fmla="*/ 2757057 w 3095038"/>
                <a:gd name="connsiteY12" fmla="*/ 1615067 h 2022026"/>
                <a:gd name="connsiteX13" fmla="*/ 2769425 w 3095038"/>
                <a:gd name="connsiteY13" fmla="*/ 1585209 h 2022026"/>
                <a:gd name="connsiteX14" fmla="*/ 2773289 w 3095038"/>
                <a:gd name="connsiteY14" fmla="*/ 1583608 h 2022026"/>
                <a:gd name="connsiteX15" fmla="*/ 2773289 w 3095038"/>
                <a:gd name="connsiteY15" fmla="*/ 757978 h 2022026"/>
                <a:gd name="connsiteX16" fmla="*/ 2747752 w 3095038"/>
                <a:gd name="connsiteY16" fmla="*/ 768333 h 2022026"/>
                <a:gd name="connsiteX17" fmla="*/ 2473970 w 3095038"/>
                <a:gd name="connsiteY17" fmla="*/ 981499 h 2022026"/>
                <a:gd name="connsiteX18" fmla="*/ 2473970 w 3095038"/>
                <a:gd name="connsiteY18" fmla="*/ 1333096 h 2022026"/>
                <a:gd name="connsiteX19" fmla="*/ 1442377 w 3095038"/>
                <a:gd name="connsiteY19" fmla="*/ 1553521 h 2022026"/>
                <a:gd name="connsiteX20" fmla="*/ 628675 w 3095038"/>
                <a:gd name="connsiteY20" fmla="*/ 1422110 h 2022026"/>
                <a:gd name="connsiteX21" fmla="*/ 635755 w 3095038"/>
                <a:gd name="connsiteY21" fmla="*/ 1406334 h 2022026"/>
                <a:gd name="connsiteX22" fmla="*/ 621068 w 3095038"/>
                <a:gd name="connsiteY22" fmla="*/ 1402746 h 2022026"/>
                <a:gd name="connsiteX23" fmla="*/ 621068 w 3095038"/>
                <a:gd name="connsiteY23" fmla="*/ 981499 h 2022026"/>
                <a:gd name="connsiteX24" fmla="*/ 0 w 3095038"/>
                <a:gd name="connsiteY24" fmla="*/ 627509 h 2022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095038" h="2022026">
                  <a:moveTo>
                    <a:pt x="1547519" y="0"/>
                  </a:moveTo>
                  <a:lnTo>
                    <a:pt x="3095038" y="627509"/>
                  </a:lnTo>
                  <a:lnTo>
                    <a:pt x="2825277" y="736897"/>
                  </a:lnTo>
                  <a:lnTo>
                    <a:pt x="2825277" y="1583608"/>
                  </a:lnTo>
                  <a:lnTo>
                    <a:pt x="2829142" y="1585209"/>
                  </a:lnTo>
                  <a:cubicBezTo>
                    <a:pt x="2836783" y="1592850"/>
                    <a:pt x="2841509" y="1603406"/>
                    <a:pt x="2841509" y="1615067"/>
                  </a:cubicBezTo>
                  <a:cubicBezTo>
                    <a:pt x="2841509" y="1626728"/>
                    <a:pt x="2836783" y="1637284"/>
                    <a:pt x="2829142" y="1644926"/>
                  </a:cubicBezTo>
                  <a:lnTo>
                    <a:pt x="2826092" y="1646189"/>
                  </a:lnTo>
                  <a:lnTo>
                    <a:pt x="2876626" y="2022026"/>
                  </a:lnTo>
                  <a:lnTo>
                    <a:pt x="2721940" y="2022026"/>
                  </a:lnTo>
                  <a:lnTo>
                    <a:pt x="2772475" y="1646189"/>
                  </a:lnTo>
                  <a:lnTo>
                    <a:pt x="2769425" y="1644926"/>
                  </a:lnTo>
                  <a:cubicBezTo>
                    <a:pt x="2761784" y="1637284"/>
                    <a:pt x="2757057" y="1626728"/>
                    <a:pt x="2757057" y="1615067"/>
                  </a:cubicBezTo>
                  <a:cubicBezTo>
                    <a:pt x="2757057" y="1603406"/>
                    <a:pt x="2761784" y="1592850"/>
                    <a:pt x="2769425" y="1585209"/>
                  </a:cubicBezTo>
                  <a:lnTo>
                    <a:pt x="2773289" y="1583608"/>
                  </a:lnTo>
                  <a:lnTo>
                    <a:pt x="2773289" y="757978"/>
                  </a:lnTo>
                  <a:lnTo>
                    <a:pt x="2747752" y="768333"/>
                  </a:lnTo>
                  <a:lnTo>
                    <a:pt x="2473970" y="981499"/>
                  </a:lnTo>
                  <a:lnTo>
                    <a:pt x="2473970" y="1333096"/>
                  </a:lnTo>
                  <a:cubicBezTo>
                    <a:pt x="2176456" y="1474039"/>
                    <a:pt x="1822001" y="1553521"/>
                    <a:pt x="1442377" y="1553521"/>
                  </a:cubicBezTo>
                  <a:cubicBezTo>
                    <a:pt x="1151810" y="1553521"/>
                    <a:pt x="875988" y="1506956"/>
                    <a:pt x="628675" y="1422110"/>
                  </a:cubicBezTo>
                  <a:cubicBezTo>
                    <a:pt x="630298" y="1416654"/>
                    <a:pt x="632987" y="1411486"/>
                    <a:pt x="635755" y="1406334"/>
                  </a:cubicBezTo>
                  <a:cubicBezTo>
                    <a:pt x="631035" y="1404608"/>
                    <a:pt x="626049" y="1403669"/>
                    <a:pt x="621068" y="1402746"/>
                  </a:cubicBezTo>
                  <a:lnTo>
                    <a:pt x="621068" y="981499"/>
                  </a:lnTo>
                  <a:lnTo>
                    <a:pt x="0" y="627509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sz="2701" dirty="0"/>
            </a:p>
          </p:txBody>
        </p:sp>
      </p:grpSp>
      <p:pic>
        <p:nvPicPr>
          <p:cNvPr id="21" name="Picture 2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77" y="83031"/>
            <a:ext cx="1224942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613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02F57185-A285-4D92-B8BA-00F8775D5B18}"/>
              </a:ext>
            </a:extLst>
          </p:cNvPr>
          <p:cNvGrpSpPr/>
          <p:nvPr/>
        </p:nvGrpSpPr>
        <p:grpSpPr>
          <a:xfrm>
            <a:off x="263749" y="2067864"/>
            <a:ext cx="5421337" cy="3505226"/>
            <a:chOff x="1875628" y="2488979"/>
            <a:chExt cx="4667413" cy="3017770"/>
          </a:xfrm>
        </p:grpSpPr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2F738D6F-C3CA-4BE9-BDC0-B06998C6E8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1150" y="3040735"/>
              <a:ext cx="3062989" cy="2426604"/>
            </a:xfrm>
            <a:custGeom>
              <a:avLst/>
              <a:gdLst>
                <a:gd name="T0" fmla="*/ 323 w 664"/>
                <a:gd name="T1" fmla="*/ 471 h 486"/>
                <a:gd name="T2" fmla="*/ 332 w 664"/>
                <a:gd name="T3" fmla="*/ 458 h 486"/>
                <a:gd name="T4" fmla="*/ 302 w 664"/>
                <a:gd name="T5" fmla="*/ 385 h 486"/>
                <a:gd name="T6" fmla="*/ 299 w 664"/>
                <a:gd name="T7" fmla="*/ 384 h 486"/>
                <a:gd name="T8" fmla="*/ 293 w 664"/>
                <a:gd name="T9" fmla="*/ 334 h 486"/>
                <a:gd name="T10" fmla="*/ 248 w 664"/>
                <a:gd name="T11" fmla="*/ 312 h 486"/>
                <a:gd name="T12" fmla="*/ 212 w 664"/>
                <a:gd name="T13" fmla="*/ 256 h 486"/>
                <a:gd name="T14" fmla="*/ 150 w 664"/>
                <a:gd name="T15" fmla="*/ 282 h 486"/>
                <a:gd name="T16" fmla="*/ 63 w 664"/>
                <a:gd name="T17" fmla="*/ 271 h 486"/>
                <a:gd name="T18" fmla="*/ 44 w 664"/>
                <a:gd name="T19" fmla="*/ 246 h 486"/>
                <a:gd name="T20" fmla="*/ 2 w 664"/>
                <a:gd name="T21" fmla="*/ 191 h 486"/>
                <a:gd name="T22" fmla="*/ 2 w 664"/>
                <a:gd name="T23" fmla="*/ 183 h 486"/>
                <a:gd name="T24" fmla="*/ 67 w 664"/>
                <a:gd name="T25" fmla="*/ 80 h 486"/>
                <a:gd name="T26" fmla="*/ 116 w 664"/>
                <a:gd name="T27" fmla="*/ 3 h 486"/>
                <a:gd name="T28" fmla="*/ 122 w 664"/>
                <a:gd name="T29" fmla="*/ 2 h 486"/>
                <a:gd name="T30" fmla="*/ 155 w 664"/>
                <a:gd name="T31" fmla="*/ 19 h 486"/>
                <a:gd name="T32" fmla="*/ 181 w 664"/>
                <a:gd name="T33" fmla="*/ 26 h 486"/>
                <a:gd name="T34" fmla="*/ 217 w 664"/>
                <a:gd name="T35" fmla="*/ 32 h 486"/>
                <a:gd name="T36" fmla="*/ 223 w 664"/>
                <a:gd name="T37" fmla="*/ 33 h 486"/>
                <a:gd name="T38" fmla="*/ 214 w 664"/>
                <a:gd name="T39" fmla="*/ 44 h 486"/>
                <a:gd name="T40" fmla="*/ 170 w 664"/>
                <a:gd name="T41" fmla="*/ 102 h 486"/>
                <a:gd name="T42" fmla="*/ 171 w 664"/>
                <a:gd name="T43" fmla="*/ 151 h 486"/>
                <a:gd name="T44" fmla="*/ 217 w 664"/>
                <a:gd name="T45" fmla="*/ 166 h 486"/>
                <a:gd name="T46" fmla="*/ 245 w 664"/>
                <a:gd name="T47" fmla="*/ 152 h 486"/>
                <a:gd name="T48" fmla="*/ 308 w 664"/>
                <a:gd name="T49" fmla="*/ 119 h 486"/>
                <a:gd name="T50" fmla="*/ 353 w 664"/>
                <a:gd name="T51" fmla="*/ 96 h 486"/>
                <a:gd name="T52" fmla="*/ 372 w 664"/>
                <a:gd name="T53" fmla="*/ 97 h 486"/>
                <a:gd name="T54" fmla="*/ 538 w 664"/>
                <a:gd name="T55" fmla="*/ 205 h 486"/>
                <a:gd name="T56" fmla="*/ 647 w 664"/>
                <a:gd name="T57" fmla="*/ 275 h 486"/>
                <a:gd name="T58" fmla="*/ 663 w 664"/>
                <a:gd name="T59" fmla="*/ 308 h 486"/>
                <a:gd name="T60" fmla="*/ 643 w 664"/>
                <a:gd name="T61" fmla="*/ 334 h 486"/>
                <a:gd name="T62" fmla="*/ 612 w 664"/>
                <a:gd name="T63" fmla="*/ 331 h 486"/>
                <a:gd name="T64" fmla="*/ 483 w 664"/>
                <a:gd name="T65" fmla="*/ 254 h 486"/>
                <a:gd name="T66" fmla="*/ 463 w 664"/>
                <a:gd name="T67" fmla="*/ 242 h 486"/>
                <a:gd name="T68" fmla="*/ 448 w 664"/>
                <a:gd name="T69" fmla="*/ 247 h 486"/>
                <a:gd name="T70" fmla="*/ 451 w 664"/>
                <a:gd name="T71" fmla="*/ 262 h 486"/>
                <a:gd name="T72" fmla="*/ 496 w 664"/>
                <a:gd name="T73" fmla="*/ 289 h 486"/>
                <a:gd name="T74" fmla="*/ 527 w 664"/>
                <a:gd name="T75" fmla="*/ 307 h 486"/>
                <a:gd name="T76" fmla="*/ 571 w 664"/>
                <a:gd name="T77" fmla="*/ 333 h 486"/>
                <a:gd name="T78" fmla="*/ 588 w 664"/>
                <a:gd name="T79" fmla="*/ 344 h 486"/>
                <a:gd name="T80" fmla="*/ 586 w 664"/>
                <a:gd name="T81" fmla="*/ 384 h 486"/>
                <a:gd name="T82" fmla="*/ 544 w 664"/>
                <a:gd name="T83" fmla="*/ 388 h 486"/>
                <a:gd name="T84" fmla="*/ 455 w 664"/>
                <a:gd name="T85" fmla="*/ 339 h 486"/>
                <a:gd name="T86" fmla="*/ 428 w 664"/>
                <a:gd name="T87" fmla="*/ 325 h 486"/>
                <a:gd name="T88" fmla="*/ 411 w 664"/>
                <a:gd name="T89" fmla="*/ 329 h 486"/>
                <a:gd name="T90" fmla="*/ 416 w 664"/>
                <a:gd name="T91" fmla="*/ 345 h 486"/>
                <a:gd name="T92" fmla="*/ 482 w 664"/>
                <a:gd name="T93" fmla="*/ 381 h 486"/>
                <a:gd name="T94" fmla="*/ 522 w 664"/>
                <a:gd name="T95" fmla="*/ 404 h 486"/>
                <a:gd name="T96" fmla="*/ 529 w 664"/>
                <a:gd name="T97" fmla="*/ 433 h 486"/>
                <a:gd name="T98" fmla="*/ 486 w 664"/>
                <a:gd name="T99" fmla="*/ 450 h 486"/>
                <a:gd name="T100" fmla="*/ 461 w 664"/>
                <a:gd name="T101" fmla="*/ 438 h 486"/>
                <a:gd name="T102" fmla="*/ 407 w 664"/>
                <a:gd name="T103" fmla="*/ 410 h 486"/>
                <a:gd name="T104" fmla="*/ 393 w 664"/>
                <a:gd name="T105" fmla="*/ 403 h 486"/>
                <a:gd name="T106" fmla="*/ 376 w 664"/>
                <a:gd name="T107" fmla="*/ 407 h 486"/>
                <a:gd name="T108" fmla="*/ 382 w 664"/>
                <a:gd name="T109" fmla="*/ 424 h 486"/>
                <a:gd name="T110" fmla="*/ 435 w 664"/>
                <a:gd name="T111" fmla="*/ 451 h 486"/>
                <a:gd name="T112" fmla="*/ 464 w 664"/>
                <a:gd name="T113" fmla="*/ 466 h 486"/>
                <a:gd name="T114" fmla="*/ 441 w 664"/>
                <a:gd name="T115" fmla="*/ 479 h 486"/>
                <a:gd name="T116" fmla="*/ 387 w 664"/>
                <a:gd name="T117" fmla="*/ 481 h 486"/>
                <a:gd name="T118" fmla="*/ 335 w 664"/>
                <a:gd name="T119" fmla="*/ 473 h 486"/>
                <a:gd name="T120" fmla="*/ 323 w 664"/>
                <a:gd name="T121" fmla="*/ 471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64" h="486">
                  <a:moveTo>
                    <a:pt x="323" y="471"/>
                  </a:moveTo>
                  <a:cubicBezTo>
                    <a:pt x="326" y="467"/>
                    <a:pt x="329" y="462"/>
                    <a:pt x="332" y="458"/>
                  </a:cubicBezTo>
                  <a:cubicBezTo>
                    <a:pt x="352" y="431"/>
                    <a:pt x="338" y="391"/>
                    <a:pt x="302" y="385"/>
                  </a:cubicBezTo>
                  <a:cubicBezTo>
                    <a:pt x="301" y="385"/>
                    <a:pt x="300" y="384"/>
                    <a:pt x="299" y="384"/>
                  </a:cubicBezTo>
                  <a:cubicBezTo>
                    <a:pt x="306" y="366"/>
                    <a:pt x="304" y="349"/>
                    <a:pt x="293" y="334"/>
                  </a:cubicBezTo>
                  <a:cubicBezTo>
                    <a:pt x="282" y="319"/>
                    <a:pt x="267" y="312"/>
                    <a:pt x="248" y="312"/>
                  </a:cubicBezTo>
                  <a:cubicBezTo>
                    <a:pt x="250" y="285"/>
                    <a:pt x="239" y="264"/>
                    <a:pt x="212" y="256"/>
                  </a:cubicBezTo>
                  <a:cubicBezTo>
                    <a:pt x="185" y="247"/>
                    <a:pt x="165" y="258"/>
                    <a:pt x="150" y="282"/>
                  </a:cubicBezTo>
                  <a:cubicBezTo>
                    <a:pt x="132" y="246"/>
                    <a:pt x="87" y="242"/>
                    <a:pt x="63" y="271"/>
                  </a:cubicBezTo>
                  <a:cubicBezTo>
                    <a:pt x="56" y="262"/>
                    <a:pt x="50" y="254"/>
                    <a:pt x="44" y="246"/>
                  </a:cubicBezTo>
                  <a:cubicBezTo>
                    <a:pt x="30" y="227"/>
                    <a:pt x="16" y="209"/>
                    <a:pt x="2" y="191"/>
                  </a:cubicBezTo>
                  <a:cubicBezTo>
                    <a:pt x="0" y="188"/>
                    <a:pt x="0" y="186"/>
                    <a:pt x="2" y="183"/>
                  </a:cubicBezTo>
                  <a:cubicBezTo>
                    <a:pt x="24" y="149"/>
                    <a:pt x="45" y="115"/>
                    <a:pt x="67" y="80"/>
                  </a:cubicBezTo>
                  <a:cubicBezTo>
                    <a:pt x="83" y="54"/>
                    <a:pt x="99" y="29"/>
                    <a:pt x="116" y="3"/>
                  </a:cubicBezTo>
                  <a:cubicBezTo>
                    <a:pt x="118" y="0"/>
                    <a:pt x="120" y="1"/>
                    <a:pt x="122" y="2"/>
                  </a:cubicBezTo>
                  <a:cubicBezTo>
                    <a:pt x="133" y="8"/>
                    <a:pt x="143" y="14"/>
                    <a:pt x="155" y="19"/>
                  </a:cubicBezTo>
                  <a:cubicBezTo>
                    <a:pt x="163" y="22"/>
                    <a:pt x="172" y="24"/>
                    <a:pt x="181" y="26"/>
                  </a:cubicBezTo>
                  <a:cubicBezTo>
                    <a:pt x="193" y="28"/>
                    <a:pt x="205" y="30"/>
                    <a:pt x="217" y="32"/>
                  </a:cubicBezTo>
                  <a:cubicBezTo>
                    <a:pt x="219" y="32"/>
                    <a:pt x="220" y="32"/>
                    <a:pt x="223" y="33"/>
                  </a:cubicBezTo>
                  <a:cubicBezTo>
                    <a:pt x="220" y="37"/>
                    <a:pt x="217" y="41"/>
                    <a:pt x="214" y="44"/>
                  </a:cubicBezTo>
                  <a:cubicBezTo>
                    <a:pt x="199" y="64"/>
                    <a:pt x="184" y="83"/>
                    <a:pt x="170" y="102"/>
                  </a:cubicBezTo>
                  <a:cubicBezTo>
                    <a:pt x="159" y="117"/>
                    <a:pt x="160" y="137"/>
                    <a:pt x="171" y="151"/>
                  </a:cubicBezTo>
                  <a:cubicBezTo>
                    <a:pt x="181" y="165"/>
                    <a:pt x="202" y="172"/>
                    <a:pt x="217" y="166"/>
                  </a:cubicBezTo>
                  <a:cubicBezTo>
                    <a:pt x="226" y="162"/>
                    <a:pt x="236" y="157"/>
                    <a:pt x="245" y="152"/>
                  </a:cubicBezTo>
                  <a:cubicBezTo>
                    <a:pt x="266" y="141"/>
                    <a:pt x="287" y="130"/>
                    <a:pt x="308" y="119"/>
                  </a:cubicBezTo>
                  <a:cubicBezTo>
                    <a:pt x="323" y="111"/>
                    <a:pt x="338" y="104"/>
                    <a:pt x="353" y="96"/>
                  </a:cubicBezTo>
                  <a:cubicBezTo>
                    <a:pt x="360" y="92"/>
                    <a:pt x="366" y="93"/>
                    <a:pt x="372" y="97"/>
                  </a:cubicBezTo>
                  <a:cubicBezTo>
                    <a:pt x="428" y="133"/>
                    <a:pt x="483" y="169"/>
                    <a:pt x="538" y="205"/>
                  </a:cubicBezTo>
                  <a:cubicBezTo>
                    <a:pt x="575" y="228"/>
                    <a:pt x="611" y="252"/>
                    <a:pt x="647" y="275"/>
                  </a:cubicBezTo>
                  <a:cubicBezTo>
                    <a:pt x="659" y="283"/>
                    <a:pt x="664" y="294"/>
                    <a:pt x="663" y="308"/>
                  </a:cubicBezTo>
                  <a:cubicBezTo>
                    <a:pt x="662" y="320"/>
                    <a:pt x="655" y="329"/>
                    <a:pt x="643" y="334"/>
                  </a:cubicBezTo>
                  <a:cubicBezTo>
                    <a:pt x="632" y="339"/>
                    <a:pt x="622" y="337"/>
                    <a:pt x="612" y="331"/>
                  </a:cubicBezTo>
                  <a:cubicBezTo>
                    <a:pt x="569" y="306"/>
                    <a:pt x="526" y="280"/>
                    <a:pt x="483" y="254"/>
                  </a:cubicBezTo>
                  <a:cubicBezTo>
                    <a:pt x="477" y="250"/>
                    <a:pt x="470" y="246"/>
                    <a:pt x="463" y="242"/>
                  </a:cubicBezTo>
                  <a:cubicBezTo>
                    <a:pt x="457" y="239"/>
                    <a:pt x="451" y="241"/>
                    <a:pt x="448" y="247"/>
                  </a:cubicBezTo>
                  <a:cubicBezTo>
                    <a:pt x="445" y="252"/>
                    <a:pt x="446" y="259"/>
                    <a:pt x="451" y="262"/>
                  </a:cubicBezTo>
                  <a:cubicBezTo>
                    <a:pt x="466" y="271"/>
                    <a:pt x="481" y="280"/>
                    <a:pt x="496" y="289"/>
                  </a:cubicBezTo>
                  <a:cubicBezTo>
                    <a:pt x="506" y="295"/>
                    <a:pt x="516" y="301"/>
                    <a:pt x="527" y="307"/>
                  </a:cubicBezTo>
                  <a:cubicBezTo>
                    <a:pt x="541" y="316"/>
                    <a:pt x="556" y="325"/>
                    <a:pt x="571" y="333"/>
                  </a:cubicBezTo>
                  <a:cubicBezTo>
                    <a:pt x="577" y="337"/>
                    <a:pt x="583" y="340"/>
                    <a:pt x="588" y="344"/>
                  </a:cubicBezTo>
                  <a:cubicBezTo>
                    <a:pt x="600" y="354"/>
                    <a:pt x="601" y="372"/>
                    <a:pt x="586" y="384"/>
                  </a:cubicBezTo>
                  <a:cubicBezTo>
                    <a:pt x="573" y="394"/>
                    <a:pt x="559" y="396"/>
                    <a:pt x="544" y="388"/>
                  </a:cubicBezTo>
                  <a:cubicBezTo>
                    <a:pt x="514" y="372"/>
                    <a:pt x="484" y="355"/>
                    <a:pt x="455" y="339"/>
                  </a:cubicBezTo>
                  <a:cubicBezTo>
                    <a:pt x="446" y="334"/>
                    <a:pt x="437" y="329"/>
                    <a:pt x="428" y="325"/>
                  </a:cubicBezTo>
                  <a:cubicBezTo>
                    <a:pt x="421" y="321"/>
                    <a:pt x="414" y="323"/>
                    <a:pt x="411" y="329"/>
                  </a:cubicBezTo>
                  <a:cubicBezTo>
                    <a:pt x="407" y="335"/>
                    <a:pt x="410" y="341"/>
                    <a:pt x="416" y="345"/>
                  </a:cubicBezTo>
                  <a:cubicBezTo>
                    <a:pt x="438" y="357"/>
                    <a:pt x="460" y="369"/>
                    <a:pt x="482" y="381"/>
                  </a:cubicBezTo>
                  <a:cubicBezTo>
                    <a:pt x="496" y="389"/>
                    <a:pt x="509" y="396"/>
                    <a:pt x="522" y="404"/>
                  </a:cubicBezTo>
                  <a:cubicBezTo>
                    <a:pt x="531" y="410"/>
                    <a:pt x="534" y="423"/>
                    <a:pt x="529" y="433"/>
                  </a:cubicBezTo>
                  <a:cubicBezTo>
                    <a:pt x="519" y="449"/>
                    <a:pt x="503" y="456"/>
                    <a:pt x="486" y="450"/>
                  </a:cubicBezTo>
                  <a:cubicBezTo>
                    <a:pt x="478" y="447"/>
                    <a:pt x="469" y="442"/>
                    <a:pt x="461" y="438"/>
                  </a:cubicBezTo>
                  <a:cubicBezTo>
                    <a:pt x="443" y="429"/>
                    <a:pt x="425" y="419"/>
                    <a:pt x="407" y="410"/>
                  </a:cubicBezTo>
                  <a:cubicBezTo>
                    <a:pt x="402" y="408"/>
                    <a:pt x="398" y="406"/>
                    <a:pt x="393" y="403"/>
                  </a:cubicBezTo>
                  <a:cubicBezTo>
                    <a:pt x="386" y="400"/>
                    <a:pt x="379" y="401"/>
                    <a:pt x="376" y="407"/>
                  </a:cubicBezTo>
                  <a:cubicBezTo>
                    <a:pt x="372" y="413"/>
                    <a:pt x="375" y="420"/>
                    <a:pt x="382" y="424"/>
                  </a:cubicBezTo>
                  <a:cubicBezTo>
                    <a:pt x="399" y="433"/>
                    <a:pt x="417" y="442"/>
                    <a:pt x="435" y="451"/>
                  </a:cubicBezTo>
                  <a:cubicBezTo>
                    <a:pt x="445" y="456"/>
                    <a:pt x="454" y="461"/>
                    <a:pt x="464" y="466"/>
                  </a:cubicBezTo>
                  <a:cubicBezTo>
                    <a:pt x="457" y="472"/>
                    <a:pt x="449" y="476"/>
                    <a:pt x="441" y="479"/>
                  </a:cubicBezTo>
                  <a:cubicBezTo>
                    <a:pt x="423" y="486"/>
                    <a:pt x="405" y="484"/>
                    <a:pt x="387" y="481"/>
                  </a:cubicBezTo>
                  <a:cubicBezTo>
                    <a:pt x="370" y="479"/>
                    <a:pt x="352" y="476"/>
                    <a:pt x="335" y="473"/>
                  </a:cubicBezTo>
                  <a:cubicBezTo>
                    <a:pt x="331" y="473"/>
                    <a:pt x="327" y="472"/>
                    <a:pt x="323" y="471"/>
                  </a:cubicBezTo>
                  <a:close/>
                </a:path>
              </a:pathLst>
            </a:custGeom>
            <a:solidFill>
              <a:srgbClr val="66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solidFill>
                  <a:srgbClr val="282F39"/>
                </a:solidFill>
              </a:endParaRPr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2B800FA1-78EE-45EF-9E28-46BDFC6E01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5454" y="2978805"/>
              <a:ext cx="2583746" cy="1373761"/>
            </a:xfrm>
            <a:custGeom>
              <a:avLst/>
              <a:gdLst>
                <a:gd name="T0" fmla="*/ 486 w 561"/>
                <a:gd name="T1" fmla="*/ 275 h 275"/>
                <a:gd name="T2" fmla="*/ 413 w 561"/>
                <a:gd name="T3" fmla="*/ 228 h 275"/>
                <a:gd name="T4" fmla="*/ 330 w 561"/>
                <a:gd name="T5" fmla="*/ 174 h 275"/>
                <a:gd name="T6" fmla="*/ 229 w 561"/>
                <a:gd name="T7" fmla="*/ 109 h 275"/>
                <a:gd name="T8" fmla="*/ 203 w 561"/>
                <a:gd name="T9" fmla="*/ 92 h 275"/>
                <a:gd name="T10" fmla="*/ 154 w 561"/>
                <a:gd name="T11" fmla="*/ 90 h 275"/>
                <a:gd name="T12" fmla="*/ 78 w 561"/>
                <a:gd name="T13" fmla="*/ 130 h 275"/>
                <a:gd name="T14" fmla="*/ 32 w 561"/>
                <a:gd name="T15" fmla="*/ 154 h 275"/>
                <a:gd name="T16" fmla="*/ 7 w 561"/>
                <a:gd name="T17" fmla="*/ 151 h 275"/>
                <a:gd name="T18" fmla="*/ 7 w 561"/>
                <a:gd name="T19" fmla="*/ 126 h 275"/>
                <a:gd name="T20" fmla="*/ 57 w 561"/>
                <a:gd name="T21" fmla="*/ 61 h 275"/>
                <a:gd name="T22" fmla="*/ 82 w 561"/>
                <a:gd name="T23" fmla="*/ 33 h 275"/>
                <a:gd name="T24" fmla="*/ 117 w 561"/>
                <a:gd name="T25" fmla="*/ 20 h 275"/>
                <a:gd name="T26" fmla="*/ 158 w 561"/>
                <a:gd name="T27" fmla="*/ 12 h 275"/>
                <a:gd name="T28" fmla="*/ 260 w 561"/>
                <a:gd name="T29" fmla="*/ 3 h 275"/>
                <a:gd name="T30" fmla="*/ 309 w 561"/>
                <a:gd name="T31" fmla="*/ 11 h 275"/>
                <a:gd name="T32" fmla="*/ 380 w 561"/>
                <a:gd name="T33" fmla="*/ 25 h 275"/>
                <a:gd name="T34" fmla="*/ 405 w 561"/>
                <a:gd name="T35" fmla="*/ 22 h 275"/>
                <a:gd name="T36" fmla="*/ 432 w 561"/>
                <a:gd name="T37" fmla="*/ 10 h 275"/>
                <a:gd name="T38" fmla="*/ 440 w 561"/>
                <a:gd name="T39" fmla="*/ 12 h 275"/>
                <a:gd name="T40" fmla="*/ 481 w 561"/>
                <a:gd name="T41" fmla="*/ 78 h 275"/>
                <a:gd name="T42" fmla="*/ 535 w 561"/>
                <a:gd name="T43" fmla="*/ 164 h 275"/>
                <a:gd name="T44" fmla="*/ 559 w 561"/>
                <a:gd name="T45" fmla="*/ 201 h 275"/>
                <a:gd name="T46" fmla="*/ 559 w 561"/>
                <a:gd name="T47" fmla="*/ 207 h 275"/>
                <a:gd name="T48" fmla="*/ 487 w 561"/>
                <a:gd name="T49" fmla="*/ 275 h 275"/>
                <a:gd name="T50" fmla="*/ 486 w 561"/>
                <a:gd name="T51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1" h="275">
                  <a:moveTo>
                    <a:pt x="486" y="275"/>
                  </a:moveTo>
                  <a:cubicBezTo>
                    <a:pt x="461" y="259"/>
                    <a:pt x="437" y="244"/>
                    <a:pt x="413" y="228"/>
                  </a:cubicBezTo>
                  <a:cubicBezTo>
                    <a:pt x="385" y="210"/>
                    <a:pt x="357" y="192"/>
                    <a:pt x="330" y="174"/>
                  </a:cubicBezTo>
                  <a:cubicBezTo>
                    <a:pt x="296" y="152"/>
                    <a:pt x="263" y="131"/>
                    <a:pt x="229" y="109"/>
                  </a:cubicBezTo>
                  <a:cubicBezTo>
                    <a:pt x="220" y="103"/>
                    <a:pt x="211" y="98"/>
                    <a:pt x="203" y="92"/>
                  </a:cubicBezTo>
                  <a:cubicBezTo>
                    <a:pt x="187" y="81"/>
                    <a:pt x="171" y="81"/>
                    <a:pt x="154" y="90"/>
                  </a:cubicBezTo>
                  <a:cubicBezTo>
                    <a:pt x="129" y="104"/>
                    <a:pt x="103" y="117"/>
                    <a:pt x="78" y="130"/>
                  </a:cubicBezTo>
                  <a:cubicBezTo>
                    <a:pt x="63" y="138"/>
                    <a:pt x="47" y="146"/>
                    <a:pt x="32" y="154"/>
                  </a:cubicBezTo>
                  <a:cubicBezTo>
                    <a:pt x="23" y="159"/>
                    <a:pt x="13" y="158"/>
                    <a:pt x="7" y="151"/>
                  </a:cubicBezTo>
                  <a:cubicBezTo>
                    <a:pt x="0" y="144"/>
                    <a:pt x="0" y="134"/>
                    <a:pt x="7" y="126"/>
                  </a:cubicBezTo>
                  <a:cubicBezTo>
                    <a:pt x="23" y="104"/>
                    <a:pt x="40" y="83"/>
                    <a:pt x="57" y="61"/>
                  </a:cubicBezTo>
                  <a:cubicBezTo>
                    <a:pt x="64" y="51"/>
                    <a:pt x="72" y="41"/>
                    <a:pt x="82" y="33"/>
                  </a:cubicBezTo>
                  <a:cubicBezTo>
                    <a:pt x="93" y="26"/>
                    <a:pt x="105" y="22"/>
                    <a:pt x="117" y="20"/>
                  </a:cubicBezTo>
                  <a:cubicBezTo>
                    <a:pt x="131" y="18"/>
                    <a:pt x="145" y="15"/>
                    <a:pt x="158" y="12"/>
                  </a:cubicBezTo>
                  <a:cubicBezTo>
                    <a:pt x="192" y="5"/>
                    <a:pt x="225" y="0"/>
                    <a:pt x="260" y="3"/>
                  </a:cubicBezTo>
                  <a:cubicBezTo>
                    <a:pt x="276" y="5"/>
                    <a:pt x="293" y="8"/>
                    <a:pt x="309" y="11"/>
                  </a:cubicBezTo>
                  <a:cubicBezTo>
                    <a:pt x="332" y="15"/>
                    <a:pt x="356" y="21"/>
                    <a:pt x="380" y="25"/>
                  </a:cubicBezTo>
                  <a:cubicBezTo>
                    <a:pt x="388" y="27"/>
                    <a:pt x="397" y="26"/>
                    <a:pt x="405" y="22"/>
                  </a:cubicBezTo>
                  <a:cubicBezTo>
                    <a:pt x="414" y="18"/>
                    <a:pt x="423" y="14"/>
                    <a:pt x="432" y="10"/>
                  </a:cubicBezTo>
                  <a:cubicBezTo>
                    <a:pt x="435" y="8"/>
                    <a:pt x="438" y="9"/>
                    <a:pt x="440" y="12"/>
                  </a:cubicBezTo>
                  <a:cubicBezTo>
                    <a:pt x="454" y="34"/>
                    <a:pt x="468" y="56"/>
                    <a:pt x="481" y="78"/>
                  </a:cubicBezTo>
                  <a:cubicBezTo>
                    <a:pt x="499" y="107"/>
                    <a:pt x="517" y="135"/>
                    <a:pt x="535" y="164"/>
                  </a:cubicBezTo>
                  <a:cubicBezTo>
                    <a:pt x="543" y="176"/>
                    <a:pt x="551" y="188"/>
                    <a:pt x="559" y="201"/>
                  </a:cubicBezTo>
                  <a:cubicBezTo>
                    <a:pt x="560" y="203"/>
                    <a:pt x="561" y="205"/>
                    <a:pt x="559" y="207"/>
                  </a:cubicBezTo>
                  <a:cubicBezTo>
                    <a:pt x="535" y="230"/>
                    <a:pt x="511" y="252"/>
                    <a:pt x="487" y="275"/>
                  </a:cubicBezTo>
                  <a:cubicBezTo>
                    <a:pt x="486" y="275"/>
                    <a:pt x="486" y="275"/>
                    <a:pt x="486" y="275"/>
                  </a:cubicBezTo>
                  <a:close/>
                </a:path>
              </a:pathLst>
            </a:custGeom>
            <a:solidFill>
              <a:srgbClr val="FFFFC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solidFill>
                  <a:srgbClr val="282F39"/>
                </a:solidFill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DB5D56FA-A606-4E29-9CD7-95A53B5F33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6188" y="2488979"/>
              <a:ext cx="1166853" cy="1542666"/>
            </a:xfrm>
            <a:custGeom>
              <a:avLst/>
              <a:gdLst>
                <a:gd name="T0" fmla="*/ 99 w 254"/>
                <a:gd name="T1" fmla="*/ 0 h 309"/>
                <a:gd name="T2" fmla="*/ 254 w 254"/>
                <a:gd name="T3" fmla="*/ 246 h 309"/>
                <a:gd name="T4" fmla="*/ 234 w 254"/>
                <a:gd name="T5" fmla="*/ 259 h 309"/>
                <a:gd name="T6" fmla="*/ 160 w 254"/>
                <a:gd name="T7" fmla="*/ 307 h 309"/>
                <a:gd name="T8" fmla="*/ 154 w 254"/>
                <a:gd name="T9" fmla="*/ 306 h 309"/>
                <a:gd name="T10" fmla="*/ 71 w 254"/>
                <a:gd name="T11" fmla="*/ 175 h 309"/>
                <a:gd name="T12" fmla="*/ 22 w 254"/>
                <a:gd name="T13" fmla="*/ 96 h 309"/>
                <a:gd name="T14" fmla="*/ 2 w 254"/>
                <a:gd name="T15" fmla="*/ 66 h 309"/>
                <a:gd name="T16" fmla="*/ 3 w 254"/>
                <a:gd name="T17" fmla="*/ 60 h 309"/>
                <a:gd name="T18" fmla="*/ 52 w 254"/>
                <a:gd name="T19" fmla="*/ 29 h 309"/>
                <a:gd name="T20" fmla="*/ 90 w 254"/>
                <a:gd name="T21" fmla="*/ 4 h 309"/>
                <a:gd name="T22" fmla="*/ 99 w 254"/>
                <a:gd name="T23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4" h="309">
                  <a:moveTo>
                    <a:pt x="99" y="0"/>
                  </a:moveTo>
                  <a:cubicBezTo>
                    <a:pt x="151" y="82"/>
                    <a:pt x="203" y="164"/>
                    <a:pt x="254" y="246"/>
                  </a:cubicBezTo>
                  <a:cubicBezTo>
                    <a:pt x="248" y="250"/>
                    <a:pt x="241" y="255"/>
                    <a:pt x="234" y="259"/>
                  </a:cubicBezTo>
                  <a:cubicBezTo>
                    <a:pt x="210" y="275"/>
                    <a:pt x="185" y="291"/>
                    <a:pt x="160" y="307"/>
                  </a:cubicBezTo>
                  <a:cubicBezTo>
                    <a:pt x="157" y="308"/>
                    <a:pt x="156" y="309"/>
                    <a:pt x="154" y="306"/>
                  </a:cubicBezTo>
                  <a:cubicBezTo>
                    <a:pt x="126" y="262"/>
                    <a:pt x="99" y="219"/>
                    <a:pt x="71" y="175"/>
                  </a:cubicBezTo>
                  <a:cubicBezTo>
                    <a:pt x="55" y="149"/>
                    <a:pt x="38" y="123"/>
                    <a:pt x="22" y="96"/>
                  </a:cubicBezTo>
                  <a:cubicBezTo>
                    <a:pt x="15" y="86"/>
                    <a:pt x="9" y="76"/>
                    <a:pt x="2" y="66"/>
                  </a:cubicBezTo>
                  <a:cubicBezTo>
                    <a:pt x="0" y="63"/>
                    <a:pt x="1" y="62"/>
                    <a:pt x="3" y="60"/>
                  </a:cubicBezTo>
                  <a:cubicBezTo>
                    <a:pt x="19" y="50"/>
                    <a:pt x="36" y="39"/>
                    <a:pt x="52" y="29"/>
                  </a:cubicBezTo>
                  <a:cubicBezTo>
                    <a:pt x="65" y="21"/>
                    <a:pt x="77" y="13"/>
                    <a:pt x="90" y="4"/>
                  </a:cubicBezTo>
                  <a:cubicBezTo>
                    <a:pt x="93" y="3"/>
                    <a:pt x="96" y="1"/>
                    <a:pt x="99" y="0"/>
                  </a:cubicBezTo>
                  <a:close/>
                </a:path>
              </a:pathLst>
            </a:custGeom>
            <a:solidFill>
              <a:srgbClr val="FFFFC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22D9E2C5-1D1E-440E-949C-C90D898003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5628" y="2528392"/>
              <a:ext cx="1177275" cy="1542666"/>
            </a:xfrm>
            <a:custGeom>
              <a:avLst/>
              <a:gdLst>
                <a:gd name="T0" fmla="*/ 156 w 254"/>
                <a:gd name="T1" fmla="*/ 0 h 309"/>
                <a:gd name="T2" fmla="*/ 254 w 254"/>
                <a:gd name="T3" fmla="*/ 62 h 309"/>
                <a:gd name="T4" fmla="*/ 98 w 254"/>
                <a:gd name="T5" fmla="*/ 309 h 309"/>
                <a:gd name="T6" fmla="*/ 0 w 254"/>
                <a:gd name="T7" fmla="*/ 247 h 309"/>
                <a:gd name="T8" fmla="*/ 156 w 254"/>
                <a:gd name="T9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309">
                  <a:moveTo>
                    <a:pt x="156" y="0"/>
                  </a:moveTo>
                  <a:cubicBezTo>
                    <a:pt x="189" y="21"/>
                    <a:pt x="221" y="41"/>
                    <a:pt x="254" y="62"/>
                  </a:cubicBezTo>
                  <a:cubicBezTo>
                    <a:pt x="202" y="144"/>
                    <a:pt x="150" y="226"/>
                    <a:pt x="98" y="309"/>
                  </a:cubicBezTo>
                  <a:cubicBezTo>
                    <a:pt x="65" y="288"/>
                    <a:pt x="33" y="268"/>
                    <a:pt x="0" y="247"/>
                  </a:cubicBezTo>
                  <a:cubicBezTo>
                    <a:pt x="52" y="165"/>
                    <a:pt x="104" y="83"/>
                    <a:pt x="156" y="0"/>
                  </a:cubicBezTo>
                  <a:close/>
                </a:path>
              </a:pathLst>
            </a:custGeom>
            <a:solidFill>
              <a:srgbClr val="66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EF5FEBE8-012E-4173-AA56-887197085C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9135" y="4408868"/>
              <a:ext cx="604263" cy="805116"/>
            </a:xfrm>
            <a:custGeom>
              <a:avLst/>
              <a:gdLst>
                <a:gd name="T0" fmla="*/ 30 w 132"/>
                <a:gd name="T1" fmla="*/ 162 h 162"/>
                <a:gd name="T2" fmla="*/ 6 w 132"/>
                <a:gd name="T3" fmla="*/ 147 h 162"/>
                <a:gd name="T4" fmla="*/ 7 w 132"/>
                <a:gd name="T5" fmla="*/ 119 h 162"/>
                <a:gd name="T6" fmla="*/ 78 w 132"/>
                <a:gd name="T7" fmla="*/ 16 h 162"/>
                <a:gd name="T8" fmla="*/ 117 w 132"/>
                <a:gd name="T9" fmla="*/ 8 h 162"/>
                <a:gd name="T10" fmla="*/ 124 w 132"/>
                <a:gd name="T11" fmla="*/ 46 h 162"/>
                <a:gd name="T12" fmla="*/ 70 w 132"/>
                <a:gd name="T13" fmla="*/ 125 h 162"/>
                <a:gd name="T14" fmla="*/ 54 w 132"/>
                <a:gd name="T15" fmla="*/ 149 h 162"/>
                <a:gd name="T16" fmla="*/ 30 w 132"/>
                <a:gd name="T17" fmla="*/ 16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2" h="162">
                  <a:moveTo>
                    <a:pt x="30" y="162"/>
                  </a:moveTo>
                  <a:cubicBezTo>
                    <a:pt x="19" y="162"/>
                    <a:pt x="11" y="156"/>
                    <a:pt x="6" y="147"/>
                  </a:cubicBezTo>
                  <a:cubicBezTo>
                    <a:pt x="0" y="138"/>
                    <a:pt x="1" y="128"/>
                    <a:pt x="7" y="119"/>
                  </a:cubicBezTo>
                  <a:cubicBezTo>
                    <a:pt x="31" y="85"/>
                    <a:pt x="54" y="50"/>
                    <a:pt x="78" y="16"/>
                  </a:cubicBezTo>
                  <a:cubicBezTo>
                    <a:pt x="86" y="3"/>
                    <a:pt x="104" y="0"/>
                    <a:pt x="117" y="8"/>
                  </a:cubicBezTo>
                  <a:cubicBezTo>
                    <a:pt x="129" y="17"/>
                    <a:pt x="132" y="34"/>
                    <a:pt x="124" y="46"/>
                  </a:cubicBezTo>
                  <a:cubicBezTo>
                    <a:pt x="106" y="73"/>
                    <a:pt x="88" y="99"/>
                    <a:pt x="70" y="125"/>
                  </a:cubicBezTo>
                  <a:cubicBezTo>
                    <a:pt x="65" y="133"/>
                    <a:pt x="59" y="141"/>
                    <a:pt x="54" y="149"/>
                  </a:cubicBezTo>
                  <a:cubicBezTo>
                    <a:pt x="48" y="157"/>
                    <a:pt x="41" y="162"/>
                    <a:pt x="30" y="162"/>
                  </a:cubicBezTo>
                  <a:close/>
                </a:path>
              </a:pathLst>
            </a:custGeom>
            <a:solidFill>
              <a:srgbClr val="FFFFC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99771485-D4A8-473C-8DFF-A4C3E46360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1685" y="4718525"/>
              <a:ext cx="541753" cy="658731"/>
            </a:xfrm>
            <a:custGeom>
              <a:avLst/>
              <a:gdLst>
                <a:gd name="T0" fmla="*/ 36 w 118"/>
                <a:gd name="T1" fmla="*/ 133 h 133"/>
                <a:gd name="T2" fmla="*/ 8 w 118"/>
                <a:gd name="T3" fmla="*/ 95 h 133"/>
                <a:gd name="T4" fmla="*/ 20 w 118"/>
                <a:gd name="T5" fmla="*/ 77 h 133"/>
                <a:gd name="T6" fmla="*/ 65 w 118"/>
                <a:gd name="T7" fmla="*/ 12 h 133"/>
                <a:gd name="T8" fmla="*/ 88 w 118"/>
                <a:gd name="T9" fmla="*/ 1 h 133"/>
                <a:gd name="T10" fmla="*/ 112 w 118"/>
                <a:gd name="T11" fmla="*/ 18 h 133"/>
                <a:gd name="T12" fmla="*/ 105 w 118"/>
                <a:gd name="T13" fmla="*/ 51 h 133"/>
                <a:gd name="T14" fmla="*/ 67 w 118"/>
                <a:gd name="T15" fmla="*/ 105 h 133"/>
                <a:gd name="T16" fmla="*/ 57 w 118"/>
                <a:gd name="T17" fmla="*/ 121 h 133"/>
                <a:gd name="T18" fmla="*/ 36 w 118"/>
                <a:gd name="T19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8" h="133">
                  <a:moveTo>
                    <a:pt x="36" y="133"/>
                  </a:moveTo>
                  <a:cubicBezTo>
                    <a:pt x="13" y="133"/>
                    <a:pt x="0" y="113"/>
                    <a:pt x="8" y="95"/>
                  </a:cubicBezTo>
                  <a:cubicBezTo>
                    <a:pt x="11" y="88"/>
                    <a:pt x="16" y="83"/>
                    <a:pt x="20" y="77"/>
                  </a:cubicBezTo>
                  <a:cubicBezTo>
                    <a:pt x="35" y="55"/>
                    <a:pt x="50" y="34"/>
                    <a:pt x="65" y="12"/>
                  </a:cubicBezTo>
                  <a:cubicBezTo>
                    <a:pt x="70" y="4"/>
                    <a:pt x="79" y="0"/>
                    <a:pt x="88" y="1"/>
                  </a:cubicBezTo>
                  <a:cubicBezTo>
                    <a:pt x="99" y="2"/>
                    <a:pt x="107" y="8"/>
                    <a:pt x="112" y="18"/>
                  </a:cubicBezTo>
                  <a:cubicBezTo>
                    <a:pt x="118" y="31"/>
                    <a:pt x="112" y="41"/>
                    <a:pt x="105" y="51"/>
                  </a:cubicBezTo>
                  <a:cubicBezTo>
                    <a:pt x="93" y="69"/>
                    <a:pt x="80" y="87"/>
                    <a:pt x="67" y="105"/>
                  </a:cubicBezTo>
                  <a:cubicBezTo>
                    <a:pt x="64" y="110"/>
                    <a:pt x="61" y="116"/>
                    <a:pt x="57" y="121"/>
                  </a:cubicBezTo>
                  <a:cubicBezTo>
                    <a:pt x="51" y="129"/>
                    <a:pt x="44" y="133"/>
                    <a:pt x="36" y="133"/>
                  </a:cubicBezTo>
                  <a:close/>
                </a:path>
              </a:pathLst>
            </a:custGeom>
            <a:solidFill>
              <a:srgbClr val="FFFFC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6DF16085-9BEC-4EF0-BF67-5178E73B516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8680" y="4408868"/>
              <a:ext cx="416733" cy="534868"/>
            </a:xfrm>
            <a:custGeom>
              <a:avLst/>
              <a:gdLst>
                <a:gd name="T0" fmla="*/ 91 w 92"/>
                <a:gd name="T1" fmla="*/ 28 h 107"/>
                <a:gd name="T2" fmla="*/ 84 w 92"/>
                <a:gd name="T3" fmla="*/ 47 h 107"/>
                <a:gd name="T4" fmla="*/ 53 w 92"/>
                <a:gd name="T5" fmla="*/ 92 h 107"/>
                <a:gd name="T6" fmla="*/ 19 w 92"/>
                <a:gd name="T7" fmla="*/ 101 h 107"/>
                <a:gd name="T8" fmla="*/ 4 w 92"/>
                <a:gd name="T9" fmla="*/ 70 h 107"/>
                <a:gd name="T10" fmla="*/ 17 w 92"/>
                <a:gd name="T11" fmla="*/ 48 h 107"/>
                <a:gd name="T12" fmla="*/ 41 w 92"/>
                <a:gd name="T13" fmla="*/ 13 h 107"/>
                <a:gd name="T14" fmla="*/ 67 w 92"/>
                <a:gd name="T15" fmla="*/ 1 h 107"/>
                <a:gd name="T16" fmla="*/ 90 w 92"/>
                <a:gd name="T17" fmla="*/ 21 h 107"/>
                <a:gd name="T18" fmla="*/ 91 w 92"/>
                <a:gd name="T19" fmla="*/ 2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2" h="107">
                  <a:moveTo>
                    <a:pt x="91" y="28"/>
                  </a:moveTo>
                  <a:cubicBezTo>
                    <a:pt x="92" y="35"/>
                    <a:pt x="88" y="41"/>
                    <a:pt x="84" y="47"/>
                  </a:cubicBezTo>
                  <a:cubicBezTo>
                    <a:pt x="74" y="62"/>
                    <a:pt x="64" y="77"/>
                    <a:pt x="53" y="92"/>
                  </a:cubicBezTo>
                  <a:cubicBezTo>
                    <a:pt x="46" y="103"/>
                    <a:pt x="32" y="107"/>
                    <a:pt x="19" y="101"/>
                  </a:cubicBezTo>
                  <a:cubicBezTo>
                    <a:pt x="8" y="96"/>
                    <a:pt x="0" y="82"/>
                    <a:pt x="4" y="70"/>
                  </a:cubicBezTo>
                  <a:cubicBezTo>
                    <a:pt x="7" y="62"/>
                    <a:pt x="12" y="55"/>
                    <a:pt x="17" y="48"/>
                  </a:cubicBezTo>
                  <a:cubicBezTo>
                    <a:pt x="24" y="36"/>
                    <a:pt x="33" y="25"/>
                    <a:pt x="41" y="13"/>
                  </a:cubicBezTo>
                  <a:cubicBezTo>
                    <a:pt x="48" y="4"/>
                    <a:pt x="56" y="0"/>
                    <a:pt x="67" y="1"/>
                  </a:cubicBezTo>
                  <a:cubicBezTo>
                    <a:pt x="79" y="3"/>
                    <a:pt x="87" y="10"/>
                    <a:pt x="90" y="21"/>
                  </a:cubicBezTo>
                  <a:cubicBezTo>
                    <a:pt x="91" y="24"/>
                    <a:pt x="91" y="26"/>
                    <a:pt x="91" y="28"/>
                  </a:cubicBezTo>
                  <a:close/>
                </a:path>
              </a:pathLst>
            </a:custGeom>
            <a:solidFill>
              <a:srgbClr val="FFFFC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7150699D-F850-4A13-8145-9A81EA2086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6745" y="5067596"/>
              <a:ext cx="333387" cy="439153"/>
            </a:xfrm>
            <a:custGeom>
              <a:avLst/>
              <a:gdLst>
                <a:gd name="T0" fmla="*/ 72 w 73"/>
                <a:gd name="T1" fmla="*/ 26 h 88"/>
                <a:gd name="T2" fmla="*/ 63 w 73"/>
                <a:gd name="T3" fmla="*/ 45 h 88"/>
                <a:gd name="T4" fmla="*/ 43 w 73"/>
                <a:gd name="T5" fmla="*/ 74 h 88"/>
                <a:gd name="T6" fmla="*/ 5 w 73"/>
                <a:gd name="T7" fmla="*/ 72 h 88"/>
                <a:gd name="T8" fmla="*/ 6 w 73"/>
                <a:gd name="T9" fmla="*/ 48 h 88"/>
                <a:gd name="T10" fmla="*/ 32 w 73"/>
                <a:gd name="T11" fmla="*/ 12 h 88"/>
                <a:gd name="T12" fmla="*/ 56 w 73"/>
                <a:gd name="T13" fmla="*/ 3 h 88"/>
                <a:gd name="T14" fmla="*/ 72 w 73"/>
                <a:gd name="T15" fmla="*/ 2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3" h="88">
                  <a:moveTo>
                    <a:pt x="72" y="26"/>
                  </a:moveTo>
                  <a:cubicBezTo>
                    <a:pt x="73" y="33"/>
                    <a:pt x="67" y="39"/>
                    <a:pt x="63" y="45"/>
                  </a:cubicBezTo>
                  <a:cubicBezTo>
                    <a:pt x="57" y="55"/>
                    <a:pt x="50" y="64"/>
                    <a:pt x="43" y="74"/>
                  </a:cubicBezTo>
                  <a:cubicBezTo>
                    <a:pt x="33" y="88"/>
                    <a:pt x="13" y="87"/>
                    <a:pt x="5" y="72"/>
                  </a:cubicBezTo>
                  <a:cubicBezTo>
                    <a:pt x="0" y="64"/>
                    <a:pt x="1" y="56"/>
                    <a:pt x="6" y="48"/>
                  </a:cubicBezTo>
                  <a:cubicBezTo>
                    <a:pt x="15" y="36"/>
                    <a:pt x="23" y="24"/>
                    <a:pt x="32" y="12"/>
                  </a:cubicBezTo>
                  <a:cubicBezTo>
                    <a:pt x="38" y="3"/>
                    <a:pt x="47" y="0"/>
                    <a:pt x="56" y="3"/>
                  </a:cubicBezTo>
                  <a:cubicBezTo>
                    <a:pt x="67" y="6"/>
                    <a:pt x="72" y="14"/>
                    <a:pt x="72" y="26"/>
                  </a:cubicBezTo>
                  <a:close/>
                </a:path>
              </a:pathLst>
            </a:custGeom>
            <a:solidFill>
              <a:srgbClr val="FFFFC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F6C98181-530C-461D-BF7E-12B47EBF9841}"/>
              </a:ext>
            </a:extLst>
          </p:cNvPr>
          <p:cNvSpPr txBox="1"/>
          <p:nvPr/>
        </p:nvSpPr>
        <p:spPr>
          <a:xfrm>
            <a:off x="6127054" y="2415773"/>
            <a:ext cx="578882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Öğrencinin üniversite </a:t>
            </a:r>
            <a:r>
              <a:rPr lang="tr-TR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ayıt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sürecine yer alan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pasaport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vize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konaklama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ucuz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uçak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biletleri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yurtdışından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ayrılmadan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önceki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sonraki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tüm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aşamalarda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okul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yürütülen prosedürde öğrencilerimize yol gösteririz. Öğrenciye en uygun 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program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okul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tercihi hususunda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doğru yönlendirmelerle, eğitim sürecinin en verimli ve sorunsuz bir biçimde geçmesine destek oluruz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Sağlanmış olan bu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destek, 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hem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maddi açıdan kayıp yaşanmamasına 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hem 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zaman</a:t>
            </a:r>
            <a:r>
              <a:rPr lang="tr-TR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ın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en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etkili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şekilde </a:t>
            </a:r>
            <a:r>
              <a:rPr lang="tr-TR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değerlenirilmesine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olanak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tanır.</a:t>
            </a:r>
            <a:endParaRPr lang="en-GB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A0FE1C4-6C59-4C34-AF34-221D62413EBD}"/>
              </a:ext>
            </a:extLst>
          </p:cNvPr>
          <p:cNvSpPr txBox="1"/>
          <p:nvPr/>
        </p:nvSpPr>
        <p:spPr>
          <a:xfrm>
            <a:off x="2409438" y="577064"/>
            <a:ext cx="8280521" cy="55399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Danışmanlık </a:t>
            </a:r>
            <a:r>
              <a:rPr lang="en-US" sz="3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Hizmeti</a:t>
            </a:r>
            <a:r>
              <a:rPr lang="en-US" sz="3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Almak</a:t>
            </a:r>
            <a:r>
              <a:rPr lang="en-US" sz="3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Neden</a:t>
            </a:r>
            <a:r>
              <a:rPr lang="en-US" sz="3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Önemlidir</a:t>
            </a:r>
            <a:r>
              <a:rPr lang="en-US" sz="3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?</a:t>
            </a:r>
            <a:endParaRPr lang="en-US" sz="30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F87B932-1E1F-4E61-AAC9-EE61C48563FC}"/>
              </a:ext>
            </a:extLst>
          </p:cNvPr>
          <p:cNvSpPr/>
          <p:nvPr/>
        </p:nvSpPr>
        <p:spPr>
          <a:xfrm>
            <a:off x="7823191" y="1979299"/>
            <a:ext cx="2747695" cy="1155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76C8DE8-24C1-4E1F-9906-354FBFCD98C7}"/>
              </a:ext>
            </a:extLst>
          </p:cNvPr>
          <p:cNvSpPr/>
          <p:nvPr/>
        </p:nvSpPr>
        <p:spPr>
          <a:xfrm>
            <a:off x="7823192" y="5175285"/>
            <a:ext cx="2747695" cy="142760"/>
          </a:xfrm>
          <a:prstGeom prst="rect">
            <a:avLst/>
          </a:prstGeom>
          <a:solidFill>
            <a:srgbClr val="66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5" name="Picture 2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77" y="83031"/>
            <a:ext cx="1224942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485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84">
            <a:extLst>
              <a:ext uri="{FF2B5EF4-FFF2-40B4-BE49-F238E27FC236}">
                <a16:creationId xmlns:a16="http://schemas.microsoft.com/office/drawing/2014/main" id="{2B298976-C14E-424B-9ADF-CD11AEB0A21D}"/>
              </a:ext>
            </a:extLst>
          </p:cNvPr>
          <p:cNvSpPr txBox="1"/>
          <p:nvPr/>
        </p:nvSpPr>
        <p:spPr>
          <a:xfrm>
            <a:off x="1794997" y="389528"/>
            <a:ext cx="857403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4000" dirty="0" err="1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Neden</a:t>
            </a:r>
            <a:r>
              <a:rPr lang="en-US" sz="40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Türkiye'de</a:t>
            </a:r>
            <a:r>
              <a:rPr lang="en-US" sz="40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Eğitim</a:t>
            </a:r>
            <a:r>
              <a:rPr lang="en-US" sz="40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tr-TR" sz="4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Tercih Edilmelidir</a:t>
            </a:r>
            <a:r>
              <a:rPr lang="en-US" sz="4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?</a:t>
            </a:r>
            <a:endParaRPr lang="en-US" sz="40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  <a:p>
            <a:pPr algn="ctr">
              <a:defRPr/>
            </a:pPr>
            <a:endParaRPr lang="en-GB" sz="5000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8504F94-28CB-4895-84D3-5715582569FC}"/>
              </a:ext>
            </a:extLst>
          </p:cNvPr>
          <p:cNvGrpSpPr/>
          <p:nvPr/>
        </p:nvGrpSpPr>
        <p:grpSpPr>
          <a:xfrm>
            <a:off x="3232997" y="2938747"/>
            <a:ext cx="5775853" cy="2214322"/>
            <a:chOff x="1793875" y="1909762"/>
            <a:chExt cx="8267700" cy="3252789"/>
          </a:xfrm>
          <a:solidFill>
            <a:schemeClr val="bg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CF9D5895-471E-4914-9172-1EF2EBEE5F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7388" y="1909762"/>
              <a:ext cx="1322388" cy="1071563"/>
            </a:xfrm>
            <a:custGeom>
              <a:avLst/>
              <a:gdLst>
                <a:gd name="T0" fmla="*/ 53 w 988"/>
                <a:gd name="T1" fmla="*/ 489 h 800"/>
                <a:gd name="T2" fmla="*/ 54 w 988"/>
                <a:gd name="T3" fmla="*/ 475 h 800"/>
                <a:gd name="T4" fmla="*/ 63 w 988"/>
                <a:gd name="T5" fmla="*/ 473 h 800"/>
                <a:gd name="T6" fmla="*/ 84 w 988"/>
                <a:gd name="T7" fmla="*/ 463 h 800"/>
                <a:gd name="T8" fmla="*/ 93 w 988"/>
                <a:gd name="T9" fmla="*/ 435 h 800"/>
                <a:gd name="T10" fmla="*/ 88 w 988"/>
                <a:gd name="T11" fmla="*/ 395 h 800"/>
                <a:gd name="T12" fmla="*/ 87 w 988"/>
                <a:gd name="T13" fmla="*/ 360 h 800"/>
                <a:gd name="T14" fmla="*/ 119 w 988"/>
                <a:gd name="T15" fmla="*/ 327 h 800"/>
                <a:gd name="T16" fmla="*/ 162 w 988"/>
                <a:gd name="T17" fmla="*/ 297 h 800"/>
                <a:gd name="T18" fmla="*/ 185 w 988"/>
                <a:gd name="T19" fmla="*/ 244 h 800"/>
                <a:gd name="T20" fmla="*/ 180 w 988"/>
                <a:gd name="T21" fmla="*/ 203 h 800"/>
                <a:gd name="T22" fmla="*/ 146 w 988"/>
                <a:gd name="T23" fmla="*/ 171 h 800"/>
                <a:gd name="T24" fmla="*/ 96 w 988"/>
                <a:gd name="T25" fmla="*/ 146 h 800"/>
                <a:gd name="T26" fmla="*/ 161 w 988"/>
                <a:gd name="T27" fmla="*/ 108 h 800"/>
                <a:gd name="T28" fmla="*/ 173 w 988"/>
                <a:gd name="T29" fmla="*/ 80 h 800"/>
                <a:gd name="T30" fmla="*/ 204 w 988"/>
                <a:gd name="T31" fmla="*/ 53 h 800"/>
                <a:gd name="T32" fmla="*/ 259 w 988"/>
                <a:gd name="T33" fmla="*/ 52 h 800"/>
                <a:gd name="T34" fmla="*/ 311 w 988"/>
                <a:gd name="T35" fmla="*/ 27 h 800"/>
                <a:gd name="T36" fmla="*/ 375 w 988"/>
                <a:gd name="T37" fmla="*/ 18 h 800"/>
                <a:gd name="T38" fmla="*/ 410 w 988"/>
                <a:gd name="T39" fmla="*/ 9 h 800"/>
                <a:gd name="T40" fmla="*/ 442 w 988"/>
                <a:gd name="T41" fmla="*/ 44 h 800"/>
                <a:gd name="T42" fmla="*/ 492 w 988"/>
                <a:gd name="T43" fmla="*/ 72 h 800"/>
                <a:gd name="T44" fmla="*/ 508 w 988"/>
                <a:gd name="T45" fmla="*/ 63 h 800"/>
                <a:gd name="T46" fmla="*/ 550 w 988"/>
                <a:gd name="T47" fmla="*/ 52 h 800"/>
                <a:gd name="T48" fmla="*/ 570 w 988"/>
                <a:gd name="T49" fmla="*/ 61 h 800"/>
                <a:gd name="T50" fmla="*/ 574 w 988"/>
                <a:gd name="T51" fmla="*/ 54 h 800"/>
                <a:gd name="T52" fmla="*/ 587 w 988"/>
                <a:gd name="T53" fmla="*/ 38 h 800"/>
                <a:gd name="T54" fmla="*/ 641 w 988"/>
                <a:gd name="T55" fmla="*/ 59 h 800"/>
                <a:gd name="T56" fmla="*/ 620 w 988"/>
                <a:gd name="T57" fmla="*/ 101 h 800"/>
                <a:gd name="T58" fmla="*/ 659 w 988"/>
                <a:gd name="T59" fmla="*/ 169 h 800"/>
                <a:gd name="T60" fmla="*/ 686 w 988"/>
                <a:gd name="T61" fmla="*/ 205 h 800"/>
                <a:gd name="T62" fmla="*/ 731 w 988"/>
                <a:gd name="T63" fmla="*/ 242 h 800"/>
                <a:gd name="T64" fmla="*/ 861 w 988"/>
                <a:gd name="T65" fmla="*/ 299 h 800"/>
                <a:gd name="T66" fmla="*/ 987 w 988"/>
                <a:gd name="T67" fmla="*/ 340 h 800"/>
                <a:gd name="T68" fmla="*/ 970 w 988"/>
                <a:gd name="T69" fmla="*/ 389 h 800"/>
                <a:gd name="T70" fmla="*/ 948 w 988"/>
                <a:gd name="T71" fmla="*/ 427 h 800"/>
                <a:gd name="T72" fmla="*/ 865 w 988"/>
                <a:gd name="T73" fmla="*/ 438 h 800"/>
                <a:gd name="T74" fmla="*/ 816 w 988"/>
                <a:gd name="T75" fmla="*/ 419 h 800"/>
                <a:gd name="T76" fmla="*/ 811 w 988"/>
                <a:gd name="T77" fmla="*/ 405 h 800"/>
                <a:gd name="T78" fmla="*/ 780 w 988"/>
                <a:gd name="T79" fmla="*/ 418 h 800"/>
                <a:gd name="T80" fmla="*/ 669 w 988"/>
                <a:gd name="T81" fmla="*/ 403 h 800"/>
                <a:gd name="T82" fmla="*/ 599 w 988"/>
                <a:gd name="T83" fmla="*/ 440 h 800"/>
                <a:gd name="T84" fmla="*/ 492 w 988"/>
                <a:gd name="T85" fmla="*/ 432 h 800"/>
                <a:gd name="T86" fmla="*/ 449 w 988"/>
                <a:gd name="T87" fmla="*/ 489 h 800"/>
                <a:gd name="T88" fmla="*/ 405 w 988"/>
                <a:gd name="T89" fmla="*/ 542 h 800"/>
                <a:gd name="T90" fmla="*/ 356 w 988"/>
                <a:gd name="T91" fmla="*/ 575 h 800"/>
                <a:gd name="T92" fmla="*/ 277 w 988"/>
                <a:gd name="T93" fmla="*/ 605 h 800"/>
                <a:gd name="T94" fmla="*/ 208 w 988"/>
                <a:gd name="T95" fmla="*/ 650 h 800"/>
                <a:gd name="T96" fmla="*/ 175 w 988"/>
                <a:gd name="T97" fmla="*/ 689 h 800"/>
                <a:gd name="T98" fmla="*/ 140 w 988"/>
                <a:gd name="T99" fmla="*/ 714 h 800"/>
                <a:gd name="T100" fmla="*/ 104 w 988"/>
                <a:gd name="T101" fmla="*/ 755 h 800"/>
                <a:gd name="T102" fmla="*/ 82 w 988"/>
                <a:gd name="T103" fmla="*/ 778 h 800"/>
                <a:gd name="T104" fmla="*/ 51 w 988"/>
                <a:gd name="T105" fmla="*/ 775 h 800"/>
                <a:gd name="T106" fmla="*/ 72 w 988"/>
                <a:gd name="T107" fmla="*/ 734 h 800"/>
                <a:gd name="T108" fmla="*/ 55 w 988"/>
                <a:gd name="T109" fmla="*/ 691 h 800"/>
                <a:gd name="T110" fmla="*/ 113 w 988"/>
                <a:gd name="T111" fmla="*/ 657 h 800"/>
                <a:gd name="T112" fmla="*/ 223 w 988"/>
                <a:gd name="T113" fmla="*/ 599 h 800"/>
                <a:gd name="T114" fmla="*/ 225 w 988"/>
                <a:gd name="T115" fmla="*/ 564 h 800"/>
                <a:gd name="T116" fmla="*/ 160 w 988"/>
                <a:gd name="T117" fmla="*/ 584 h 800"/>
                <a:gd name="T118" fmla="*/ 71 w 988"/>
                <a:gd name="T119" fmla="*/ 585 h 800"/>
                <a:gd name="T120" fmla="*/ 5 w 988"/>
                <a:gd name="T121" fmla="*/ 544 h 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88" h="800">
                  <a:moveTo>
                    <a:pt x="1" y="530"/>
                  </a:moveTo>
                  <a:cubicBezTo>
                    <a:pt x="2" y="530"/>
                    <a:pt x="3" y="530"/>
                    <a:pt x="3" y="530"/>
                  </a:cubicBezTo>
                  <a:cubicBezTo>
                    <a:pt x="13" y="530"/>
                    <a:pt x="26" y="530"/>
                    <a:pt x="30" y="519"/>
                  </a:cubicBezTo>
                  <a:cubicBezTo>
                    <a:pt x="31" y="517"/>
                    <a:pt x="29" y="514"/>
                    <a:pt x="30" y="512"/>
                  </a:cubicBezTo>
                  <a:cubicBezTo>
                    <a:pt x="34" y="509"/>
                    <a:pt x="37" y="499"/>
                    <a:pt x="38" y="498"/>
                  </a:cubicBezTo>
                  <a:cubicBezTo>
                    <a:pt x="39" y="497"/>
                    <a:pt x="41" y="498"/>
                    <a:pt x="43" y="497"/>
                  </a:cubicBezTo>
                  <a:cubicBezTo>
                    <a:pt x="43" y="497"/>
                    <a:pt x="50" y="493"/>
                    <a:pt x="51" y="493"/>
                  </a:cubicBezTo>
                  <a:cubicBezTo>
                    <a:pt x="52" y="492"/>
                    <a:pt x="52" y="491"/>
                    <a:pt x="53" y="489"/>
                  </a:cubicBezTo>
                  <a:cubicBezTo>
                    <a:pt x="56" y="489"/>
                    <a:pt x="56" y="489"/>
                    <a:pt x="56" y="489"/>
                  </a:cubicBezTo>
                  <a:cubicBezTo>
                    <a:pt x="57" y="488"/>
                    <a:pt x="57" y="484"/>
                    <a:pt x="57" y="483"/>
                  </a:cubicBezTo>
                  <a:cubicBezTo>
                    <a:pt x="55" y="483"/>
                    <a:pt x="53" y="483"/>
                    <a:pt x="52" y="482"/>
                  </a:cubicBezTo>
                  <a:cubicBezTo>
                    <a:pt x="52" y="480"/>
                    <a:pt x="52" y="480"/>
                    <a:pt x="52" y="480"/>
                  </a:cubicBezTo>
                  <a:cubicBezTo>
                    <a:pt x="53" y="479"/>
                    <a:pt x="53" y="479"/>
                    <a:pt x="53" y="479"/>
                  </a:cubicBezTo>
                  <a:cubicBezTo>
                    <a:pt x="54" y="479"/>
                    <a:pt x="55" y="479"/>
                    <a:pt x="55" y="479"/>
                  </a:cubicBezTo>
                  <a:cubicBezTo>
                    <a:pt x="55" y="478"/>
                    <a:pt x="54" y="477"/>
                    <a:pt x="54" y="477"/>
                  </a:cubicBezTo>
                  <a:cubicBezTo>
                    <a:pt x="54" y="475"/>
                    <a:pt x="54" y="475"/>
                    <a:pt x="54" y="475"/>
                  </a:cubicBezTo>
                  <a:cubicBezTo>
                    <a:pt x="55" y="475"/>
                    <a:pt x="57" y="475"/>
                    <a:pt x="58" y="475"/>
                  </a:cubicBezTo>
                  <a:cubicBezTo>
                    <a:pt x="59" y="474"/>
                    <a:pt x="59" y="474"/>
                    <a:pt x="59" y="474"/>
                  </a:cubicBezTo>
                  <a:cubicBezTo>
                    <a:pt x="58" y="473"/>
                    <a:pt x="58" y="471"/>
                    <a:pt x="58" y="470"/>
                  </a:cubicBezTo>
                  <a:cubicBezTo>
                    <a:pt x="59" y="469"/>
                    <a:pt x="59" y="469"/>
                    <a:pt x="59" y="469"/>
                  </a:cubicBezTo>
                  <a:cubicBezTo>
                    <a:pt x="60" y="470"/>
                    <a:pt x="60" y="470"/>
                    <a:pt x="60" y="470"/>
                  </a:cubicBezTo>
                  <a:cubicBezTo>
                    <a:pt x="61" y="471"/>
                    <a:pt x="60" y="473"/>
                    <a:pt x="61" y="474"/>
                  </a:cubicBezTo>
                  <a:cubicBezTo>
                    <a:pt x="62" y="474"/>
                    <a:pt x="62" y="474"/>
                    <a:pt x="62" y="474"/>
                  </a:cubicBezTo>
                  <a:cubicBezTo>
                    <a:pt x="63" y="473"/>
                    <a:pt x="63" y="473"/>
                    <a:pt x="63" y="473"/>
                  </a:cubicBezTo>
                  <a:cubicBezTo>
                    <a:pt x="63" y="472"/>
                    <a:pt x="63" y="472"/>
                    <a:pt x="63" y="472"/>
                  </a:cubicBezTo>
                  <a:cubicBezTo>
                    <a:pt x="63" y="471"/>
                    <a:pt x="63" y="471"/>
                    <a:pt x="63" y="471"/>
                  </a:cubicBezTo>
                  <a:cubicBezTo>
                    <a:pt x="64" y="471"/>
                    <a:pt x="64" y="471"/>
                    <a:pt x="64" y="471"/>
                  </a:cubicBezTo>
                  <a:cubicBezTo>
                    <a:pt x="65" y="471"/>
                    <a:pt x="66" y="471"/>
                    <a:pt x="67" y="471"/>
                  </a:cubicBezTo>
                  <a:cubicBezTo>
                    <a:pt x="68" y="469"/>
                    <a:pt x="68" y="469"/>
                    <a:pt x="68" y="469"/>
                  </a:cubicBezTo>
                  <a:cubicBezTo>
                    <a:pt x="68" y="467"/>
                    <a:pt x="67" y="465"/>
                    <a:pt x="68" y="462"/>
                  </a:cubicBezTo>
                  <a:cubicBezTo>
                    <a:pt x="68" y="461"/>
                    <a:pt x="70" y="461"/>
                    <a:pt x="71" y="459"/>
                  </a:cubicBezTo>
                  <a:cubicBezTo>
                    <a:pt x="73" y="461"/>
                    <a:pt x="78" y="470"/>
                    <a:pt x="84" y="463"/>
                  </a:cubicBezTo>
                  <a:cubicBezTo>
                    <a:pt x="85" y="462"/>
                    <a:pt x="85" y="462"/>
                    <a:pt x="85" y="462"/>
                  </a:cubicBezTo>
                  <a:cubicBezTo>
                    <a:pt x="84" y="461"/>
                    <a:pt x="81" y="457"/>
                    <a:pt x="80" y="455"/>
                  </a:cubicBezTo>
                  <a:cubicBezTo>
                    <a:pt x="80" y="454"/>
                    <a:pt x="80" y="454"/>
                    <a:pt x="80" y="454"/>
                  </a:cubicBezTo>
                  <a:cubicBezTo>
                    <a:pt x="82" y="451"/>
                    <a:pt x="87" y="452"/>
                    <a:pt x="89" y="451"/>
                  </a:cubicBezTo>
                  <a:cubicBezTo>
                    <a:pt x="91" y="450"/>
                    <a:pt x="93" y="448"/>
                    <a:pt x="95" y="447"/>
                  </a:cubicBezTo>
                  <a:cubicBezTo>
                    <a:pt x="97" y="447"/>
                    <a:pt x="99" y="447"/>
                    <a:pt x="102" y="446"/>
                  </a:cubicBezTo>
                  <a:cubicBezTo>
                    <a:pt x="102" y="445"/>
                    <a:pt x="103" y="444"/>
                    <a:pt x="103" y="443"/>
                  </a:cubicBezTo>
                  <a:cubicBezTo>
                    <a:pt x="100" y="439"/>
                    <a:pt x="95" y="439"/>
                    <a:pt x="93" y="435"/>
                  </a:cubicBezTo>
                  <a:cubicBezTo>
                    <a:pt x="92" y="434"/>
                    <a:pt x="92" y="432"/>
                    <a:pt x="93" y="431"/>
                  </a:cubicBezTo>
                  <a:cubicBezTo>
                    <a:pt x="95" y="429"/>
                    <a:pt x="99" y="430"/>
                    <a:pt x="102" y="427"/>
                  </a:cubicBezTo>
                  <a:cubicBezTo>
                    <a:pt x="103" y="427"/>
                    <a:pt x="106" y="423"/>
                    <a:pt x="106" y="422"/>
                  </a:cubicBezTo>
                  <a:cubicBezTo>
                    <a:pt x="109" y="413"/>
                    <a:pt x="97" y="415"/>
                    <a:pt x="92" y="407"/>
                  </a:cubicBezTo>
                  <a:cubicBezTo>
                    <a:pt x="92" y="406"/>
                    <a:pt x="92" y="405"/>
                    <a:pt x="92" y="403"/>
                  </a:cubicBezTo>
                  <a:cubicBezTo>
                    <a:pt x="91" y="402"/>
                    <a:pt x="90" y="400"/>
                    <a:pt x="89" y="399"/>
                  </a:cubicBezTo>
                  <a:cubicBezTo>
                    <a:pt x="89" y="398"/>
                    <a:pt x="89" y="398"/>
                    <a:pt x="89" y="398"/>
                  </a:cubicBezTo>
                  <a:cubicBezTo>
                    <a:pt x="89" y="397"/>
                    <a:pt x="89" y="396"/>
                    <a:pt x="88" y="395"/>
                  </a:cubicBezTo>
                  <a:cubicBezTo>
                    <a:pt x="88" y="390"/>
                    <a:pt x="97" y="389"/>
                    <a:pt x="95" y="384"/>
                  </a:cubicBezTo>
                  <a:cubicBezTo>
                    <a:pt x="94" y="383"/>
                    <a:pt x="93" y="382"/>
                    <a:pt x="91" y="382"/>
                  </a:cubicBezTo>
                  <a:cubicBezTo>
                    <a:pt x="90" y="383"/>
                    <a:pt x="89" y="383"/>
                    <a:pt x="87" y="383"/>
                  </a:cubicBezTo>
                  <a:cubicBezTo>
                    <a:pt x="86" y="382"/>
                    <a:pt x="86" y="382"/>
                    <a:pt x="86" y="382"/>
                  </a:cubicBezTo>
                  <a:cubicBezTo>
                    <a:pt x="86" y="381"/>
                    <a:pt x="86" y="380"/>
                    <a:pt x="87" y="379"/>
                  </a:cubicBezTo>
                  <a:cubicBezTo>
                    <a:pt x="90" y="377"/>
                    <a:pt x="91" y="377"/>
                    <a:pt x="91" y="373"/>
                  </a:cubicBezTo>
                  <a:cubicBezTo>
                    <a:pt x="91" y="371"/>
                    <a:pt x="92" y="371"/>
                    <a:pt x="93" y="369"/>
                  </a:cubicBezTo>
                  <a:cubicBezTo>
                    <a:pt x="93" y="365"/>
                    <a:pt x="88" y="365"/>
                    <a:pt x="87" y="360"/>
                  </a:cubicBezTo>
                  <a:cubicBezTo>
                    <a:pt x="88" y="356"/>
                    <a:pt x="91" y="355"/>
                    <a:pt x="92" y="353"/>
                  </a:cubicBezTo>
                  <a:cubicBezTo>
                    <a:pt x="91" y="352"/>
                    <a:pt x="92" y="351"/>
                    <a:pt x="91" y="350"/>
                  </a:cubicBezTo>
                  <a:cubicBezTo>
                    <a:pt x="90" y="343"/>
                    <a:pt x="92" y="345"/>
                    <a:pt x="93" y="340"/>
                  </a:cubicBezTo>
                  <a:cubicBezTo>
                    <a:pt x="93" y="338"/>
                    <a:pt x="90" y="337"/>
                    <a:pt x="89" y="335"/>
                  </a:cubicBezTo>
                  <a:cubicBezTo>
                    <a:pt x="90" y="333"/>
                    <a:pt x="91" y="332"/>
                    <a:pt x="91" y="331"/>
                  </a:cubicBezTo>
                  <a:cubicBezTo>
                    <a:pt x="97" y="322"/>
                    <a:pt x="97" y="328"/>
                    <a:pt x="105" y="329"/>
                  </a:cubicBezTo>
                  <a:cubicBezTo>
                    <a:pt x="111" y="331"/>
                    <a:pt x="111" y="329"/>
                    <a:pt x="115" y="328"/>
                  </a:cubicBezTo>
                  <a:cubicBezTo>
                    <a:pt x="117" y="327"/>
                    <a:pt x="118" y="328"/>
                    <a:pt x="119" y="327"/>
                  </a:cubicBezTo>
                  <a:cubicBezTo>
                    <a:pt x="121" y="327"/>
                    <a:pt x="127" y="320"/>
                    <a:pt x="129" y="318"/>
                  </a:cubicBezTo>
                  <a:cubicBezTo>
                    <a:pt x="132" y="316"/>
                    <a:pt x="137" y="316"/>
                    <a:pt x="138" y="312"/>
                  </a:cubicBezTo>
                  <a:cubicBezTo>
                    <a:pt x="138" y="311"/>
                    <a:pt x="138" y="310"/>
                    <a:pt x="138" y="309"/>
                  </a:cubicBezTo>
                  <a:cubicBezTo>
                    <a:pt x="141" y="307"/>
                    <a:pt x="143" y="310"/>
                    <a:pt x="147" y="305"/>
                  </a:cubicBezTo>
                  <a:cubicBezTo>
                    <a:pt x="148" y="303"/>
                    <a:pt x="150" y="298"/>
                    <a:pt x="153" y="297"/>
                  </a:cubicBezTo>
                  <a:cubicBezTo>
                    <a:pt x="153" y="297"/>
                    <a:pt x="155" y="297"/>
                    <a:pt x="155" y="297"/>
                  </a:cubicBezTo>
                  <a:cubicBezTo>
                    <a:pt x="157" y="296"/>
                    <a:pt x="157" y="295"/>
                    <a:pt x="159" y="294"/>
                  </a:cubicBezTo>
                  <a:cubicBezTo>
                    <a:pt x="160" y="295"/>
                    <a:pt x="161" y="296"/>
                    <a:pt x="162" y="297"/>
                  </a:cubicBezTo>
                  <a:cubicBezTo>
                    <a:pt x="164" y="297"/>
                    <a:pt x="166" y="297"/>
                    <a:pt x="167" y="297"/>
                  </a:cubicBezTo>
                  <a:cubicBezTo>
                    <a:pt x="169" y="298"/>
                    <a:pt x="170" y="300"/>
                    <a:pt x="172" y="301"/>
                  </a:cubicBezTo>
                  <a:cubicBezTo>
                    <a:pt x="178" y="303"/>
                    <a:pt x="183" y="300"/>
                    <a:pt x="187" y="295"/>
                  </a:cubicBezTo>
                  <a:cubicBezTo>
                    <a:pt x="189" y="293"/>
                    <a:pt x="190" y="293"/>
                    <a:pt x="191" y="289"/>
                  </a:cubicBezTo>
                  <a:cubicBezTo>
                    <a:pt x="192" y="285"/>
                    <a:pt x="191" y="279"/>
                    <a:pt x="191" y="275"/>
                  </a:cubicBezTo>
                  <a:cubicBezTo>
                    <a:pt x="191" y="271"/>
                    <a:pt x="191" y="269"/>
                    <a:pt x="191" y="266"/>
                  </a:cubicBezTo>
                  <a:cubicBezTo>
                    <a:pt x="189" y="264"/>
                    <a:pt x="185" y="262"/>
                    <a:pt x="185" y="259"/>
                  </a:cubicBezTo>
                  <a:cubicBezTo>
                    <a:pt x="184" y="254"/>
                    <a:pt x="185" y="249"/>
                    <a:pt x="185" y="244"/>
                  </a:cubicBezTo>
                  <a:cubicBezTo>
                    <a:pt x="184" y="241"/>
                    <a:pt x="181" y="239"/>
                    <a:pt x="182" y="235"/>
                  </a:cubicBezTo>
                  <a:cubicBezTo>
                    <a:pt x="183" y="233"/>
                    <a:pt x="183" y="232"/>
                    <a:pt x="183" y="231"/>
                  </a:cubicBezTo>
                  <a:cubicBezTo>
                    <a:pt x="182" y="230"/>
                    <a:pt x="182" y="230"/>
                    <a:pt x="182" y="230"/>
                  </a:cubicBezTo>
                  <a:cubicBezTo>
                    <a:pt x="181" y="228"/>
                    <a:pt x="182" y="227"/>
                    <a:pt x="181" y="226"/>
                  </a:cubicBezTo>
                  <a:cubicBezTo>
                    <a:pt x="180" y="225"/>
                    <a:pt x="179" y="224"/>
                    <a:pt x="179" y="223"/>
                  </a:cubicBezTo>
                  <a:cubicBezTo>
                    <a:pt x="179" y="220"/>
                    <a:pt x="182" y="218"/>
                    <a:pt x="181" y="215"/>
                  </a:cubicBezTo>
                  <a:cubicBezTo>
                    <a:pt x="181" y="213"/>
                    <a:pt x="178" y="212"/>
                    <a:pt x="178" y="210"/>
                  </a:cubicBezTo>
                  <a:cubicBezTo>
                    <a:pt x="177" y="207"/>
                    <a:pt x="180" y="206"/>
                    <a:pt x="180" y="203"/>
                  </a:cubicBezTo>
                  <a:cubicBezTo>
                    <a:pt x="179" y="202"/>
                    <a:pt x="179" y="201"/>
                    <a:pt x="178" y="201"/>
                  </a:cubicBezTo>
                  <a:cubicBezTo>
                    <a:pt x="178" y="199"/>
                    <a:pt x="180" y="197"/>
                    <a:pt x="180" y="195"/>
                  </a:cubicBezTo>
                  <a:cubicBezTo>
                    <a:pt x="180" y="193"/>
                    <a:pt x="178" y="193"/>
                    <a:pt x="178" y="192"/>
                  </a:cubicBezTo>
                  <a:cubicBezTo>
                    <a:pt x="175" y="190"/>
                    <a:pt x="171" y="192"/>
                    <a:pt x="168" y="191"/>
                  </a:cubicBezTo>
                  <a:cubicBezTo>
                    <a:pt x="160" y="188"/>
                    <a:pt x="154" y="182"/>
                    <a:pt x="147" y="177"/>
                  </a:cubicBezTo>
                  <a:cubicBezTo>
                    <a:pt x="146" y="176"/>
                    <a:pt x="143" y="176"/>
                    <a:pt x="142" y="175"/>
                  </a:cubicBezTo>
                  <a:cubicBezTo>
                    <a:pt x="143" y="173"/>
                    <a:pt x="143" y="173"/>
                    <a:pt x="143" y="173"/>
                  </a:cubicBezTo>
                  <a:cubicBezTo>
                    <a:pt x="146" y="171"/>
                    <a:pt x="146" y="171"/>
                    <a:pt x="146" y="171"/>
                  </a:cubicBezTo>
                  <a:cubicBezTo>
                    <a:pt x="146" y="170"/>
                    <a:pt x="146" y="168"/>
                    <a:pt x="145" y="167"/>
                  </a:cubicBezTo>
                  <a:cubicBezTo>
                    <a:pt x="144" y="167"/>
                    <a:pt x="144" y="167"/>
                    <a:pt x="144" y="167"/>
                  </a:cubicBezTo>
                  <a:cubicBezTo>
                    <a:pt x="142" y="167"/>
                    <a:pt x="141" y="168"/>
                    <a:pt x="139" y="169"/>
                  </a:cubicBezTo>
                  <a:cubicBezTo>
                    <a:pt x="136" y="167"/>
                    <a:pt x="134" y="163"/>
                    <a:pt x="131" y="163"/>
                  </a:cubicBezTo>
                  <a:cubicBezTo>
                    <a:pt x="130" y="163"/>
                    <a:pt x="129" y="164"/>
                    <a:pt x="128" y="164"/>
                  </a:cubicBezTo>
                  <a:cubicBezTo>
                    <a:pt x="124" y="165"/>
                    <a:pt x="116" y="161"/>
                    <a:pt x="113" y="160"/>
                  </a:cubicBezTo>
                  <a:cubicBezTo>
                    <a:pt x="109" y="157"/>
                    <a:pt x="111" y="155"/>
                    <a:pt x="103" y="153"/>
                  </a:cubicBezTo>
                  <a:cubicBezTo>
                    <a:pt x="101" y="152"/>
                    <a:pt x="97" y="148"/>
                    <a:pt x="96" y="146"/>
                  </a:cubicBezTo>
                  <a:cubicBezTo>
                    <a:pt x="92" y="140"/>
                    <a:pt x="93" y="139"/>
                    <a:pt x="95" y="133"/>
                  </a:cubicBezTo>
                  <a:cubicBezTo>
                    <a:pt x="96" y="129"/>
                    <a:pt x="98" y="123"/>
                    <a:pt x="101" y="120"/>
                  </a:cubicBezTo>
                  <a:cubicBezTo>
                    <a:pt x="102" y="119"/>
                    <a:pt x="103" y="119"/>
                    <a:pt x="104" y="117"/>
                  </a:cubicBezTo>
                  <a:cubicBezTo>
                    <a:pt x="105" y="115"/>
                    <a:pt x="106" y="113"/>
                    <a:pt x="108" y="111"/>
                  </a:cubicBezTo>
                  <a:cubicBezTo>
                    <a:pt x="109" y="110"/>
                    <a:pt x="128" y="109"/>
                    <a:pt x="132" y="109"/>
                  </a:cubicBezTo>
                  <a:cubicBezTo>
                    <a:pt x="135" y="109"/>
                    <a:pt x="138" y="110"/>
                    <a:pt x="141" y="110"/>
                  </a:cubicBezTo>
                  <a:cubicBezTo>
                    <a:pt x="143" y="110"/>
                    <a:pt x="146" y="109"/>
                    <a:pt x="148" y="109"/>
                  </a:cubicBezTo>
                  <a:cubicBezTo>
                    <a:pt x="151" y="109"/>
                    <a:pt x="159" y="109"/>
                    <a:pt x="161" y="108"/>
                  </a:cubicBezTo>
                  <a:cubicBezTo>
                    <a:pt x="165" y="104"/>
                    <a:pt x="162" y="102"/>
                    <a:pt x="169" y="98"/>
                  </a:cubicBezTo>
                  <a:cubicBezTo>
                    <a:pt x="169" y="97"/>
                    <a:pt x="169" y="97"/>
                    <a:pt x="169" y="97"/>
                  </a:cubicBezTo>
                  <a:cubicBezTo>
                    <a:pt x="169" y="96"/>
                    <a:pt x="168" y="95"/>
                    <a:pt x="168" y="94"/>
                  </a:cubicBezTo>
                  <a:cubicBezTo>
                    <a:pt x="168" y="92"/>
                    <a:pt x="170" y="91"/>
                    <a:pt x="172" y="91"/>
                  </a:cubicBezTo>
                  <a:cubicBezTo>
                    <a:pt x="173" y="89"/>
                    <a:pt x="173" y="89"/>
                    <a:pt x="173" y="89"/>
                  </a:cubicBezTo>
                  <a:cubicBezTo>
                    <a:pt x="173" y="87"/>
                    <a:pt x="172" y="86"/>
                    <a:pt x="170" y="85"/>
                  </a:cubicBezTo>
                  <a:cubicBezTo>
                    <a:pt x="170" y="83"/>
                    <a:pt x="170" y="83"/>
                    <a:pt x="170" y="83"/>
                  </a:cubicBezTo>
                  <a:cubicBezTo>
                    <a:pt x="172" y="83"/>
                    <a:pt x="172" y="81"/>
                    <a:pt x="173" y="80"/>
                  </a:cubicBezTo>
                  <a:cubicBezTo>
                    <a:pt x="177" y="74"/>
                    <a:pt x="170" y="74"/>
                    <a:pt x="168" y="70"/>
                  </a:cubicBezTo>
                  <a:cubicBezTo>
                    <a:pt x="167" y="69"/>
                    <a:pt x="167" y="69"/>
                    <a:pt x="167" y="69"/>
                  </a:cubicBezTo>
                  <a:cubicBezTo>
                    <a:pt x="172" y="63"/>
                    <a:pt x="182" y="59"/>
                    <a:pt x="186" y="53"/>
                  </a:cubicBezTo>
                  <a:cubicBezTo>
                    <a:pt x="187" y="52"/>
                    <a:pt x="187" y="50"/>
                    <a:pt x="187" y="49"/>
                  </a:cubicBezTo>
                  <a:cubicBezTo>
                    <a:pt x="188" y="48"/>
                    <a:pt x="188" y="48"/>
                    <a:pt x="188" y="48"/>
                  </a:cubicBezTo>
                  <a:cubicBezTo>
                    <a:pt x="191" y="49"/>
                    <a:pt x="194" y="51"/>
                    <a:pt x="197" y="52"/>
                  </a:cubicBezTo>
                  <a:cubicBezTo>
                    <a:pt x="198" y="52"/>
                    <a:pt x="199" y="52"/>
                    <a:pt x="200" y="52"/>
                  </a:cubicBezTo>
                  <a:cubicBezTo>
                    <a:pt x="201" y="52"/>
                    <a:pt x="203" y="53"/>
                    <a:pt x="204" y="53"/>
                  </a:cubicBezTo>
                  <a:cubicBezTo>
                    <a:pt x="205" y="53"/>
                    <a:pt x="205" y="53"/>
                    <a:pt x="205" y="53"/>
                  </a:cubicBezTo>
                  <a:cubicBezTo>
                    <a:pt x="206" y="53"/>
                    <a:pt x="207" y="53"/>
                    <a:pt x="208" y="53"/>
                  </a:cubicBezTo>
                  <a:cubicBezTo>
                    <a:pt x="212" y="53"/>
                    <a:pt x="218" y="54"/>
                    <a:pt x="222" y="55"/>
                  </a:cubicBezTo>
                  <a:cubicBezTo>
                    <a:pt x="224" y="56"/>
                    <a:pt x="226" y="57"/>
                    <a:pt x="229" y="56"/>
                  </a:cubicBezTo>
                  <a:cubicBezTo>
                    <a:pt x="230" y="55"/>
                    <a:pt x="230" y="54"/>
                    <a:pt x="231" y="53"/>
                  </a:cubicBezTo>
                  <a:cubicBezTo>
                    <a:pt x="235" y="51"/>
                    <a:pt x="238" y="49"/>
                    <a:pt x="241" y="46"/>
                  </a:cubicBezTo>
                  <a:cubicBezTo>
                    <a:pt x="242" y="46"/>
                    <a:pt x="244" y="46"/>
                    <a:pt x="245" y="46"/>
                  </a:cubicBezTo>
                  <a:cubicBezTo>
                    <a:pt x="247" y="48"/>
                    <a:pt x="255" y="56"/>
                    <a:pt x="259" y="52"/>
                  </a:cubicBezTo>
                  <a:cubicBezTo>
                    <a:pt x="260" y="50"/>
                    <a:pt x="260" y="48"/>
                    <a:pt x="261" y="47"/>
                  </a:cubicBezTo>
                  <a:cubicBezTo>
                    <a:pt x="263" y="45"/>
                    <a:pt x="266" y="44"/>
                    <a:pt x="268" y="44"/>
                  </a:cubicBezTo>
                  <a:cubicBezTo>
                    <a:pt x="273" y="45"/>
                    <a:pt x="277" y="49"/>
                    <a:pt x="280" y="43"/>
                  </a:cubicBezTo>
                  <a:cubicBezTo>
                    <a:pt x="281" y="43"/>
                    <a:pt x="282" y="43"/>
                    <a:pt x="283" y="42"/>
                  </a:cubicBezTo>
                  <a:cubicBezTo>
                    <a:pt x="283" y="41"/>
                    <a:pt x="285" y="40"/>
                    <a:pt x="286" y="40"/>
                  </a:cubicBezTo>
                  <a:cubicBezTo>
                    <a:pt x="289" y="39"/>
                    <a:pt x="294" y="43"/>
                    <a:pt x="297" y="41"/>
                  </a:cubicBezTo>
                  <a:cubicBezTo>
                    <a:pt x="302" y="37"/>
                    <a:pt x="300" y="27"/>
                    <a:pt x="307" y="27"/>
                  </a:cubicBezTo>
                  <a:cubicBezTo>
                    <a:pt x="308" y="27"/>
                    <a:pt x="309" y="27"/>
                    <a:pt x="311" y="27"/>
                  </a:cubicBezTo>
                  <a:cubicBezTo>
                    <a:pt x="320" y="19"/>
                    <a:pt x="315" y="14"/>
                    <a:pt x="318" y="11"/>
                  </a:cubicBezTo>
                  <a:cubicBezTo>
                    <a:pt x="320" y="9"/>
                    <a:pt x="330" y="7"/>
                    <a:pt x="333" y="8"/>
                  </a:cubicBezTo>
                  <a:cubicBezTo>
                    <a:pt x="334" y="8"/>
                    <a:pt x="336" y="9"/>
                    <a:pt x="338" y="9"/>
                  </a:cubicBezTo>
                  <a:cubicBezTo>
                    <a:pt x="340" y="9"/>
                    <a:pt x="342" y="9"/>
                    <a:pt x="344" y="10"/>
                  </a:cubicBezTo>
                  <a:cubicBezTo>
                    <a:pt x="346" y="11"/>
                    <a:pt x="348" y="14"/>
                    <a:pt x="350" y="16"/>
                  </a:cubicBezTo>
                  <a:cubicBezTo>
                    <a:pt x="354" y="17"/>
                    <a:pt x="357" y="15"/>
                    <a:pt x="361" y="16"/>
                  </a:cubicBezTo>
                  <a:cubicBezTo>
                    <a:pt x="365" y="16"/>
                    <a:pt x="371" y="19"/>
                    <a:pt x="373" y="19"/>
                  </a:cubicBezTo>
                  <a:cubicBezTo>
                    <a:pt x="375" y="18"/>
                    <a:pt x="375" y="18"/>
                    <a:pt x="375" y="18"/>
                  </a:cubicBezTo>
                  <a:cubicBezTo>
                    <a:pt x="375" y="17"/>
                    <a:pt x="373" y="13"/>
                    <a:pt x="372" y="12"/>
                  </a:cubicBezTo>
                  <a:cubicBezTo>
                    <a:pt x="373" y="7"/>
                    <a:pt x="377" y="10"/>
                    <a:pt x="379" y="7"/>
                  </a:cubicBezTo>
                  <a:cubicBezTo>
                    <a:pt x="380" y="6"/>
                    <a:pt x="381" y="1"/>
                    <a:pt x="384" y="0"/>
                  </a:cubicBezTo>
                  <a:cubicBezTo>
                    <a:pt x="386" y="0"/>
                    <a:pt x="388" y="2"/>
                    <a:pt x="390" y="2"/>
                  </a:cubicBezTo>
                  <a:cubicBezTo>
                    <a:pt x="393" y="1"/>
                    <a:pt x="401" y="2"/>
                    <a:pt x="403" y="4"/>
                  </a:cubicBezTo>
                  <a:cubicBezTo>
                    <a:pt x="404" y="5"/>
                    <a:pt x="404" y="5"/>
                    <a:pt x="405" y="6"/>
                  </a:cubicBezTo>
                  <a:cubicBezTo>
                    <a:pt x="407" y="7"/>
                    <a:pt x="409" y="7"/>
                    <a:pt x="410" y="8"/>
                  </a:cubicBezTo>
                  <a:cubicBezTo>
                    <a:pt x="410" y="9"/>
                    <a:pt x="410" y="9"/>
                    <a:pt x="410" y="9"/>
                  </a:cubicBezTo>
                  <a:cubicBezTo>
                    <a:pt x="411" y="10"/>
                    <a:pt x="411" y="10"/>
                    <a:pt x="411" y="10"/>
                  </a:cubicBezTo>
                  <a:cubicBezTo>
                    <a:pt x="418" y="11"/>
                    <a:pt x="415" y="11"/>
                    <a:pt x="419" y="16"/>
                  </a:cubicBezTo>
                  <a:cubicBezTo>
                    <a:pt x="421" y="16"/>
                    <a:pt x="423" y="15"/>
                    <a:pt x="425" y="17"/>
                  </a:cubicBezTo>
                  <a:cubicBezTo>
                    <a:pt x="427" y="18"/>
                    <a:pt x="428" y="24"/>
                    <a:pt x="429" y="25"/>
                  </a:cubicBezTo>
                  <a:cubicBezTo>
                    <a:pt x="429" y="27"/>
                    <a:pt x="434" y="36"/>
                    <a:pt x="435" y="38"/>
                  </a:cubicBezTo>
                  <a:cubicBezTo>
                    <a:pt x="436" y="39"/>
                    <a:pt x="438" y="39"/>
                    <a:pt x="439" y="40"/>
                  </a:cubicBezTo>
                  <a:cubicBezTo>
                    <a:pt x="439" y="41"/>
                    <a:pt x="439" y="41"/>
                    <a:pt x="440" y="41"/>
                  </a:cubicBezTo>
                  <a:cubicBezTo>
                    <a:pt x="440" y="43"/>
                    <a:pt x="441" y="43"/>
                    <a:pt x="442" y="44"/>
                  </a:cubicBezTo>
                  <a:cubicBezTo>
                    <a:pt x="450" y="45"/>
                    <a:pt x="448" y="44"/>
                    <a:pt x="451" y="50"/>
                  </a:cubicBezTo>
                  <a:cubicBezTo>
                    <a:pt x="453" y="52"/>
                    <a:pt x="457" y="51"/>
                    <a:pt x="459" y="53"/>
                  </a:cubicBezTo>
                  <a:cubicBezTo>
                    <a:pt x="462" y="61"/>
                    <a:pt x="466" y="59"/>
                    <a:pt x="472" y="57"/>
                  </a:cubicBezTo>
                  <a:cubicBezTo>
                    <a:pt x="479" y="57"/>
                    <a:pt x="481" y="73"/>
                    <a:pt x="491" y="77"/>
                  </a:cubicBezTo>
                  <a:cubicBezTo>
                    <a:pt x="493" y="77"/>
                    <a:pt x="495" y="77"/>
                    <a:pt x="496" y="76"/>
                  </a:cubicBezTo>
                  <a:cubicBezTo>
                    <a:pt x="497" y="75"/>
                    <a:pt x="497" y="75"/>
                    <a:pt x="497" y="75"/>
                  </a:cubicBezTo>
                  <a:cubicBezTo>
                    <a:pt x="496" y="73"/>
                    <a:pt x="493" y="73"/>
                    <a:pt x="492" y="73"/>
                  </a:cubicBezTo>
                  <a:cubicBezTo>
                    <a:pt x="492" y="72"/>
                    <a:pt x="492" y="72"/>
                    <a:pt x="492" y="72"/>
                  </a:cubicBezTo>
                  <a:cubicBezTo>
                    <a:pt x="493" y="72"/>
                    <a:pt x="495" y="71"/>
                    <a:pt x="496" y="71"/>
                  </a:cubicBezTo>
                  <a:cubicBezTo>
                    <a:pt x="495" y="70"/>
                    <a:pt x="494" y="69"/>
                    <a:pt x="493" y="69"/>
                  </a:cubicBezTo>
                  <a:cubicBezTo>
                    <a:pt x="493" y="68"/>
                    <a:pt x="493" y="68"/>
                    <a:pt x="493" y="68"/>
                  </a:cubicBezTo>
                  <a:cubicBezTo>
                    <a:pt x="495" y="64"/>
                    <a:pt x="498" y="67"/>
                    <a:pt x="501" y="66"/>
                  </a:cubicBezTo>
                  <a:cubicBezTo>
                    <a:pt x="502" y="65"/>
                    <a:pt x="504" y="63"/>
                    <a:pt x="504" y="61"/>
                  </a:cubicBezTo>
                  <a:cubicBezTo>
                    <a:pt x="505" y="61"/>
                    <a:pt x="505" y="61"/>
                    <a:pt x="505" y="61"/>
                  </a:cubicBezTo>
                  <a:cubicBezTo>
                    <a:pt x="505" y="61"/>
                    <a:pt x="506" y="62"/>
                    <a:pt x="506" y="63"/>
                  </a:cubicBezTo>
                  <a:cubicBezTo>
                    <a:pt x="508" y="63"/>
                    <a:pt x="508" y="63"/>
                    <a:pt x="508" y="63"/>
                  </a:cubicBezTo>
                  <a:cubicBezTo>
                    <a:pt x="509" y="63"/>
                    <a:pt x="509" y="63"/>
                    <a:pt x="509" y="63"/>
                  </a:cubicBezTo>
                  <a:cubicBezTo>
                    <a:pt x="511" y="61"/>
                    <a:pt x="511" y="59"/>
                    <a:pt x="511" y="57"/>
                  </a:cubicBezTo>
                  <a:cubicBezTo>
                    <a:pt x="515" y="58"/>
                    <a:pt x="516" y="56"/>
                    <a:pt x="519" y="55"/>
                  </a:cubicBezTo>
                  <a:cubicBezTo>
                    <a:pt x="525" y="58"/>
                    <a:pt x="531" y="52"/>
                    <a:pt x="536" y="50"/>
                  </a:cubicBezTo>
                  <a:cubicBezTo>
                    <a:pt x="539" y="49"/>
                    <a:pt x="541" y="51"/>
                    <a:pt x="543" y="51"/>
                  </a:cubicBezTo>
                  <a:cubicBezTo>
                    <a:pt x="545" y="51"/>
                    <a:pt x="547" y="49"/>
                    <a:pt x="549" y="48"/>
                  </a:cubicBezTo>
                  <a:cubicBezTo>
                    <a:pt x="550" y="49"/>
                    <a:pt x="550" y="49"/>
                    <a:pt x="550" y="49"/>
                  </a:cubicBezTo>
                  <a:cubicBezTo>
                    <a:pt x="550" y="49"/>
                    <a:pt x="550" y="51"/>
                    <a:pt x="550" y="52"/>
                  </a:cubicBezTo>
                  <a:cubicBezTo>
                    <a:pt x="552" y="54"/>
                    <a:pt x="555" y="52"/>
                    <a:pt x="557" y="55"/>
                  </a:cubicBezTo>
                  <a:cubicBezTo>
                    <a:pt x="558" y="55"/>
                    <a:pt x="559" y="55"/>
                    <a:pt x="560" y="55"/>
                  </a:cubicBezTo>
                  <a:cubicBezTo>
                    <a:pt x="561" y="56"/>
                    <a:pt x="561" y="56"/>
                    <a:pt x="561" y="56"/>
                  </a:cubicBezTo>
                  <a:cubicBezTo>
                    <a:pt x="561" y="57"/>
                    <a:pt x="561" y="57"/>
                    <a:pt x="561" y="58"/>
                  </a:cubicBezTo>
                  <a:cubicBezTo>
                    <a:pt x="562" y="59"/>
                    <a:pt x="563" y="59"/>
                    <a:pt x="564" y="59"/>
                  </a:cubicBezTo>
                  <a:cubicBezTo>
                    <a:pt x="565" y="59"/>
                    <a:pt x="566" y="59"/>
                    <a:pt x="567" y="58"/>
                  </a:cubicBezTo>
                  <a:cubicBezTo>
                    <a:pt x="568" y="59"/>
                    <a:pt x="568" y="59"/>
                    <a:pt x="568" y="59"/>
                  </a:cubicBezTo>
                  <a:cubicBezTo>
                    <a:pt x="569" y="60"/>
                    <a:pt x="569" y="60"/>
                    <a:pt x="570" y="61"/>
                  </a:cubicBezTo>
                  <a:cubicBezTo>
                    <a:pt x="571" y="60"/>
                    <a:pt x="571" y="60"/>
                    <a:pt x="571" y="60"/>
                  </a:cubicBezTo>
                  <a:cubicBezTo>
                    <a:pt x="571" y="59"/>
                    <a:pt x="571" y="59"/>
                    <a:pt x="571" y="59"/>
                  </a:cubicBezTo>
                  <a:cubicBezTo>
                    <a:pt x="572" y="58"/>
                    <a:pt x="572" y="58"/>
                    <a:pt x="572" y="58"/>
                  </a:cubicBezTo>
                  <a:cubicBezTo>
                    <a:pt x="573" y="59"/>
                    <a:pt x="574" y="60"/>
                    <a:pt x="576" y="60"/>
                  </a:cubicBezTo>
                  <a:cubicBezTo>
                    <a:pt x="577" y="60"/>
                    <a:pt x="577" y="60"/>
                    <a:pt x="577" y="60"/>
                  </a:cubicBezTo>
                  <a:cubicBezTo>
                    <a:pt x="578" y="60"/>
                    <a:pt x="579" y="59"/>
                    <a:pt x="579" y="58"/>
                  </a:cubicBezTo>
                  <a:cubicBezTo>
                    <a:pt x="579" y="57"/>
                    <a:pt x="579" y="55"/>
                    <a:pt x="577" y="54"/>
                  </a:cubicBezTo>
                  <a:cubicBezTo>
                    <a:pt x="576" y="54"/>
                    <a:pt x="575" y="54"/>
                    <a:pt x="574" y="54"/>
                  </a:cubicBezTo>
                  <a:cubicBezTo>
                    <a:pt x="573" y="53"/>
                    <a:pt x="573" y="53"/>
                    <a:pt x="573" y="53"/>
                  </a:cubicBezTo>
                  <a:cubicBezTo>
                    <a:pt x="574" y="51"/>
                    <a:pt x="574" y="51"/>
                    <a:pt x="574" y="51"/>
                  </a:cubicBezTo>
                  <a:cubicBezTo>
                    <a:pt x="575" y="51"/>
                    <a:pt x="575" y="51"/>
                    <a:pt x="575" y="51"/>
                  </a:cubicBezTo>
                  <a:cubicBezTo>
                    <a:pt x="576" y="49"/>
                    <a:pt x="576" y="49"/>
                    <a:pt x="576" y="49"/>
                  </a:cubicBezTo>
                  <a:cubicBezTo>
                    <a:pt x="575" y="47"/>
                    <a:pt x="574" y="47"/>
                    <a:pt x="573" y="45"/>
                  </a:cubicBezTo>
                  <a:cubicBezTo>
                    <a:pt x="572" y="44"/>
                    <a:pt x="574" y="41"/>
                    <a:pt x="575" y="40"/>
                  </a:cubicBezTo>
                  <a:cubicBezTo>
                    <a:pt x="579" y="37"/>
                    <a:pt x="582" y="42"/>
                    <a:pt x="585" y="40"/>
                  </a:cubicBezTo>
                  <a:cubicBezTo>
                    <a:pt x="585" y="39"/>
                    <a:pt x="586" y="39"/>
                    <a:pt x="587" y="38"/>
                  </a:cubicBezTo>
                  <a:cubicBezTo>
                    <a:pt x="589" y="38"/>
                    <a:pt x="591" y="39"/>
                    <a:pt x="593" y="41"/>
                  </a:cubicBezTo>
                  <a:cubicBezTo>
                    <a:pt x="595" y="41"/>
                    <a:pt x="598" y="41"/>
                    <a:pt x="600" y="43"/>
                  </a:cubicBezTo>
                  <a:cubicBezTo>
                    <a:pt x="602" y="44"/>
                    <a:pt x="603" y="49"/>
                    <a:pt x="607" y="48"/>
                  </a:cubicBezTo>
                  <a:cubicBezTo>
                    <a:pt x="607" y="48"/>
                    <a:pt x="608" y="47"/>
                    <a:pt x="609" y="47"/>
                  </a:cubicBezTo>
                  <a:cubicBezTo>
                    <a:pt x="611" y="46"/>
                    <a:pt x="618" y="48"/>
                    <a:pt x="622" y="47"/>
                  </a:cubicBezTo>
                  <a:cubicBezTo>
                    <a:pt x="625" y="42"/>
                    <a:pt x="627" y="45"/>
                    <a:pt x="631" y="46"/>
                  </a:cubicBezTo>
                  <a:cubicBezTo>
                    <a:pt x="633" y="47"/>
                    <a:pt x="633" y="47"/>
                    <a:pt x="635" y="48"/>
                  </a:cubicBezTo>
                  <a:cubicBezTo>
                    <a:pt x="635" y="50"/>
                    <a:pt x="640" y="57"/>
                    <a:pt x="641" y="59"/>
                  </a:cubicBezTo>
                  <a:cubicBezTo>
                    <a:pt x="641" y="60"/>
                    <a:pt x="640" y="61"/>
                    <a:pt x="639" y="62"/>
                  </a:cubicBezTo>
                  <a:cubicBezTo>
                    <a:pt x="639" y="63"/>
                    <a:pt x="640" y="65"/>
                    <a:pt x="640" y="66"/>
                  </a:cubicBezTo>
                  <a:cubicBezTo>
                    <a:pt x="640" y="68"/>
                    <a:pt x="639" y="71"/>
                    <a:pt x="640" y="73"/>
                  </a:cubicBezTo>
                  <a:cubicBezTo>
                    <a:pt x="641" y="76"/>
                    <a:pt x="646" y="80"/>
                    <a:pt x="646" y="83"/>
                  </a:cubicBezTo>
                  <a:cubicBezTo>
                    <a:pt x="646" y="84"/>
                    <a:pt x="645" y="84"/>
                    <a:pt x="644" y="85"/>
                  </a:cubicBezTo>
                  <a:cubicBezTo>
                    <a:pt x="638" y="87"/>
                    <a:pt x="632" y="79"/>
                    <a:pt x="627" y="82"/>
                  </a:cubicBezTo>
                  <a:cubicBezTo>
                    <a:pt x="624" y="83"/>
                    <a:pt x="622" y="87"/>
                    <a:pt x="621" y="90"/>
                  </a:cubicBezTo>
                  <a:cubicBezTo>
                    <a:pt x="618" y="96"/>
                    <a:pt x="620" y="96"/>
                    <a:pt x="620" y="101"/>
                  </a:cubicBezTo>
                  <a:cubicBezTo>
                    <a:pt x="620" y="103"/>
                    <a:pt x="620" y="106"/>
                    <a:pt x="621" y="108"/>
                  </a:cubicBezTo>
                  <a:cubicBezTo>
                    <a:pt x="622" y="115"/>
                    <a:pt x="627" y="122"/>
                    <a:pt x="632" y="127"/>
                  </a:cubicBezTo>
                  <a:cubicBezTo>
                    <a:pt x="635" y="130"/>
                    <a:pt x="638" y="132"/>
                    <a:pt x="640" y="136"/>
                  </a:cubicBezTo>
                  <a:cubicBezTo>
                    <a:pt x="640" y="138"/>
                    <a:pt x="641" y="140"/>
                    <a:pt x="639" y="142"/>
                  </a:cubicBezTo>
                  <a:cubicBezTo>
                    <a:pt x="640" y="145"/>
                    <a:pt x="643" y="148"/>
                    <a:pt x="645" y="149"/>
                  </a:cubicBezTo>
                  <a:cubicBezTo>
                    <a:pt x="647" y="150"/>
                    <a:pt x="648" y="154"/>
                    <a:pt x="649" y="156"/>
                  </a:cubicBezTo>
                  <a:cubicBezTo>
                    <a:pt x="651" y="157"/>
                    <a:pt x="652" y="157"/>
                    <a:pt x="653" y="158"/>
                  </a:cubicBezTo>
                  <a:cubicBezTo>
                    <a:pt x="655" y="160"/>
                    <a:pt x="661" y="167"/>
                    <a:pt x="659" y="169"/>
                  </a:cubicBezTo>
                  <a:cubicBezTo>
                    <a:pt x="658" y="170"/>
                    <a:pt x="657" y="170"/>
                    <a:pt x="656" y="171"/>
                  </a:cubicBezTo>
                  <a:cubicBezTo>
                    <a:pt x="652" y="177"/>
                    <a:pt x="667" y="191"/>
                    <a:pt x="673" y="194"/>
                  </a:cubicBezTo>
                  <a:cubicBezTo>
                    <a:pt x="673" y="195"/>
                    <a:pt x="673" y="196"/>
                    <a:pt x="673" y="197"/>
                  </a:cubicBezTo>
                  <a:cubicBezTo>
                    <a:pt x="674" y="198"/>
                    <a:pt x="674" y="199"/>
                    <a:pt x="675" y="199"/>
                  </a:cubicBezTo>
                  <a:cubicBezTo>
                    <a:pt x="675" y="200"/>
                    <a:pt x="677" y="200"/>
                    <a:pt x="677" y="201"/>
                  </a:cubicBezTo>
                  <a:cubicBezTo>
                    <a:pt x="678" y="201"/>
                    <a:pt x="679" y="202"/>
                    <a:pt x="680" y="203"/>
                  </a:cubicBezTo>
                  <a:cubicBezTo>
                    <a:pt x="681" y="203"/>
                    <a:pt x="681" y="203"/>
                    <a:pt x="681" y="203"/>
                  </a:cubicBezTo>
                  <a:cubicBezTo>
                    <a:pt x="682" y="204"/>
                    <a:pt x="684" y="203"/>
                    <a:pt x="686" y="205"/>
                  </a:cubicBezTo>
                  <a:cubicBezTo>
                    <a:pt x="687" y="205"/>
                    <a:pt x="687" y="206"/>
                    <a:pt x="687" y="207"/>
                  </a:cubicBezTo>
                  <a:cubicBezTo>
                    <a:pt x="689" y="213"/>
                    <a:pt x="691" y="213"/>
                    <a:pt x="693" y="217"/>
                  </a:cubicBezTo>
                  <a:cubicBezTo>
                    <a:pt x="693" y="218"/>
                    <a:pt x="695" y="219"/>
                    <a:pt x="696" y="220"/>
                  </a:cubicBezTo>
                  <a:cubicBezTo>
                    <a:pt x="696" y="221"/>
                    <a:pt x="696" y="222"/>
                    <a:pt x="695" y="222"/>
                  </a:cubicBezTo>
                  <a:cubicBezTo>
                    <a:pt x="697" y="223"/>
                    <a:pt x="699" y="223"/>
                    <a:pt x="700" y="223"/>
                  </a:cubicBezTo>
                  <a:cubicBezTo>
                    <a:pt x="703" y="225"/>
                    <a:pt x="706" y="228"/>
                    <a:pt x="709" y="230"/>
                  </a:cubicBezTo>
                  <a:cubicBezTo>
                    <a:pt x="711" y="231"/>
                    <a:pt x="714" y="232"/>
                    <a:pt x="716" y="233"/>
                  </a:cubicBezTo>
                  <a:cubicBezTo>
                    <a:pt x="721" y="236"/>
                    <a:pt x="725" y="239"/>
                    <a:pt x="731" y="242"/>
                  </a:cubicBezTo>
                  <a:cubicBezTo>
                    <a:pt x="740" y="246"/>
                    <a:pt x="749" y="250"/>
                    <a:pt x="759" y="255"/>
                  </a:cubicBezTo>
                  <a:cubicBezTo>
                    <a:pt x="766" y="258"/>
                    <a:pt x="773" y="262"/>
                    <a:pt x="780" y="265"/>
                  </a:cubicBezTo>
                  <a:cubicBezTo>
                    <a:pt x="788" y="269"/>
                    <a:pt x="797" y="271"/>
                    <a:pt x="805" y="275"/>
                  </a:cubicBezTo>
                  <a:cubicBezTo>
                    <a:pt x="809" y="277"/>
                    <a:pt x="814" y="279"/>
                    <a:pt x="819" y="281"/>
                  </a:cubicBezTo>
                  <a:cubicBezTo>
                    <a:pt x="825" y="285"/>
                    <a:pt x="832" y="289"/>
                    <a:pt x="839" y="291"/>
                  </a:cubicBezTo>
                  <a:cubicBezTo>
                    <a:pt x="841" y="292"/>
                    <a:pt x="845" y="293"/>
                    <a:pt x="848" y="292"/>
                  </a:cubicBezTo>
                  <a:cubicBezTo>
                    <a:pt x="849" y="292"/>
                    <a:pt x="849" y="291"/>
                    <a:pt x="850" y="292"/>
                  </a:cubicBezTo>
                  <a:cubicBezTo>
                    <a:pt x="853" y="296"/>
                    <a:pt x="857" y="297"/>
                    <a:pt x="861" y="299"/>
                  </a:cubicBezTo>
                  <a:cubicBezTo>
                    <a:pt x="861" y="300"/>
                    <a:pt x="862" y="301"/>
                    <a:pt x="863" y="301"/>
                  </a:cubicBezTo>
                  <a:cubicBezTo>
                    <a:pt x="868" y="304"/>
                    <a:pt x="873" y="306"/>
                    <a:pt x="878" y="309"/>
                  </a:cubicBezTo>
                  <a:cubicBezTo>
                    <a:pt x="884" y="311"/>
                    <a:pt x="890" y="313"/>
                    <a:pt x="895" y="316"/>
                  </a:cubicBezTo>
                  <a:cubicBezTo>
                    <a:pt x="898" y="317"/>
                    <a:pt x="900" y="319"/>
                    <a:pt x="903" y="319"/>
                  </a:cubicBezTo>
                  <a:cubicBezTo>
                    <a:pt x="921" y="325"/>
                    <a:pt x="939" y="331"/>
                    <a:pt x="958" y="334"/>
                  </a:cubicBezTo>
                  <a:cubicBezTo>
                    <a:pt x="966" y="335"/>
                    <a:pt x="963" y="330"/>
                    <a:pt x="967" y="329"/>
                  </a:cubicBezTo>
                  <a:cubicBezTo>
                    <a:pt x="969" y="328"/>
                    <a:pt x="979" y="331"/>
                    <a:pt x="981" y="332"/>
                  </a:cubicBezTo>
                  <a:cubicBezTo>
                    <a:pt x="983" y="333"/>
                    <a:pt x="988" y="337"/>
                    <a:pt x="987" y="340"/>
                  </a:cubicBezTo>
                  <a:cubicBezTo>
                    <a:pt x="987" y="341"/>
                    <a:pt x="987" y="342"/>
                    <a:pt x="987" y="343"/>
                  </a:cubicBezTo>
                  <a:cubicBezTo>
                    <a:pt x="987" y="345"/>
                    <a:pt x="987" y="345"/>
                    <a:pt x="987" y="345"/>
                  </a:cubicBezTo>
                  <a:cubicBezTo>
                    <a:pt x="987" y="345"/>
                    <a:pt x="987" y="347"/>
                    <a:pt x="986" y="347"/>
                  </a:cubicBezTo>
                  <a:cubicBezTo>
                    <a:pt x="984" y="349"/>
                    <a:pt x="981" y="351"/>
                    <a:pt x="980" y="353"/>
                  </a:cubicBezTo>
                  <a:cubicBezTo>
                    <a:pt x="978" y="355"/>
                    <a:pt x="977" y="358"/>
                    <a:pt x="975" y="360"/>
                  </a:cubicBezTo>
                  <a:cubicBezTo>
                    <a:pt x="972" y="363"/>
                    <a:pt x="967" y="363"/>
                    <a:pt x="965" y="367"/>
                  </a:cubicBezTo>
                  <a:cubicBezTo>
                    <a:pt x="965" y="369"/>
                    <a:pt x="973" y="374"/>
                    <a:pt x="974" y="379"/>
                  </a:cubicBezTo>
                  <a:cubicBezTo>
                    <a:pt x="975" y="382"/>
                    <a:pt x="971" y="385"/>
                    <a:pt x="970" y="389"/>
                  </a:cubicBezTo>
                  <a:cubicBezTo>
                    <a:pt x="969" y="391"/>
                    <a:pt x="971" y="394"/>
                    <a:pt x="970" y="395"/>
                  </a:cubicBezTo>
                  <a:cubicBezTo>
                    <a:pt x="969" y="397"/>
                    <a:pt x="967" y="398"/>
                    <a:pt x="966" y="399"/>
                  </a:cubicBezTo>
                  <a:cubicBezTo>
                    <a:pt x="964" y="403"/>
                    <a:pt x="967" y="407"/>
                    <a:pt x="959" y="409"/>
                  </a:cubicBezTo>
                  <a:cubicBezTo>
                    <a:pt x="954" y="409"/>
                    <a:pt x="950" y="414"/>
                    <a:pt x="946" y="417"/>
                  </a:cubicBezTo>
                  <a:cubicBezTo>
                    <a:pt x="946" y="419"/>
                    <a:pt x="946" y="419"/>
                    <a:pt x="946" y="419"/>
                  </a:cubicBezTo>
                  <a:cubicBezTo>
                    <a:pt x="947" y="420"/>
                    <a:pt x="947" y="421"/>
                    <a:pt x="949" y="421"/>
                  </a:cubicBezTo>
                  <a:cubicBezTo>
                    <a:pt x="949" y="423"/>
                    <a:pt x="949" y="424"/>
                    <a:pt x="949" y="425"/>
                  </a:cubicBezTo>
                  <a:cubicBezTo>
                    <a:pt x="948" y="427"/>
                    <a:pt x="948" y="427"/>
                    <a:pt x="948" y="427"/>
                  </a:cubicBezTo>
                  <a:cubicBezTo>
                    <a:pt x="945" y="428"/>
                    <a:pt x="936" y="425"/>
                    <a:pt x="934" y="426"/>
                  </a:cubicBezTo>
                  <a:cubicBezTo>
                    <a:pt x="933" y="427"/>
                    <a:pt x="926" y="431"/>
                    <a:pt x="925" y="432"/>
                  </a:cubicBezTo>
                  <a:cubicBezTo>
                    <a:pt x="923" y="433"/>
                    <a:pt x="923" y="435"/>
                    <a:pt x="921" y="436"/>
                  </a:cubicBezTo>
                  <a:cubicBezTo>
                    <a:pt x="919" y="437"/>
                    <a:pt x="917" y="437"/>
                    <a:pt x="915" y="437"/>
                  </a:cubicBezTo>
                  <a:cubicBezTo>
                    <a:pt x="915" y="437"/>
                    <a:pt x="904" y="439"/>
                    <a:pt x="904" y="439"/>
                  </a:cubicBezTo>
                  <a:cubicBezTo>
                    <a:pt x="900" y="444"/>
                    <a:pt x="897" y="446"/>
                    <a:pt x="891" y="444"/>
                  </a:cubicBezTo>
                  <a:cubicBezTo>
                    <a:pt x="885" y="443"/>
                    <a:pt x="878" y="436"/>
                    <a:pt x="873" y="435"/>
                  </a:cubicBezTo>
                  <a:cubicBezTo>
                    <a:pt x="870" y="435"/>
                    <a:pt x="868" y="437"/>
                    <a:pt x="865" y="438"/>
                  </a:cubicBezTo>
                  <a:cubicBezTo>
                    <a:pt x="863" y="438"/>
                    <a:pt x="859" y="438"/>
                    <a:pt x="857" y="438"/>
                  </a:cubicBezTo>
                  <a:cubicBezTo>
                    <a:pt x="855" y="439"/>
                    <a:pt x="853" y="439"/>
                    <a:pt x="852" y="440"/>
                  </a:cubicBezTo>
                  <a:cubicBezTo>
                    <a:pt x="848" y="441"/>
                    <a:pt x="836" y="443"/>
                    <a:pt x="833" y="443"/>
                  </a:cubicBezTo>
                  <a:cubicBezTo>
                    <a:pt x="831" y="443"/>
                    <a:pt x="829" y="442"/>
                    <a:pt x="827" y="442"/>
                  </a:cubicBezTo>
                  <a:cubicBezTo>
                    <a:pt x="825" y="441"/>
                    <a:pt x="823" y="441"/>
                    <a:pt x="822" y="439"/>
                  </a:cubicBezTo>
                  <a:cubicBezTo>
                    <a:pt x="822" y="436"/>
                    <a:pt x="825" y="429"/>
                    <a:pt x="823" y="424"/>
                  </a:cubicBezTo>
                  <a:cubicBezTo>
                    <a:pt x="822" y="423"/>
                    <a:pt x="820" y="421"/>
                    <a:pt x="818" y="421"/>
                  </a:cubicBezTo>
                  <a:cubicBezTo>
                    <a:pt x="817" y="421"/>
                    <a:pt x="817" y="420"/>
                    <a:pt x="816" y="419"/>
                  </a:cubicBezTo>
                  <a:cubicBezTo>
                    <a:pt x="816" y="417"/>
                    <a:pt x="818" y="414"/>
                    <a:pt x="819" y="411"/>
                  </a:cubicBezTo>
                  <a:cubicBezTo>
                    <a:pt x="818" y="409"/>
                    <a:pt x="816" y="409"/>
                    <a:pt x="815" y="407"/>
                  </a:cubicBezTo>
                  <a:cubicBezTo>
                    <a:pt x="815" y="406"/>
                    <a:pt x="815" y="404"/>
                    <a:pt x="815" y="403"/>
                  </a:cubicBezTo>
                  <a:cubicBezTo>
                    <a:pt x="813" y="399"/>
                    <a:pt x="808" y="397"/>
                    <a:pt x="805" y="397"/>
                  </a:cubicBezTo>
                  <a:cubicBezTo>
                    <a:pt x="803" y="397"/>
                    <a:pt x="801" y="397"/>
                    <a:pt x="800" y="397"/>
                  </a:cubicBezTo>
                  <a:cubicBezTo>
                    <a:pt x="800" y="398"/>
                    <a:pt x="801" y="399"/>
                    <a:pt x="802" y="399"/>
                  </a:cubicBezTo>
                  <a:cubicBezTo>
                    <a:pt x="802" y="401"/>
                    <a:pt x="803" y="403"/>
                    <a:pt x="804" y="404"/>
                  </a:cubicBezTo>
                  <a:cubicBezTo>
                    <a:pt x="806" y="405"/>
                    <a:pt x="808" y="404"/>
                    <a:pt x="811" y="405"/>
                  </a:cubicBezTo>
                  <a:cubicBezTo>
                    <a:pt x="813" y="407"/>
                    <a:pt x="811" y="413"/>
                    <a:pt x="811" y="415"/>
                  </a:cubicBezTo>
                  <a:cubicBezTo>
                    <a:pt x="812" y="417"/>
                    <a:pt x="815" y="417"/>
                    <a:pt x="814" y="420"/>
                  </a:cubicBezTo>
                  <a:cubicBezTo>
                    <a:pt x="813" y="421"/>
                    <a:pt x="812" y="422"/>
                    <a:pt x="811" y="423"/>
                  </a:cubicBezTo>
                  <a:cubicBezTo>
                    <a:pt x="809" y="427"/>
                    <a:pt x="809" y="433"/>
                    <a:pt x="805" y="433"/>
                  </a:cubicBezTo>
                  <a:cubicBezTo>
                    <a:pt x="802" y="433"/>
                    <a:pt x="797" y="431"/>
                    <a:pt x="795" y="429"/>
                  </a:cubicBezTo>
                  <a:cubicBezTo>
                    <a:pt x="794" y="428"/>
                    <a:pt x="793" y="427"/>
                    <a:pt x="792" y="426"/>
                  </a:cubicBezTo>
                  <a:cubicBezTo>
                    <a:pt x="791" y="425"/>
                    <a:pt x="787" y="424"/>
                    <a:pt x="785" y="423"/>
                  </a:cubicBezTo>
                  <a:cubicBezTo>
                    <a:pt x="783" y="421"/>
                    <a:pt x="782" y="419"/>
                    <a:pt x="780" y="418"/>
                  </a:cubicBezTo>
                  <a:cubicBezTo>
                    <a:pt x="778" y="416"/>
                    <a:pt x="776" y="415"/>
                    <a:pt x="775" y="414"/>
                  </a:cubicBezTo>
                  <a:cubicBezTo>
                    <a:pt x="766" y="407"/>
                    <a:pt x="726" y="402"/>
                    <a:pt x="714" y="401"/>
                  </a:cubicBezTo>
                  <a:cubicBezTo>
                    <a:pt x="713" y="399"/>
                    <a:pt x="711" y="398"/>
                    <a:pt x="710" y="397"/>
                  </a:cubicBezTo>
                  <a:cubicBezTo>
                    <a:pt x="708" y="396"/>
                    <a:pt x="702" y="395"/>
                    <a:pt x="700" y="397"/>
                  </a:cubicBezTo>
                  <a:cubicBezTo>
                    <a:pt x="699" y="397"/>
                    <a:pt x="698" y="399"/>
                    <a:pt x="696" y="399"/>
                  </a:cubicBezTo>
                  <a:cubicBezTo>
                    <a:pt x="691" y="400"/>
                    <a:pt x="688" y="397"/>
                    <a:pt x="684" y="397"/>
                  </a:cubicBezTo>
                  <a:cubicBezTo>
                    <a:pt x="681" y="398"/>
                    <a:pt x="677" y="399"/>
                    <a:pt x="674" y="400"/>
                  </a:cubicBezTo>
                  <a:cubicBezTo>
                    <a:pt x="672" y="401"/>
                    <a:pt x="671" y="402"/>
                    <a:pt x="669" y="403"/>
                  </a:cubicBezTo>
                  <a:cubicBezTo>
                    <a:pt x="666" y="403"/>
                    <a:pt x="662" y="403"/>
                    <a:pt x="659" y="404"/>
                  </a:cubicBezTo>
                  <a:cubicBezTo>
                    <a:pt x="656" y="404"/>
                    <a:pt x="633" y="415"/>
                    <a:pt x="631" y="416"/>
                  </a:cubicBezTo>
                  <a:cubicBezTo>
                    <a:pt x="623" y="421"/>
                    <a:pt x="627" y="427"/>
                    <a:pt x="623" y="431"/>
                  </a:cubicBezTo>
                  <a:cubicBezTo>
                    <a:pt x="620" y="433"/>
                    <a:pt x="616" y="433"/>
                    <a:pt x="615" y="437"/>
                  </a:cubicBezTo>
                  <a:cubicBezTo>
                    <a:pt x="616" y="438"/>
                    <a:pt x="617" y="438"/>
                    <a:pt x="618" y="439"/>
                  </a:cubicBezTo>
                  <a:cubicBezTo>
                    <a:pt x="616" y="439"/>
                    <a:pt x="614" y="440"/>
                    <a:pt x="612" y="440"/>
                  </a:cubicBezTo>
                  <a:cubicBezTo>
                    <a:pt x="609" y="440"/>
                    <a:pt x="607" y="439"/>
                    <a:pt x="605" y="439"/>
                  </a:cubicBezTo>
                  <a:cubicBezTo>
                    <a:pt x="603" y="439"/>
                    <a:pt x="601" y="440"/>
                    <a:pt x="599" y="440"/>
                  </a:cubicBezTo>
                  <a:cubicBezTo>
                    <a:pt x="596" y="440"/>
                    <a:pt x="587" y="439"/>
                    <a:pt x="585" y="438"/>
                  </a:cubicBezTo>
                  <a:cubicBezTo>
                    <a:pt x="584" y="437"/>
                    <a:pt x="583" y="434"/>
                    <a:pt x="581" y="433"/>
                  </a:cubicBezTo>
                  <a:cubicBezTo>
                    <a:pt x="578" y="431"/>
                    <a:pt x="562" y="424"/>
                    <a:pt x="558" y="423"/>
                  </a:cubicBezTo>
                  <a:cubicBezTo>
                    <a:pt x="555" y="423"/>
                    <a:pt x="549" y="422"/>
                    <a:pt x="546" y="422"/>
                  </a:cubicBezTo>
                  <a:cubicBezTo>
                    <a:pt x="543" y="423"/>
                    <a:pt x="540" y="423"/>
                    <a:pt x="538" y="424"/>
                  </a:cubicBezTo>
                  <a:cubicBezTo>
                    <a:pt x="535" y="424"/>
                    <a:pt x="533" y="424"/>
                    <a:pt x="530" y="425"/>
                  </a:cubicBezTo>
                  <a:cubicBezTo>
                    <a:pt x="526" y="425"/>
                    <a:pt x="522" y="427"/>
                    <a:pt x="518" y="428"/>
                  </a:cubicBezTo>
                  <a:cubicBezTo>
                    <a:pt x="508" y="431"/>
                    <a:pt x="502" y="431"/>
                    <a:pt x="492" y="432"/>
                  </a:cubicBezTo>
                  <a:cubicBezTo>
                    <a:pt x="490" y="432"/>
                    <a:pt x="488" y="433"/>
                    <a:pt x="486" y="433"/>
                  </a:cubicBezTo>
                  <a:cubicBezTo>
                    <a:pt x="480" y="434"/>
                    <a:pt x="474" y="432"/>
                    <a:pt x="469" y="437"/>
                  </a:cubicBezTo>
                  <a:cubicBezTo>
                    <a:pt x="468" y="438"/>
                    <a:pt x="465" y="442"/>
                    <a:pt x="465" y="443"/>
                  </a:cubicBezTo>
                  <a:cubicBezTo>
                    <a:pt x="463" y="447"/>
                    <a:pt x="462" y="451"/>
                    <a:pt x="461" y="456"/>
                  </a:cubicBezTo>
                  <a:cubicBezTo>
                    <a:pt x="460" y="457"/>
                    <a:pt x="459" y="458"/>
                    <a:pt x="458" y="460"/>
                  </a:cubicBezTo>
                  <a:cubicBezTo>
                    <a:pt x="457" y="463"/>
                    <a:pt x="456" y="467"/>
                    <a:pt x="455" y="469"/>
                  </a:cubicBezTo>
                  <a:cubicBezTo>
                    <a:pt x="454" y="474"/>
                    <a:pt x="455" y="480"/>
                    <a:pt x="453" y="485"/>
                  </a:cubicBezTo>
                  <a:cubicBezTo>
                    <a:pt x="452" y="487"/>
                    <a:pt x="451" y="488"/>
                    <a:pt x="449" y="489"/>
                  </a:cubicBezTo>
                  <a:cubicBezTo>
                    <a:pt x="448" y="491"/>
                    <a:pt x="447" y="493"/>
                    <a:pt x="446" y="494"/>
                  </a:cubicBezTo>
                  <a:cubicBezTo>
                    <a:pt x="441" y="499"/>
                    <a:pt x="434" y="501"/>
                    <a:pt x="429" y="507"/>
                  </a:cubicBezTo>
                  <a:cubicBezTo>
                    <a:pt x="426" y="508"/>
                    <a:pt x="426" y="508"/>
                    <a:pt x="426" y="508"/>
                  </a:cubicBezTo>
                  <a:cubicBezTo>
                    <a:pt x="425" y="510"/>
                    <a:pt x="425" y="512"/>
                    <a:pt x="423" y="513"/>
                  </a:cubicBezTo>
                  <a:cubicBezTo>
                    <a:pt x="421" y="514"/>
                    <a:pt x="417" y="514"/>
                    <a:pt x="416" y="517"/>
                  </a:cubicBezTo>
                  <a:cubicBezTo>
                    <a:pt x="413" y="522"/>
                    <a:pt x="415" y="524"/>
                    <a:pt x="412" y="528"/>
                  </a:cubicBezTo>
                  <a:cubicBezTo>
                    <a:pt x="408" y="530"/>
                    <a:pt x="409" y="534"/>
                    <a:pt x="408" y="537"/>
                  </a:cubicBezTo>
                  <a:cubicBezTo>
                    <a:pt x="408" y="538"/>
                    <a:pt x="406" y="541"/>
                    <a:pt x="405" y="542"/>
                  </a:cubicBezTo>
                  <a:cubicBezTo>
                    <a:pt x="402" y="545"/>
                    <a:pt x="397" y="547"/>
                    <a:pt x="394" y="549"/>
                  </a:cubicBezTo>
                  <a:cubicBezTo>
                    <a:pt x="391" y="551"/>
                    <a:pt x="389" y="553"/>
                    <a:pt x="387" y="555"/>
                  </a:cubicBezTo>
                  <a:cubicBezTo>
                    <a:pt x="387" y="555"/>
                    <a:pt x="385" y="556"/>
                    <a:pt x="384" y="557"/>
                  </a:cubicBezTo>
                  <a:cubicBezTo>
                    <a:pt x="383" y="557"/>
                    <a:pt x="381" y="557"/>
                    <a:pt x="379" y="558"/>
                  </a:cubicBezTo>
                  <a:cubicBezTo>
                    <a:pt x="379" y="558"/>
                    <a:pt x="370" y="565"/>
                    <a:pt x="369" y="565"/>
                  </a:cubicBezTo>
                  <a:cubicBezTo>
                    <a:pt x="368" y="567"/>
                    <a:pt x="367" y="569"/>
                    <a:pt x="366" y="570"/>
                  </a:cubicBezTo>
                  <a:cubicBezTo>
                    <a:pt x="365" y="571"/>
                    <a:pt x="363" y="571"/>
                    <a:pt x="362" y="571"/>
                  </a:cubicBezTo>
                  <a:cubicBezTo>
                    <a:pt x="360" y="571"/>
                    <a:pt x="358" y="573"/>
                    <a:pt x="356" y="575"/>
                  </a:cubicBezTo>
                  <a:cubicBezTo>
                    <a:pt x="355" y="575"/>
                    <a:pt x="339" y="579"/>
                    <a:pt x="338" y="579"/>
                  </a:cubicBezTo>
                  <a:cubicBezTo>
                    <a:pt x="334" y="580"/>
                    <a:pt x="329" y="579"/>
                    <a:pt x="326" y="580"/>
                  </a:cubicBezTo>
                  <a:cubicBezTo>
                    <a:pt x="325" y="580"/>
                    <a:pt x="324" y="581"/>
                    <a:pt x="324" y="581"/>
                  </a:cubicBezTo>
                  <a:cubicBezTo>
                    <a:pt x="321" y="583"/>
                    <a:pt x="319" y="583"/>
                    <a:pt x="317" y="586"/>
                  </a:cubicBezTo>
                  <a:cubicBezTo>
                    <a:pt x="315" y="587"/>
                    <a:pt x="314" y="590"/>
                    <a:pt x="312" y="591"/>
                  </a:cubicBezTo>
                  <a:cubicBezTo>
                    <a:pt x="311" y="593"/>
                    <a:pt x="309" y="593"/>
                    <a:pt x="308" y="595"/>
                  </a:cubicBezTo>
                  <a:cubicBezTo>
                    <a:pt x="306" y="597"/>
                    <a:pt x="307" y="598"/>
                    <a:pt x="304" y="599"/>
                  </a:cubicBezTo>
                  <a:cubicBezTo>
                    <a:pt x="298" y="602"/>
                    <a:pt x="285" y="601"/>
                    <a:pt x="277" y="605"/>
                  </a:cubicBezTo>
                  <a:cubicBezTo>
                    <a:pt x="275" y="606"/>
                    <a:pt x="272" y="607"/>
                    <a:pt x="270" y="608"/>
                  </a:cubicBezTo>
                  <a:cubicBezTo>
                    <a:pt x="266" y="611"/>
                    <a:pt x="263" y="615"/>
                    <a:pt x="259" y="617"/>
                  </a:cubicBezTo>
                  <a:cubicBezTo>
                    <a:pt x="252" y="620"/>
                    <a:pt x="245" y="621"/>
                    <a:pt x="239" y="623"/>
                  </a:cubicBezTo>
                  <a:cubicBezTo>
                    <a:pt x="234" y="624"/>
                    <a:pt x="229" y="626"/>
                    <a:pt x="224" y="628"/>
                  </a:cubicBezTo>
                  <a:cubicBezTo>
                    <a:pt x="216" y="631"/>
                    <a:pt x="214" y="639"/>
                    <a:pt x="209" y="638"/>
                  </a:cubicBezTo>
                  <a:cubicBezTo>
                    <a:pt x="207" y="639"/>
                    <a:pt x="206" y="640"/>
                    <a:pt x="206" y="641"/>
                  </a:cubicBezTo>
                  <a:cubicBezTo>
                    <a:pt x="206" y="644"/>
                    <a:pt x="209" y="647"/>
                    <a:pt x="209" y="649"/>
                  </a:cubicBezTo>
                  <a:cubicBezTo>
                    <a:pt x="208" y="650"/>
                    <a:pt x="208" y="650"/>
                    <a:pt x="208" y="650"/>
                  </a:cubicBezTo>
                  <a:cubicBezTo>
                    <a:pt x="207" y="651"/>
                    <a:pt x="205" y="650"/>
                    <a:pt x="204" y="651"/>
                  </a:cubicBezTo>
                  <a:cubicBezTo>
                    <a:pt x="203" y="652"/>
                    <a:pt x="203" y="654"/>
                    <a:pt x="203" y="655"/>
                  </a:cubicBezTo>
                  <a:cubicBezTo>
                    <a:pt x="201" y="658"/>
                    <a:pt x="197" y="656"/>
                    <a:pt x="194" y="657"/>
                  </a:cubicBezTo>
                  <a:cubicBezTo>
                    <a:pt x="191" y="658"/>
                    <a:pt x="191" y="661"/>
                    <a:pt x="189" y="662"/>
                  </a:cubicBezTo>
                  <a:cubicBezTo>
                    <a:pt x="189" y="663"/>
                    <a:pt x="188" y="662"/>
                    <a:pt x="187" y="664"/>
                  </a:cubicBezTo>
                  <a:cubicBezTo>
                    <a:pt x="185" y="667"/>
                    <a:pt x="188" y="670"/>
                    <a:pt x="188" y="673"/>
                  </a:cubicBezTo>
                  <a:cubicBezTo>
                    <a:pt x="187" y="678"/>
                    <a:pt x="181" y="681"/>
                    <a:pt x="178" y="684"/>
                  </a:cubicBezTo>
                  <a:cubicBezTo>
                    <a:pt x="176" y="685"/>
                    <a:pt x="177" y="687"/>
                    <a:pt x="175" y="689"/>
                  </a:cubicBezTo>
                  <a:cubicBezTo>
                    <a:pt x="173" y="689"/>
                    <a:pt x="171" y="689"/>
                    <a:pt x="169" y="690"/>
                  </a:cubicBezTo>
                  <a:cubicBezTo>
                    <a:pt x="168" y="691"/>
                    <a:pt x="167" y="692"/>
                    <a:pt x="167" y="694"/>
                  </a:cubicBezTo>
                  <a:cubicBezTo>
                    <a:pt x="166" y="695"/>
                    <a:pt x="166" y="695"/>
                    <a:pt x="165" y="696"/>
                  </a:cubicBezTo>
                  <a:cubicBezTo>
                    <a:pt x="164" y="697"/>
                    <a:pt x="161" y="699"/>
                    <a:pt x="159" y="699"/>
                  </a:cubicBezTo>
                  <a:cubicBezTo>
                    <a:pt x="159" y="699"/>
                    <a:pt x="157" y="700"/>
                    <a:pt x="157" y="700"/>
                  </a:cubicBezTo>
                  <a:cubicBezTo>
                    <a:pt x="155" y="701"/>
                    <a:pt x="153" y="701"/>
                    <a:pt x="151" y="701"/>
                  </a:cubicBezTo>
                  <a:cubicBezTo>
                    <a:pt x="148" y="702"/>
                    <a:pt x="148" y="704"/>
                    <a:pt x="144" y="705"/>
                  </a:cubicBezTo>
                  <a:cubicBezTo>
                    <a:pt x="142" y="706"/>
                    <a:pt x="143" y="710"/>
                    <a:pt x="140" y="714"/>
                  </a:cubicBezTo>
                  <a:cubicBezTo>
                    <a:pt x="139" y="715"/>
                    <a:pt x="129" y="723"/>
                    <a:pt x="129" y="723"/>
                  </a:cubicBezTo>
                  <a:cubicBezTo>
                    <a:pt x="127" y="724"/>
                    <a:pt x="125" y="724"/>
                    <a:pt x="123" y="725"/>
                  </a:cubicBezTo>
                  <a:cubicBezTo>
                    <a:pt x="122" y="727"/>
                    <a:pt x="122" y="729"/>
                    <a:pt x="120" y="730"/>
                  </a:cubicBezTo>
                  <a:cubicBezTo>
                    <a:pt x="117" y="731"/>
                    <a:pt x="115" y="729"/>
                    <a:pt x="112" y="730"/>
                  </a:cubicBezTo>
                  <a:cubicBezTo>
                    <a:pt x="109" y="731"/>
                    <a:pt x="107" y="735"/>
                    <a:pt x="104" y="735"/>
                  </a:cubicBezTo>
                  <a:cubicBezTo>
                    <a:pt x="103" y="735"/>
                    <a:pt x="102" y="735"/>
                    <a:pt x="101" y="735"/>
                  </a:cubicBezTo>
                  <a:cubicBezTo>
                    <a:pt x="99" y="736"/>
                    <a:pt x="98" y="739"/>
                    <a:pt x="98" y="740"/>
                  </a:cubicBezTo>
                  <a:cubicBezTo>
                    <a:pt x="98" y="741"/>
                    <a:pt x="104" y="754"/>
                    <a:pt x="104" y="755"/>
                  </a:cubicBezTo>
                  <a:cubicBezTo>
                    <a:pt x="105" y="756"/>
                    <a:pt x="107" y="756"/>
                    <a:pt x="108" y="757"/>
                  </a:cubicBezTo>
                  <a:cubicBezTo>
                    <a:pt x="107" y="758"/>
                    <a:pt x="107" y="758"/>
                    <a:pt x="107" y="758"/>
                  </a:cubicBezTo>
                  <a:cubicBezTo>
                    <a:pt x="106" y="758"/>
                    <a:pt x="105" y="758"/>
                    <a:pt x="104" y="759"/>
                  </a:cubicBezTo>
                  <a:cubicBezTo>
                    <a:pt x="102" y="759"/>
                    <a:pt x="97" y="763"/>
                    <a:pt x="95" y="765"/>
                  </a:cubicBezTo>
                  <a:cubicBezTo>
                    <a:pt x="95" y="766"/>
                    <a:pt x="94" y="767"/>
                    <a:pt x="93" y="769"/>
                  </a:cubicBezTo>
                  <a:cubicBezTo>
                    <a:pt x="93" y="770"/>
                    <a:pt x="92" y="771"/>
                    <a:pt x="91" y="773"/>
                  </a:cubicBezTo>
                  <a:cubicBezTo>
                    <a:pt x="90" y="774"/>
                    <a:pt x="87" y="773"/>
                    <a:pt x="85" y="775"/>
                  </a:cubicBezTo>
                  <a:cubicBezTo>
                    <a:pt x="84" y="775"/>
                    <a:pt x="83" y="777"/>
                    <a:pt x="82" y="778"/>
                  </a:cubicBezTo>
                  <a:cubicBezTo>
                    <a:pt x="81" y="779"/>
                    <a:pt x="79" y="779"/>
                    <a:pt x="77" y="780"/>
                  </a:cubicBezTo>
                  <a:cubicBezTo>
                    <a:pt x="75" y="781"/>
                    <a:pt x="63" y="789"/>
                    <a:pt x="61" y="791"/>
                  </a:cubicBezTo>
                  <a:cubicBezTo>
                    <a:pt x="60" y="791"/>
                    <a:pt x="60" y="793"/>
                    <a:pt x="59" y="794"/>
                  </a:cubicBezTo>
                  <a:cubicBezTo>
                    <a:pt x="58" y="794"/>
                    <a:pt x="57" y="794"/>
                    <a:pt x="56" y="795"/>
                  </a:cubicBezTo>
                  <a:cubicBezTo>
                    <a:pt x="54" y="795"/>
                    <a:pt x="53" y="793"/>
                    <a:pt x="51" y="793"/>
                  </a:cubicBezTo>
                  <a:cubicBezTo>
                    <a:pt x="48" y="793"/>
                    <a:pt x="46" y="800"/>
                    <a:pt x="39" y="796"/>
                  </a:cubicBezTo>
                  <a:cubicBezTo>
                    <a:pt x="35" y="793"/>
                    <a:pt x="40" y="788"/>
                    <a:pt x="42" y="786"/>
                  </a:cubicBezTo>
                  <a:cubicBezTo>
                    <a:pt x="44" y="782"/>
                    <a:pt x="49" y="779"/>
                    <a:pt x="51" y="775"/>
                  </a:cubicBezTo>
                  <a:cubicBezTo>
                    <a:pt x="51" y="773"/>
                    <a:pt x="51" y="771"/>
                    <a:pt x="53" y="769"/>
                  </a:cubicBezTo>
                  <a:cubicBezTo>
                    <a:pt x="53" y="768"/>
                    <a:pt x="55" y="767"/>
                    <a:pt x="55" y="766"/>
                  </a:cubicBezTo>
                  <a:cubicBezTo>
                    <a:pt x="57" y="763"/>
                    <a:pt x="56" y="760"/>
                    <a:pt x="58" y="756"/>
                  </a:cubicBezTo>
                  <a:cubicBezTo>
                    <a:pt x="60" y="753"/>
                    <a:pt x="64" y="752"/>
                    <a:pt x="65" y="747"/>
                  </a:cubicBezTo>
                  <a:cubicBezTo>
                    <a:pt x="65" y="747"/>
                    <a:pt x="67" y="747"/>
                    <a:pt x="67" y="747"/>
                  </a:cubicBezTo>
                  <a:cubicBezTo>
                    <a:pt x="68" y="745"/>
                    <a:pt x="68" y="744"/>
                    <a:pt x="68" y="743"/>
                  </a:cubicBezTo>
                  <a:cubicBezTo>
                    <a:pt x="69" y="741"/>
                    <a:pt x="70" y="741"/>
                    <a:pt x="71" y="740"/>
                  </a:cubicBezTo>
                  <a:cubicBezTo>
                    <a:pt x="72" y="738"/>
                    <a:pt x="71" y="736"/>
                    <a:pt x="72" y="734"/>
                  </a:cubicBezTo>
                  <a:cubicBezTo>
                    <a:pt x="72" y="733"/>
                    <a:pt x="73" y="733"/>
                    <a:pt x="73" y="731"/>
                  </a:cubicBezTo>
                  <a:cubicBezTo>
                    <a:pt x="74" y="729"/>
                    <a:pt x="72" y="726"/>
                    <a:pt x="73" y="723"/>
                  </a:cubicBezTo>
                  <a:cubicBezTo>
                    <a:pt x="74" y="721"/>
                    <a:pt x="75" y="720"/>
                    <a:pt x="75" y="718"/>
                  </a:cubicBezTo>
                  <a:cubicBezTo>
                    <a:pt x="74" y="716"/>
                    <a:pt x="73" y="715"/>
                    <a:pt x="72" y="713"/>
                  </a:cubicBezTo>
                  <a:cubicBezTo>
                    <a:pt x="70" y="709"/>
                    <a:pt x="63" y="704"/>
                    <a:pt x="59" y="703"/>
                  </a:cubicBezTo>
                  <a:cubicBezTo>
                    <a:pt x="60" y="700"/>
                    <a:pt x="63" y="700"/>
                    <a:pt x="63" y="695"/>
                  </a:cubicBezTo>
                  <a:cubicBezTo>
                    <a:pt x="62" y="693"/>
                    <a:pt x="57" y="693"/>
                    <a:pt x="55" y="692"/>
                  </a:cubicBezTo>
                  <a:cubicBezTo>
                    <a:pt x="55" y="691"/>
                    <a:pt x="55" y="691"/>
                    <a:pt x="55" y="691"/>
                  </a:cubicBezTo>
                  <a:cubicBezTo>
                    <a:pt x="57" y="688"/>
                    <a:pt x="64" y="684"/>
                    <a:pt x="68" y="682"/>
                  </a:cubicBezTo>
                  <a:cubicBezTo>
                    <a:pt x="70" y="681"/>
                    <a:pt x="73" y="681"/>
                    <a:pt x="76" y="679"/>
                  </a:cubicBezTo>
                  <a:cubicBezTo>
                    <a:pt x="77" y="679"/>
                    <a:pt x="85" y="673"/>
                    <a:pt x="86" y="673"/>
                  </a:cubicBezTo>
                  <a:cubicBezTo>
                    <a:pt x="87" y="673"/>
                    <a:pt x="89" y="673"/>
                    <a:pt x="89" y="675"/>
                  </a:cubicBezTo>
                  <a:cubicBezTo>
                    <a:pt x="92" y="674"/>
                    <a:pt x="94" y="671"/>
                    <a:pt x="95" y="669"/>
                  </a:cubicBezTo>
                  <a:cubicBezTo>
                    <a:pt x="97" y="668"/>
                    <a:pt x="99" y="667"/>
                    <a:pt x="100" y="666"/>
                  </a:cubicBezTo>
                  <a:cubicBezTo>
                    <a:pt x="103" y="662"/>
                    <a:pt x="100" y="662"/>
                    <a:pt x="107" y="661"/>
                  </a:cubicBezTo>
                  <a:cubicBezTo>
                    <a:pt x="109" y="659"/>
                    <a:pt x="111" y="658"/>
                    <a:pt x="113" y="657"/>
                  </a:cubicBezTo>
                  <a:cubicBezTo>
                    <a:pt x="115" y="656"/>
                    <a:pt x="116" y="654"/>
                    <a:pt x="117" y="653"/>
                  </a:cubicBezTo>
                  <a:cubicBezTo>
                    <a:pt x="121" y="651"/>
                    <a:pt x="126" y="646"/>
                    <a:pt x="129" y="645"/>
                  </a:cubicBezTo>
                  <a:cubicBezTo>
                    <a:pt x="135" y="642"/>
                    <a:pt x="142" y="642"/>
                    <a:pt x="148" y="639"/>
                  </a:cubicBezTo>
                  <a:cubicBezTo>
                    <a:pt x="152" y="636"/>
                    <a:pt x="155" y="632"/>
                    <a:pt x="159" y="629"/>
                  </a:cubicBezTo>
                  <a:cubicBezTo>
                    <a:pt x="163" y="628"/>
                    <a:pt x="167" y="627"/>
                    <a:pt x="170" y="626"/>
                  </a:cubicBezTo>
                  <a:cubicBezTo>
                    <a:pt x="173" y="624"/>
                    <a:pt x="176" y="621"/>
                    <a:pt x="180" y="619"/>
                  </a:cubicBezTo>
                  <a:cubicBezTo>
                    <a:pt x="189" y="616"/>
                    <a:pt x="204" y="621"/>
                    <a:pt x="209" y="617"/>
                  </a:cubicBezTo>
                  <a:cubicBezTo>
                    <a:pt x="214" y="615"/>
                    <a:pt x="210" y="606"/>
                    <a:pt x="223" y="599"/>
                  </a:cubicBezTo>
                  <a:cubicBezTo>
                    <a:pt x="224" y="600"/>
                    <a:pt x="225" y="602"/>
                    <a:pt x="226" y="602"/>
                  </a:cubicBezTo>
                  <a:cubicBezTo>
                    <a:pt x="227" y="603"/>
                    <a:pt x="229" y="602"/>
                    <a:pt x="230" y="602"/>
                  </a:cubicBezTo>
                  <a:cubicBezTo>
                    <a:pt x="236" y="602"/>
                    <a:pt x="241" y="598"/>
                    <a:pt x="246" y="595"/>
                  </a:cubicBezTo>
                  <a:cubicBezTo>
                    <a:pt x="247" y="594"/>
                    <a:pt x="247" y="593"/>
                    <a:pt x="249" y="592"/>
                  </a:cubicBezTo>
                  <a:cubicBezTo>
                    <a:pt x="250" y="591"/>
                    <a:pt x="253" y="590"/>
                    <a:pt x="254" y="589"/>
                  </a:cubicBezTo>
                  <a:cubicBezTo>
                    <a:pt x="253" y="583"/>
                    <a:pt x="251" y="579"/>
                    <a:pt x="249" y="573"/>
                  </a:cubicBezTo>
                  <a:cubicBezTo>
                    <a:pt x="247" y="567"/>
                    <a:pt x="242" y="558"/>
                    <a:pt x="234" y="560"/>
                  </a:cubicBezTo>
                  <a:cubicBezTo>
                    <a:pt x="231" y="561"/>
                    <a:pt x="228" y="563"/>
                    <a:pt x="225" y="564"/>
                  </a:cubicBezTo>
                  <a:cubicBezTo>
                    <a:pt x="223" y="565"/>
                    <a:pt x="221" y="564"/>
                    <a:pt x="219" y="565"/>
                  </a:cubicBezTo>
                  <a:cubicBezTo>
                    <a:pt x="215" y="565"/>
                    <a:pt x="213" y="568"/>
                    <a:pt x="209" y="569"/>
                  </a:cubicBezTo>
                  <a:cubicBezTo>
                    <a:pt x="205" y="569"/>
                    <a:pt x="201" y="569"/>
                    <a:pt x="198" y="569"/>
                  </a:cubicBezTo>
                  <a:cubicBezTo>
                    <a:pt x="193" y="569"/>
                    <a:pt x="187" y="569"/>
                    <a:pt x="182" y="569"/>
                  </a:cubicBezTo>
                  <a:cubicBezTo>
                    <a:pt x="180" y="569"/>
                    <a:pt x="177" y="571"/>
                    <a:pt x="175" y="571"/>
                  </a:cubicBezTo>
                  <a:cubicBezTo>
                    <a:pt x="173" y="573"/>
                    <a:pt x="172" y="576"/>
                    <a:pt x="170" y="577"/>
                  </a:cubicBezTo>
                  <a:cubicBezTo>
                    <a:pt x="168" y="578"/>
                    <a:pt x="166" y="577"/>
                    <a:pt x="164" y="578"/>
                  </a:cubicBezTo>
                  <a:cubicBezTo>
                    <a:pt x="163" y="580"/>
                    <a:pt x="162" y="583"/>
                    <a:pt x="160" y="584"/>
                  </a:cubicBezTo>
                  <a:cubicBezTo>
                    <a:pt x="157" y="585"/>
                    <a:pt x="156" y="584"/>
                    <a:pt x="153" y="584"/>
                  </a:cubicBezTo>
                  <a:cubicBezTo>
                    <a:pt x="151" y="583"/>
                    <a:pt x="149" y="584"/>
                    <a:pt x="147" y="583"/>
                  </a:cubicBezTo>
                  <a:cubicBezTo>
                    <a:pt x="145" y="583"/>
                    <a:pt x="144" y="581"/>
                    <a:pt x="142" y="580"/>
                  </a:cubicBezTo>
                  <a:cubicBezTo>
                    <a:pt x="140" y="579"/>
                    <a:pt x="132" y="576"/>
                    <a:pt x="129" y="577"/>
                  </a:cubicBezTo>
                  <a:cubicBezTo>
                    <a:pt x="125" y="577"/>
                    <a:pt x="123" y="581"/>
                    <a:pt x="120" y="582"/>
                  </a:cubicBezTo>
                  <a:cubicBezTo>
                    <a:pt x="115" y="583"/>
                    <a:pt x="109" y="580"/>
                    <a:pt x="104" y="580"/>
                  </a:cubicBezTo>
                  <a:cubicBezTo>
                    <a:pt x="98" y="579"/>
                    <a:pt x="94" y="585"/>
                    <a:pt x="88" y="586"/>
                  </a:cubicBezTo>
                  <a:cubicBezTo>
                    <a:pt x="83" y="586"/>
                    <a:pt x="76" y="587"/>
                    <a:pt x="71" y="585"/>
                  </a:cubicBezTo>
                  <a:cubicBezTo>
                    <a:pt x="69" y="585"/>
                    <a:pt x="67" y="583"/>
                    <a:pt x="65" y="583"/>
                  </a:cubicBezTo>
                  <a:cubicBezTo>
                    <a:pt x="49" y="583"/>
                    <a:pt x="32" y="590"/>
                    <a:pt x="16" y="581"/>
                  </a:cubicBezTo>
                  <a:cubicBezTo>
                    <a:pt x="15" y="581"/>
                    <a:pt x="12" y="577"/>
                    <a:pt x="11" y="576"/>
                  </a:cubicBezTo>
                  <a:cubicBezTo>
                    <a:pt x="10" y="574"/>
                    <a:pt x="11" y="572"/>
                    <a:pt x="10" y="570"/>
                  </a:cubicBezTo>
                  <a:cubicBezTo>
                    <a:pt x="9" y="568"/>
                    <a:pt x="8" y="566"/>
                    <a:pt x="7" y="564"/>
                  </a:cubicBezTo>
                  <a:cubicBezTo>
                    <a:pt x="7" y="563"/>
                    <a:pt x="7" y="562"/>
                    <a:pt x="7" y="562"/>
                  </a:cubicBezTo>
                  <a:cubicBezTo>
                    <a:pt x="7" y="559"/>
                    <a:pt x="8" y="557"/>
                    <a:pt x="8" y="554"/>
                  </a:cubicBezTo>
                  <a:cubicBezTo>
                    <a:pt x="8" y="551"/>
                    <a:pt x="6" y="547"/>
                    <a:pt x="5" y="544"/>
                  </a:cubicBezTo>
                  <a:cubicBezTo>
                    <a:pt x="5" y="542"/>
                    <a:pt x="5" y="541"/>
                    <a:pt x="5" y="540"/>
                  </a:cubicBezTo>
                  <a:cubicBezTo>
                    <a:pt x="5" y="539"/>
                    <a:pt x="4" y="538"/>
                    <a:pt x="3" y="538"/>
                  </a:cubicBezTo>
                  <a:cubicBezTo>
                    <a:pt x="0" y="535"/>
                    <a:pt x="2" y="532"/>
                    <a:pt x="1" y="530"/>
                  </a:cubicBezTo>
                  <a:close/>
                </a:path>
              </a:pathLst>
            </a:custGeom>
            <a:solidFill>
              <a:srgbClr val="CC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2D1A9297-1D77-4873-9A97-74E9D8A93D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4738" y="3811588"/>
              <a:ext cx="0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5E955379-0FAB-45E0-A315-6A67455D58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1563" y="38115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98936CCE-A7CF-4F57-A52B-EDD4D94741D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1563" y="3811588"/>
              <a:ext cx="3175" cy="0"/>
            </a:xfrm>
            <a:custGeom>
              <a:avLst/>
              <a:gdLst>
                <a:gd name="T0" fmla="*/ 2 w 2"/>
                <a:gd name="T1" fmla="*/ 0 w 2"/>
                <a:gd name="T2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1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BA7AA0A5-A77A-4AE1-8983-F89ECF1790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9975" y="3811588"/>
              <a:ext cx="1588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43650F96-A99E-4433-A6D1-05B6175F26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4738" y="38115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573C7098-2A3A-4FA7-9BD0-F9F6CA4941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2663" y="3411538"/>
              <a:ext cx="3175" cy="1588"/>
            </a:xfrm>
            <a:custGeom>
              <a:avLst/>
              <a:gdLst>
                <a:gd name="T0" fmla="*/ 2 w 2"/>
                <a:gd name="T1" fmla="*/ 2 h 2"/>
                <a:gd name="T2" fmla="*/ 0 w 2"/>
                <a:gd name="T3" fmla="*/ 0 h 2"/>
                <a:gd name="T4" fmla="*/ 2 w 2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1" y="1"/>
                    <a:pt x="1" y="1"/>
                    <a:pt x="0" y="0"/>
                  </a:cubicBezTo>
                  <a:cubicBezTo>
                    <a:pt x="1" y="1"/>
                    <a:pt x="1" y="1"/>
                    <a:pt x="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30FF5817-FB95-40E4-AB18-795E126C65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1675" y="1916113"/>
              <a:ext cx="8089900" cy="3246438"/>
            </a:xfrm>
            <a:custGeom>
              <a:avLst/>
              <a:gdLst>
                <a:gd name="T0" fmla="*/ 5926 w 6043"/>
                <a:gd name="T1" fmla="*/ 1454 h 2425"/>
                <a:gd name="T2" fmla="*/ 5848 w 6043"/>
                <a:gd name="T3" fmla="*/ 1041 h 2425"/>
                <a:gd name="T4" fmla="*/ 5781 w 6043"/>
                <a:gd name="T5" fmla="*/ 808 h 2425"/>
                <a:gd name="T6" fmla="*/ 5691 w 6043"/>
                <a:gd name="T7" fmla="*/ 549 h 2425"/>
                <a:gd name="T8" fmla="*/ 5416 w 6043"/>
                <a:gd name="T9" fmla="*/ 230 h 2425"/>
                <a:gd name="T10" fmla="*/ 5070 w 6043"/>
                <a:gd name="T11" fmla="*/ 256 h 2425"/>
                <a:gd name="T12" fmla="*/ 4430 w 6043"/>
                <a:gd name="T13" fmla="*/ 436 h 2425"/>
                <a:gd name="T14" fmla="*/ 3982 w 6043"/>
                <a:gd name="T15" fmla="*/ 458 h 2425"/>
                <a:gd name="T16" fmla="*/ 3596 w 6043"/>
                <a:gd name="T17" fmla="*/ 369 h 2425"/>
                <a:gd name="T18" fmla="*/ 3188 w 6043"/>
                <a:gd name="T19" fmla="*/ 141 h 2425"/>
                <a:gd name="T20" fmla="*/ 2890 w 6043"/>
                <a:gd name="T21" fmla="*/ 16 h 2425"/>
                <a:gd name="T22" fmla="*/ 2477 w 6043"/>
                <a:gd name="T23" fmla="*/ 46 h 2425"/>
                <a:gd name="T24" fmla="*/ 2020 w 6043"/>
                <a:gd name="T25" fmla="*/ 144 h 2425"/>
                <a:gd name="T26" fmla="*/ 1686 w 6043"/>
                <a:gd name="T27" fmla="*/ 375 h 2425"/>
                <a:gd name="T28" fmla="*/ 1243 w 6043"/>
                <a:gd name="T29" fmla="*/ 370 h 2425"/>
                <a:gd name="T30" fmla="*/ 984 w 6043"/>
                <a:gd name="T31" fmla="*/ 458 h 2425"/>
                <a:gd name="T32" fmla="*/ 1246 w 6043"/>
                <a:gd name="T33" fmla="*/ 524 h 2425"/>
                <a:gd name="T34" fmla="*/ 941 w 6043"/>
                <a:gd name="T35" fmla="*/ 631 h 2425"/>
                <a:gd name="T36" fmla="*/ 620 w 6043"/>
                <a:gd name="T37" fmla="*/ 670 h 2425"/>
                <a:gd name="T38" fmla="*/ 507 w 6043"/>
                <a:gd name="T39" fmla="*/ 689 h 2425"/>
                <a:gd name="T40" fmla="*/ 212 w 6043"/>
                <a:gd name="T41" fmla="*/ 662 h 2425"/>
                <a:gd name="T42" fmla="*/ 26 w 6043"/>
                <a:gd name="T43" fmla="*/ 1022 h 2425"/>
                <a:gd name="T44" fmla="*/ 196 w 6043"/>
                <a:gd name="T45" fmla="*/ 1090 h 2425"/>
                <a:gd name="T46" fmla="*/ 283 w 6043"/>
                <a:gd name="T47" fmla="*/ 1222 h 2425"/>
                <a:gd name="T48" fmla="*/ 209 w 6043"/>
                <a:gd name="T49" fmla="*/ 1311 h 2425"/>
                <a:gd name="T50" fmla="*/ 280 w 6043"/>
                <a:gd name="T51" fmla="*/ 1415 h 2425"/>
                <a:gd name="T52" fmla="*/ 193 w 6043"/>
                <a:gd name="T53" fmla="*/ 1450 h 2425"/>
                <a:gd name="T54" fmla="*/ 104 w 6043"/>
                <a:gd name="T55" fmla="*/ 1410 h 2425"/>
                <a:gd name="T56" fmla="*/ 102 w 6043"/>
                <a:gd name="T57" fmla="*/ 1495 h 2425"/>
                <a:gd name="T58" fmla="*/ 216 w 6043"/>
                <a:gd name="T59" fmla="*/ 1502 h 2425"/>
                <a:gd name="T60" fmla="*/ 312 w 6043"/>
                <a:gd name="T61" fmla="*/ 1706 h 2425"/>
                <a:gd name="T62" fmla="*/ 366 w 6043"/>
                <a:gd name="T63" fmla="*/ 1836 h 2425"/>
                <a:gd name="T64" fmla="*/ 492 w 6043"/>
                <a:gd name="T65" fmla="*/ 1864 h 2425"/>
                <a:gd name="T66" fmla="*/ 420 w 6043"/>
                <a:gd name="T67" fmla="*/ 1914 h 2425"/>
                <a:gd name="T68" fmla="*/ 394 w 6043"/>
                <a:gd name="T69" fmla="*/ 1986 h 2425"/>
                <a:gd name="T70" fmla="*/ 531 w 6043"/>
                <a:gd name="T71" fmla="*/ 1971 h 2425"/>
                <a:gd name="T72" fmla="*/ 688 w 6043"/>
                <a:gd name="T73" fmla="*/ 1974 h 2425"/>
                <a:gd name="T74" fmla="*/ 624 w 6043"/>
                <a:gd name="T75" fmla="*/ 2028 h 2425"/>
                <a:gd name="T76" fmla="*/ 478 w 6043"/>
                <a:gd name="T77" fmla="*/ 2064 h 2425"/>
                <a:gd name="T78" fmla="*/ 540 w 6043"/>
                <a:gd name="T79" fmla="*/ 2066 h 2425"/>
                <a:gd name="T80" fmla="*/ 646 w 6043"/>
                <a:gd name="T81" fmla="*/ 2068 h 2425"/>
                <a:gd name="T82" fmla="*/ 626 w 6043"/>
                <a:gd name="T83" fmla="*/ 2124 h 2425"/>
                <a:gd name="T84" fmla="*/ 699 w 6043"/>
                <a:gd name="T85" fmla="*/ 2060 h 2425"/>
                <a:gd name="T86" fmla="*/ 766 w 6043"/>
                <a:gd name="T87" fmla="*/ 2028 h 2425"/>
                <a:gd name="T88" fmla="*/ 833 w 6043"/>
                <a:gd name="T89" fmla="*/ 2086 h 2425"/>
                <a:gd name="T90" fmla="*/ 908 w 6043"/>
                <a:gd name="T91" fmla="*/ 2082 h 2425"/>
                <a:gd name="T92" fmla="*/ 976 w 6043"/>
                <a:gd name="T93" fmla="*/ 2145 h 2425"/>
                <a:gd name="T94" fmla="*/ 1076 w 6043"/>
                <a:gd name="T95" fmla="*/ 2259 h 2425"/>
                <a:gd name="T96" fmla="*/ 1231 w 6043"/>
                <a:gd name="T97" fmla="*/ 2278 h 2425"/>
                <a:gd name="T98" fmla="*/ 1412 w 6043"/>
                <a:gd name="T99" fmla="*/ 2239 h 2425"/>
                <a:gd name="T100" fmla="*/ 1474 w 6043"/>
                <a:gd name="T101" fmla="*/ 2019 h 2425"/>
                <a:gd name="T102" fmla="*/ 1922 w 6043"/>
                <a:gd name="T103" fmla="*/ 2153 h 2425"/>
                <a:gd name="T104" fmla="*/ 2341 w 6043"/>
                <a:gd name="T105" fmla="*/ 2299 h 2425"/>
                <a:gd name="T106" fmla="*/ 2563 w 6043"/>
                <a:gd name="T107" fmla="*/ 2239 h 2425"/>
                <a:gd name="T108" fmla="*/ 2972 w 6043"/>
                <a:gd name="T109" fmla="*/ 2136 h 2425"/>
                <a:gd name="T110" fmla="*/ 3105 w 6043"/>
                <a:gd name="T111" fmla="*/ 2063 h 2425"/>
                <a:gd name="T112" fmla="*/ 3186 w 6043"/>
                <a:gd name="T113" fmla="*/ 2360 h 2425"/>
                <a:gd name="T114" fmla="*/ 3385 w 6043"/>
                <a:gd name="T115" fmla="*/ 2199 h 2425"/>
                <a:gd name="T116" fmla="*/ 3874 w 6043"/>
                <a:gd name="T117" fmla="*/ 2018 h 2425"/>
                <a:gd name="T118" fmla="*/ 4598 w 6043"/>
                <a:gd name="T119" fmla="*/ 1986 h 2425"/>
                <a:gd name="T120" fmla="*/ 5247 w 6043"/>
                <a:gd name="T121" fmla="*/ 1929 h 2425"/>
                <a:gd name="T122" fmla="*/ 5669 w 6043"/>
                <a:gd name="T123" fmla="*/ 1880 h 2425"/>
                <a:gd name="T124" fmla="*/ 5987 w 6043"/>
                <a:gd name="T125" fmla="*/ 1898 h 2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043" h="2425">
                  <a:moveTo>
                    <a:pt x="6011" y="1834"/>
                  </a:moveTo>
                  <a:cubicBezTo>
                    <a:pt x="6008" y="1831"/>
                    <a:pt x="6008" y="1825"/>
                    <a:pt x="6005" y="1821"/>
                  </a:cubicBezTo>
                  <a:cubicBezTo>
                    <a:pt x="6002" y="1819"/>
                    <a:pt x="5998" y="1820"/>
                    <a:pt x="5995" y="1822"/>
                  </a:cubicBezTo>
                  <a:cubicBezTo>
                    <a:pt x="5993" y="1822"/>
                    <a:pt x="5992" y="1822"/>
                    <a:pt x="5990" y="1822"/>
                  </a:cubicBezTo>
                  <a:cubicBezTo>
                    <a:pt x="5986" y="1818"/>
                    <a:pt x="5987" y="1808"/>
                    <a:pt x="5981" y="1804"/>
                  </a:cubicBezTo>
                  <a:cubicBezTo>
                    <a:pt x="5976" y="1801"/>
                    <a:pt x="5964" y="1802"/>
                    <a:pt x="5962" y="1799"/>
                  </a:cubicBezTo>
                  <a:cubicBezTo>
                    <a:pt x="5958" y="1787"/>
                    <a:pt x="5971" y="1787"/>
                    <a:pt x="5964" y="1776"/>
                  </a:cubicBezTo>
                  <a:cubicBezTo>
                    <a:pt x="5964" y="1776"/>
                    <a:pt x="5962" y="1772"/>
                    <a:pt x="5962" y="1772"/>
                  </a:cubicBezTo>
                  <a:cubicBezTo>
                    <a:pt x="5962" y="1768"/>
                    <a:pt x="5965" y="1765"/>
                    <a:pt x="5965" y="1761"/>
                  </a:cubicBezTo>
                  <a:cubicBezTo>
                    <a:pt x="5965" y="1758"/>
                    <a:pt x="5962" y="1755"/>
                    <a:pt x="5963" y="1751"/>
                  </a:cubicBezTo>
                  <a:cubicBezTo>
                    <a:pt x="5964" y="1747"/>
                    <a:pt x="5969" y="1742"/>
                    <a:pt x="5970" y="1736"/>
                  </a:cubicBezTo>
                  <a:cubicBezTo>
                    <a:pt x="5969" y="1734"/>
                    <a:pt x="5969" y="1734"/>
                    <a:pt x="5969" y="1734"/>
                  </a:cubicBezTo>
                  <a:cubicBezTo>
                    <a:pt x="5966" y="1732"/>
                    <a:pt x="5962" y="1734"/>
                    <a:pt x="5958" y="1729"/>
                  </a:cubicBezTo>
                  <a:cubicBezTo>
                    <a:pt x="5957" y="1728"/>
                    <a:pt x="5953" y="1724"/>
                    <a:pt x="5953" y="1723"/>
                  </a:cubicBezTo>
                  <a:cubicBezTo>
                    <a:pt x="5950" y="1718"/>
                    <a:pt x="5953" y="1711"/>
                    <a:pt x="5957" y="1708"/>
                  </a:cubicBezTo>
                  <a:cubicBezTo>
                    <a:pt x="5958" y="1707"/>
                    <a:pt x="5960" y="1706"/>
                    <a:pt x="5961" y="1706"/>
                  </a:cubicBezTo>
                  <a:cubicBezTo>
                    <a:pt x="5965" y="1702"/>
                    <a:pt x="5969" y="1700"/>
                    <a:pt x="5971" y="1695"/>
                  </a:cubicBezTo>
                  <a:cubicBezTo>
                    <a:pt x="5972" y="1693"/>
                    <a:pt x="5972" y="1690"/>
                    <a:pt x="5972" y="1688"/>
                  </a:cubicBezTo>
                  <a:cubicBezTo>
                    <a:pt x="5970" y="1686"/>
                    <a:pt x="5967" y="1686"/>
                    <a:pt x="5965" y="1684"/>
                  </a:cubicBezTo>
                  <a:cubicBezTo>
                    <a:pt x="5962" y="1680"/>
                    <a:pt x="5962" y="1675"/>
                    <a:pt x="5958" y="1673"/>
                  </a:cubicBezTo>
                  <a:cubicBezTo>
                    <a:pt x="5955" y="1672"/>
                    <a:pt x="5952" y="1672"/>
                    <a:pt x="5950" y="1672"/>
                  </a:cubicBezTo>
                  <a:cubicBezTo>
                    <a:pt x="5938" y="1658"/>
                    <a:pt x="5934" y="1670"/>
                    <a:pt x="5921" y="1671"/>
                  </a:cubicBezTo>
                  <a:cubicBezTo>
                    <a:pt x="5913" y="1666"/>
                    <a:pt x="5921" y="1660"/>
                    <a:pt x="5918" y="1653"/>
                  </a:cubicBezTo>
                  <a:cubicBezTo>
                    <a:pt x="5916" y="1652"/>
                    <a:pt x="5916" y="1652"/>
                    <a:pt x="5916" y="1652"/>
                  </a:cubicBezTo>
                  <a:cubicBezTo>
                    <a:pt x="5914" y="1653"/>
                    <a:pt x="5912" y="1654"/>
                    <a:pt x="5910" y="1654"/>
                  </a:cubicBezTo>
                  <a:cubicBezTo>
                    <a:pt x="5907" y="1654"/>
                    <a:pt x="5901" y="1646"/>
                    <a:pt x="5901" y="1644"/>
                  </a:cubicBezTo>
                  <a:cubicBezTo>
                    <a:pt x="5901" y="1641"/>
                    <a:pt x="5902" y="1639"/>
                    <a:pt x="5901" y="1637"/>
                  </a:cubicBezTo>
                  <a:cubicBezTo>
                    <a:pt x="5898" y="1634"/>
                    <a:pt x="5893" y="1634"/>
                    <a:pt x="5889" y="1632"/>
                  </a:cubicBezTo>
                  <a:cubicBezTo>
                    <a:pt x="5886" y="1632"/>
                    <a:pt x="5884" y="1628"/>
                    <a:pt x="5882" y="1628"/>
                  </a:cubicBezTo>
                  <a:cubicBezTo>
                    <a:pt x="5877" y="1626"/>
                    <a:pt x="5872" y="1632"/>
                    <a:pt x="5867" y="1632"/>
                  </a:cubicBezTo>
                  <a:cubicBezTo>
                    <a:pt x="5863" y="1632"/>
                    <a:pt x="5862" y="1630"/>
                    <a:pt x="5858" y="1629"/>
                  </a:cubicBezTo>
                  <a:cubicBezTo>
                    <a:pt x="5853" y="1627"/>
                    <a:pt x="5850" y="1628"/>
                    <a:pt x="5845" y="1623"/>
                  </a:cubicBezTo>
                  <a:cubicBezTo>
                    <a:pt x="5844" y="1621"/>
                    <a:pt x="5844" y="1621"/>
                    <a:pt x="5844" y="1621"/>
                  </a:cubicBezTo>
                  <a:cubicBezTo>
                    <a:pt x="5844" y="1619"/>
                    <a:pt x="5844" y="1619"/>
                    <a:pt x="5844" y="1619"/>
                  </a:cubicBezTo>
                  <a:cubicBezTo>
                    <a:pt x="5844" y="1616"/>
                    <a:pt x="5851" y="1610"/>
                    <a:pt x="5852" y="1606"/>
                  </a:cubicBezTo>
                  <a:cubicBezTo>
                    <a:pt x="5852" y="1603"/>
                    <a:pt x="5850" y="1600"/>
                    <a:pt x="5849" y="1598"/>
                  </a:cubicBezTo>
                  <a:cubicBezTo>
                    <a:pt x="5848" y="1594"/>
                    <a:pt x="5853" y="1586"/>
                    <a:pt x="5854" y="1583"/>
                  </a:cubicBezTo>
                  <a:cubicBezTo>
                    <a:pt x="5855" y="1581"/>
                    <a:pt x="5856" y="1579"/>
                    <a:pt x="5857" y="1577"/>
                  </a:cubicBezTo>
                  <a:cubicBezTo>
                    <a:pt x="5859" y="1574"/>
                    <a:pt x="5864" y="1573"/>
                    <a:pt x="5866" y="1570"/>
                  </a:cubicBezTo>
                  <a:cubicBezTo>
                    <a:pt x="5869" y="1564"/>
                    <a:pt x="5871" y="1547"/>
                    <a:pt x="5878" y="1544"/>
                  </a:cubicBezTo>
                  <a:cubicBezTo>
                    <a:pt x="5880" y="1544"/>
                    <a:pt x="5883" y="1545"/>
                    <a:pt x="5885" y="1543"/>
                  </a:cubicBezTo>
                  <a:cubicBezTo>
                    <a:pt x="5886" y="1541"/>
                    <a:pt x="5886" y="1541"/>
                    <a:pt x="5886" y="1541"/>
                  </a:cubicBezTo>
                  <a:cubicBezTo>
                    <a:pt x="5886" y="1538"/>
                    <a:pt x="5883" y="1536"/>
                    <a:pt x="5883" y="1531"/>
                  </a:cubicBezTo>
                  <a:cubicBezTo>
                    <a:pt x="5884" y="1530"/>
                    <a:pt x="5885" y="1529"/>
                    <a:pt x="5886" y="1528"/>
                  </a:cubicBezTo>
                  <a:cubicBezTo>
                    <a:pt x="5889" y="1528"/>
                    <a:pt x="5891" y="1528"/>
                    <a:pt x="5893" y="1526"/>
                  </a:cubicBezTo>
                  <a:cubicBezTo>
                    <a:pt x="5894" y="1522"/>
                    <a:pt x="5897" y="1519"/>
                    <a:pt x="5897" y="1516"/>
                  </a:cubicBezTo>
                  <a:cubicBezTo>
                    <a:pt x="5897" y="1514"/>
                    <a:pt x="5896" y="1511"/>
                    <a:pt x="5896" y="1509"/>
                  </a:cubicBezTo>
                  <a:cubicBezTo>
                    <a:pt x="5898" y="1507"/>
                    <a:pt x="5899" y="1506"/>
                    <a:pt x="5900" y="1504"/>
                  </a:cubicBezTo>
                  <a:cubicBezTo>
                    <a:pt x="5901" y="1500"/>
                    <a:pt x="5896" y="1494"/>
                    <a:pt x="5897" y="1489"/>
                  </a:cubicBezTo>
                  <a:cubicBezTo>
                    <a:pt x="5898" y="1488"/>
                    <a:pt x="5900" y="1486"/>
                    <a:pt x="5900" y="1484"/>
                  </a:cubicBezTo>
                  <a:cubicBezTo>
                    <a:pt x="5901" y="1482"/>
                    <a:pt x="5900" y="1480"/>
                    <a:pt x="5902" y="1478"/>
                  </a:cubicBezTo>
                  <a:cubicBezTo>
                    <a:pt x="5905" y="1471"/>
                    <a:pt x="5922" y="1470"/>
                    <a:pt x="5926" y="1454"/>
                  </a:cubicBezTo>
                  <a:cubicBezTo>
                    <a:pt x="5927" y="1452"/>
                    <a:pt x="5928" y="1449"/>
                    <a:pt x="5927" y="1446"/>
                  </a:cubicBezTo>
                  <a:cubicBezTo>
                    <a:pt x="5924" y="1443"/>
                    <a:pt x="5920" y="1443"/>
                    <a:pt x="5917" y="1440"/>
                  </a:cubicBezTo>
                  <a:cubicBezTo>
                    <a:pt x="5915" y="1437"/>
                    <a:pt x="5914" y="1433"/>
                    <a:pt x="5913" y="1430"/>
                  </a:cubicBezTo>
                  <a:cubicBezTo>
                    <a:pt x="5911" y="1429"/>
                    <a:pt x="5911" y="1429"/>
                    <a:pt x="5911" y="1429"/>
                  </a:cubicBezTo>
                  <a:cubicBezTo>
                    <a:pt x="5906" y="1430"/>
                    <a:pt x="5896" y="1440"/>
                    <a:pt x="5891" y="1439"/>
                  </a:cubicBezTo>
                  <a:cubicBezTo>
                    <a:pt x="5890" y="1438"/>
                    <a:pt x="5888" y="1437"/>
                    <a:pt x="5887" y="1435"/>
                  </a:cubicBezTo>
                  <a:cubicBezTo>
                    <a:pt x="5885" y="1434"/>
                    <a:pt x="5885" y="1434"/>
                    <a:pt x="5885" y="1434"/>
                  </a:cubicBezTo>
                  <a:cubicBezTo>
                    <a:pt x="5879" y="1435"/>
                    <a:pt x="5877" y="1438"/>
                    <a:pt x="5871" y="1434"/>
                  </a:cubicBezTo>
                  <a:cubicBezTo>
                    <a:pt x="5866" y="1428"/>
                    <a:pt x="5871" y="1425"/>
                    <a:pt x="5871" y="1421"/>
                  </a:cubicBezTo>
                  <a:cubicBezTo>
                    <a:pt x="5871" y="1418"/>
                    <a:pt x="5867" y="1416"/>
                    <a:pt x="5868" y="1410"/>
                  </a:cubicBezTo>
                  <a:cubicBezTo>
                    <a:pt x="5869" y="1403"/>
                    <a:pt x="5872" y="1396"/>
                    <a:pt x="5874" y="1389"/>
                  </a:cubicBezTo>
                  <a:cubicBezTo>
                    <a:pt x="5874" y="1387"/>
                    <a:pt x="5874" y="1387"/>
                    <a:pt x="5874" y="1387"/>
                  </a:cubicBezTo>
                  <a:cubicBezTo>
                    <a:pt x="5875" y="1376"/>
                    <a:pt x="5871" y="1374"/>
                    <a:pt x="5871" y="1367"/>
                  </a:cubicBezTo>
                  <a:cubicBezTo>
                    <a:pt x="5871" y="1364"/>
                    <a:pt x="5871" y="1360"/>
                    <a:pt x="5871" y="1357"/>
                  </a:cubicBezTo>
                  <a:cubicBezTo>
                    <a:pt x="5871" y="1354"/>
                    <a:pt x="5872" y="1351"/>
                    <a:pt x="5873" y="1348"/>
                  </a:cubicBezTo>
                  <a:cubicBezTo>
                    <a:pt x="5873" y="1343"/>
                    <a:pt x="5872" y="1333"/>
                    <a:pt x="5869" y="1330"/>
                  </a:cubicBezTo>
                  <a:cubicBezTo>
                    <a:pt x="5865" y="1326"/>
                    <a:pt x="5858" y="1328"/>
                    <a:pt x="5855" y="1324"/>
                  </a:cubicBezTo>
                  <a:cubicBezTo>
                    <a:pt x="5856" y="1319"/>
                    <a:pt x="5862" y="1319"/>
                    <a:pt x="5862" y="1312"/>
                  </a:cubicBezTo>
                  <a:cubicBezTo>
                    <a:pt x="5860" y="1310"/>
                    <a:pt x="5856" y="1306"/>
                    <a:pt x="5854" y="1303"/>
                  </a:cubicBezTo>
                  <a:cubicBezTo>
                    <a:pt x="5855" y="1300"/>
                    <a:pt x="5857" y="1297"/>
                    <a:pt x="5858" y="1294"/>
                  </a:cubicBezTo>
                  <a:cubicBezTo>
                    <a:pt x="5859" y="1292"/>
                    <a:pt x="5860" y="1288"/>
                    <a:pt x="5860" y="1286"/>
                  </a:cubicBezTo>
                  <a:cubicBezTo>
                    <a:pt x="5860" y="1284"/>
                    <a:pt x="5860" y="1282"/>
                    <a:pt x="5860" y="1280"/>
                  </a:cubicBezTo>
                  <a:cubicBezTo>
                    <a:pt x="5862" y="1274"/>
                    <a:pt x="5873" y="1274"/>
                    <a:pt x="5867" y="1258"/>
                  </a:cubicBezTo>
                  <a:cubicBezTo>
                    <a:pt x="5866" y="1255"/>
                    <a:pt x="5866" y="1252"/>
                    <a:pt x="5864" y="1250"/>
                  </a:cubicBezTo>
                  <a:cubicBezTo>
                    <a:pt x="5860" y="1247"/>
                    <a:pt x="5854" y="1250"/>
                    <a:pt x="5850" y="1247"/>
                  </a:cubicBezTo>
                  <a:cubicBezTo>
                    <a:pt x="5848" y="1245"/>
                    <a:pt x="5848" y="1242"/>
                    <a:pt x="5846" y="1241"/>
                  </a:cubicBezTo>
                  <a:cubicBezTo>
                    <a:pt x="5844" y="1239"/>
                    <a:pt x="5840" y="1240"/>
                    <a:pt x="5838" y="1238"/>
                  </a:cubicBezTo>
                  <a:cubicBezTo>
                    <a:pt x="5836" y="1236"/>
                    <a:pt x="5837" y="1231"/>
                    <a:pt x="5836" y="1228"/>
                  </a:cubicBezTo>
                  <a:cubicBezTo>
                    <a:pt x="5836" y="1226"/>
                    <a:pt x="5834" y="1224"/>
                    <a:pt x="5833" y="1221"/>
                  </a:cubicBezTo>
                  <a:cubicBezTo>
                    <a:pt x="5832" y="1219"/>
                    <a:pt x="5834" y="1216"/>
                    <a:pt x="5833" y="1214"/>
                  </a:cubicBezTo>
                  <a:cubicBezTo>
                    <a:pt x="5831" y="1212"/>
                    <a:pt x="5826" y="1209"/>
                    <a:pt x="5825" y="1206"/>
                  </a:cubicBezTo>
                  <a:cubicBezTo>
                    <a:pt x="5825" y="1204"/>
                    <a:pt x="5826" y="1203"/>
                    <a:pt x="5826" y="1201"/>
                  </a:cubicBezTo>
                  <a:cubicBezTo>
                    <a:pt x="5825" y="1200"/>
                    <a:pt x="5824" y="1199"/>
                    <a:pt x="5822" y="1199"/>
                  </a:cubicBezTo>
                  <a:cubicBezTo>
                    <a:pt x="5816" y="1188"/>
                    <a:pt x="5838" y="1186"/>
                    <a:pt x="5836" y="1177"/>
                  </a:cubicBezTo>
                  <a:cubicBezTo>
                    <a:pt x="5834" y="1174"/>
                    <a:pt x="5830" y="1167"/>
                    <a:pt x="5831" y="1163"/>
                  </a:cubicBezTo>
                  <a:cubicBezTo>
                    <a:pt x="5832" y="1157"/>
                    <a:pt x="5842" y="1148"/>
                    <a:pt x="5840" y="1141"/>
                  </a:cubicBezTo>
                  <a:cubicBezTo>
                    <a:pt x="5838" y="1136"/>
                    <a:pt x="5833" y="1136"/>
                    <a:pt x="5830" y="1134"/>
                  </a:cubicBezTo>
                  <a:cubicBezTo>
                    <a:pt x="5827" y="1132"/>
                    <a:pt x="5824" y="1126"/>
                    <a:pt x="5820" y="1124"/>
                  </a:cubicBezTo>
                  <a:cubicBezTo>
                    <a:pt x="5818" y="1124"/>
                    <a:pt x="5816" y="1123"/>
                    <a:pt x="5814" y="1122"/>
                  </a:cubicBezTo>
                  <a:cubicBezTo>
                    <a:pt x="5812" y="1122"/>
                    <a:pt x="5803" y="1116"/>
                    <a:pt x="5802" y="1115"/>
                  </a:cubicBezTo>
                  <a:cubicBezTo>
                    <a:pt x="5801" y="1111"/>
                    <a:pt x="5806" y="1104"/>
                    <a:pt x="5803" y="1100"/>
                  </a:cubicBezTo>
                  <a:cubicBezTo>
                    <a:pt x="5802" y="1100"/>
                    <a:pt x="5800" y="1098"/>
                    <a:pt x="5798" y="1097"/>
                  </a:cubicBezTo>
                  <a:cubicBezTo>
                    <a:pt x="5796" y="1091"/>
                    <a:pt x="5802" y="1088"/>
                    <a:pt x="5801" y="1082"/>
                  </a:cubicBezTo>
                  <a:cubicBezTo>
                    <a:pt x="5800" y="1080"/>
                    <a:pt x="5798" y="1079"/>
                    <a:pt x="5796" y="1076"/>
                  </a:cubicBezTo>
                  <a:cubicBezTo>
                    <a:pt x="5795" y="1073"/>
                    <a:pt x="5797" y="1070"/>
                    <a:pt x="5794" y="1065"/>
                  </a:cubicBezTo>
                  <a:cubicBezTo>
                    <a:pt x="5790" y="1058"/>
                    <a:pt x="5781" y="1053"/>
                    <a:pt x="5781" y="1046"/>
                  </a:cubicBezTo>
                  <a:cubicBezTo>
                    <a:pt x="5783" y="1044"/>
                    <a:pt x="5786" y="1044"/>
                    <a:pt x="5788" y="1042"/>
                  </a:cubicBezTo>
                  <a:cubicBezTo>
                    <a:pt x="5790" y="1040"/>
                    <a:pt x="5790" y="1039"/>
                    <a:pt x="5791" y="1037"/>
                  </a:cubicBezTo>
                  <a:cubicBezTo>
                    <a:pt x="5793" y="1035"/>
                    <a:pt x="5803" y="1035"/>
                    <a:pt x="5806" y="1036"/>
                  </a:cubicBezTo>
                  <a:cubicBezTo>
                    <a:pt x="5808" y="1038"/>
                    <a:pt x="5810" y="1041"/>
                    <a:pt x="5812" y="1042"/>
                  </a:cubicBezTo>
                  <a:cubicBezTo>
                    <a:pt x="5818" y="1042"/>
                    <a:pt x="5836" y="1031"/>
                    <a:pt x="5842" y="1035"/>
                  </a:cubicBezTo>
                  <a:cubicBezTo>
                    <a:pt x="5844" y="1036"/>
                    <a:pt x="5846" y="1039"/>
                    <a:pt x="5848" y="1041"/>
                  </a:cubicBezTo>
                  <a:cubicBezTo>
                    <a:pt x="5850" y="1042"/>
                    <a:pt x="5853" y="1041"/>
                    <a:pt x="5856" y="1041"/>
                  </a:cubicBezTo>
                  <a:cubicBezTo>
                    <a:pt x="5858" y="1042"/>
                    <a:pt x="5862" y="1045"/>
                    <a:pt x="5864" y="1046"/>
                  </a:cubicBezTo>
                  <a:cubicBezTo>
                    <a:pt x="5866" y="1046"/>
                    <a:pt x="5870" y="1046"/>
                    <a:pt x="5872" y="1046"/>
                  </a:cubicBezTo>
                  <a:cubicBezTo>
                    <a:pt x="5877" y="1045"/>
                    <a:pt x="5882" y="1042"/>
                    <a:pt x="5887" y="1040"/>
                  </a:cubicBezTo>
                  <a:cubicBezTo>
                    <a:pt x="5890" y="1038"/>
                    <a:pt x="5894" y="1038"/>
                    <a:pt x="5898" y="1036"/>
                  </a:cubicBezTo>
                  <a:cubicBezTo>
                    <a:pt x="5921" y="1022"/>
                    <a:pt x="5900" y="1014"/>
                    <a:pt x="5908" y="1003"/>
                  </a:cubicBezTo>
                  <a:cubicBezTo>
                    <a:pt x="5909" y="1002"/>
                    <a:pt x="5910" y="1001"/>
                    <a:pt x="5911" y="1000"/>
                  </a:cubicBezTo>
                  <a:cubicBezTo>
                    <a:pt x="5914" y="995"/>
                    <a:pt x="5908" y="983"/>
                    <a:pt x="5910" y="976"/>
                  </a:cubicBezTo>
                  <a:cubicBezTo>
                    <a:pt x="5912" y="965"/>
                    <a:pt x="5925" y="955"/>
                    <a:pt x="5926" y="943"/>
                  </a:cubicBezTo>
                  <a:cubicBezTo>
                    <a:pt x="5926" y="942"/>
                    <a:pt x="5923" y="929"/>
                    <a:pt x="5922" y="926"/>
                  </a:cubicBezTo>
                  <a:cubicBezTo>
                    <a:pt x="5926" y="924"/>
                    <a:pt x="5965" y="895"/>
                    <a:pt x="5965" y="894"/>
                  </a:cubicBezTo>
                  <a:cubicBezTo>
                    <a:pt x="5975" y="900"/>
                    <a:pt x="5978" y="912"/>
                    <a:pt x="5988" y="918"/>
                  </a:cubicBezTo>
                  <a:cubicBezTo>
                    <a:pt x="5992" y="920"/>
                    <a:pt x="6003" y="917"/>
                    <a:pt x="6010" y="927"/>
                  </a:cubicBezTo>
                  <a:cubicBezTo>
                    <a:pt x="6013" y="932"/>
                    <a:pt x="6016" y="937"/>
                    <a:pt x="6020" y="941"/>
                  </a:cubicBezTo>
                  <a:cubicBezTo>
                    <a:pt x="6022" y="942"/>
                    <a:pt x="6023" y="943"/>
                    <a:pt x="6025" y="944"/>
                  </a:cubicBezTo>
                  <a:cubicBezTo>
                    <a:pt x="6026" y="944"/>
                    <a:pt x="6026" y="944"/>
                    <a:pt x="6026" y="944"/>
                  </a:cubicBezTo>
                  <a:cubicBezTo>
                    <a:pt x="6028" y="946"/>
                    <a:pt x="6030" y="951"/>
                    <a:pt x="6032" y="952"/>
                  </a:cubicBezTo>
                  <a:cubicBezTo>
                    <a:pt x="6035" y="942"/>
                    <a:pt x="6031" y="945"/>
                    <a:pt x="6030" y="940"/>
                  </a:cubicBezTo>
                  <a:cubicBezTo>
                    <a:pt x="6029" y="933"/>
                    <a:pt x="6030" y="933"/>
                    <a:pt x="6026" y="927"/>
                  </a:cubicBezTo>
                  <a:cubicBezTo>
                    <a:pt x="6024" y="926"/>
                    <a:pt x="6022" y="925"/>
                    <a:pt x="6021" y="923"/>
                  </a:cubicBezTo>
                  <a:cubicBezTo>
                    <a:pt x="6020" y="922"/>
                    <a:pt x="6018" y="919"/>
                    <a:pt x="6016" y="918"/>
                  </a:cubicBezTo>
                  <a:cubicBezTo>
                    <a:pt x="6014" y="917"/>
                    <a:pt x="6012" y="916"/>
                    <a:pt x="6011" y="914"/>
                  </a:cubicBezTo>
                  <a:cubicBezTo>
                    <a:pt x="6010" y="913"/>
                    <a:pt x="6010" y="911"/>
                    <a:pt x="6008" y="910"/>
                  </a:cubicBezTo>
                  <a:cubicBezTo>
                    <a:pt x="6007" y="908"/>
                    <a:pt x="6005" y="908"/>
                    <a:pt x="6004" y="906"/>
                  </a:cubicBezTo>
                  <a:cubicBezTo>
                    <a:pt x="6003" y="904"/>
                    <a:pt x="6003" y="902"/>
                    <a:pt x="6002" y="900"/>
                  </a:cubicBezTo>
                  <a:cubicBezTo>
                    <a:pt x="6000" y="898"/>
                    <a:pt x="5998" y="898"/>
                    <a:pt x="5996" y="898"/>
                  </a:cubicBezTo>
                  <a:cubicBezTo>
                    <a:pt x="5995" y="896"/>
                    <a:pt x="5995" y="896"/>
                    <a:pt x="5995" y="896"/>
                  </a:cubicBezTo>
                  <a:cubicBezTo>
                    <a:pt x="5995" y="894"/>
                    <a:pt x="5996" y="892"/>
                    <a:pt x="5994" y="891"/>
                  </a:cubicBezTo>
                  <a:cubicBezTo>
                    <a:pt x="5992" y="888"/>
                    <a:pt x="5988" y="890"/>
                    <a:pt x="5985" y="890"/>
                  </a:cubicBezTo>
                  <a:cubicBezTo>
                    <a:pt x="5980" y="888"/>
                    <a:pt x="5970" y="882"/>
                    <a:pt x="5970" y="876"/>
                  </a:cubicBezTo>
                  <a:cubicBezTo>
                    <a:pt x="5969" y="874"/>
                    <a:pt x="5964" y="876"/>
                    <a:pt x="5962" y="875"/>
                  </a:cubicBezTo>
                  <a:cubicBezTo>
                    <a:pt x="5961" y="874"/>
                    <a:pt x="5961" y="874"/>
                    <a:pt x="5961" y="874"/>
                  </a:cubicBezTo>
                  <a:cubicBezTo>
                    <a:pt x="5961" y="872"/>
                    <a:pt x="5960" y="869"/>
                    <a:pt x="5960" y="866"/>
                  </a:cubicBezTo>
                  <a:cubicBezTo>
                    <a:pt x="5958" y="864"/>
                    <a:pt x="5956" y="863"/>
                    <a:pt x="5955" y="862"/>
                  </a:cubicBezTo>
                  <a:cubicBezTo>
                    <a:pt x="5953" y="860"/>
                    <a:pt x="5951" y="857"/>
                    <a:pt x="5950" y="854"/>
                  </a:cubicBezTo>
                  <a:cubicBezTo>
                    <a:pt x="5948" y="851"/>
                    <a:pt x="5948" y="846"/>
                    <a:pt x="5946" y="843"/>
                  </a:cubicBezTo>
                  <a:cubicBezTo>
                    <a:pt x="5944" y="840"/>
                    <a:pt x="5940" y="838"/>
                    <a:pt x="5937" y="836"/>
                  </a:cubicBezTo>
                  <a:cubicBezTo>
                    <a:pt x="5933" y="832"/>
                    <a:pt x="5932" y="830"/>
                    <a:pt x="5929" y="826"/>
                  </a:cubicBezTo>
                  <a:cubicBezTo>
                    <a:pt x="5929" y="826"/>
                    <a:pt x="5928" y="825"/>
                    <a:pt x="5928" y="825"/>
                  </a:cubicBezTo>
                  <a:cubicBezTo>
                    <a:pt x="5925" y="823"/>
                    <a:pt x="5921" y="822"/>
                    <a:pt x="5918" y="820"/>
                  </a:cubicBezTo>
                  <a:cubicBezTo>
                    <a:pt x="5912" y="818"/>
                    <a:pt x="5907" y="813"/>
                    <a:pt x="5901" y="810"/>
                  </a:cubicBezTo>
                  <a:cubicBezTo>
                    <a:pt x="5900" y="810"/>
                    <a:pt x="5900" y="810"/>
                    <a:pt x="5899" y="809"/>
                  </a:cubicBezTo>
                  <a:cubicBezTo>
                    <a:pt x="5895" y="807"/>
                    <a:pt x="5887" y="803"/>
                    <a:pt x="5882" y="801"/>
                  </a:cubicBezTo>
                  <a:cubicBezTo>
                    <a:pt x="5878" y="800"/>
                    <a:pt x="5874" y="800"/>
                    <a:pt x="5870" y="799"/>
                  </a:cubicBezTo>
                  <a:cubicBezTo>
                    <a:pt x="5867" y="798"/>
                    <a:pt x="5864" y="792"/>
                    <a:pt x="5861" y="793"/>
                  </a:cubicBezTo>
                  <a:cubicBezTo>
                    <a:pt x="5859" y="793"/>
                    <a:pt x="5858" y="795"/>
                    <a:pt x="5856" y="795"/>
                  </a:cubicBezTo>
                  <a:cubicBezTo>
                    <a:pt x="5853" y="796"/>
                    <a:pt x="5851" y="794"/>
                    <a:pt x="5848" y="795"/>
                  </a:cubicBezTo>
                  <a:cubicBezTo>
                    <a:pt x="5846" y="796"/>
                    <a:pt x="5844" y="798"/>
                    <a:pt x="5842" y="799"/>
                  </a:cubicBezTo>
                  <a:cubicBezTo>
                    <a:pt x="5838" y="800"/>
                    <a:pt x="5836" y="795"/>
                    <a:pt x="5828" y="799"/>
                  </a:cubicBezTo>
                  <a:cubicBezTo>
                    <a:pt x="5826" y="800"/>
                    <a:pt x="5823" y="804"/>
                    <a:pt x="5820" y="805"/>
                  </a:cubicBezTo>
                  <a:cubicBezTo>
                    <a:pt x="5813" y="806"/>
                    <a:pt x="5809" y="797"/>
                    <a:pt x="5802" y="798"/>
                  </a:cubicBezTo>
                  <a:cubicBezTo>
                    <a:pt x="5794" y="799"/>
                    <a:pt x="5788" y="807"/>
                    <a:pt x="5781" y="808"/>
                  </a:cubicBezTo>
                  <a:cubicBezTo>
                    <a:pt x="5777" y="808"/>
                    <a:pt x="5773" y="806"/>
                    <a:pt x="5769" y="806"/>
                  </a:cubicBezTo>
                  <a:cubicBezTo>
                    <a:pt x="5766" y="806"/>
                    <a:pt x="5764" y="806"/>
                    <a:pt x="5761" y="806"/>
                  </a:cubicBezTo>
                  <a:cubicBezTo>
                    <a:pt x="5759" y="806"/>
                    <a:pt x="5757" y="806"/>
                    <a:pt x="5756" y="806"/>
                  </a:cubicBezTo>
                  <a:cubicBezTo>
                    <a:pt x="5754" y="806"/>
                    <a:pt x="5751" y="806"/>
                    <a:pt x="5749" y="806"/>
                  </a:cubicBezTo>
                  <a:cubicBezTo>
                    <a:pt x="5738" y="804"/>
                    <a:pt x="5734" y="798"/>
                    <a:pt x="5726" y="794"/>
                  </a:cubicBezTo>
                  <a:cubicBezTo>
                    <a:pt x="5724" y="793"/>
                    <a:pt x="5721" y="792"/>
                    <a:pt x="5719" y="791"/>
                  </a:cubicBezTo>
                  <a:cubicBezTo>
                    <a:pt x="5717" y="790"/>
                    <a:pt x="5716" y="788"/>
                    <a:pt x="5714" y="788"/>
                  </a:cubicBezTo>
                  <a:cubicBezTo>
                    <a:pt x="5712" y="786"/>
                    <a:pt x="5710" y="787"/>
                    <a:pt x="5708" y="786"/>
                  </a:cubicBezTo>
                  <a:cubicBezTo>
                    <a:pt x="5705" y="785"/>
                    <a:pt x="5703" y="784"/>
                    <a:pt x="5701" y="783"/>
                  </a:cubicBezTo>
                  <a:cubicBezTo>
                    <a:pt x="5698" y="782"/>
                    <a:pt x="5694" y="782"/>
                    <a:pt x="5690" y="781"/>
                  </a:cubicBezTo>
                  <a:cubicBezTo>
                    <a:pt x="5686" y="779"/>
                    <a:pt x="5680" y="777"/>
                    <a:pt x="5676" y="775"/>
                  </a:cubicBezTo>
                  <a:cubicBezTo>
                    <a:pt x="5668" y="772"/>
                    <a:pt x="5664" y="773"/>
                    <a:pt x="5659" y="766"/>
                  </a:cubicBezTo>
                  <a:cubicBezTo>
                    <a:pt x="5658" y="764"/>
                    <a:pt x="5657" y="763"/>
                    <a:pt x="5658" y="762"/>
                  </a:cubicBezTo>
                  <a:cubicBezTo>
                    <a:pt x="5660" y="758"/>
                    <a:pt x="5664" y="753"/>
                    <a:pt x="5669" y="752"/>
                  </a:cubicBezTo>
                  <a:cubicBezTo>
                    <a:pt x="5674" y="751"/>
                    <a:pt x="5675" y="754"/>
                    <a:pt x="5681" y="750"/>
                  </a:cubicBezTo>
                  <a:cubicBezTo>
                    <a:pt x="5682" y="749"/>
                    <a:pt x="5682" y="748"/>
                    <a:pt x="5681" y="746"/>
                  </a:cubicBezTo>
                  <a:cubicBezTo>
                    <a:pt x="5680" y="744"/>
                    <a:pt x="5678" y="743"/>
                    <a:pt x="5677" y="742"/>
                  </a:cubicBezTo>
                  <a:cubicBezTo>
                    <a:pt x="5676" y="740"/>
                    <a:pt x="5675" y="739"/>
                    <a:pt x="5674" y="737"/>
                  </a:cubicBezTo>
                  <a:cubicBezTo>
                    <a:pt x="5672" y="734"/>
                    <a:pt x="5665" y="728"/>
                    <a:pt x="5666" y="724"/>
                  </a:cubicBezTo>
                  <a:cubicBezTo>
                    <a:pt x="5667" y="723"/>
                    <a:pt x="5670" y="724"/>
                    <a:pt x="5672" y="722"/>
                  </a:cubicBezTo>
                  <a:cubicBezTo>
                    <a:pt x="5672" y="718"/>
                    <a:pt x="5670" y="708"/>
                    <a:pt x="5666" y="707"/>
                  </a:cubicBezTo>
                  <a:cubicBezTo>
                    <a:pt x="5663" y="705"/>
                    <a:pt x="5660" y="704"/>
                    <a:pt x="5658" y="702"/>
                  </a:cubicBezTo>
                  <a:cubicBezTo>
                    <a:pt x="5654" y="698"/>
                    <a:pt x="5652" y="693"/>
                    <a:pt x="5648" y="690"/>
                  </a:cubicBezTo>
                  <a:cubicBezTo>
                    <a:pt x="5646" y="687"/>
                    <a:pt x="5642" y="685"/>
                    <a:pt x="5641" y="681"/>
                  </a:cubicBezTo>
                  <a:cubicBezTo>
                    <a:pt x="5640" y="676"/>
                    <a:pt x="5642" y="674"/>
                    <a:pt x="5644" y="670"/>
                  </a:cubicBezTo>
                  <a:cubicBezTo>
                    <a:pt x="5646" y="668"/>
                    <a:pt x="5646" y="663"/>
                    <a:pt x="5648" y="662"/>
                  </a:cubicBezTo>
                  <a:cubicBezTo>
                    <a:pt x="5649" y="660"/>
                    <a:pt x="5649" y="658"/>
                    <a:pt x="5648" y="656"/>
                  </a:cubicBezTo>
                  <a:cubicBezTo>
                    <a:pt x="5648" y="654"/>
                    <a:pt x="5648" y="654"/>
                    <a:pt x="5648" y="654"/>
                  </a:cubicBezTo>
                  <a:cubicBezTo>
                    <a:pt x="5648" y="654"/>
                    <a:pt x="5650" y="653"/>
                    <a:pt x="5650" y="651"/>
                  </a:cubicBezTo>
                  <a:cubicBezTo>
                    <a:pt x="5650" y="650"/>
                    <a:pt x="5649" y="650"/>
                    <a:pt x="5649" y="649"/>
                  </a:cubicBezTo>
                  <a:cubicBezTo>
                    <a:pt x="5648" y="648"/>
                    <a:pt x="5648" y="648"/>
                    <a:pt x="5647" y="647"/>
                  </a:cubicBezTo>
                  <a:cubicBezTo>
                    <a:pt x="5645" y="645"/>
                    <a:pt x="5642" y="643"/>
                    <a:pt x="5640" y="641"/>
                  </a:cubicBezTo>
                  <a:cubicBezTo>
                    <a:pt x="5638" y="640"/>
                    <a:pt x="5638" y="638"/>
                    <a:pt x="5636" y="637"/>
                  </a:cubicBezTo>
                  <a:cubicBezTo>
                    <a:pt x="5633" y="634"/>
                    <a:pt x="5630" y="637"/>
                    <a:pt x="5628" y="631"/>
                  </a:cubicBezTo>
                  <a:cubicBezTo>
                    <a:pt x="5627" y="630"/>
                    <a:pt x="5627" y="629"/>
                    <a:pt x="5628" y="628"/>
                  </a:cubicBezTo>
                  <a:cubicBezTo>
                    <a:pt x="5629" y="626"/>
                    <a:pt x="5630" y="626"/>
                    <a:pt x="5631" y="625"/>
                  </a:cubicBezTo>
                  <a:cubicBezTo>
                    <a:pt x="5630" y="620"/>
                    <a:pt x="5636" y="620"/>
                    <a:pt x="5639" y="618"/>
                  </a:cubicBezTo>
                  <a:cubicBezTo>
                    <a:pt x="5643" y="616"/>
                    <a:pt x="5647" y="610"/>
                    <a:pt x="5648" y="610"/>
                  </a:cubicBezTo>
                  <a:cubicBezTo>
                    <a:pt x="5649" y="610"/>
                    <a:pt x="5651" y="610"/>
                    <a:pt x="5652" y="611"/>
                  </a:cubicBezTo>
                  <a:cubicBezTo>
                    <a:pt x="5653" y="611"/>
                    <a:pt x="5653" y="611"/>
                    <a:pt x="5653" y="611"/>
                  </a:cubicBezTo>
                  <a:cubicBezTo>
                    <a:pt x="5654" y="610"/>
                    <a:pt x="5654" y="610"/>
                    <a:pt x="5654" y="610"/>
                  </a:cubicBezTo>
                  <a:cubicBezTo>
                    <a:pt x="5654" y="608"/>
                    <a:pt x="5653" y="606"/>
                    <a:pt x="5652" y="605"/>
                  </a:cubicBezTo>
                  <a:cubicBezTo>
                    <a:pt x="5653" y="604"/>
                    <a:pt x="5653" y="604"/>
                    <a:pt x="5653" y="604"/>
                  </a:cubicBezTo>
                  <a:cubicBezTo>
                    <a:pt x="5654" y="605"/>
                    <a:pt x="5656" y="606"/>
                    <a:pt x="5658" y="606"/>
                  </a:cubicBezTo>
                  <a:cubicBezTo>
                    <a:pt x="5659" y="605"/>
                    <a:pt x="5659" y="605"/>
                    <a:pt x="5659" y="605"/>
                  </a:cubicBezTo>
                  <a:cubicBezTo>
                    <a:pt x="5658" y="603"/>
                    <a:pt x="5657" y="601"/>
                    <a:pt x="5656" y="599"/>
                  </a:cubicBezTo>
                  <a:cubicBezTo>
                    <a:pt x="5657" y="592"/>
                    <a:pt x="5666" y="591"/>
                    <a:pt x="5668" y="586"/>
                  </a:cubicBezTo>
                  <a:cubicBezTo>
                    <a:pt x="5671" y="582"/>
                    <a:pt x="5674" y="578"/>
                    <a:pt x="5677" y="574"/>
                  </a:cubicBezTo>
                  <a:cubicBezTo>
                    <a:pt x="5678" y="573"/>
                    <a:pt x="5680" y="571"/>
                    <a:pt x="5680" y="570"/>
                  </a:cubicBezTo>
                  <a:cubicBezTo>
                    <a:pt x="5681" y="568"/>
                    <a:pt x="5681" y="565"/>
                    <a:pt x="5682" y="562"/>
                  </a:cubicBezTo>
                  <a:cubicBezTo>
                    <a:pt x="5682" y="560"/>
                    <a:pt x="5687" y="552"/>
                    <a:pt x="5690" y="551"/>
                  </a:cubicBezTo>
                  <a:cubicBezTo>
                    <a:pt x="5691" y="549"/>
                    <a:pt x="5691" y="549"/>
                    <a:pt x="5691" y="549"/>
                  </a:cubicBezTo>
                  <a:cubicBezTo>
                    <a:pt x="5691" y="548"/>
                    <a:pt x="5688" y="542"/>
                    <a:pt x="5687" y="540"/>
                  </a:cubicBezTo>
                  <a:cubicBezTo>
                    <a:pt x="5688" y="535"/>
                    <a:pt x="5691" y="528"/>
                    <a:pt x="5690" y="524"/>
                  </a:cubicBezTo>
                  <a:cubicBezTo>
                    <a:pt x="5690" y="523"/>
                    <a:pt x="5689" y="521"/>
                    <a:pt x="5689" y="519"/>
                  </a:cubicBezTo>
                  <a:cubicBezTo>
                    <a:pt x="5688" y="517"/>
                    <a:pt x="5688" y="515"/>
                    <a:pt x="5687" y="512"/>
                  </a:cubicBezTo>
                  <a:cubicBezTo>
                    <a:pt x="5685" y="506"/>
                    <a:pt x="5680" y="500"/>
                    <a:pt x="5676" y="494"/>
                  </a:cubicBezTo>
                  <a:cubicBezTo>
                    <a:pt x="5674" y="492"/>
                    <a:pt x="5670" y="488"/>
                    <a:pt x="5669" y="485"/>
                  </a:cubicBezTo>
                  <a:cubicBezTo>
                    <a:pt x="5669" y="484"/>
                    <a:pt x="5669" y="482"/>
                    <a:pt x="5668" y="481"/>
                  </a:cubicBezTo>
                  <a:cubicBezTo>
                    <a:pt x="5668" y="479"/>
                    <a:pt x="5667" y="478"/>
                    <a:pt x="5666" y="476"/>
                  </a:cubicBezTo>
                  <a:cubicBezTo>
                    <a:pt x="5666" y="476"/>
                    <a:pt x="5666" y="475"/>
                    <a:pt x="5666" y="475"/>
                  </a:cubicBezTo>
                  <a:cubicBezTo>
                    <a:pt x="5666" y="472"/>
                    <a:pt x="5666" y="470"/>
                    <a:pt x="5666" y="467"/>
                  </a:cubicBezTo>
                  <a:cubicBezTo>
                    <a:pt x="5666" y="465"/>
                    <a:pt x="5666" y="463"/>
                    <a:pt x="5665" y="460"/>
                  </a:cubicBezTo>
                  <a:cubicBezTo>
                    <a:pt x="5665" y="458"/>
                    <a:pt x="5666" y="454"/>
                    <a:pt x="5665" y="452"/>
                  </a:cubicBezTo>
                  <a:cubicBezTo>
                    <a:pt x="5663" y="448"/>
                    <a:pt x="5654" y="442"/>
                    <a:pt x="5651" y="439"/>
                  </a:cubicBezTo>
                  <a:cubicBezTo>
                    <a:pt x="5648" y="436"/>
                    <a:pt x="5647" y="431"/>
                    <a:pt x="5644" y="428"/>
                  </a:cubicBezTo>
                  <a:cubicBezTo>
                    <a:pt x="5637" y="422"/>
                    <a:pt x="5632" y="428"/>
                    <a:pt x="5626" y="424"/>
                  </a:cubicBezTo>
                  <a:cubicBezTo>
                    <a:pt x="5623" y="422"/>
                    <a:pt x="5620" y="420"/>
                    <a:pt x="5617" y="419"/>
                  </a:cubicBezTo>
                  <a:cubicBezTo>
                    <a:pt x="5615" y="418"/>
                    <a:pt x="5612" y="419"/>
                    <a:pt x="5609" y="418"/>
                  </a:cubicBezTo>
                  <a:cubicBezTo>
                    <a:pt x="5599" y="416"/>
                    <a:pt x="5602" y="408"/>
                    <a:pt x="5600" y="401"/>
                  </a:cubicBezTo>
                  <a:cubicBezTo>
                    <a:pt x="5600" y="399"/>
                    <a:pt x="5598" y="396"/>
                    <a:pt x="5598" y="395"/>
                  </a:cubicBezTo>
                  <a:cubicBezTo>
                    <a:pt x="5593" y="390"/>
                    <a:pt x="5595" y="386"/>
                    <a:pt x="5597" y="380"/>
                  </a:cubicBezTo>
                  <a:cubicBezTo>
                    <a:pt x="5598" y="378"/>
                    <a:pt x="5602" y="374"/>
                    <a:pt x="5602" y="371"/>
                  </a:cubicBezTo>
                  <a:cubicBezTo>
                    <a:pt x="5602" y="368"/>
                    <a:pt x="5599" y="368"/>
                    <a:pt x="5598" y="366"/>
                  </a:cubicBezTo>
                  <a:cubicBezTo>
                    <a:pt x="5596" y="364"/>
                    <a:pt x="5596" y="360"/>
                    <a:pt x="5595" y="359"/>
                  </a:cubicBezTo>
                  <a:cubicBezTo>
                    <a:pt x="5592" y="356"/>
                    <a:pt x="5576" y="348"/>
                    <a:pt x="5573" y="346"/>
                  </a:cubicBezTo>
                  <a:cubicBezTo>
                    <a:pt x="5569" y="345"/>
                    <a:pt x="5564" y="346"/>
                    <a:pt x="5561" y="346"/>
                  </a:cubicBezTo>
                  <a:cubicBezTo>
                    <a:pt x="5554" y="347"/>
                    <a:pt x="5528" y="359"/>
                    <a:pt x="5523" y="355"/>
                  </a:cubicBezTo>
                  <a:cubicBezTo>
                    <a:pt x="5522" y="354"/>
                    <a:pt x="5524" y="351"/>
                    <a:pt x="5523" y="349"/>
                  </a:cubicBezTo>
                  <a:cubicBezTo>
                    <a:pt x="5522" y="346"/>
                    <a:pt x="5521" y="344"/>
                    <a:pt x="5520" y="342"/>
                  </a:cubicBezTo>
                  <a:cubicBezTo>
                    <a:pt x="5518" y="338"/>
                    <a:pt x="5516" y="334"/>
                    <a:pt x="5516" y="330"/>
                  </a:cubicBezTo>
                  <a:cubicBezTo>
                    <a:pt x="5515" y="329"/>
                    <a:pt x="5515" y="328"/>
                    <a:pt x="5514" y="327"/>
                  </a:cubicBezTo>
                  <a:cubicBezTo>
                    <a:pt x="5514" y="326"/>
                    <a:pt x="5513" y="326"/>
                    <a:pt x="5513" y="325"/>
                  </a:cubicBezTo>
                  <a:cubicBezTo>
                    <a:pt x="5508" y="324"/>
                    <a:pt x="5503" y="328"/>
                    <a:pt x="5498" y="328"/>
                  </a:cubicBezTo>
                  <a:cubicBezTo>
                    <a:pt x="5494" y="328"/>
                    <a:pt x="5492" y="326"/>
                    <a:pt x="5488" y="325"/>
                  </a:cubicBezTo>
                  <a:cubicBezTo>
                    <a:pt x="5489" y="324"/>
                    <a:pt x="5489" y="324"/>
                    <a:pt x="5489" y="324"/>
                  </a:cubicBezTo>
                  <a:cubicBezTo>
                    <a:pt x="5496" y="321"/>
                    <a:pt x="5505" y="317"/>
                    <a:pt x="5512" y="313"/>
                  </a:cubicBezTo>
                  <a:cubicBezTo>
                    <a:pt x="5514" y="312"/>
                    <a:pt x="5516" y="309"/>
                    <a:pt x="5516" y="308"/>
                  </a:cubicBezTo>
                  <a:cubicBezTo>
                    <a:pt x="5516" y="305"/>
                    <a:pt x="5516" y="305"/>
                    <a:pt x="5516" y="305"/>
                  </a:cubicBezTo>
                  <a:cubicBezTo>
                    <a:pt x="5515" y="304"/>
                    <a:pt x="5515" y="304"/>
                    <a:pt x="5515" y="304"/>
                  </a:cubicBezTo>
                  <a:cubicBezTo>
                    <a:pt x="5511" y="303"/>
                    <a:pt x="5507" y="306"/>
                    <a:pt x="5504" y="304"/>
                  </a:cubicBezTo>
                  <a:cubicBezTo>
                    <a:pt x="5501" y="304"/>
                    <a:pt x="5499" y="301"/>
                    <a:pt x="5498" y="301"/>
                  </a:cubicBezTo>
                  <a:cubicBezTo>
                    <a:pt x="5495" y="300"/>
                    <a:pt x="5493" y="303"/>
                    <a:pt x="5490" y="300"/>
                  </a:cubicBezTo>
                  <a:cubicBezTo>
                    <a:pt x="5488" y="298"/>
                    <a:pt x="5488" y="296"/>
                    <a:pt x="5486" y="294"/>
                  </a:cubicBezTo>
                  <a:cubicBezTo>
                    <a:pt x="5485" y="291"/>
                    <a:pt x="5481" y="286"/>
                    <a:pt x="5479" y="285"/>
                  </a:cubicBezTo>
                  <a:cubicBezTo>
                    <a:pt x="5478" y="284"/>
                    <a:pt x="5477" y="284"/>
                    <a:pt x="5476" y="283"/>
                  </a:cubicBezTo>
                  <a:cubicBezTo>
                    <a:pt x="5473" y="282"/>
                    <a:pt x="5468" y="283"/>
                    <a:pt x="5464" y="281"/>
                  </a:cubicBezTo>
                  <a:cubicBezTo>
                    <a:pt x="5462" y="280"/>
                    <a:pt x="5450" y="267"/>
                    <a:pt x="5448" y="264"/>
                  </a:cubicBezTo>
                  <a:cubicBezTo>
                    <a:pt x="5447" y="263"/>
                    <a:pt x="5447" y="262"/>
                    <a:pt x="5447" y="260"/>
                  </a:cubicBezTo>
                  <a:cubicBezTo>
                    <a:pt x="5446" y="258"/>
                    <a:pt x="5444" y="258"/>
                    <a:pt x="5442" y="257"/>
                  </a:cubicBezTo>
                  <a:cubicBezTo>
                    <a:pt x="5442" y="255"/>
                    <a:pt x="5444" y="252"/>
                    <a:pt x="5441" y="250"/>
                  </a:cubicBezTo>
                  <a:cubicBezTo>
                    <a:pt x="5440" y="250"/>
                    <a:pt x="5438" y="250"/>
                    <a:pt x="5436" y="249"/>
                  </a:cubicBezTo>
                  <a:cubicBezTo>
                    <a:pt x="5433" y="248"/>
                    <a:pt x="5433" y="243"/>
                    <a:pt x="5430" y="241"/>
                  </a:cubicBezTo>
                  <a:cubicBezTo>
                    <a:pt x="5424" y="238"/>
                    <a:pt x="5421" y="247"/>
                    <a:pt x="5416" y="230"/>
                  </a:cubicBezTo>
                  <a:cubicBezTo>
                    <a:pt x="5416" y="230"/>
                    <a:pt x="5416" y="229"/>
                    <a:pt x="5416" y="229"/>
                  </a:cubicBezTo>
                  <a:cubicBezTo>
                    <a:pt x="5416" y="228"/>
                    <a:pt x="5416" y="228"/>
                    <a:pt x="5416" y="228"/>
                  </a:cubicBezTo>
                  <a:cubicBezTo>
                    <a:pt x="5413" y="226"/>
                    <a:pt x="5411" y="229"/>
                    <a:pt x="5410" y="231"/>
                  </a:cubicBezTo>
                  <a:cubicBezTo>
                    <a:pt x="5408" y="234"/>
                    <a:pt x="5405" y="238"/>
                    <a:pt x="5403" y="240"/>
                  </a:cubicBezTo>
                  <a:cubicBezTo>
                    <a:pt x="5402" y="240"/>
                    <a:pt x="5401" y="241"/>
                    <a:pt x="5400" y="241"/>
                  </a:cubicBezTo>
                  <a:cubicBezTo>
                    <a:pt x="5398" y="241"/>
                    <a:pt x="5390" y="234"/>
                    <a:pt x="5389" y="231"/>
                  </a:cubicBezTo>
                  <a:cubicBezTo>
                    <a:pt x="5388" y="228"/>
                    <a:pt x="5384" y="228"/>
                    <a:pt x="5382" y="228"/>
                  </a:cubicBezTo>
                  <a:cubicBezTo>
                    <a:pt x="5381" y="227"/>
                    <a:pt x="5381" y="227"/>
                    <a:pt x="5381" y="227"/>
                  </a:cubicBezTo>
                  <a:cubicBezTo>
                    <a:pt x="5384" y="225"/>
                    <a:pt x="5384" y="220"/>
                    <a:pt x="5389" y="219"/>
                  </a:cubicBezTo>
                  <a:cubicBezTo>
                    <a:pt x="5390" y="218"/>
                    <a:pt x="5391" y="219"/>
                    <a:pt x="5392" y="218"/>
                  </a:cubicBezTo>
                  <a:cubicBezTo>
                    <a:pt x="5394" y="215"/>
                    <a:pt x="5392" y="210"/>
                    <a:pt x="5395" y="205"/>
                  </a:cubicBezTo>
                  <a:cubicBezTo>
                    <a:pt x="5396" y="204"/>
                    <a:pt x="5396" y="204"/>
                    <a:pt x="5397" y="203"/>
                  </a:cubicBezTo>
                  <a:cubicBezTo>
                    <a:pt x="5398" y="202"/>
                    <a:pt x="5398" y="201"/>
                    <a:pt x="5399" y="200"/>
                  </a:cubicBezTo>
                  <a:cubicBezTo>
                    <a:pt x="5397" y="200"/>
                    <a:pt x="5396" y="198"/>
                    <a:pt x="5395" y="198"/>
                  </a:cubicBezTo>
                  <a:cubicBezTo>
                    <a:pt x="5391" y="197"/>
                    <a:pt x="5385" y="197"/>
                    <a:pt x="5382" y="200"/>
                  </a:cubicBezTo>
                  <a:cubicBezTo>
                    <a:pt x="5378" y="201"/>
                    <a:pt x="5374" y="197"/>
                    <a:pt x="5370" y="196"/>
                  </a:cubicBezTo>
                  <a:cubicBezTo>
                    <a:pt x="5364" y="196"/>
                    <a:pt x="5346" y="194"/>
                    <a:pt x="5341" y="194"/>
                  </a:cubicBezTo>
                  <a:cubicBezTo>
                    <a:pt x="5338" y="195"/>
                    <a:pt x="5334" y="196"/>
                    <a:pt x="5331" y="196"/>
                  </a:cubicBezTo>
                  <a:cubicBezTo>
                    <a:pt x="5325" y="197"/>
                    <a:pt x="5324" y="197"/>
                    <a:pt x="5318" y="200"/>
                  </a:cubicBezTo>
                  <a:cubicBezTo>
                    <a:pt x="5312" y="206"/>
                    <a:pt x="5316" y="206"/>
                    <a:pt x="5314" y="212"/>
                  </a:cubicBezTo>
                  <a:cubicBezTo>
                    <a:pt x="5314" y="214"/>
                    <a:pt x="5311" y="214"/>
                    <a:pt x="5311" y="218"/>
                  </a:cubicBezTo>
                  <a:cubicBezTo>
                    <a:pt x="5310" y="222"/>
                    <a:pt x="5312" y="224"/>
                    <a:pt x="5310" y="228"/>
                  </a:cubicBezTo>
                  <a:cubicBezTo>
                    <a:pt x="5310" y="228"/>
                    <a:pt x="5309" y="228"/>
                    <a:pt x="5308" y="229"/>
                  </a:cubicBezTo>
                  <a:cubicBezTo>
                    <a:pt x="5308" y="230"/>
                    <a:pt x="5308" y="230"/>
                    <a:pt x="5308" y="231"/>
                  </a:cubicBezTo>
                  <a:cubicBezTo>
                    <a:pt x="5304" y="235"/>
                    <a:pt x="5299" y="234"/>
                    <a:pt x="5295" y="241"/>
                  </a:cubicBezTo>
                  <a:cubicBezTo>
                    <a:pt x="5292" y="246"/>
                    <a:pt x="5294" y="250"/>
                    <a:pt x="5293" y="253"/>
                  </a:cubicBezTo>
                  <a:cubicBezTo>
                    <a:pt x="5291" y="254"/>
                    <a:pt x="5289" y="253"/>
                    <a:pt x="5287" y="254"/>
                  </a:cubicBezTo>
                  <a:cubicBezTo>
                    <a:pt x="5284" y="254"/>
                    <a:pt x="5282" y="256"/>
                    <a:pt x="5280" y="256"/>
                  </a:cubicBezTo>
                  <a:cubicBezTo>
                    <a:pt x="5271" y="258"/>
                    <a:pt x="5267" y="249"/>
                    <a:pt x="5259" y="246"/>
                  </a:cubicBezTo>
                  <a:cubicBezTo>
                    <a:pt x="5255" y="244"/>
                    <a:pt x="5252" y="246"/>
                    <a:pt x="5248" y="246"/>
                  </a:cubicBezTo>
                  <a:cubicBezTo>
                    <a:pt x="5245" y="246"/>
                    <a:pt x="5242" y="244"/>
                    <a:pt x="5238" y="244"/>
                  </a:cubicBezTo>
                  <a:cubicBezTo>
                    <a:pt x="5237" y="244"/>
                    <a:pt x="5236" y="244"/>
                    <a:pt x="5235" y="243"/>
                  </a:cubicBezTo>
                  <a:cubicBezTo>
                    <a:pt x="5229" y="241"/>
                    <a:pt x="5224" y="236"/>
                    <a:pt x="5216" y="234"/>
                  </a:cubicBezTo>
                  <a:cubicBezTo>
                    <a:pt x="5213" y="233"/>
                    <a:pt x="5210" y="235"/>
                    <a:pt x="5207" y="236"/>
                  </a:cubicBezTo>
                  <a:cubicBezTo>
                    <a:pt x="5204" y="236"/>
                    <a:pt x="5200" y="235"/>
                    <a:pt x="5196" y="235"/>
                  </a:cubicBezTo>
                  <a:cubicBezTo>
                    <a:pt x="5196" y="235"/>
                    <a:pt x="5194" y="236"/>
                    <a:pt x="5194" y="236"/>
                  </a:cubicBezTo>
                  <a:cubicBezTo>
                    <a:pt x="5192" y="235"/>
                    <a:pt x="5192" y="235"/>
                    <a:pt x="5192" y="235"/>
                  </a:cubicBezTo>
                  <a:cubicBezTo>
                    <a:pt x="5193" y="232"/>
                    <a:pt x="5189" y="229"/>
                    <a:pt x="5187" y="228"/>
                  </a:cubicBezTo>
                  <a:cubicBezTo>
                    <a:pt x="5182" y="227"/>
                    <a:pt x="5175" y="229"/>
                    <a:pt x="5170" y="230"/>
                  </a:cubicBezTo>
                  <a:cubicBezTo>
                    <a:pt x="5166" y="229"/>
                    <a:pt x="5167" y="227"/>
                    <a:pt x="5162" y="228"/>
                  </a:cubicBezTo>
                  <a:cubicBezTo>
                    <a:pt x="5161" y="228"/>
                    <a:pt x="5161" y="228"/>
                    <a:pt x="5161" y="228"/>
                  </a:cubicBezTo>
                  <a:cubicBezTo>
                    <a:pt x="5158" y="227"/>
                    <a:pt x="5148" y="232"/>
                    <a:pt x="5146" y="234"/>
                  </a:cubicBezTo>
                  <a:cubicBezTo>
                    <a:pt x="5142" y="234"/>
                    <a:pt x="5140" y="233"/>
                    <a:pt x="5138" y="231"/>
                  </a:cubicBezTo>
                  <a:cubicBezTo>
                    <a:pt x="5132" y="229"/>
                    <a:pt x="5133" y="231"/>
                    <a:pt x="5130" y="230"/>
                  </a:cubicBezTo>
                  <a:cubicBezTo>
                    <a:pt x="5129" y="230"/>
                    <a:pt x="5129" y="229"/>
                    <a:pt x="5128" y="228"/>
                  </a:cubicBezTo>
                  <a:cubicBezTo>
                    <a:pt x="5128" y="227"/>
                    <a:pt x="5124" y="225"/>
                    <a:pt x="5123" y="224"/>
                  </a:cubicBezTo>
                  <a:cubicBezTo>
                    <a:pt x="5114" y="221"/>
                    <a:pt x="5112" y="226"/>
                    <a:pt x="5105" y="230"/>
                  </a:cubicBezTo>
                  <a:cubicBezTo>
                    <a:pt x="5096" y="234"/>
                    <a:pt x="5094" y="246"/>
                    <a:pt x="5087" y="249"/>
                  </a:cubicBezTo>
                  <a:cubicBezTo>
                    <a:pt x="5086" y="249"/>
                    <a:pt x="5084" y="249"/>
                    <a:pt x="5084" y="248"/>
                  </a:cubicBezTo>
                  <a:cubicBezTo>
                    <a:pt x="5083" y="249"/>
                    <a:pt x="5082" y="249"/>
                    <a:pt x="5081" y="250"/>
                  </a:cubicBezTo>
                  <a:cubicBezTo>
                    <a:pt x="5080" y="252"/>
                    <a:pt x="5078" y="258"/>
                    <a:pt x="5074" y="258"/>
                  </a:cubicBezTo>
                  <a:cubicBezTo>
                    <a:pt x="5074" y="258"/>
                    <a:pt x="5071" y="256"/>
                    <a:pt x="5070" y="256"/>
                  </a:cubicBezTo>
                  <a:cubicBezTo>
                    <a:pt x="5070" y="255"/>
                    <a:pt x="5069" y="254"/>
                    <a:pt x="5068" y="253"/>
                  </a:cubicBezTo>
                  <a:cubicBezTo>
                    <a:pt x="5064" y="249"/>
                    <a:pt x="5056" y="244"/>
                    <a:pt x="5051" y="243"/>
                  </a:cubicBezTo>
                  <a:cubicBezTo>
                    <a:pt x="5048" y="242"/>
                    <a:pt x="5044" y="243"/>
                    <a:pt x="5041" y="242"/>
                  </a:cubicBezTo>
                  <a:cubicBezTo>
                    <a:pt x="5040" y="242"/>
                    <a:pt x="5040" y="242"/>
                    <a:pt x="5039" y="242"/>
                  </a:cubicBezTo>
                  <a:cubicBezTo>
                    <a:pt x="5037" y="240"/>
                    <a:pt x="5040" y="236"/>
                    <a:pt x="5040" y="234"/>
                  </a:cubicBezTo>
                  <a:cubicBezTo>
                    <a:pt x="5039" y="232"/>
                    <a:pt x="5039" y="232"/>
                    <a:pt x="5039" y="232"/>
                  </a:cubicBezTo>
                  <a:cubicBezTo>
                    <a:pt x="5036" y="232"/>
                    <a:pt x="5022" y="241"/>
                    <a:pt x="5013" y="236"/>
                  </a:cubicBezTo>
                  <a:cubicBezTo>
                    <a:pt x="5010" y="235"/>
                    <a:pt x="5008" y="232"/>
                    <a:pt x="5006" y="231"/>
                  </a:cubicBezTo>
                  <a:cubicBezTo>
                    <a:pt x="5004" y="230"/>
                    <a:pt x="4990" y="224"/>
                    <a:pt x="4988" y="223"/>
                  </a:cubicBezTo>
                  <a:cubicBezTo>
                    <a:pt x="4984" y="223"/>
                    <a:pt x="4981" y="222"/>
                    <a:pt x="4978" y="221"/>
                  </a:cubicBezTo>
                  <a:cubicBezTo>
                    <a:pt x="4975" y="226"/>
                    <a:pt x="4967" y="239"/>
                    <a:pt x="4962" y="242"/>
                  </a:cubicBezTo>
                  <a:cubicBezTo>
                    <a:pt x="4959" y="245"/>
                    <a:pt x="4950" y="248"/>
                    <a:pt x="4948" y="250"/>
                  </a:cubicBezTo>
                  <a:cubicBezTo>
                    <a:pt x="4945" y="254"/>
                    <a:pt x="4946" y="259"/>
                    <a:pt x="4945" y="263"/>
                  </a:cubicBezTo>
                  <a:cubicBezTo>
                    <a:pt x="4944" y="267"/>
                    <a:pt x="4939" y="271"/>
                    <a:pt x="4936" y="274"/>
                  </a:cubicBezTo>
                  <a:cubicBezTo>
                    <a:pt x="4934" y="275"/>
                    <a:pt x="4933" y="278"/>
                    <a:pt x="4931" y="280"/>
                  </a:cubicBezTo>
                  <a:cubicBezTo>
                    <a:pt x="4926" y="281"/>
                    <a:pt x="4920" y="279"/>
                    <a:pt x="4915" y="280"/>
                  </a:cubicBezTo>
                  <a:cubicBezTo>
                    <a:pt x="4908" y="282"/>
                    <a:pt x="4899" y="289"/>
                    <a:pt x="4893" y="294"/>
                  </a:cubicBezTo>
                  <a:cubicBezTo>
                    <a:pt x="4890" y="295"/>
                    <a:pt x="4887" y="296"/>
                    <a:pt x="4884" y="297"/>
                  </a:cubicBezTo>
                  <a:cubicBezTo>
                    <a:pt x="4883" y="298"/>
                    <a:pt x="4881" y="299"/>
                    <a:pt x="4879" y="300"/>
                  </a:cubicBezTo>
                  <a:cubicBezTo>
                    <a:pt x="4875" y="303"/>
                    <a:pt x="4869" y="312"/>
                    <a:pt x="4865" y="313"/>
                  </a:cubicBezTo>
                  <a:cubicBezTo>
                    <a:pt x="4861" y="314"/>
                    <a:pt x="4855" y="313"/>
                    <a:pt x="4851" y="314"/>
                  </a:cubicBezTo>
                  <a:cubicBezTo>
                    <a:pt x="4848" y="314"/>
                    <a:pt x="4839" y="317"/>
                    <a:pt x="4837" y="319"/>
                  </a:cubicBezTo>
                  <a:cubicBezTo>
                    <a:pt x="4831" y="323"/>
                    <a:pt x="4829" y="331"/>
                    <a:pt x="4820" y="335"/>
                  </a:cubicBezTo>
                  <a:cubicBezTo>
                    <a:pt x="4816" y="337"/>
                    <a:pt x="4812" y="338"/>
                    <a:pt x="4807" y="339"/>
                  </a:cubicBezTo>
                  <a:cubicBezTo>
                    <a:pt x="4802" y="340"/>
                    <a:pt x="4793" y="346"/>
                    <a:pt x="4789" y="349"/>
                  </a:cubicBezTo>
                  <a:cubicBezTo>
                    <a:pt x="4786" y="351"/>
                    <a:pt x="4785" y="352"/>
                    <a:pt x="4782" y="352"/>
                  </a:cubicBezTo>
                  <a:cubicBezTo>
                    <a:pt x="4772" y="354"/>
                    <a:pt x="4758" y="347"/>
                    <a:pt x="4752" y="349"/>
                  </a:cubicBezTo>
                  <a:cubicBezTo>
                    <a:pt x="4750" y="350"/>
                    <a:pt x="4746" y="353"/>
                    <a:pt x="4744" y="355"/>
                  </a:cubicBezTo>
                  <a:cubicBezTo>
                    <a:pt x="4744" y="356"/>
                    <a:pt x="4743" y="357"/>
                    <a:pt x="4742" y="358"/>
                  </a:cubicBezTo>
                  <a:cubicBezTo>
                    <a:pt x="4740" y="359"/>
                    <a:pt x="4737" y="359"/>
                    <a:pt x="4735" y="359"/>
                  </a:cubicBezTo>
                  <a:cubicBezTo>
                    <a:pt x="4732" y="360"/>
                    <a:pt x="4726" y="363"/>
                    <a:pt x="4724" y="365"/>
                  </a:cubicBezTo>
                  <a:cubicBezTo>
                    <a:pt x="4722" y="367"/>
                    <a:pt x="4720" y="369"/>
                    <a:pt x="4719" y="371"/>
                  </a:cubicBezTo>
                  <a:cubicBezTo>
                    <a:pt x="4716" y="376"/>
                    <a:pt x="4714" y="382"/>
                    <a:pt x="4709" y="386"/>
                  </a:cubicBezTo>
                  <a:cubicBezTo>
                    <a:pt x="4702" y="392"/>
                    <a:pt x="4691" y="392"/>
                    <a:pt x="4683" y="396"/>
                  </a:cubicBezTo>
                  <a:cubicBezTo>
                    <a:pt x="4678" y="398"/>
                    <a:pt x="4672" y="402"/>
                    <a:pt x="4668" y="405"/>
                  </a:cubicBezTo>
                  <a:cubicBezTo>
                    <a:pt x="4664" y="407"/>
                    <a:pt x="4662" y="411"/>
                    <a:pt x="4659" y="413"/>
                  </a:cubicBezTo>
                  <a:cubicBezTo>
                    <a:pt x="4652" y="417"/>
                    <a:pt x="4645" y="408"/>
                    <a:pt x="4636" y="407"/>
                  </a:cubicBezTo>
                  <a:cubicBezTo>
                    <a:pt x="4628" y="407"/>
                    <a:pt x="4626" y="412"/>
                    <a:pt x="4619" y="415"/>
                  </a:cubicBezTo>
                  <a:cubicBezTo>
                    <a:pt x="4616" y="416"/>
                    <a:pt x="4613" y="416"/>
                    <a:pt x="4610" y="417"/>
                  </a:cubicBezTo>
                  <a:cubicBezTo>
                    <a:pt x="4609" y="418"/>
                    <a:pt x="4608" y="418"/>
                    <a:pt x="4607" y="419"/>
                  </a:cubicBezTo>
                  <a:cubicBezTo>
                    <a:pt x="4606" y="420"/>
                    <a:pt x="4605" y="420"/>
                    <a:pt x="4604" y="421"/>
                  </a:cubicBezTo>
                  <a:cubicBezTo>
                    <a:pt x="4600" y="424"/>
                    <a:pt x="4599" y="428"/>
                    <a:pt x="4594" y="431"/>
                  </a:cubicBezTo>
                  <a:cubicBezTo>
                    <a:pt x="4590" y="434"/>
                    <a:pt x="4582" y="436"/>
                    <a:pt x="4576" y="438"/>
                  </a:cubicBezTo>
                  <a:cubicBezTo>
                    <a:pt x="4573" y="439"/>
                    <a:pt x="4570" y="442"/>
                    <a:pt x="4567" y="443"/>
                  </a:cubicBezTo>
                  <a:cubicBezTo>
                    <a:pt x="4563" y="444"/>
                    <a:pt x="4558" y="445"/>
                    <a:pt x="4554" y="446"/>
                  </a:cubicBezTo>
                  <a:cubicBezTo>
                    <a:pt x="4544" y="449"/>
                    <a:pt x="4535" y="456"/>
                    <a:pt x="4525" y="456"/>
                  </a:cubicBezTo>
                  <a:cubicBezTo>
                    <a:pt x="4517" y="457"/>
                    <a:pt x="4504" y="454"/>
                    <a:pt x="4498" y="447"/>
                  </a:cubicBezTo>
                  <a:cubicBezTo>
                    <a:pt x="4496" y="444"/>
                    <a:pt x="4494" y="440"/>
                    <a:pt x="4491" y="438"/>
                  </a:cubicBezTo>
                  <a:cubicBezTo>
                    <a:pt x="4491" y="438"/>
                    <a:pt x="4490" y="437"/>
                    <a:pt x="4490" y="437"/>
                  </a:cubicBezTo>
                  <a:cubicBezTo>
                    <a:pt x="4488" y="436"/>
                    <a:pt x="4488" y="435"/>
                    <a:pt x="4487" y="434"/>
                  </a:cubicBezTo>
                  <a:cubicBezTo>
                    <a:pt x="4474" y="428"/>
                    <a:pt x="4462" y="443"/>
                    <a:pt x="4445" y="442"/>
                  </a:cubicBezTo>
                  <a:cubicBezTo>
                    <a:pt x="4441" y="441"/>
                    <a:pt x="4433" y="440"/>
                    <a:pt x="4430" y="436"/>
                  </a:cubicBezTo>
                  <a:cubicBezTo>
                    <a:pt x="4430" y="434"/>
                    <a:pt x="4430" y="432"/>
                    <a:pt x="4429" y="431"/>
                  </a:cubicBezTo>
                  <a:cubicBezTo>
                    <a:pt x="4428" y="430"/>
                    <a:pt x="4426" y="430"/>
                    <a:pt x="4424" y="430"/>
                  </a:cubicBezTo>
                  <a:cubicBezTo>
                    <a:pt x="4420" y="428"/>
                    <a:pt x="4417" y="424"/>
                    <a:pt x="4412" y="424"/>
                  </a:cubicBezTo>
                  <a:cubicBezTo>
                    <a:pt x="4410" y="423"/>
                    <a:pt x="4407" y="424"/>
                    <a:pt x="4404" y="424"/>
                  </a:cubicBezTo>
                  <a:cubicBezTo>
                    <a:pt x="4402" y="422"/>
                    <a:pt x="4402" y="420"/>
                    <a:pt x="4399" y="419"/>
                  </a:cubicBezTo>
                  <a:cubicBezTo>
                    <a:pt x="4396" y="420"/>
                    <a:pt x="4392" y="420"/>
                    <a:pt x="4390" y="421"/>
                  </a:cubicBezTo>
                  <a:cubicBezTo>
                    <a:pt x="4386" y="423"/>
                    <a:pt x="4382" y="425"/>
                    <a:pt x="4378" y="425"/>
                  </a:cubicBezTo>
                  <a:cubicBezTo>
                    <a:pt x="4371" y="425"/>
                    <a:pt x="4368" y="422"/>
                    <a:pt x="4363" y="420"/>
                  </a:cubicBezTo>
                  <a:cubicBezTo>
                    <a:pt x="4358" y="418"/>
                    <a:pt x="4353" y="417"/>
                    <a:pt x="4349" y="415"/>
                  </a:cubicBezTo>
                  <a:cubicBezTo>
                    <a:pt x="4345" y="413"/>
                    <a:pt x="4344" y="408"/>
                    <a:pt x="4341" y="405"/>
                  </a:cubicBezTo>
                  <a:cubicBezTo>
                    <a:pt x="4338" y="402"/>
                    <a:pt x="4335" y="402"/>
                    <a:pt x="4333" y="400"/>
                  </a:cubicBezTo>
                  <a:cubicBezTo>
                    <a:pt x="4329" y="396"/>
                    <a:pt x="4326" y="391"/>
                    <a:pt x="4322" y="388"/>
                  </a:cubicBezTo>
                  <a:cubicBezTo>
                    <a:pt x="4316" y="384"/>
                    <a:pt x="4312" y="386"/>
                    <a:pt x="4306" y="385"/>
                  </a:cubicBezTo>
                  <a:cubicBezTo>
                    <a:pt x="4303" y="385"/>
                    <a:pt x="4301" y="383"/>
                    <a:pt x="4299" y="382"/>
                  </a:cubicBezTo>
                  <a:cubicBezTo>
                    <a:pt x="4294" y="384"/>
                    <a:pt x="4292" y="388"/>
                    <a:pt x="4288" y="390"/>
                  </a:cubicBezTo>
                  <a:cubicBezTo>
                    <a:pt x="4283" y="392"/>
                    <a:pt x="4279" y="394"/>
                    <a:pt x="4274" y="396"/>
                  </a:cubicBezTo>
                  <a:cubicBezTo>
                    <a:pt x="4272" y="397"/>
                    <a:pt x="4270" y="399"/>
                    <a:pt x="4268" y="399"/>
                  </a:cubicBezTo>
                  <a:cubicBezTo>
                    <a:pt x="4267" y="400"/>
                    <a:pt x="4266" y="399"/>
                    <a:pt x="4265" y="400"/>
                  </a:cubicBezTo>
                  <a:cubicBezTo>
                    <a:pt x="4261" y="400"/>
                    <a:pt x="4258" y="404"/>
                    <a:pt x="4254" y="405"/>
                  </a:cubicBezTo>
                  <a:cubicBezTo>
                    <a:pt x="4252" y="406"/>
                    <a:pt x="4246" y="406"/>
                    <a:pt x="4244" y="405"/>
                  </a:cubicBezTo>
                  <a:cubicBezTo>
                    <a:pt x="4242" y="404"/>
                    <a:pt x="4240" y="404"/>
                    <a:pt x="4238" y="403"/>
                  </a:cubicBezTo>
                  <a:cubicBezTo>
                    <a:pt x="4236" y="402"/>
                    <a:pt x="4232" y="396"/>
                    <a:pt x="4230" y="396"/>
                  </a:cubicBezTo>
                  <a:cubicBezTo>
                    <a:pt x="4228" y="396"/>
                    <a:pt x="4225" y="396"/>
                    <a:pt x="4223" y="396"/>
                  </a:cubicBezTo>
                  <a:cubicBezTo>
                    <a:pt x="4220" y="395"/>
                    <a:pt x="4219" y="393"/>
                    <a:pt x="4215" y="393"/>
                  </a:cubicBezTo>
                  <a:cubicBezTo>
                    <a:pt x="4213" y="395"/>
                    <a:pt x="4212" y="400"/>
                    <a:pt x="4209" y="400"/>
                  </a:cubicBezTo>
                  <a:cubicBezTo>
                    <a:pt x="4206" y="402"/>
                    <a:pt x="4202" y="402"/>
                    <a:pt x="4200" y="403"/>
                  </a:cubicBezTo>
                  <a:cubicBezTo>
                    <a:pt x="4198" y="404"/>
                    <a:pt x="4196" y="405"/>
                    <a:pt x="4194" y="405"/>
                  </a:cubicBezTo>
                  <a:cubicBezTo>
                    <a:pt x="4192" y="406"/>
                    <a:pt x="4188" y="406"/>
                    <a:pt x="4185" y="406"/>
                  </a:cubicBezTo>
                  <a:cubicBezTo>
                    <a:pt x="4184" y="407"/>
                    <a:pt x="4182" y="408"/>
                    <a:pt x="4180" y="409"/>
                  </a:cubicBezTo>
                  <a:cubicBezTo>
                    <a:pt x="4179" y="410"/>
                    <a:pt x="4165" y="413"/>
                    <a:pt x="4164" y="412"/>
                  </a:cubicBezTo>
                  <a:cubicBezTo>
                    <a:pt x="4162" y="410"/>
                    <a:pt x="4162" y="410"/>
                    <a:pt x="4162" y="410"/>
                  </a:cubicBezTo>
                  <a:cubicBezTo>
                    <a:pt x="4161" y="410"/>
                    <a:pt x="4159" y="411"/>
                    <a:pt x="4158" y="411"/>
                  </a:cubicBezTo>
                  <a:cubicBezTo>
                    <a:pt x="4156" y="411"/>
                    <a:pt x="4154" y="410"/>
                    <a:pt x="4152" y="410"/>
                  </a:cubicBezTo>
                  <a:cubicBezTo>
                    <a:pt x="4150" y="410"/>
                    <a:pt x="4147" y="411"/>
                    <a:pt x="4144" y="410"/>
                  </a:cubicBezTo>
                  <a:cubicBezTo>
                    <a:pt x="4142" y="410"/>
                    <a:pt x="4141" y="408"/>
                    <a:pt x="4138" y="409"/>
                  </a:cubicBezTo>
                  <a:cubicBezTo>
                    <a:pt x="4135" y="410"/>
                    <a:pt x="4126" y="418"/>
                    <a:pt x="4121" y="420"/>
                  </a:cubicBezTo>
                  <a:cubicBezTo>
                    <a:pt x="4119" y="420"/>
                    <a:pt x="4109" y="421"/>
                    <a:pt x="4107" y="421"/>
                  </a:cubicBezTo>
                  <a:cubicBezTo>
                    <a:pt x="4106" y="421"/>
                    <a:pt x="4104" y="421"/>
                    <a:pt x="4103" y="421"/>
                  </a:cubicBezTo>
                  <a:cubicBezTo>
                    <a:pt x="4102" y="422"/>
                    <a:pt x="4096" y="424"/>
                    <a:pt x="4094" y="425"/>
                  </a:cubicBezTo>
                  <a:cubicBezTo>
                    <a:pt x="4091" y="427"/>
                    <a:pt x="4088" y="432"/>
                    <a:pt x="4085" y="434"/>
                  </a:cubicBezTo>
                  <a:cubicBezTo>
                    <a:pt x="4081" y="437"/>
                    <a:pt x="4077" y="439"/>
                    <a:pt x="4074" y="442"/>
                  </a:cubicBezTo>
                  <a:cubicBezTo>
                    <a:pt x="4072" y="443"/>
                    <a:pt x="4070" y="445"/>
                    <a:pt x="4068" y="445"/>
                  </a:cubicBezTo>
                  <a:cubicBezTo>
                    <a:pt x="4066" y="446"/>
                    <a:pt x="4060" y="446"/>
                    <a:pt x="4058" y="445"/>
                  </a:cubicBezTo>
                  <a:cubicBezTo>
                    <a:pt x="4051" y="443"/>
                    <a:pt x="4053" y="432"/>
                    <a:pt x="4041" y="436"/>
                  </a:cubicBezTo>
                  <a:cubicBezTo>
                    <a:pt x="4038" y="438"/>
                    <a:pt x="4035" y="441"/>
                    <a:pt x="4032" y="443"/>
                  </a:cubicBezTo>
                  <a:cubicBezTo>
                    <a:pt x="4032" y="443"/>
                    <a:pt x="4016" y="454"/>
                    <a:pt x="4016" y="454"/>
                  </a:cubicBezTo>
                  <a:cubicBezTo>
                    <a:pt x="4014" y="455"/>
                    <a:pt x="4012" y="456"/>
                    <a:pt x="4010" y="456"/>
                  </a:cubicBezTo>
                  <a:cubicBezTo>
                    <a:pt x="4007" y="457"/>
                    <a:pt x="4005" y="456"/>
                    <a:pt x="4002" y="456"/>
                  </a:cubicBezTo>
                  <a:cubicBezTo>
                    <a:pt x="4000" y="456"/>
                    <a:pt x="3998" y="458"/>
                    <a:pt x="3996" y="458"/>
                  </a:cubicBezTo>
                  <a:cubicBezTo>
                    <a:pt x="3994" y="457"/>
                    <a:pt x="3994" y="456"/>
                    <a:pt x="3992" y="456"/>
                  </a:cubicBezTo>
                  <a:cubicBezTo>
                    <a:pt x="3990" y="456"/>
                    <a:pt x="3988" y="458"/>
                    <a:pt x="3986" y="458"/>
                  </a:cubicBezTo>
                  <a:cubicBezTo>
                    <a:pt x="3984" y="458"/>
                    <a:pt x="3983" y="458"/>
                    <a:pt x="3982" y="458"/>
                  </a:cubicBezTo>
                  <a:cubicBezTo>
                    <a:pt x="3980" y="458"/>
                    <a:pt x="3979" y="460"/>
                    <a:pt x="3976" y="459"/>
                  </a:cubicBezTo>
                  <a:cubicBezTo>
                    <a:pt x="3972" y="456"/>
                    <a:pt x="3970" y="458"/>
                    <a:pt x="3965" y="455"/>
                  </a:cubicBezTo>
                  <a:cubicBezTo>
                    <a:pt x="3964" y="455"/>
                    <a:pt x="3963" y="455"/>
                    <a:pt x="3962" y="456"/>
                  </a:cubicBezTo>
                  <a:cubicBezTo>
                    <a:pt x="3962" y="456"/>
                    <a:pt x="3959" y="460"/>
                    <a:pt x="3958" y="460"/>
                  </a:cubicBezTo>
                  <a:cubicBezTo>
                    <a:pt x="3953" y="460"/>
                    <a:pt x="3939" y="453"/>
                    <a:pt x="3935" y="450"/>
                  </a:cubicBezTo>
                  <a:cubicBezTo>
                    <a:pt x="3933" y="448"/>
                    <a:pt x="3932" y="445"/>
                    <a:pt x="3930" y="444"/>
                  </a:cubicBezTo>
                  <a:cubicBezTo>
                    <a:pt x="3926" y="443"/>
                    <a:pt x="3916" y="449"/>
                    <a:pt x="3910" y="449"/>
                  </a:cubicBezTo>
                  <a:cubicBezTo>
                    <a:pt x="3906" y="449"/>
                    <a:pt x="3902" y="448"/>
                    <a:pt x="3898" y="446"/>
                  </a:cubicBezTo>
                  <a:cubicBezTo>
                    <a:pt x="3892" y="443"/>
                    <a:pt x="3894" y="445"/>
                    <a:pt x="3889" y="444"/>
                  </a:cubicBezTo>
                  <a:cubicBezTo>
                    <a:pt x="3888" y="444"/>
                    <a:pt x="3887" y="443"/>
                    <a:pt x="3886" y="443"/>
                  </a:cubicBezTo>
                  <a:cubicBezTo>
                    <a:pt x="3884" y="442"/>
                    <a:pt x="3881" y="443"/>
                    <a:pt x="3879" y="442"/>
                  </a:cubicBezTo>
                  <a:cubicBezTo>
                    <a:pt x="3875" y="441"/>
                    <a:pt x="3873" y="438"/>
                    <a:pt x="3869" y="438"/>
                  </a:cubicBezTo>
                  <a:cubicBezTo>
                    <a:pt x="3867" y="437"/>
                    <a:pt x="3866" y="438"/>
                    <a:pt x="3864" y="438"/>
                  </a:cubicBezTo>
                  <a:cubicBezTo>
                    <a:pt x="3862" y="438"/>
                    <a:pt x="3860" y="436"/>
                    <a:pt x="3858" y="436"/>
                  </a:cubicBezTo>
                  <a:cubicBezTo>
                    <a:pt x="3855" y="435"/>
                    <a:pt x="3852" y="434"/>
                    <a:pt x="3850" y="433"/>
                  </a:cubicBezTo>
                  <a:cubicBezTo>
                    <a:pt x="3846" y="432"/>
                    <a:pt x="3842" y="429"/>
                    <a:pt x="3838" y="429"/>
                  </a:cubicBezTo>
                  <a:cubicBezTo>
                    <a:pt x="3834" y="428"/>
                    <a:pt x="3832" y="430"/>
                    <a:pt x="3829" y="430"/>
                  </a:cubicBezTo>
                  <a:cubicBezTo>
                    <a:pt x="3826" y="430"/>
                    <a:pt x="3823" y="428"/>
                    <a:pt x="3820" y="428"/>
                  </a:cubicBezTo>
                  <a:cubicBezTo>
                    <a:pt x="3818" y="428"/>
                    <a:pt x="3815" y="429"/>
                    <a:pt x="3812" y="430"/>
                  </a:cubicBezTo>
                  <a:cubicBezTo>
                    <a:pt x="3810" y="430"/>
                    <a:pt x="3808" y="431"/>
                    <a:pt x="3806" y="430"/>
                  </a:cubicBezTo>
                  <a:cubicBezTo>
                    <a:pt x="3801" y="428"/>
                    <a:pt x="3802" y="420"/>
                    <a:pt x="3800" y="418"/>
                  </a:cubicBezTo>
                  <a:cubicBezTo>
                    <a:pt x="3797" y="415"/>
                    <a:pt x="3786" y="416"/>
                    <a:pt x="3782" y="414"/>
                  </a:cubicBezTo>
                  <a:cubicBezTo>
                    <a:pt x="3780" y="412"/>
                    <a:pt x="3780" y="410"/>
                    <a:pt x="3778" y="409"/>
                  </a:cubicBezTo>
                  <a:cubicBezTo>
                    <a:pt x="3777" y="408"/>
                    <a:pt x="3776" y="407"/>
                    <a:pt x="3774" y="406"/>
                  </a:cubicBezTo>
                  <a:cubicBezTo>
                    <a:pt x="3773" y="405"/>
                    <a:pt x="3770" y="397"/>
                    <a:pt x="3770" y="395"/>
                  </a:cubicBezTo>
                  <a:cubicBezTo>
                    <a:pt x="3770" y="394"/>
                    <a:pt x="3772" y="393"/>
                    <a:pt x="3772" y="392"/>
                  </a:cubicBezTo>
                  <a:cubicBezTo>
                    <a:pt x="3772" y="387"/>
                    <a:pt x="3769" y="387"/>
                    <a:pt x="3774" y="383"/>
                  </a:cubicBezTo>
                  <a:cubicBezTo>
                    <a:pt x="3774" y="381"/>
                    <a:pt x="3774" y="381"/>
                    <a:pt x="3774" y="381"/>
                  </a:cubicBezTo>
                  <a:cubicBezTo>
                    <a:pt x="3774" y="376"/>
                    <a:pt x="3760" y="377"/>
                    <a:pt x="3756" y="378"/>
                  </a:cubicBezTo>
                  <a:cubicBezTo>
                    <a:pt x="3753" y="378"/>
                    <a:pt x="3750" y="381"/>
                    <a:pt x="3746" y="380"/>
                  </a:cubicBezTo>
                  <a:cubicBezTo>
                    <a:pt x="3744" y="380"/>
                    <a:pt x="3742" y="378"/>
                    <a:pt x="3742" y="376"/>
                  </a:cubicBezTo>
                  <a:cubicBezTo>
                    <a:pt x="3741" y="374"/>
                    <a:pt x="3741" y="372"/>
                    <a:pt x="3741" y="371"/>
                  </a:cubicBezTo>
                  <a:cubicBezTo>
                    <a:pt x="3740" y="370"/>
                    <a:pt x="3740" y="370"/>
                    <a:pt x="3740" y="370"/>
                  </a:cubicBezTo>
                  <a:cubicBezTo>
                    <a:pt x="3738" y="370"/>
                    <a:pt x="3730" y="377"/>
                    <a:pt x="3730" y="378"/>
                  </a:cubicBezTo>
                  <a:cubicBezTo>
                    <a:pt x="3728" y="380"/>
                    <a:pt x="3726" y="389"/>
                    <a:pt x="3725" y="389"/>
                  </a:cubicBezTo>
                  <a:cubicBezTo>
                    <a:pt x="3724" y="391"/>
                    <a:pt x="3721" y="392"/>
                    <a:pt x="3719" y="396"/>
                  </a:cubicBezTo>
                  <a:cubicBezTo>
                    <a:pt x="3718" y="398"/>
                    <a:pt x="3716" y="403"/>
                    <a:pt x="3714" y="405"/>
                  </a:cubicBezTo>
                  <a:cubicBezTo>
                    <a:pt x="3709" y="406"/>
                    <a:pt x="3709" y="408"/>
                    <a:pt x="3706" y="409"/>
                  </a:cubicBezTo>
                  <a:cubicBezTo>
                    <a:pt x="3704" y="409"/>
                    <a:pt x="3703" y="408"/>
                    <a:pt x="3701" y="409"/>
                  </a:cubicBezTo>
                  <a:cubicBezTo>
                    <a:pt x="3700" y="409"/>
                    <a:pt x="3697" y="412"/>
                    <a:pt x="3695" y="412"/>
                  </a:cubicBezTo>
                  <a:cubicBezTo>
                    <a:pt x="3690" y="414"/>
                    <a:pt x="3684" y="410"/>
                    <a:pt x="3680" y="407"/>
                  </a:cubicBezTo>
                  <a:cubicBezTo>
                    <a:pt x="3676" y="405"/>
                    <a:pt x="3677" y="400"/>
                    <a:pt x="3671" y="398"/>
                  </a:cubicBezTo>
                  <a:cubicBezTo>
                    <a:pt x="3669" y="397"/>
                    <a:pt x="3667" y="396"/>
                    <a:pt x="3664" y="396"/>
                  </a:cubicBezTo>
                  <a:cubicBezTo>
                    <a:pt x="3661" y="395"/>
                    <a:pt x="3658" y="393"/>
                    <a:pt x="3655" y="392"/>
                  </a:cubicBezTo>
                  <a:cubicBezTo>
                    <a:pt x="3654" y="392"/>
                    <a:pt x="3653" y="392"/>
                    <a:pt x="3652" y="392"/>
                  </a:cubicBezTo>
                  <a:cubicBezTo>
                    <a:pt x="3650" y="388"/>
                    <a:pt x="3647" y="382"/>
                    <a:pt x="3643" y="381"/>
                  </a:cubicBezTo>
                  <a:cubicBezTo>
                    <a:pt x="3640" y="380"/>
                    <a:pt x="3636" y="382"/>
                    <a:pt x="3633" y="381"/>
                  </a:cubicBezTo>
                  <a:cubicBezTo>
                    <a:pt x="3629" y="381"/>
                    <a:pt x="3617" y="377"/>
                    <a:pt x="3615" y="373"/>
                  </a:cubicBezTo>
                  <a:cubicBezTo>
                    <a:pt x="3614" y="372"/>
                    <a:pt x="3614" y="370"/>
                    <a:pt x="3615" y="369"/>
                  </a:cubicBezTo>
                  <a:cubicBezTo>
                    <a:pt x="3614" y="368"/>
                    <a:pt x="3614" y="368"/>
                    <a:pt x="3614" y="368"/>
                  </a:cubicBezTo>
                  <a:cubicBezTo>
                    <a:pt x="3612" y="368"/>
                    <a:pt x="3610" y="369"/>
                    <a:pt x="3608" y="369"/>
                  </a:cubicBezTo>
                  <a:cubicBezTo>
                    <a:pt x="3606" y="369"/>
                    <a:pt x="3597" y="369"/>
                    <a:pt x="3596" y="369"/>
                  </a:cubicBezTo>
                  <a:cubicBezTo>
                    <a:pt x="3593" y="369"/>
                    <a:pt x="3590" y="368"/>
                    <a:pt x="3588" y="368"/>
                  </a:cubicBezTo>
                  <a:cubicBezTo>
                    <a:pt x="3585" y="368"/>
                    <a:pt x="3581" y="368"/>
                    <a:pt x="3578" y="368"/>
                  </a:cubicBezTo>
                  <a:cubicBezTo>
                    <a:pt x="3572" y="368"/>
                    <a:pt x="3563" y="368"/>
                    <a:pt x="3558" y="366"/>
                  </a:cubicBezTo>
                  <a:cubicBezTo>
                    <a:pt x="3554" y="365"/>
                    <a:pt x="3552" y="362"/>
                    <a:pt x="3548" y="361"/>
                  </a:cubicBezTo>
                  <a:cubicBezTo>
                    <a:pt x="3541" y="358"/>
                    <a:pt x="3537" y="362"/>
                    <a:pt x="3530" y="353"/>
                  </a:cubicBezTo>
                  <a:cubicBezTo>
                    <a:pt x="3524" y="344"/>
                    <a:pt x="3532" y="326"/>
                    <a:pt x="3526" y="320"/>
                  </a:cubicBezTo>
                  <a:cubicBezTo>
                    <a:pt x="3522" y="316"/>
                    <a:pt x="3516" y="315"/>
                    <a:pt x="3512" y="312"/>
                  </a:cubicBezTo>
                  <a:cubicBezTo>
                    <a:pt x="3506" y="308"/>
                    <a:pt x="3499" y="303"/>
                    <a:pt x="3494" y="300"/>
                  </a:cubicBezTo>
                  <a:cubicBezTo>
                    <a:pt x="3490" y="299"/>
                    <a:pt x="3487" y="298"/>
                    <a:pt x="3484" y="296"/>
                  </a:cubicBezTo>
                  <a:cubicBezTo>
                    <a:pt x="3480" y="294"/>
                    <a:pt x="3478" y="291"/>
                    <a:pt x="3474" y="290"/>
                  </a:cubicBezTo>
                  <a:cubicBezTo>
                    <a:pt x="3473" y="290"/>
                    <a:pt x="3456" y="286"/>
                    <a:pt x="3455" y="286"/>
                  </a:cubicBezTo>
                  <a:cubicBezTo>
                    <a:pt x="3451" y="286"/>
                    <a:pt x="3447" y="286"/>
                    <a:pt x="3443" y="286"/>
                  </a:cubicBezTo>
                  <a:cubicBezTo>
                    <a:pt x="3437" y="285"/>
                    <a:pt x="3431" y="283"/>
                    <a:pt x="3426" y="283"/>
                  </a:cubicBezTo>
                  <a:cubicBezTo>
                    <a:pt x="3421" y="283"/>
                    <a:pt x="3416" y="284"/>
                    <a:pt x="3412" y="284"/>
                  </a:cubicBezTo>
                  <a:cubicBezTo>
                    <a:pt x="3410" y="284"/>
                    <a:pt x="3408" y="285"/>
                    <a:pt x="3405" y="285"/>
                  </a:cubicBezTo>
                  <a:cubicBezTo>
                    <a:pt x="3401" y="282"/>
                    <a:pt x="3402" y="280"/>
                    <a:pt x="3396" y="279"/>
                  </a:cubicBezTo>
                  <a:cubicBezTo>
                    <a:pt x="3394" y="280"/>
                    <a:pt x="3392" y="280"/>
                    <a:pt x="3392" y="282"/>
                  </a:cubicBezTo>
                  <a:cubicBezTo>
                    <a:pt x="3392" y="285"/>
                    <a:pt x="3394" y="288"/>
                    <a:pt x="3394" y="290"/>
                  </a:cubicBezTo>
                  <a:cubicBezTo>
                    <a:pt x="3388" y="292"/>
                    <a:pt x="3385" y="304"/>
                    <a:pt x="3381" y="309"/>
                  </a:cubicBezTo>
                  <a:cubicBezTo>
                    <a:pt x="3380" y="311"/>
                    <a:pt x="3378" y="312"/>
                    <a:pt x="3376" y="313"/>
                  </a:cubicBezTo>
                  <a:cubicBezTo>
                    <a:pt x="3374" y="315"/>
                    <a:pt x="3372" y="317"/>
                    <a:pt x="3370" y="319"/>
                  </a:cubicBezTo>
                  <a:cubicBezTo>
                    <a:pt x="3368" y="321"/>
                    <a:pt x="3365" y="322"/>
                    <a:pt x="3362" y="324"/>
                  </a:cubicBezTo>
                  <a:cubicBezTo>
                    <a:pt x="3359" y="325"/>
                    <a:pt x="3356" y="328"/>
                    <a:pt x="3353" y="329"/>
                  </a:cubicBezTo>
                  <a:cubicBezTo>
                    <a:pt x="3350" y="331"/>
                    <a:pt x="3338" y="331"/>
                    <a:pt x="3335" y="330"/>
                  </a:cubicBezTo>
                  <a:cubicBezTo>
                    <a:pt x="3334" y="330"/>
                    <a:pt x="3334" y="329"/>
                    <a:pt x="3333" y="328"/>
                  </a:cubicBezTo>
                  <a:cubicBezTo>
                    <a:pt x="3330" y="327"/>
                    <a:pt x="3327" y="326"/>
                    <a:pt x="3324" y="324"/>
                  </a:cubicBezTo>
                  <a:cubicBezTo>
                    <a:pt x="3322" y="322"/>
                    <a:pt x="3321" y="320"/>
                    <a:pt x="3320" y="319"/>
                  </a:cubicBezTo>
                  <a:cubicBezTo>
                    <a:pt x="3316" y="316"/>
                    <a:pt x="3310" y="318"/>
                    <a:pt x="3308" y="314"/>
                  </a:cubicBezTo>
                  <a:cubicBezTo>
                    <a:pt x="3305" y="310"/>
                    <a:pt x="3308" y="306"/>
                    <a:pt x="3306" y="302"/>
                  </a:cubicBezTo>
                  <a:cubicBezTo>
                    <a:pt x="3304" y="301"/>
                    <a:pt x="3302" y="301"/>
                    <a:pt x="3300" y="300"/>
                  </a:cubicBezTo>
                  <a:cubicBezTo>
                    <a:pt x="3298" y="300"/>
                    <a:pt x="3298" y="298"/>
                    <a:pt x="3296" y="297"/>
                  </a:cubicBezTo>
                  <a:cubicBezTo>
                    <a:pt x="3292" y="295"/>
                    <a:pt x="3285" y="294"/>
                    <a:pt x="3282" y="290"/>
                  </a:cubicBezTo>
                  <a:cubicBezTo>
                    <a:pt x="3280" y="290"/>
                    <a:pt x="3276" y="288"/>
                    <a:pt x="3274" y="286"/>
                  </a:cubicBezTo>
                  <a:cubicBezTo>
                    <a:pt x="3272" y="284"/>
                    <a:pt x="3272" y="280"/>
                    <a:pt x="3269" y="278"/>
                  </a:cubicBezTo>
                  <a:cubicBezTo>
                    <a:pt x="3268" y="276"/>
                    <a:pt x="3266" y="276"/>
                    <a:pt x="3265" y="274"/>
                  </a:cubicBezTo>
                  <a:cubicBezTo>
                    <a:pt x="3263" y="272"/>
                    <a:pt x="3262" y="270"/>
                    <a:pt x="3260" y="268"/>
                  </a:cubicBezTo>
                  <a:cubicBezTo>
                    <a:pt x="3258" y="266"/>
                    <a:pt x="3255" y="265"/>
                    <a:pt x="3254" y="263"/>
                  </a:cubicBezTo>
                  <a:cubicBezTo>
                    <a:pt x="3252" y="261"/>
                    <a:pt x="3251" y="258"/>
                    <a:pt x="3250" y="256"/>
                  </a:cubicBezTo>
                  <a:cubicBezTo>
                    <a:pt x="3243" y="247"/>
                    <a:pt x="3236" y="245"/>
                    <a:pt x="3234" y="232"/>
                  </a:cubicBezTo>
                  <a:cubicBezTo>
                    <a:pt x="3233" y="227"/>
                    <a:pt x="3236" y="221"/>
                    <a:pt x="3240" y="217"/>
                  </a:cubicBezTo>
                  <a:cubicBezTo>
                    <a:pt x="3240" y="215"/>
                    <a:pt x="3240" y="212"/>
                    <a:pt x="3240" y="210"/>
                  </a:cubicBezTo>
                  <a:cubicBezTo>
                    <a:pt x="3240" y="208"/>
                    <a:pt x="3238" y="205"/>
                    <a:pt x="3238" y="202"/>
                  </a:cubicBezTo>
                  <a:cubicBezTo>
                    <a:pt x="3238" y="199"/>
                    <a:pt x="3240" y="196"/>
                    <a:pt x="3239" y="192"/>
                  </a:cubicBezTo>
                  <a:cubicBezTo>
                    <a:pt x="3236" y="188"/>
                    <a:pt x="3236" y="183"/>
                    <a:pt x="3234" y="179"/>
                  </a:cubicBezTo>
                  <a:cubicBezTo>
                    <a:pt x="3231" y="175"/>
                    <a:pt x="3226" y="174"/>
                    <a:pt x="3224" y="169"/>
                  </a:cubicBezTo>
                  <a:cubicBezTo>
                    <a:pt x="3223" y="163"/>
                    <a:pt x="3215" y="157"/>
                    <a:pt x="3210" y="155"/>
                  </a:cubicBezTo>
                  <a:cubicBezTo>
                    <a:pt x="3209" y="156"/>
                    <a:pt x="3209" y="156"/>
                    <a:pt x="3209" y="156"/>
                  </a:cubicBezTo>
                  <a:cubicBezTo>
                    <a:pt x="3209" y="157"/>
                    <a:pt x="3210" y="158"/>
                    <a:pt x="3210" y="160"/>
                  </a:cubicBezTo>
                  <a:cubicBezTo>
                    <a:pt x="3208" y="160"/>
                    <a:pt x="3208" y="160"/>
                    <a:pt x="3208" y="160"/>
                  </a:cubicBezTo>
                  <a:cubicBezTo>
                    <a:pt x="3208" y="160"/>
                    <a:pt x="3207" y="160"/>
                    <a:pt x="3206" y="159"/>
                  </a:cubicBezTo>
                  <a:cubicBezTo>
                    <a:pt x="3205" y="158"/>
                    <a:pt x="3204" y="156"/>
                    <a:pt x="3203" y="154"/>
                  </a:cubicBezTo>
                  <a:cubicBezTo>
                    <a:pt x="3202" y="153"/>
                    <a:pt x="3189" y="141"/>
                    <a:pt x="3188" y="141"/>
                  </a:cubicBezTo>
                  <a:cubicBezTo>
                    <a:pt x="3187" y="140"/>
                    <a:pt x="3184" y="140"/>
                    <a:pt x="3183" y="140"/>
                  </a:cubicBezTo>
                  <a:cubicBezTo>
                    <a:pt x="3181" y="140"/>
                    <a:pt x="3181" y="140"/>
                    <a:pt x="3180" y="141"/>
                  </a:cubicBezTo>
                  <a:cubicBezTo>
                    <a:pt x="3179" y="142"/>
                    <a:pt x="3177" y="142"/>
                    <a:pt x="3176" y="142"/>
                  </a:cubicBezTo>
                  <a:cubicBezTo>
                    <a:pt x="3173" y="144"/>
                    <a:pt x="3171" y="147"/>
                    <a:pt x="3168" y="148"/>
                  </a:cubicBezTo>
                  <a:cubicBezTo>
                    <a:pt x="3166" y="150"/>
                    <a:pt x="3163" y="150"/>
                    <a:pt x="3160" y="151"/>
                  </a:cubicBezTo>
                  <a:cubicBezTo>
                    <a:pt x="3159" y="152"/>
                    <a:pt x="3158" y="152"/>
                    <a:pt x="3157" y="153"/>
                  </a:cubicBezTo>
                  <a:cubicBezTo>
                    <a:pt x="3153" y="154"/>
                    <a:pt x="3149" y="154"/>
                    <a:pt x="3145" y="156"/>
                  </a:cubicBezTo>
                  <a:cubicBezTo>
                    <a:pt x="3142" y="157"/>
                    <a:pt x="3139" y="158"/>
                    <a:pt x="3136" y="160"/>
                  </a:cubicBezTo>
                  <a:cubicBezTo>
                    <a:pt x="3132" y="162"/>
                    <a:pt x="3126" y="164"/>
                    <a:pt x="3122" y="165"/>
                  </a:cubicBezTo>
                  <a:cubicBezTo>
                    <a:pt x="3114" y="167"/>
                    <a:pt x="3102" y="168"/>
                    <a:pt x="3095" y="170"/>
                  </a:cubicBezTo>
                  <a:cubicBezTo>
                    <a:pt x="3093" y="171"/>
                    <a:pt x="3092" y="172"/>
                    <a:pt x="3090" y="173"/>
                  </a:cubicBezTo>
                  <a:cubicBezTo>
                    <a:pt x="3087" y="175"/>
                    <a:pt x="3078" y="178"/>
                    <a:pt x="3074" y="179"/>
                  </a:cubicBezTo>
                  <a:cubicBezTo>
                    <a:pt x="3070" y="180"/>
                    <a:pt x="3066" y="180"/>
                    <a:pt x="3062" y="180"/>
                  </a:cubicBezTo>
                  <a:cubicBezTo>
                    <a:pt x="3062" y="180"/>
                    <a:pt x="3060" y="181"/>
                    <a:pt x="3060" y="181"/>
                  </a:cubicBezTo>
                  <a:cubicBezTo>
                    <a:pt x="3059" y="181"/>
                    <a:pt x="3057" y="180"/>
                    <a:pt x="3056" y="179"/>
                  </a:cubicBezTo>
                  <a:cubicBezTo>
                    <a:pt x="3055" y="179"/>
                    <a:pt x="3053" y="180"/>
                    <a:pt x="3052" y="179"/>
                  </a:cubicBezTo>
                  <a:cubicBezTo>
                    <a:pt x="3038" y="176"/>
                    <a:pt x="3038" y="176"/>
                    <a:pt x="3038" y="176"/>
                  </a:cubicBezTo>
                  <a:cubicBezTo>
                    <a:pt x="3036" y="176"/>
                    <a:pt x="3035" y="175"/>
                    <a:pt x="3034" y="174"/>
                  </a:cubicBezTo>
                  <a:cubicBezTo>
                    <a:pt x="3030" y="173"/>
                    <a:pt x="3025" y="172"/>
                    <a:pt x="3022" y="170"/>
                  </a:cubicBezTo>
                  <a:cubicBezTo>
                    <a:pt x="3020" y="170"/>
                    <a:pt x="3019" y="168"/>
                    <a:pt x="3018" y="167"/>
                  </a:cubicBezTo>
                  <a:cubicBezTo>
                    <a:pt x="3016" y="166"/>
                    <a:pt x="3014" y="166"/>
                    <a:pt x="3013" y="165"/>
                  </a:cubicBezTo>
                  <a:cubicBezTo>
                    <a:pt x="3012" y="164"/>
                    <a:pt x="3010" y="160"/>
                    <a:pt x="3009" y="159"/>
                  </a:cubicBezTo>
                  <a:cubicBezTo>
                    <a:pt x="3008" y="158"/>
                    <a:pt x="3004" y="157"/>
                    <a:pt x="3002" y="157"/>
                  </a:cubicBezTo>
                  <a:cubicBezTo>
                    <a:pt x="2998" y="156"/>
                    <a:pt x="2994" y="155"/>
                    <a:pt x="2990" y="154"/>
                  </a:cubicBezTo>
                  <a:cubicBezTo>
                    <a:pt x="2988" y="154"/>
                    <a:pt x="2986" y="152"/>
                    <a:pt x="2984" y="152"/>
                  </a:cubicBezTo>
                  <a:cubicBezTo>
                    <a:pt x="2981" y="152"/>
                    <a:pt x="2979" y="152"/>
                    <a:pt x="2976" y="151"/>
                  </a:cubicBezTo>
                  <a:cubicBezTo>
                    <a:pt x="2973" y="150"/>
                    <a:pt x="2970" y="148"/>
                    <a:pt x="2968" y="148"/>
                  </a:cubicBezTo>
                  <a:cubicBezTo>
                    <a:pt x="2966" y="146"/>
                    <a:pt x="2961" y="143"/>
                    <a:pt x="2960" y="142"/>
                  </a:cubicBezTo>
                  <a:cubicBezTo>
                    <a:pt x="2960" y="140"/>
                    <a:pt x="2961" y="138"/>
                    <a:pt x="2960" y="136"/>
                  </a:cubicBezTo>
                  <a:cubicBezTo>
                    <a:pt x="2958" y="134"/>
                    <a:pt x="2956" y="134"/>
                    <a:pt x="2953" y="133"/>
                  </a:cubicBezTo>
                  <a:cubicBezTo>
                    <a:pt x="2952" y="132"/>
                    <a:pt x="2945" y="127"/>
                    <a:pt x="2944" y="125"/>
                  </a:cubicBezTo>
                  <a:cubicBezTo>
                    <a:pt x="2944" y="125"/>
                    <a:pt x="2939" y="116"/>
                    <a:pt x="2939" y="114"/>
                  </a:cubicBezTo>
                  <a:cubicBezTo>
                    <a:pt x="2940" y="113"/>
                    <a:pt x="2940" y="113"/>
                    <a:pt x="2940" y="113"/>
                  </a:cubicBezTo>
                  <a:cubicBezTo>
                    <a:pt x="2940" y="113"/>
                    <a:pt x="2942" y="113"/>
                    <a:pt x="2942" y="112"/>
                  </a:cubicBezTo>
                  <a:cubicBezTo>
                    <a:pt x="2943" y="111"/>
                    <a:pt x="2943" y="111"/>
                    <a:pt x="2943" y="111"/>
                  </a:cubicBezTo>
                  <a:cubicBezTo>
                    <a:pt x="2941" y="109"/>
                    <a:pt x="2934" y="106"/>
                    <a:pt x="2931" y="104"/>
                  </a:cubicBezTo>
                  <a:cubicBezTo>
                    <a:pt x="2927" y="100"/>
                    <a:pt x="2923" y="96"/>
                    <a:pt x="2920" y="91"/>
                  </a:cubicBezTo>
                  <a:cubicBezTo>
                    <a:pt x="2918" y="89"/>
                    <a:pt x="2918" y="86"/>
                    <a:pt x="2917" y="84"/>
                  </a:cubicBezTo>
                  <a:cubicBezTo>
                    <a:pt x="2917" y="82"/>
                    <a:pt x="2915" y="82"/>
                    <a:pt x="2914" y="81"/>
                  </a:cubicBezTo>
                  <a:cubicBezTo>
                    <a:pt x="2911" y="76"/>
                    <a:pt x="2905" y="69"/>
                    <a:pt x="2905" y="63"/>
                  </a:cubicBezTo>
                  <a:cubicBezTo>
                    <a:pt x="2905" y="60"/>
                    <a:pt x="2906" y="58"/>
                    <a:pt x="2907" y="56"/>
                  </a:cubicBezTo>
                  <a:cubicBezTo>
                    <a:pt x="2908" y="53"/>
                    <a:pt x="2906" y="50"/>
                    <a:pt x="2908" y="47"/>
                  </a:cubicBezTo>
                  <a:cubicBezTo>
                    <a:pt x="2909" y="46"/>
                    <a:pt x="2910" y="46"/>
                    <a:pt x="2911" y="45"/>
                  </a:cubicBezTo>
                  <a:cubicBezTo>
                    <a:pt x="2914" y="40"/>
                    <a:pt x="2908" y="36"/>
                    <a:pt x="2919" y="31"/>
                  </a:cubicBezTo>
                  <a:cubicBezTo>
                    <a:pt x="2929" y="27"/>
                    <a:pt x="2938" y="34"/>
                    <a:pt x="2944" y="32"/>
                  </a:cubicBezTo>
                  <a:cubicBezTo>
                    <a:pt x="2945" y="31"/>
                    <a:pt x="2945" y="31"/>
                    <a:pt x="2945" y="31"/>
                  </a:cubicBezTo>
                  <a:cubicBezTo>
                    <a:pt x="2944" y="29"/>
                    <a:pt x="2942" y="28"/>
                    <a:pt x="2941" y="26"/>
                  </a:cubicBezTo>
                  <a:cubicBezTo>
                    <a:pt x="2938" y="23"/>
                    <a:pt x="2937" y="20"/>
                    <a:pt x="2932" y="22"/>
                  </a:cubicBezTo>
                  <a:cubicBezTo>
                    <a:pt x="2930" y="22"/>
                    <a:pt x="2930" y="22"/>
                    <a:pt x="2928" y="23"/>
                  </a:cubicBezTo>
                  <a:cubicBezTo>
                    <a:pt x="2926" y="24"/>
                    <a:pt x="2925" y="27"/>
                    <a:pt x="2922" y="28"/>
                  </a:cubicBezTo>
                  <a:cubicBezTo>
                    <a:pt x="2917" y="30"/>
                    <a:pt x="2911" y="30"/>
                    <a:pt x="2906" y="29"/>
                  </a:cubicBezTo>
                  <a:cubicBezTo>
                    <a:pt x="2892" y="26"/>
                    <a:pt x="2894" y="19"/>
                    <a:pt x="2890" y="16"/>
                  </a:cubicBezTo>
                  <a:cubicBezTo>
                    <a:pt x="2891" y="16"/>
                    <a:pt x="2892" y="15"/>
                    <a:pt x="2892" y="15"/>
                  </a:cubicBezTo>
                  <a:cubicBezTo>
                    <a:pt x="2892" y="14"/>
                    <a:pt x="2892" y="14"/>
                    <a:pt x="2892" y="14"/>
                  </a:cubicBezTo>
                  <a:cubicBezTo>
                    <a:pt x="2892" y="10"/>
                    <a:pt x="2883" y="8"/>
                    <a:pt x="2883" y="2"/>
                  </a:cubicBezTo>
                  <a:cubicBezTo>
                    <a:pt x="2881" y="2"/>
                    <a:pt x="2878" y="4"/>
                    <a:pt x="2876" y="4"/>
                  </a:cubicBezTo>
                  <a:cubicBezTo>
                    <a:pt x="2874" y="4"/>
                    <a:pt x="2872" y="2"/>
                    <a:pt x="2871" y="1"/>
                  </a:cubicBezTo>
                  <a:cubicBezTo>
                    <a:pt x="2870" y="1"/>
                    <a:pt x="2870" y="1"/>
                    <a:pt x="2869" y="1"/>
                  </a:cubicBezTo>
                  <a:cubicBezTo>
                    <a:pt x="2868" y="1"/>
                    <a:pt x="2867" y="1"/>
                    <a:pt x="2866" y="1"/>
                  </a:cubicBezTo>
                  <a:cubicBezTo>
                    <a:pt x="2864" y="1"/>
                    <a:pt x="2861" y="0"/>
                    <a:pt x="2859" y="0"/>
                  </a:cubicBezTo>
                  <a:cubicBezTo>
                    <a:pt x="2857" y="4"/>
                    <a:pt x="2860" y="6"/>
                    <a:pt x="2859" y="9"/>
                  </a:cubicBezTo>
                  <a:cubicBezTo>
                    <a:pt x="2859" y="10"/>
                    <a:pt x="2851" y="20"/>
                    <a:pt x="2849" y="22"/>
                  </a:cubicBezTo>
                  <a:cubicBezTo>
                    <a:pt x="2848" y="24"/>
                    <a:pt x="2848" y="26"/>
                    <a:pt x="2846" y="27"/>
                  </a:cubicBezTo>
                  <a:cubicBezTo>
                    <a:pt x="2844" y="30"/>
                    <a:pt x="2839" y="33"/>
                    <a:pt x="2836" y="36"/>
                  </a:cubicBezTo>
                  <a:cubicBezTo>
                    <a:pt x="2831" y="40"/>
                    <a:pt x="2828" y="46"/>
                    <a:pt x="2822" y="49"/>
                  </a:cubicBezTo>
                  <a:cubicBezTo>
                    <a:pt x="2820" y="50"/>
                    <a:pt x="2818" y="50"/>
                    <a:pt x="2816" y="50"/>
                  </a:cubicBezTo>
                  <a:cubicBezTo>
                    <a:pt x="2814" y="51"/>
                    <a:pt x="2811" y="53"/>
                    <a:pt x="2809" y="54"/>
                  </a:cubicBezTo>
                  <a:cubicBezTo>
                    <a:pt x="2808" y="54"/>
                    <a:pt x="2808" y="54"/>
                    <a:pt x="2807" y="54"/>
                  </a:cubicBezTo>
                  <a:cubicBezTo>
                    <a:pt x="2804" y="55"/>
                    <a:pt x="2802" y="54"/>
                    <a:pt x="2800" y="54"/>
                  </a:cubicBezTo>
                  <a:cubicBezTo>
                    <a:pt x="2797" y="55"/>
                    <a:pt x="2795" y="58"/>
                    <a:pt x="2792" y="58"/>
                  </a:cubicBezTo>
                  <a:cubicBezTo>
                    <a:pt x="2790" y="58"/>
                    <a:pt x="2784" y="59"/>
                    <a:pt x="2782" y="59"/>
                  </a:cubicBezTo>
                  <a:cubicBezTo>
                    <a:pt x="2781" y="59"/>
                    <a:pt x="2780" y="58"/>
                    <a:pt x="2778" y="59"/>
                  </a:cubicBezTo>
                  <a:cubicBezTo>
                    <a:pt x="2774" y="59"/>
                    <a:pt x="2771" y="60"/>
                    <a:pt x="2766" y="60"/>
                  </a:cubicBezTo>
                  <a:cubicBezTo>
                    <a:pt x="2762" y="60"/>
                    <a:pt x="2757" y="62"/>
                    <a:pt x="2753" y="61"/>
                  </a:cubicBezTo>
                  <a:cubicBezTo>
                    <a:pt x="2750" y="60"/>
                    <a:pt x="2748" y="57"/>
                    <a:pt x="2745" y="57"/>
                  </a:cubicBezTo>
                  <a:cubicBezTo>
                    <a:pt x="2742" y="56"/>
                    <a:pt x="2742" y="58"/>
                    <a:pt x="2739" y="58"/>
                  </a:cubicBezTo>
                  <a:cubicBezTo>
                    <a:pt x="2739" y="58"/>
                    <a:pt x="2732" y="58"/>
                    <a:pt x="2732" y="58"/>
                  </a:cubicBezTo>
                  <a:cubicBezTo>
                    <a:pt x="2730" y="57"/>
                    <a:pt x="2718" y="53"/>
                    <a:pt x="2717" y="52"/>
                  </a:cubicBezTo>
                  <a:cubicBezTo>
                    <a:pt x="2715" y="51"/>
                    <a:pt x="2715" y="48"/>
                    <a:pt x="2712" y="48"/>
                  </a:cubicBezTo>
                  <a:cubicBezTo>
                    <a:pt x="2709" y="48"/>
                    <a:pt x="2709" y="48"/>
                    <a:pt x="2709" y="48"/>
                  </a:cubicBezTo>
                  <a:cubicBezTo>
                    <a:pt x="2708" y="48"/>
                    <a:pt x="2707" y="50"/>
                    <a:pt x="2706" y="52"/>
                  </a:cubicBezTo>
                  <a:cubicBezTo>
                    <a:pt x="2705" y="52"/>
                    <a:pt x="2695" y="50"/>
                    <a:pt x="2691" y="52"/>
                  </a:cubicBezTo>
                  <a:cubicBezTo>
                    <a:pt x="2688" y="53"/>
                    <a:pt x="2685" y="53"/>
                    <a:pt x="2682" y="54"/>
                  </a:cubicBezTo>
                  <a:cubicBezTo>
                    <a:pt x="2681" y="55"/>
                    <a:pt x="2680" y="56"/>
                    <a:pt x="2679" y="56"/>
                  </a:cubicBezTo>
                  <a:cubicBezTo>
                    <a:pt x="2679" y="56"/>
                    <a:pt x="2678" y="56"/>
                    <a:pt x="2677" y="57"/>
                  </a:cubicBezTo>
                  <a:cubicBezTo>
                    <a:pt x="2676" y="57"/>
                    <a:pt x="2674" y="57"/>
                    <a:pt x="2672" y="58"/>
                  </a:cubicBezTo>
                  <a:cubicBezTo>
                    <a:pt x="2671" y="58"/>
                    <a:pt x="2671" y="60"/>
                    <a:pt x="2669" y="60"/>
                  </a:cubicBezTo>
                  <a:cubicBezTo>
                    <a:pt x="2666" y="60"/>
                    <a:pt x="2665" y="57"/>
                    <a:pt x="2661" y="58"/>
                  </a:cubicBezTo>
                  <a:cubicBezTo>
                    <a:pt x="2658" y="58"/>
                    <a:pt x="2658" y="60"/>
                    <a:pt x="2653" y="60"/>
                  </a:cubicBezTo>
                  <a:cubicBezTo>
                    <a:pt x="2648" y="60"/>
                    <a:pt x="2644" y="58"/>
                    <a:pt x="2640" y="58"/>
                  </a:cubicBezTo>
                  <a:cubicBezTo>
                    <a:pt x="2638" y="58"/>
                    <a:pt x="2636" y="58"/>
                    <a:pt x="2635" y="58"/>
                  </a:cubicBezTo>
                  <a:cubicBezTo>
                    <a:pt x="2634" y="58"/>
                    <a:pt x="2633" y="58"/>
                    <a:pt x="2632" y="58"/>
                  </a:cubicBezTo>
                  <a:cubicBezTo>
                    <a:pt x="2630" y="57"/>
                    <a:pt x="2627" y="54"/>
                    <a:pt x="2624" y="54"/>
                  </a:cubicBezTo>
                  <a:cubicBezTo>
                    <a:pt x="2618" y="52"/>
                    <a:pt x="2612" y="53"/>
                    <a:pt x="2606" y="52"/>
                  </a:cubicBezTo>
                  <a:cubicBezTo>
                    <a:pt x="2598" y="51"/>
                    <a:pt x="2591" y="47"/>
                    <a:pt x="2583" y="47"/>
                  </a:cubicBezTo>
                  <a:cubicBezTo>
                    <a:pt x="2579" y="47"/>
                    <a:pt x="2576" y="46"/>
                    <a:pt x="2572" y="46"/>
                  </a:cubicBezTo>
                  <a:cubicBezTo>
                    <a:pt x="2570" y="46"/>
                    <a:pt x="2568" y="47"/>
                    <a:pt x="2565" y="47"/>
                  </a:cubicBezTo>
                  <a:cubicBezTo>
                    <a:pt x="2560" y="46"/>
                    <a:pt x="2555" y="45"/>
                    <a:pt x="2550" y="45"/>
                  </a:cubicBezTo>
                  <a:cubicBezTo>
                    <a:pt x="2542" y="45"/>
                    <a:pt x="2535" y="47"/>
                    <a:pt x="2528" y="48"/>
                  </a:cubicBezTo>
                  <a:cubicBezTo>
                    <a:pt x="2523" y="48"/>
                    <a:pt x="2518" y="47"/>
                    <a:pt x="2513" y="47"/>
                  </a:cubicBezTo>
                  <a:cubicBezTo>
                    <a:pt x="2508" y="47"/>
                    <a:pt x="2504" y="48"/>
                    <a:pt x="2499" y="48"/>
                  </a:cubicBezTo>
                  <a:cubicBezTo>
                    <a:pt x="2496" y="48"/>
                    <a:pt x="2493" y="47"/>
                    <a:pt x="2490" y="47"/>
                  </a:cubicBezTo>
                  <a:cubicBezTo>
                    <a:pt x="2488" y="47"/>
                    <a:pt x="2486" y="48"/>
                    <a:pt x="2484" y="47"/>
                  </a:cubicBezTo>
                  <a:cubicBezTo>
                    <a:pt x="2482" y="47"/>
                    <a:pt x="2480" y="46"/>
                    <a:pt x="2477" y="46"/>
                  </a:cubicBezTo>
                  <a:cubicBezTo>
                    <a:pt x="2462" y="45"/>
                    <a:pt x="2448" y="43"/>
                    <a:pt x="2434" y="43"/>
                  </a:cubicBezTo>
                  <a:cubicBezTo>
                    <a:pt x="2429" y="43"/>
                    <a:pt x="2418" y="41"/>
                    <a:pt x="2414" y="40"/>
                  </a:cubicBezTo>
                  <a:cubicBezTo>
                    <a:pt x="2411" y="38"/>
                    <a:pt x="2408" y="36"/>
                    <a:pt x="2404" y="36"/>
                  </a:cubicBezTo>
                  <a:cubicBezTo>
                    <a:pt x="2400" y="35"/>
                    <a:pt x="2397" y="35"/>
                    <a:pt x="2393" y="35"/>
                  </a:cubicBezTo>
                  <a:cubicBezTo>
                    <a:pt x="2388" y="35"/>
                    <a:pt x="2382" y="33"/>
                    <a:pt x="2376" y="33"/>
                  </a:cubicBezTo>
                  <a:cubicBezTo>
                    <a:pt x="2372" y="33"/>
                    <a:pt x="2369" y="34"/>
                    <a:pt x="2366" y="34"/>
                  </a:cubicBezTo>
                  <a:cubicBezTo>
                    <a:pt x="2363" y="33"/>
                    <a:pt x="2361" y="32"/>
                    <a:pt x="2358" y="31"/>
                  </a:cubicBezTo>
                  <a:cubicBezTo>
                    <a:pt x="2355" y="30"/>
                    <a:pt x="2351" y="31"/>
                    <a:pt x="2348" y="31"/>
                  </a:cubicBezTo>
                  <a:cubicBezTo>
                    <a:pt x="2344" y="31"/>
                    <a:pt x="2342" y="29"/>
                    <a:pt x="2338" y="30"/>
                  </a:cubicBezTo>
                  <a:cubicBezTo>
                    <a:pt x="2336" y="30"/>
                    <a:pt x="2335" y="32"/>
                    <a:pt x="2334" y="33"/>
                  </a:cubicBezTo>
                  <a:cubicBezTo>
                    <a:pt x="2328" y="36"/>
                    <a:pt x="2322" y="36"/>
                    <a:pt x="2318" y="39"/>
                  </a:cubicBezTo>
                  <a:cubicBezTo>
                    <a:pt x="2316" y="40"/>
                    <a:pt x="2314" y="42"/>
                    <a:pt x="2313" y="44"/>
                  </a:cubicBezTo>
                  <a:cubicBezTo>
                    <a:pt x="2310" y="46"/>
                    <a:pt x="2294" y="45"/>
                    <a:pt x="2284" y="56"/>
                  </a:cubicBezTo>
                  <a:cubicBezTo>
                    <a:pt x="2282" y="56"/>
                    <a:pt x="2281" y="56"/>
                    <a:pt x="2280" y="56"/>
                  </a:cubicBezTo>
                  <a:cubicBezTo>
                    <a:pt x="2278" y="56"/>
                    <a:pt x="2276" y="58"/>
                    <a:pt x="2274" y="58"/>
                  </a:cubicBezTo>
                  <a:cubicBezTo>
                    <a:pt x="2270" y="59"/>
                    <a:pt x="2266" y="60"/>
                    <a:pt x="2263" y="61"/>
                  </a:cubicBezTo>
                  <a:cubicBezTo>
                    <a:pt x="2260" y="61"/>
                    <a:pt x="2257" y="61"/>
                    <a:pt x="2254" y="61"/>
                  </a:cubicBezTo>
                  <a:cubicBezTo>
                    <a:pt x="2253" y="62"/>
                    <a:pt x="2242" y="65"/>
                    <a:pt x="2241" y="66"/>
                  </a:cubicBezTo>
                  <a:cubicBezTo>
                    <a:pt x="2239" y="67"/>
                    <a:pt x="2238" y="69"/>
                    <a:pt x="2237" y="70"/>
                  </a:cubicBezTo>
                  <a:cubicBezTo>
                    <a:pt x="2234" y="71"/>
                    <a:pt x="2230" y="70"/>
                    <a:pt x="2228" y="71"/>
                  </a:cubicBezTo>
                  <a:cubicBezTo>
                    <a:pt x="2226" y="72"/>
                    <a:pt x="2226" y="76"/>
                    <a:pt x="2223" y="78"/>
                  </a:cubicBezTo>
                  <a:cubicBezTo>
                    <a:pt x="2218" y="80"/>
                    <a:pt x="2219" y="77"/>
                    <a:pt x="2214" y="82"/>
                  </a:cubicBezTo>
                  <a:cubicBezTo>
                    <a:pt x="2205" y="82"/>
                    <a:pt x="2208" y="85"/>
                    <a:pt x="2202" y="86"/>
                  </a:cubicBezTo>
                  <a:cubicBezTo>
                    <a:pt x="2198" y="87"/>
                    <a:pt x="2192" y="85"/>
                    <a:pt x="2188" y="87"/>
                  </a:cubicBezTo>
                  <a:cubicBezTo>
                    <a:pt x="2186" y="88"/>
                    <a:pt x="2186" y="90"/>
                    <a:pt x="2185" y="91"/>
                  </a:cubicBezTo>
                  <a:cubicBezTo>
                    <a:pt x="2180" y="90"/>
                    <a:pt x="2181" y="86"/>
                    <a:pt x="2175" y="92"/>
                  </a:cubicBezTo>
                  <a:cubicBezTo>
                    <a:pt x="2173" y="92"/>
                    <a:pt x="2172" y="91"/>
                    <a:pt x="2170" y="91"/>
                  </a:cubicBezTo>
                  <a:cubicBezTo>
                    <a:pt x="2168" y="91"/>
                    <a:pt x="2166" y="92"/>
                    <a:pt x="2165" y="92"/>
                  </a:cubicBezTo>
                  <a:cubicBezTo>
                    <a:pt x="2163" y="92"/>
                    <a:pt x="2162" y="91"/>
                    <a:pt x="2160" y="91"/>
                  </a:cubicBezTo>
                  <a:cubicBezTo>
                    <a:pt x="2159" y="91"/>
                    <a:pt x="2158" y="92"/>
                    <a:pt x="2157" y="92"/>
                  </a:cubicBezTo>
                  <a:cubicBezTo>
                    <a:pt x="2156" y="93"/>
                    <a:pt x="2156" y="94"/>
                    <a:pt x="2155" y="95"/>
                  </a:cubicBezTo>
                  <a:cubicBezTo>
                    <a:pt x="2153" y="95"/>
                    <a:pt x="2151" y="94"/>
                    <a:pt x="2149" y="96"/>
                  </a:cubicBezTo>
                  <a:cubicBezTo>
                    <a:pt x="2147" y="96"/>
                    <a:pt x="2141" y="95"/>
                    <a:pt x="2139" y="96"/>
                  </a:cubicBezTo>
                  <a:cubicBezTo>
                    <a:pt x="2138" y="99"/>
                    <a:pt x="2135" y="99"/>
                    <a:pt x="2132" y="99"/>
                  </a:cubicBezTo>
                  <a:cubicBezTo>
                    <a:pt x="2130" y="100"/>
                    <a:pt x="2130" y="102"/>
                    <a:pt x="2125" y="103"/>
                  </a:cubicBezTo>
                  <a:cubicBezTo>
                    <a:pt x="2120" y="103"/>
                    <a:pt x="2105" y="101"/>
                    <a:pt x="2102" y="102"/>
                  </a:cubicBezTo>
                  <a:cubicBezTo>
                    <a:pt x="2101" y="103"/>
                    <a:pt x="2100" y="104"/>
                    <a:pt x="2099" y="104"/>
                  </a:cubicBezTo>
                  <a:cubicBezTo>
                    <a:pt x="2098" y="104"/>
                    <a:pt x="2097" y="104"/>
                    <a:pt x="2096" y="104"/>
                  </a:cubicBezTo>
                  <a:cubicBezTo>
                    <a:pt x="2095" y="106"/>
                    <a:pt x="2095" y="108"/>
                    <a:pt x="2094" y="110"/>
                  </a:cubicBezTo>
                  <a:cubicBezTo>
                    <a:pt x="2092" y="112"/>
                    <a:pt x="2090" y="110"/>
                    <a:pt x="2087" y="110"/>
                  </a:cubicBezTo>
                  <a:cubicBezTo>
                    <a:pt x="2085" y="110"/>
                    <a:pt x="2084" y="112"/>
                    <a:pt x="2082" y="112"/>
                  </a:cubicBezTo>
                  <a:cubicBezTo>
                    <a:pt x="2082" y="112"/>
                    <a:pt x="2080" y="111"/>
                    <a:pt x="2079" y="111"/>
                  </a:cubicBezTo>
                  <a:cubicBezTo>
                    <a:pt x="2077" y="112"/>
                    <a:pt x="2074" y="114"/>
                    <a:pt x="2073" y="116"/>
                  </a:cubicBezTo>
                  <a:cubicBezTo>
                    <a:pt x="2072" y="117"/>
                    <a:pt x="2072" y="119"/>
                    <a:pt x="2070" y="120"/>
                  </a:cubicBezTo>
                  <a:cubicBezTo>
                    <a:pt x="2063" y="123"/>
                    <a:pt x="2056" y="121"/>
                    <a:pt x="2050" y="126"/>
                  </a:cubicBezTo>
                  <a:cubicBezTo>
                    <a:pt x="2048" y="129"/>
                    <a:pt x="2044" y="138"/>
                    <a:pt x="2043" y="138"/>
                  </a:cubicBezTo>
                  <a:cubicBezTo>
                    <a:pt x="2034" y="138"/>
                    <a:pt x="2035" y="133"/>
                    <a:pt x="2031" y="133"/>
                  </a:cubicBezTo>
                  <a:cubicBezTo>
                    <a:pt x="2027" y="134"/>
                    <a:pt x="2029" y="139"/>
                    <a:pt x="2027" y="140"/>
                  </a:cubicBezTo>
                  <a:cubicBezTo>
                    <a:pt x="2025" y="141"/>
                    <a:pt x="2025" y="141"/>
                    <a:pt x="2025" y="141"/>
                  </a:cubicBezTo>
                  <a:cubicBezTo>
                    <a:pt x="2024" y="140"/>
                    <a:pt x="2022" y="140"/>
                    <a:pt x="2020" y="140"/>
                  </a:cubicBezTo>
                  <a:cubicBezTo>
                    <a:pt x="2020" y="141"/>
                    <a:pt x="2020" y="141"/>
                    <a:pt x="2020" y="141"/>
                  </a:cubicBezTo>
                  <a:cubicBezTo>
                    <a:pt x="2020" y="142"/>
                    <a:pt x="2020" y="143"/>
                    <a:pt x="2020" y="144"/>
                  </a:cubicBezTo>
                  <a:cubicBezTo>
                    <a:pt x="2019" y="144"/>
                    <a:pt x="2018" y="144"/>
                    <a:pt x="2017" y="144"/>
                  </a:cubicBezTo>
                  <a:cubicBezTo>
                    <a:pt x="2010" y="143"/>
                    <a:pt x="2005" y="140"/>
                    <a:pt x="1998" y="144"/>
                  </a:cubicBezTo>
                  <a:cubicBezTo>
                    <a:pt x="1995" y="145"/>
                    <a:pt x="1992" y="151"/>
                    <a:pt x="1990" y="154"/>
                  </a:cubicBezTo>
                  <a:cubicBezTo>
                    <a:pt x="1988" y="155"/>
                    <a:pt x="1986" y="155"/>
                    <a:pt x="1984" y="156"/>
                  </a:cubicBezTo>
                  <a:cubicBezTo>
                    <a:pt x="1982" y="158"/>
                    <a:pt x="1982" y="160"/>
                    <a:pt x="1982" y="162"/>
                  </a:cubicBezTo>
                  <a:cubicBezTo>
                    <a:pt x="1982" y="162"/>
                    <a:pt x="1974" y="170"/>
                    <a:pt x="1972" y="172"/>
                  </a:cubicBezTo>
                  <a:cubicBezTo>
                    <a:pt x="1970" y="174"/>
                    <a:pt x="1968" y="173"/>
                    <a:pt x="1966" y="176"/>
                  </a:cubicBezTo>
                  <a:cubicBezTo>
                    <a:pt x="1964" y="179"/>
                    <a:pt x="1963" y="184"/>
                    <a:pt x="1961" y="186"/>
                  </a:cubicBezTo>
                  <a:cubicBezTo>
                    <a:pt x="1960" y="188"/>
                    <a:pt x="1944" y="194"/>
                    <a:pt x="1940" y="195"/>
                  </a:cubicBezTo>
                  <a:cubicBezTo>
                    <a:pt x="1938" y="196"/>
                    <a:pt x="1930" y="199"/>
                    <a:pt x="1928" y="198"/>
                  </a:cubicBezTo>
                  <a:cubicBezTo>
                    <a:pt x="1926" y="198"/>
                    <a:pt x="1926" y="200"/>
                    <a:pt x="1924" y="201"/>
                  </a:cubicBezTo>
                  <a:cubicBezTo>
                    <a:pt x="1922" y="201"/>
                    <a:pt x="1922" y="201"/>
                    <a:pt x="1922" y="201"/>
                  </a:cubicBezTo>
                  <a:cubicBezTo>
                    <a:pt x="1921" y="202"/>
                    <a:pt x="1920" y="202"/>
                    <a:pt x="1918" y="202"/>
                  </a:cubicBezTo>
                  <a:cubicBezTo>
                    <a:pt x="1916" y="202"/>
                    <a:pt x="1916" y="204"/>
                    <a:pt x="1916" y="205"/>
                  </a:cubicBezTo>
                  <a:cubicBezTo>
                    <a:pt x="1915" y="206"/>
                    <a:pt x="1907" y="212"/>
                    <a:pt x="1905" y="213"/>
                  </a:cubicBezTo>
                  <a:cubicBezTo>
                    <a:pt x="1904" y="214"/>
                    <a:pt x="1896" y="218"/>
                    <a:pt x="1895" y="218"/>
                  </a:cubicBezTo>
                  <a:cubicBezTo>
                    <a:pt x="1893" y="218"/>
                    <a:pt x="1891" y="218"/>
                    <a:pt x="1890" y="218"/>
                  </a:cubicBezTo>
                  <a:cubicBezTo>
                    <a:pt x="1887" y="219"/>
                    <a:pt x="1884" y="220"/>
                    <a:pt x="1881" y="221"/>
                  </a:cubicBezTo>
                  <a:cubicBezTo>
                    <a:pt x="1874" y="224"/>
                    <a:pt x="1864" y="229"/>
                    <a:pt x="1858" y="234"/>
                  </a:cubicBezTo>
                  <a:cubicBezTo>
                    <a:pt x="1856" y="235"/>
                    <a:pt x="1854" y="237"/>
                    <a:pt x="1852" y="238"/>
                  </a:cubicBezTo>
                  <a:cubicBezTo>
                    <a:pt x="1849" y="240"/>
                    <a:pt x="1846" y="242"/>
                    <a:pt x="1843" y="244"/>
                  </a:cubicBezTo>
                  <a:cubicBezTo>
                    <a:pt x="1841" y="246"/>
                    <a:pt x="1837" y="245"/>
                    <a:pt x="1836" y="248"/>
                  </a:cubicBezTo>
                  <a:cubicBezTo>
                    <a:pt x="1834" y="249"/>
                    <a:pt x="1832" y="248"/>
                    <a:pt x="1831" y="248"/>
                  </a:cubicBezTo>
                  <a:cubicBezTo>
                    <a:pt x="1829" y="250"/>
                    <a:pt x="1829" y="255"/>
                    <a:pt x="1826" y="256"/>
                  </a:cubicBezTo>
                  <a:cubicBezTo>
                    <a:pt x="1824" y="257"/>
                    <a:pt x="1821" y="257"/>
                    <a:pt x="1819" y="258"/>
                  </a:cubicBezTo>
                  <a:cubicBezTo>
                    <a:pt x="1815" y="259"/>
                    <a:pt x="1812" y="263"/>
                    <a:pt x="1808" y="265"/>
                  </a:cubicBezTo>
                  <a:cubicBezTo>
                    <a:pt x="1806" y="266"/>
                    <a:pt x="1802" y="266"/>
                    <a:pt x="1800" y="268"/>
                  </a:cubicBezTo>
                  <a:cubicBezTo>
                    <a:pt x="1794" y="270"/>
                    <a:pt x="1790" y="274"/>
                    <a:pt x="1784" y="276"/>
                  </a:cubicBezTo>
                  <a:cubicBezTo>
                    <a:pt x="1782" y="277"/>
                    <a:pt x="1780" y="277"/>
                    <a:pt x="1778" y="278"/>
                  </a:cubicBezTo>
                  <a:cubicBezTo>
                    <a:pt x="1777" y="278"/>
                    <a:pt x="1776" y="279"/>
                    <a:pt x="1774" y="279"/>
                  </a:cubicBezTo>
                  <a:cubicBezTo>
                    <a:pt x="1774" y="279"/>
                    <a:pt x="1773" y="280"/>
                    <a:pt x="1773" y="280"/>
                  </a:cubicBezTo>
                  <a:cubicBezTo>
                    <a:pt x="1772" y="280"/>
                    <a:pt x="1770" y="279"/>
                    <a:pt x="1769" y="279"/>
                  </a:cubicBezTo>
                  <a:cubicBezTo>
                    <a:pt x="1767" y="279"/>
                    <a:pt x="1766" y="282"/>
                    <a:pt x="1765" y="282"/>
                  </a:cubicBezTo>
                  <a:cubicBezTo>
                    <a:pt x="1762" y="284"/>
                    <a:pt x="1759" y="282"/>
                    <a:pt x="1756" y="283"/>
                  </a:cubicBezTo>
                  <a:cubicBezTo>
                    <a:pt x="1755" y="284"/>
                    <a:pt x="1749" y="286"/>
                    <a:pt x="1748" y="287"/>
                  </a:cubicBezTo>
                  <a:cubicBezTo>
                    <a:pt x="1746" y="288"/>
                    <a:pt x="1739" y="293"/>
                    <a:pt x="1738" y="295"/>
                  </a:cubicBezTo>
                  <a:cubicBezTo>
                    <a:pt x="1738" y="296"/>
                    <a:pt x="1738" y="296"/>
                    <a:pt x="1737" y="298"/>
                  </a:cubicBezTo>
                  <a:cubicBezTo>
                    <a:pt x="1734" y="299"/>
                    <a:pt x="1731" y="298"/>
                    <a:pt x="1729" y="298"/>
                  </a:cubicBezTo>
                  <a:cubicBezTo>
                    <a:pt x="1723" y="298"/>
                    <a:pt x="1724" y="301"/>
                    <a:pt x="1721" y="302"/>
                  </a:cubicBezTo>
                  <a:cubicBezTo>
                    <a:pt x="1719" y="302"/>
                    <a:pt x="1718" y="302"/>
                    <a:pt x="1716" y="302"/>
                  </a:cubicBezTo>
                  <a:cubicBezTo>
                    <a:pt x="1715" y="303"/>
                    <a:pt x="1714" y="303"/>
                    <a:pt x="1713" y="304"/>
                  </a:cubicBezTo>
                  <a:cubicBezTo>
                    <a:pt x="1711" y="308"/>
                    <a:pt x="1712" y="310"/>
                    <a:pt x="1714" y="313"/>
                  </a:cubicBezTo>
                  <a:cubicBezTo>
                    <a:pt x="1716" y="313"/>
                    <a:pt x="1719" y="314"/>
                    <a:pt x="1721" y="315"/>
                  </a:cubicBezTo>
                  <a:cubicBezTo>
                    <a:pt x="1722" y="316"/>
                    <a:pt x="1719" y="322"/>
                    <a:pt x="1720" y="326"/>
                  </a:cubicBezTo>
                  <a:cubicBezTo>
                    <a:pt x="1717" y="330"/>
                    <a:pt x="1716" y="330"/>
                    <a:pt x="1715" y="335"/>
                  </a:cubicBezTo>
                  <a:cubicBezTo>
                    <a:pt x="1716" y="337"/>
                    <a:pt x="1718" y="338"/>
                    <a:pt x="1718" y="340"/>
                  </a:cubicBezTo>
                  <a:cubicBezTo>
                    <a:pt x="1716" y="350"/>
                    <a:pt x="1712" y="348"/>
                    <a:pt x="1709" y="353"/>
                  </a:cubicBezTo>
                  <a:cubicBezTo>
                    <a:pt x="1708" y="354"/>
                    <a:pt x="1708" y="356"/>
                    <a:pt x="1706" y="358"/>
                  </a:cubicBezTo>
                  <a:cubicBezTo>
                    <a:pt x="1704" y="360"/>
                    <a:pt x="1700" y="360"/>
                    <a:pt x="1698" y="363"/>
                  </a:cubicBezTo>
                  <a:cubicBezTo>
                    <a:pt x="1697" y="365"/>
                    <a:pt x="1696" y="368"/>
                    <a:pt x="1694" y="370"/>
                  </a:cubicBezTo>
                  <a:cubicBezTo>
                    <a:pt x="1694" y="370"/>
                    <a:pt x="1693" y="371"/>
                    <a:pt x="1693" y="372"/>
                  </a:cubicBezTo>
                  <a:cubicBezTo>
                    <a:pt x="1691" y="373"/>
                    <a:pt x="1688" y="374"/>
                    <a:pt x="1686" y="375"/>
                  </a:cubicBezTo>
                  <a:cubicBezTo>
                    <a:pt x="1685" y="376"/>
                    <a:pt x="1683" y="378"/>
                    <a:pt x="1681" y="380"/>
                  </a:cubicBezTo>
                  <a:cubicBezTo>
                    <a:pt x="1678" y="381"/>
                    <a:pt x="1676" y="381"/>
                    <a:pt x="1672" y="382"/>
                  </a:cubicBezTo>
                  <a:cubicBezTo>
                    <a:pt x="1671" y="382"/>
                    <a:pt x="1669" y="384"/>
                    <a:pt x="1668" y="385"/>
                  </a:cubicBezTo>
                  <a:cubicBezTo>
                    <a:pt x="1666" y="385"/>
                    <a:pt x="1665" y="385"/>
                    <a:pt x="1664" y="385"/>
                  </a:cubicBezTo>
                  <a:cubicBezTo>
                    <a:pt x="1664" y="386"/>
                    <a:pt x="1662" y="387"/>
                    <a:pt x="1662" y="388"/>
                  </a:cubicBezTo>
                  <a:cubicBezTo>
                    <a:pt x="1661" y="389"/>
                    <a:pt x="1660" y="389"/>
                    <a:pt x="1659" y="390"/>
                  </a:cubicBezTo>
                  <a:cubicBezTo>
                    <a:pt x="1650" y="386"/>
                    <a:pt x="1648" y="389"/>
                    <a:pt x="1640" y="389"/>
                  </a:cubicBezTo>
                  <a:cubicBezTo>
                    <a:pt x="1637" y="389"/>
                    <a:pt x="1635" y="388"/>
                    <a:pt x="1632" y="388"/>
                  </a:cubicBezTo>
                  <a:cubicBezTo>
                    <a:pt x="1628" y="387"/>
                    <a:pt x="1623" y="388"/>
                    <a:pt x="1619" y="389"/>
                  </a:cubicBezTo>
                  <a:cubicBezTo>
                    <a:pt x="1615" y="390"/>
                    <a:pt x="1613" y="394"/>
                    <a:pt x="1609" y="394"/>
                  </a:cubicBezTo>
                  <a:cubicBezTo>
                    <a:pt x="1605" y="394"/>
                    <a:pt x="1601" y="394"/>
                    <a:pt x="1598" y="394"/>
                  </a:cubicBezTo>
                  <a:cubicBezTo>
                    <a:pt x="1594" y="394"/>
                    <a:pt x="1591" y="395"/>
                    <a:pt x="1588" y="396"/>
                  </a:cubicBezTo>
                  <a:cubicBezTo>
                    <a:pt x="1585" y="396"/>
                    <a:pt x="1582" y="395"/>
                    <a:pt x="1579" y="395"/>
                  </a:cubicBezTo>
                  <a:cubicBezTo>
                    <a:pt x="1568" y="395"/>
                    <a:pt x="1557" y="395"/>
                    <a:pt x="1546" y="394"/>
                  </a:cubicBezTo>
                  <a:cubicBezTo>
                    <a:pt x="1537" y="394"/>
                    <a:pt x="1527" y="392"/>
                    <a:pt x="1518" y="391"/>
                  </a:cubicBezTo>
                  <a:cubicBezTo>
                    <a:pt x="1514" y="390"/>
                    <a:pt x="1510" y="392"/>
                    <a:pt x="1507" y="391"/>
                  </a:cubicBezTo>
                  <a:cubicBezTo>
                    <a:pt x="1501" y="389"/>
                    <a:pt x="1496" y="383"/>
                    <a:pt x="1490" y="381"/>
                  </a:cubicBezTo>
                  <a:cubicBezTo>
                    <a:pt x="1488" y="380"/>
                    <a:pt x="1469" y="374"/>
                    <a:pt x="1469" y="373"/>
                  </a:cubicBezTo>
                  <a:cubicBezTo>
                    <a:pt x="1466" y="372"/>
                    <a:pt x="1457" y="372"/>
                    <a:pt x="1453" y="372"/>
                  </a:cubicBezTo>
                  <a:cubicBezTo>
                    <a:pt x="1448" y="371"/>
                    <a:pt x="1444" y="370"/>
                    <a:pt x="1440" y="369"/>
                  </a:cubicBezTo>
                  <a:cubicBezTo>
                    <a:pt x="1435" y="368"/>
                    <a:pt x="1430" y="369"/>
                    <a:pt x="1425" y="368"/>
                  </a:cubicBezTo>
                  <a:cubicBezTo>
                    <a:pt x="1420" y="366"/>
                    <a:pt x="1416" y="364"/>
                    <a:pt x="1412" y="363"/>
                  </a:cubicBezTo>
                  <a:cubicBezTo>
                    <a:pt x="1402" y="360"/>
                    <a:pt x="1389" y="360"/>
                    <a:pt x="1380" y="354"/>
                  </a:cubicBezTo>
                  <a:cubicBezTo>
                    <a:pt x="1377" y="353"/>
                    <a:pt x="1377" y="351"/>
                    <a:pt x="1376" y="349"/>
                  </a:cubicBezTo>
                  <a:cubicBezTo>
                    <a:pt x="1374" y="349"/>
                    <a:pt x="1370" y="348"/>
                    <a:pt x="1370" y="346"/>
                  </a:cubicBezTo>
                  <a:cubicBezTo>
                    <a:pt x="1368" y="345"/>
                    <a:pt x="1362" y="346"/>
                    <a:pt x="1359" y="346"/>
                  </a:cubicBezTo>
                  <a:cubicBezTo>
                    <a:pt x="1356" y="345"/>
                    <a:pt x="1356" y="343"/>
                    <a:pt x="1354" y="342"/>
                  </a:cubicBezTo>
                  <a:cubicBezTo>
                    <a:pt x="1350" y="342"/>
                    <a:pt x="1350" y="349"/>
                    <a:pt x="1346" y="352"/>
                  </a:cubicBezTo>
                  <a:cubicBezTo>
                    <a:pt x="1344" y="352"/>
                    <a:pt x="1342" y="351"/>
                    <a:pt x="1341" y="352"/>
                  </a:cubicBezTo>
                  <a:cubicBezTo>
                    <a:pt x="1340" y="353"/>
                    <a:pt x="1340" y="353"/>
                    <a:pt x="1340" y="353"/>
                  </a:cubicBezTo>
                  <a:cubicBezTo>
                    <a:pt x="1340" y="354"/>
                    <a:pt x="1340" y="355"/>
                    <a:pt x="1340" y="356"/>
                  </a:cubicBezTo>
                  <a:cubicBezTo>
                    <a:pt x="1338" y="356"/>
                    <a:pt x="1338" y="356"/>
                    <a:pt x="1338" y="356"/>
                  </a:cubicBezTo>
                  <a:cubicBezTo>
                    <a:pt x="1337" y="356"/>
                    <a:pt x="1337" y="358"/>
                    <a:pt x="1337" y="358"/>
                  </a:cubicBezTo>
                  <a:cubicBezTo>
                    <a:pt x="1337" y="359"/>
                    <a:pt x="1338" y="360"/>
                    <a:pt x="1337" y="361"/>
                  </a:cubicBezTo>
                  <a:cubicBezTo>
                    <a:pt x="1336" y="362"/>
                    <a:pt x="1336" y="362"/>
                    <a:pt x="1336" y="362"/>
                  </a:cubicBezTo>
                  <a:cubicBezTo>
                    <a:pt x="1335" y="363"/>
                    <a:pt x="1335" y="363"/>
                    <a:pt x="1335" y="363"/>
                  </a:cubicBezTo>
                  <a:cubicBezTo>
                    <a:pt x="1333" y="362"/>
                    <a:pt x="1330" y="362"/>
                    <a:pt x="1329" y="362"/>
                  </a:cubicBezTo>
                  <a:cubicBezTo>
                    <a:pt x="1328" y="363"/>
                    <a:pt x="1328" y="364"/>
                    <a:pt x="1328" y="365"/>
                  </a:cubicBezTo>
                  <a:cubicBezTo>
                    <a:pt x="1328" y="366"/>
                    <a:pt x="1326" y="366"/>
                    <a:pt x="1325" y="366"/>
                  </a:cubicBezTo>
                  <a:cubicBezTo>
                    <a:pt x="1324" y="366"/>
                    <a:pt x="1323" y="366"/>
                    <a:pt x="1322" y="366"/>
                  </a:cubicBezTo>
                  <a:cubicBezTo>
                    <a:pt x="1321" y="367"/>
                    <a:pt x="1318" y="370"/>
                    <a:pt x="1316" y="370"/>
                  </a:cubicBezTo>
                  <a:cubicBezTo>
                    <a:pt x="1313" y="370"/>
                    <a:pt x="1312" y="369"/>
                    <a:pt x="1310" y="369"/>
                  </a:cubicBezTo>
                  <a:cubicBezTo>
                    <a:pt x="1308" y="368"/>
                    <a:pt x="1304" y="368"/>
                    <a:pt x="1302" y="369"/>
                  </a:cubicBezTo>
                  <a:cubicBezTo>
                    <a:pt x="1300" y="369"/>
                    <a:pt x="1299" y="370"/>
                    <a:pt x="1298" y="370"/>
                  </a:cubicBezTo>
                  <a:cubicBezTo>
                    <a:pt x="1296" y="370"/>
                    <a:pt x="1294" y="369"/>
                    <a:pt x="1292" y="370"/>
                  </a:cubicBezTo>
                  <a:cubicBezTo>
                    <a:pt x="1290" y="370"/>
                    <a:pt x="1289" y="371"/>
                    <a:pt x="1287" y="371"/>
                  </a:cubicBezTo>
                  <a:cubicBezTo>
                    <a:pt x="1284" y="371"/>
                    <a:pt x="1281" y="369"/>
                    <a:pt x="1278" y="369"/>
                  </a:cubicBezTo>
                  <a:cubicBezTo>
                    <a:pt x="1276" y="369"/>
                    <a:pt x="1274" y="370"/>
                    <a:pt x="1272" y="370"/>
                  </a:cubicBezTo>
                  <a:cubicBezTo>
                    <a:pt x="1270" y="370"/>
                    <a:pt x="1268" y="369"/>
                    <a:pt x="1266" y="370"/>
                  </a:cubicBezTo>
                  <a:cubicBezTo>
                    <a:pt x="1264" y="370"/>
                    <a:pt x="1262" y="371"/>
                    <a:pt x="1260" y="371"/>
                  </a:cubicBezTo>
                  <a:cubicBezTo>
                    <a:pt x="1257" y="371"/>
                    <a:pt x="1256" y="370"/>
                    <a:pt x="1253" y="369"/>
                  </a:cubicBezTo>
                  <a:cubicBezTo>
                    <a:pt x="1251" y="369"/>
                    <a:pt x="1245" y="370"/>
                    <a:pt x="1243" y="370"/>
                  </a:cubicBezTo>
                  <a:cubicBezTo>
                    <a:pt x="1239" y="370"/>
                    <a:pt x="1236" y="368"/>
                    <a:pt x="1232" y="368"/>
                  </a:cubicBezTo>
                  <a:cubicBezTo>
                    <a:pt x="1230" y="368"/>
                    <a:pt x="1228" y="368"/>
                    <a:pt x="1225" y="368"/>
                  </a:cubicBezTo>
                  <a:cubicBezTo>
                    <a:pt x="1223" y="368"/>
                    <a:pt x="1220" y="368"/>
                    <a:pt x="1218" y="367"/>
                  </a:cubicBezTo>
                  <a:cubicBezTo>
                    <a:pt x="1216" y="367"/>
                    <a:pt x="1215" y="368"/>
                    <a:pt x="1213" y="368"/>
                  </a:cubicBezTo>
                  <a:cubicBezTo>
                    <a:pt x="1204" y="368"/>
                    <a:pt x="1193" y="361"/>
                    <a:pt x="1188" y="361"/>
                  </a:cubicBezTo>
                  <a:cubicBezTo>
                    <a:pt x="1183" y="361"/>
                    <a:pt x="1180" y="364"/>
                    <a:pt x="1176" y="364"/>
                  </a:cubicBezTo>
                  <a:cubicBezTo>
                    <a:pt x="1173" y="364"/>
                    <a:pt x="1171" y="360"/>
                    <a:pt x="1168" y="360"/>
                  </a:cubicBezTo>
                  <a:cubicBezTo>
                    <a:pt x="1163" y="358"/>
                    <a:pt x="1158" y="360"/>
                    <a:pt x="1154" y="359"/>
                  </a:cubicBezTo>
                  <a:cubicBezTo>
                    <a:pt x="1150" y="358"/>
                    <a:pt x="1146" y="356"/>
                    <a:pt x="1142" y="356"/>
                  </a:cubicBezTo>
                  <a:cubicBezTo>
                    <a:pt x="1140" y="357"/>
                    <a:pt x="1140" y="358"/>
                    <a:pt x="1137" y="358"/>
                  </a:cubicBezTo>
                  <a:cubicBezTo>
                    <a:pt x="1135" y="358"/>
                    <a:pt x="1132" y="358"/>
                    <a:pt x="1130" y="358"/>
                  </a:cubicBezTo>
                  <a:cubicBezTo>
                    <a:pt x="1122" y="356"/>
                    <a:pt x="1114" y="353"/>
                    <a:pt x="1106" y="351"/>
                  </a:cubicBezTo>
                  <a:cubicBezTo>
                    <a:pt x="1098" y="350"/>
                    <a:pt x="1090" y="349"/>
                    <a:pt x="1082" y="346"/>
                  </a:cubicBezTo>
                  <a:cubicBezTo>
                    <a:pt x="1079" y="345"/>
                    <a:pt x="1072" y="342"/>
                    <a:pt x="1069" y="341"/>
                  </a:cubicBezTo>
                  <a:cubicBezTo>
                    <a:pt x="1066" y="340"/>
                    <a:pt x="1062" y="342"/>
                    <a:pt x="1059" y="342"/>
                  </a:cubicBezTo>
                  <a:cubicBezTo>
                    <a:pt x="1056" y="341"/>
                    <a:pt x="1052" y="340"/>
                    <a:pt x="1049" y="339"/>
                  </a:cubicBezTo>
                  <a:cubicBezTo>
                    <a:pt x="1048" y="339"/>
                    <a:pt x="1046" y="339"/>
                    <a:pt x="1044" y="339"/>
                  </a:cubicBezTo>
                  <a:cubicBezTo>
                    <a:pt x="1039" y="338"/>
                    <a:pt x="1034" y="336"/>
                    <a:pt x="1029" y="336"/>
                  </a:cubicBezTo>
                  <a:cubicBezTo>
                    <a:pt x="1027" y="336"/>
                    <a:pt x="1024" y="335"/>
                    <a:pt x="1022" y="333"/>
                  </a:cubicBezTo>
                  <a:cubicBezTo>
                    <a:pt x="1021" y="333"/>
                    <a:pt x="1021" y="333"/>
                    <a:pt x="1021" y="333"/>
                  </a:cubicBezTo>
                  <a:cubicBezTo>
                    <a:pt x="1017" y="336"/>
                    <a:pt x="1014" y="332"/>
                    <a:pt x="1010" y="333"/>
                  </a:cubicBezTo>
                  <a:cubicBezTo>
                    <a:pt x="1009" y="334"/>
                    <a:pt x="1009" y="334"/>
                    <a:pt x="1009" y="334"/>
                  </a:cubicBezTo>
                  <a:cubicBezTo>
                    <a:pt x="1009" y="334"/>
                    <a:pt x="1009" y="336"/>
                    <a:pt x="1008" y="336"/>
                  </a:cubicBezTo>
                  <a:cubicBezTo>
                    <a:pt x="1007" y="337"/>
                    <a:pt x="1007" y="337"/>
                    <a:pt x="1007" y="337"/>
                  </a:cubicBezTo>
                  <a:cubicBezTo>
                    <a:pt x="1006" y="336"/>
                    <a:pt x="1006" y="336"/>
                    <a:pt x="1005" y="335"/>
                  </a:cubicBezTo>
                  <a:cubicBezTo>
                    <a:pt x="1000" y="336"/>
                    <a:pt x="996" y="336"/>
                    <a:pt x="991" y="338"/>
                  </a:cubicBezTo>
                  <a:cubicBezTo>
                    <a:pt x="990" y="338"/>
                    <a:pt x="989" y="340"/>
                    <a:pt x="988" y="340"/>
                  </a:cubicBezTo>
                  <a:cubicBezTo>
                    <a:pt x="987" y="341"/>
                    <a:pt x="986" y="341"/>
                    <a:pt x="985" y="341"/>
                  </a:cubicBezTo>
                  <a:cubicBezTo>
                    <a:pt x="982" y="343"/>
                    <a:pt x="981" y="347"/>
                    <a:pt x="979" y="350"/>
                  </a:cubicBezTo>
                  <a:cubicBezTo>
                    <a:pt x="977" y="353"/>
                    <a:pt x="973" y="352"/>
                    <a:pt x="972" y="354"/>
                  </a:cubicBezTo>
                  <a:cubicBezTo>
                    <a:pt x="968" y="357"/>
                    <a:pt x="963" y="364"/>
                    <a:pt x="966" y="368"/>
                  </a:cubicBezTo>
                  <a:cubicBezTo>
                    <a:pt x="968" y="369"/>
                    <a:pt x="969" y="369"/>
                    <a:pt x="970" y="370"/>
                  </a:cubicBezTo>
                  <a:cubicBezTo>
                    <a:pt x="970" y="371"/>
                    <a:pt x="970" y="372"/>
                    <a:pt x="970" y="372"/>
                  </a:cubicBezTo>
                  <a:cubicBezTo>
                    <a:pt x="970" y="374"/>
                    <a:pt x="970" y="374"/>
                    <a:pt x="970" y="374"/>
                  </a:cubicBezTo>
                  <a:cubicBezTo>
                    <a:pt x="972" y="374"/>
                    <a:pt x="972" y="374"/>
                    <a:pt x="972" y="374"/>
                  </a:cubicBezTo>
                  <a:cubicBezTo>
                    <a:pt x="972" y="375"/>
                    <a:pt x="972" y="375"/>
                    <a:pt x="972" y="375"/>
                  </a:cubicBezTo>
                  <a:cubicBezTo>
                    <a:pt x="972" y="376"/>
                    <a:pt x="972" y="377"/>
                    <a:pt x="972" y="378"/>
                  </a:cubicBezTo>
                  <a:cubicBezTo>
                    <a:pt x="971" y="378"/>
                    <a:pt x="970" y="378"/>
                    <a:pt x="969" y="379"/>
                  </a:cubicBezTo>
                  <a:cubicBezTo>
                    <a:pt x="962" y="381"/>
                    <a:pt x="963" y="385"/>
                    <a:pt x="963" y="391"/>
                  </a:cubicBezTo>
                  <a:cubicBezTo>
                    <a:pt x="963" y="392"/>
                    <a:pt x="962" y="392"/>
                    <a:pt x="962" y="393"/>
                  </a:cubicBezTo>
                  <a:cubicBezTo>
                    <a:pt x="960" y="394"/>
                    <a:pt x="956" y="406"/>
                    <a:pt x="953" y="408"/>
                  </a:cubicBezTo>
                  <a:cubicBezTo>
                    <a:pt x="952" y="410"/>
                    <a:pt x="948" y="412"/>
                    <a:pt x="946" y="414"/>
                  </a:cubicBezTo>
                  <a:cubicBezTo>
                    <a:pt x="944" y="416"/>
                    <a:pt x="947" y="419"/>
                    <a:pt x="948" y="422"/>
                  </a:cubicBezTo>
                  <a:cubicBezTo>
                    <a:pt x="949" y="422"/>
                    <a:pt x="950" y="424"/>
                    <a:pt x="950" y="425"/>
                  </a:cubicBezTo>
                  <a:cubicBezTo>
                    <a:pt x="948" y="426"/>
                    <a:pt x="948" y="428"/>
                    <a:pt x="949" y="429"/>
                  </a:cubicBezTo>
                  <a:cubicBezTo>
                    <a:pt x="950" y="430"/>
                    <a:pt x="952" y="430"/>
                    <a:pt x="954" y="430"/>
                  </a:cubicBezTo>
                  <a:cubicBezTo>
                    <a:pt x="953" y="432"/>
                    <a:pt x="953" y="432"/>
                    <a:pt x="953" y="432"/>
                  </a:cubicBezTo>
                  <a:cubicBezTo>
                    <a:pt x="952" y="433"/>
                    <a:pt x="952" y="433"/>
                    <a:pt x="952" y="433"/>
                  </a:cubicBezTo>
                  <a:cubicBezTo>
                    <a:pt x="952" y="434"/>
                    <a:pt x="952" y="434"/>
                    <a:pt x="952" y="434"/>
                  </a:cubicBezTo>
                  <a:cubicBezTo>
                    <a:pt x="952" y="435"/>
                    <a:pt x="952" y="435"/>
                    <a:pt x="952" y="435"/>
                  </a:cubicBezTo>
                  <a:cubicBezTo>
                    <a:pt x="956" y="434"/>
                    <a:pt x="973" y="442"/>
                    <a:pt x="976" y="446"/>
                  </a:cubicBezTo>
                  <a:cubicBezTo>
                    <a:pt x="978" y="450"/>
                    <a:pt x="980" y="455"/>
                    <a:pt x="984" y="458"/>
                  </a:cubicBezTo>
                  <a:cubicBezTo>
                    <a:pt x="988" y="459"/>
                    <a:pt x="988" y="459"/>
                    <a:pt x="988" y="459"/>
                  </a:cubicBezTo>
                  <a:cubicBezTo>
                    <a:pt x="989" y="460"/>
                    <a:pt x="989" y="461"/>
                    <a:pt x="990" y="462"/>
                  </a:cubicBezTo>
                  <a:cubicBezTo>
                    <a:pt x="995" y="465"/>
                    <a:pt x="1003" y="465"/>
                    <a:pt x="1008" y="468"/>
                  </a:cubicBezTo>
                  <a:cubicBezTo>
                    <a:pt x="1010" y="470"/>
                    <a:pt x="1011" y="472"/>
                    <a:pt x="1014" y="472"/>
                  </a:cubicBezTo>
                  <a:cubicBezTo>
                    <a:pt x="1015" y="472"/>
                    <a:pt x="1015" y="472"/>
                    <a:pt x="1015" y="472"/>
                  </a:cubicBezTo>
                  <a:cubicBezTo>
                    <a:pt x="1016" y="470"/>
                    <a:pt x="1016" y="470"/>
                    <a:pt x="1016" y="470"/>
                  </a:cubicBezTo>
                  <a:cubicBezTo>
                    <a:pt x="1018" y="470"/>
                    <a:pt x="1024" y="475"/>
                    <a:pt x="1026" y="477"/>
                  </a:cubicBezTo>
                  <a:cubicBezTo>
                    <a:pt x="1026" y="478"/>
                    <a:pt x="1026" y="479"/>
                    <a:pt x="1028" y="480"/>
                  </a:cubicBezTo>
                  <a:cubicBezTo>
                    <a:pt x="1030" y="480"/>
                    <a:pt x="1033" y="483"/>
                    <a:pt x="1036" y="484"/>
                  </a:cubicBezTo>
                  <a:cubicBezTo>
                    <a:pt x="1035" y="484"/>
                    <a:pt x="1035" y="486"/>
                    <a:pt x="1035" y="486"/>
                  </a:cubicBezTo>
                  <a:cubicBezTo>
                    <a:pt x="1036" y="487"/>
                    <a:pt x="1036" y="488"/>
                    <a:pt x="1037" y="488"/>
                  </a:cubicBezTo>
                  <a:cubicBezTo>
                    <a:pt x="1036" y="491"/>
                    <a:pt x="1036" y="491"/>
                    <a:pt x="1036" y="491"/>
                  </a:cubicBezTo>
                  <a:cubicBezTo>
                    <a:pt x="1035" y="490"/>
                    <a:pt x="1034" y="490"/>
                    <a:pt x="1033" y="490"/>
                  </a:cubicBezTo>
                  <a:cubicBezTo>
                    <a:pt x="1032" y="490"/>
                    <a:pt x="1032" y="490"/>
                    <a:pt x="1032" y="490"/>
                  </a:cubicBezTo>
                  <a:cubicBezTo>
                    <a:pt x="1031" y="491"/>
                    <a:pt x="1030" y="494"/>
                    <a:pt x="1030" y="495"/>
                  </a:cubicBezTo>
                  <a:cubicBezTo>
                    <a:pt x="1028" y="495"/>
                    <a:pt x="1026" y="496"/>
                    <a:pt x="1025" y="496"/>
                  </a:cubicBezTo>
                  <a:cubicBezTo>
                    <a:pt x="1025" y="496"/>
                    <a:pt x="1026" y="498"/>
                    <a:pt x="1026" y="498"/>
                  </a:cubicBezTo>
                  <a:cubicBezTo>
                    <a:pt x="1027" y="499"/>
                    <a:pt x="1027" y="499"/>
                    <a:pt x="1027" y="499"/>
                  </a:cubicBezTo>
                  <a:cubicBezTo>
                    <a:pt x="1028" y="499"/>
                    <a:pt x="1029" y="498"/>
                    <a:pt x="1030" y="497"/>
                  </a:cubicBezTo>
                  <a:cubicBezTo>
                    <a:pt x="1032" y="497"/>
                    <a:pt x="1040" y="496"/>
                    <a:pt x="1041" y="495"/>
                  </a:cubicBezTo>
                  <a:cubicBezTo>
                    <a:pt x="1042" y="496"/>
                    <a:pt x="1042" y="496"/>
                    <a:pt x="1042" y="496"/>
                  </a:cubicBezTo>
                  <a:cubicBezTo>
                    <a:pt x="1048" y="494"/>
                    <a:pt x="1050" y="497"/>
                    <a:pt x="1052" y="501"/>
                  </a:cubicBezTo>
                  <a:cubicBezTo>
                    <a:pt x="1052" y="502"/>
                    <a:pt x="1052" y="504"/>
                    <a:pt x="1052" y="505"/>
                  </a:cubicBezTo>
                  <a:cubicBezTo>
                    <a:pt x="1052" y="505"/>
                    <a:pt x="1050" y="506"/>
                    <a:pt x="1050" y="506"/>
                  </a:cubicBezTo>
                  <a:cubicBezTo>
                    <a:pt x="1049" y="506"/>
                    <a:pt x="1049" y="506"/>
                    <a:pt x="1049" y="506"/>
                  </a:cubicBezTo>
                  <a:cubicBezTo>
                    <a:pt x="1051" y="508"/>
                    <a:pt x="1052" y="507"/>
                    <a:pt x="1054" y="509"/>
                  </a:cubicBezTo>
                  <a:cubicBezTo>
                    <a:pt x="1054" y="511"/>
                    <a:pt x="1054" y="513"/>
                    <a:pt x="1054" y="516"/>
                  </a:cubicBezTo>
                  <a:cubicBezTo>
                    <a:pt x="1055" y="517"/>
                    <a:pt x="1055" y="517"/>
                    <a:pt x="1055" y="517"/>
                  </a:cubicBezTo>
                  <a:cubicBezTo>
                    <a:pt x="1059" y="518"/>
                    <a:pt x="1064" y="519"/>
                    <a:pt x="1068" y="519"/>
                  </a:cubicBezTo>
                  <a:cubicBezTo>
                    <a:pt x="1072" y="518"/>
                    <a:pt x="1074" y="514"/>
                    <a:pt x="1077" y="513"/>
                  </a:cubicBezTo>
                  <a:cubicBezTo>
                    <a:pt x="1082" y="511"/>
                    <a:pt x="1086" y="513"/>
                    <a:pt x="1091" y="512"/>
                  </a:cubicBezTo>
                  <a:cubicBezTo>
                    <a:pt x="1094" y="512"/>
                    <a:pt x="1097" y="510"/>
                    <a:pt x="1101" y="510"/>
                  </a:cubicBezTo>
                  <a:cubicBezTo>
                    <a:pt x="1104" y="511"/>
                    <a:pt x="1106" y="514"/>
                    <a:pt x="1110" y="514"/>
                  </a:cubicBezTo>
                  <a:cubicBezTo>
                    <a:pt x="1112" y="514"/>
                    <a:pt x="1114" y="513"/>
                    <a:pt x="1117" y="513"/>
                  </a:cubicBezTo>
                  <a:cubicBezTo>
                    <a:pt x="1124" y="512"/>
                    <a:pt x="1126" y="512"/>
                    <a:pt x="1134" y="511"/>
                  </a:cubicBezTo>
                  <a:cubicBezTo>
                    <a:pt x="1135" y="510"/>
                    <a:pt x="1139" y="508"/>
                    <a:pt x="1141" y="509"/>
                  </a:cubicBezTo>
                  <a:cubicBezTo>
                    <a:pt x="1142" y="509"/>
                    <a:pt x="1144" y="510"/>
                    <a:pt x="1145" y="511"/>
                  </a:cubicBezTo>
                  <a:cubicBezTo>
                    <a:pt x="1152" y="511"/>
                    <a:pt x="1166" y="508"/>
                    <a:pt x="1172" y="513"/>
                  </a:cubicBezTo>
                  <a:cubicBezTo>
                    <a:pt x="1173" y="513"/>
                    <a:pt x="1176" y="512"/>
                    <a:pt x="1177" y="512"/>
                  </a:cubicBezTo>
                  <a:cubicBezTo>
                    <a:pt x="1182" y="513"/>
                    <a:pt x="1185" y="521"/>
                    <a:pt x="1191" y="523"/>
                  </a:cubicBezTo>
                  <a:cubicBezTo>
                    <a:pt x="1193" y="524"/>
                    <a:pt x="1194" y="522"/>
                    <a:pt x="1196" y="522"/>
                  </a:cubicBezTo>
                  <a:cubicBezTo>
                    <a:pt x="1197" y="522"/>
                    <a:pt x="1198" y="522"/>
                    <a:pt x="1200" y="522"/>
                  </a:cubicBezTo>
                  <a:cubicBezTo>
                    <a:pt x="1201" y="522"/>
                    <a:pt x="1202" y="521"/>
                    <a:pt x="1203" y="521"/>
                  </a:cubicBezTo>
                  <a:cubicBezTo>
                    <a:pt x="1205" y="520"/>
                    <a:pt x="1207" y="521"/>
                    <a:pt x="1208" y="521"/>
                  </a:cubicBezTo>
                  <a:cubicBezTo>
                    <a:pt x="1210" y="521"/>
                    <a:pt x="1211" y="520"/>
                    <a:pt x="1213" y="520"/>
                  </a:cubicBezTo>
                  <a:cubicBezTo>
                    <a:pt x="1215" y="520"/>
                    <a:pt x="1217" y="520"/>
                    <a:pt x="1220" y="520"/>
                  </a:cubicBezTo>
                  <a:cubicBezTo>
                    <a:pt x="1222" y="519"/>
                    <a:pt x="1223" y="518"/>
                    <a:pt x="1224" y="516"/>
                  </a:cubicBezTo>
                  <a:cubicBezTo>
                    <a:pt x="1227" y="516"/>
                    <a:pt x="1231" y="517"/>
                    <a:pt x="1235" y="517"/>
                  </a:cubicBezTo>
                  <a:cubicBezTo>
                    <a:pt x="1238" y="517"/>
                    <a:pt x="1241" y="516"/>
                    <a:pt x="1244" y="517"/>
                  </a:cubicBezTo>
                  <a:cubicBezTo>
                    <a:pt x="1244" y="518"/>
                    <a:pt x="1244" y="518"/>
                    <a:pt x="1244" y="518"/>
                  </a:cubicBezTo>
                  <a:cubicBezTo>
                    <a:pt x="1244" y="519"/>
                    <a:pt x="1244" y="520"/>
                    <a:pt x="1243" y="521"/>
                  </a:cubicBezTo>
                  <a:cubicBezTo>
                    <a:pt x="1244" y="522"/>
                    <a:pt x="1245" y="523"/>
                    <a:pt x="1246" y="524"/>
                  </a:cubicBezTo>
                  <a:cubicBezTo>
                    <a:pt x="1248" y="537"/>
                    <a:pt x="1236" y="536"/>
                    <a:pt x="1227" y="536"/>
                  </a:cubicBezTo>
                  <a:cubicBezTo>
                    <a:pt x="1222" y="531"/>
                    <a:pt x="1222" y="530"/>
                    <a:pt x="1214" y="532"/>
                  </a:cubicBezTo>
                  <a:cubicBezTo>
                    <a:pt x="1214" y="532"/>
                    <a:pt x="1212" y="532"/>
                    <a:pt x="1212" y="533"/>
                  </a:cubicBezTo>
                  <a:cubicBezTo>
                    <a:pt x="1208" y="533"/>
                    <a:pt x="1206" y="531"/>
                    <a:pt x="1203" y="530"/>
                  </a:cubicBezTo>
                  <a:cubicBezTo>
                    <a:pt x="1200" y="530"/>
                    <a:pt x="1196" y="533"/>
                    <a:pt x="1194" y="534"/>
                  </a:cubicBezTo>
                  <a:cubicBezTo>
                    <a:pt x="1188" y="535"/>
                    <a:pt x="1181" y="535"/>
                    <a:pt x="1176" y="536"/>
                  </a:cubicBezTo>
                  <a:cubicBezTo>
                    <a:pt x="1173" y="537"/>
                    <a:pt x="1171" y="539"/>
                    <a:pt x="1168" y="539"/>
                  </a:cubicBezTo>
                  <a:cubicBezTo>
                    <a:pt x="1165" y="539"/>
                    <a:pt x="1163" y="538"/>
                    <a:pt x="1160" y="539"/>
                  </a:cubicBezTo>
                  <a:cubicBezTo>
                    <a:pt x="1156" y="539"/>
                    <a:pt x="1153" y="542"/>
                    <a:pt x="1149" y="542"/>
                  </a:cubicBezTo>
                  <a:cubicBezTo>
                    <a:pt x="1146" y="542"/>
                    <a:pt x="1141" y="540"/>
                    <a:pt x="1138" y="541"/>
                  </a:cubicBezTo>
                  <a:cubicBezTo>
                    <a:pt x="1134" y="542"/>
                    <a:pt x="1125" y="548"/>
                    <a:pt x="1120" y="546"/>
                  </a:cubicBezTo>
                  <a:cubicBezTo>
                    <a:pt x="1119" y="546"/>
                    <a:pt x="1119" y="544"/>
                    <a:pt x="1119" y="544"/>
                  </a:cubicBezTo>
                  <a:cubicBezTo>
                    <a:pt x="1118" y="542"/>
                    <a:pt x="1117" y="540"/>
                    <a:pt x="1116" y="538"/>
                  </a:cubicBezTo>
                  <a:cubicBezTo>
                    <a:pt x="1114" y="536"/>
                    <a:pt x="1111" y="534"/>
                    <a:pt x="1110" y="532"/>
                  </a:cubicBezTo>
                  <a:cubicBezTo>
                    <a:pt x="1109" y="530"/>
                    <a:pt x="1108" y="529"/>
                    <a:pt x="1108" y="528"/>
                  </a:cubicBezTo>
                  <a:cubicBezTo>
                    <a:pt x="1106" y="529"/>
                    <a:pt x="1106" y="529"/>
                    <a:pt x="1106" y="529"/>
                  </a:cubicBezTo>
                  <a:cubicBezTo>
                    <a:pt x="1104" y="531"/>
                    <a:pt x="1096" y="533"/>
                    <a:pt x="1096" y="536"/>
                  </a:cubicBezTo>
                  <a:cubicBezTo>
                    <a:pt x="1093" y="538"/>
                    <a:pt x="1094" y="540"/>
                    <a:pt x="1092" y="541"/>
                  </a:cubicBezTo>
                  <a:cubicBezTo>
                    <a:pt x="1091" y="542"/>
                    <a:pt x="1089" y="542"/>
                    <a:pt x="1088" y="542"/>
                  </a:cubicBezTo>
                  <a:cubicBezTo>
                    <a:pt x="1086" y="543"/>
                    <a:pt x="1086" y="544"/>
                    <a:pt x="1084" y="545"/>
                  </a:cubicBezTo>
                  <a:cubicBezTo>
                    <a:pt x="1080" y="547"/>
                    <a:pt x="1080" y="547"/>
                    <a:pt x="1074" y="546"/>
                  </a:cubicBezTo>
                  <a:cubicBezTo>
                    <a:pt x="1072" y="545"/>
                    <a:pt x="1071" y="542"/>
                    <a:pt x="1070" y="541"/>
                  </a:cubicBezTo>
                  <a:cubicBezTo>
                    <a:pt x="1066" y="538"/>
                    <a:pt x="1056" y="549"/>
                    <a:pt x="1052" y="551"/>
                  </a:cubicBezTo>
                  <a:cubicBezTo>
                    <a:pt x="1048" y="553"/>
                    <a:pt x="1042" y="554"/>
                    <a:pt x="1037" y="555"/>
                  </a:cubicBezTo>
                  <a:cubicBezTo>
                    <a:pt x="1034" y="556"/>
                    <a:pt x="1032" y="558"/>
                    <a:pt x="1030" y="558"/>
                  </a:cubicBezTo>
                  <a:cubicBezTo>
                    <a:pt x="1029" y="559"/>
                    <a:pt x="1028" y="558"/>
                    <a:pt x="1027" y="558"/>
                  </a:cubicBezTo>
                  <a:cubicBezTo>
                    <a:pt x="1026" y="557"/>
                    <a:pt x="1025" y="556"/>
                    <a:pt x="1024" y="556"/>
                  </a:cubicBezTo>
                  <a:cubicBezTo>
                    <a:pt x="1021" y="556"/>
                    <a:pt x="1019" y="557"/>
                    <a:pt x="1016" y="557"/>
                  </a:cubicBezTo>
                  <a:cubicBezTo>
                    <a:pt x="1012" y="558"/>
                    <a:pt x="1002" y="559"/>
                    <a:pt x="998" y="559"/>
                  </a:cubicBezTo>
                  <a:cubicBezTo>
                    <a:pt x="993" y="558"/>
                    <a:pt x="993" y="556"/>
                    <a:pt x="989" y="556"/>
                  </a:cubicBezTo>
                  <a:cubicBezTo>
                    <a:pt x="987" y="557"/>
                    <a:pt x="986" y="561"/>
                    <a:pt x="983" y="562"/>
                  </a:cubicBezTo>
                  <a:cubicBezTo>
                    <a:pt x="981" y="562"/>
                    <a:pt x="975" y="564"/>
                    <a:pt x="973" y="563"/>
                  </a:cubicBezTo>
                  <a:cubicBezTo>
                    <a:pt x="972" y="563"/>
                    <a:pt x="972" y="562"/>
                    <a:pt x="970" y="562"/>
                  </a:cubicBezTo>
                  <a:cubicBezTo>
                    <a:pt x="967" y="562"/>
                    <a:pt x="964" y="562"/>
                    <a:pt x="961" y="562"/>
                  </a:cubicBezTo>
                  <a:cubicBezTo>
                    <a:pt x="957" y="562"/>
                    <a:pt x="953" y="564"/>
                    <a:pt x="949" y="564"/>
                  </a:cubicBezTo>
                  <a:cubicBezTo>
                    <a:pt x="946" y="564"/>
                    <a:pt x="942" y="563"/>
                    <a:pt x="939" y="564"/>
                  </a:cubicBezTo>
                  <a:cubicBezTo>
                    <a:pt x="928" y="568"/>
                    <a:pt x="928" y="575"/>
                    <a:pt x="921" y="580"/>
                  </a:cubicBezTo>
                  <a:cubicBezTo>
                    <a:pt x="918" y="582"/>
                    <a:pt x="912" y="583"/>
                    <a:pt x="908" y="585"/>
                  </a:cubicBezTo>
                  <a:cubicBezTo>
                    <a:pt x="906" y="589"/>
                    <a:pt x="899" y="588"/>
                    <a:pt x="896" y="590"/>
                  </a:cubicBezTo>
                  <a:cubicBezTo>
                    <a:pt x="893" y="591"/>
                    <a:pt x="890" y="592"/>
                    <a:pt x="887" y="594"/>
                  </a:cubicBezTo>
                  <a:cubicBezTo>
                    <a:pt x="886" y="595"/>
                    <a:pt x="884" y="595"/>
                    <a:pt x="882" y="595"/>
                  </a:cubicBezTo>
                  <a:cubicBezTo>
                    <a:pt x="882" y="596"/>
                    <a:pt x="881" y="596"/>
                    <a:pt x="880" y="596"/>
                  </a:cubicBezTo>
                  <a:cubicBezTo>
                    <a:pt x="877" y="599"/>
                    <a:pt x="878" y="600"/>
                    <a:pt x="876" y="603"/>
                  </a:cubicBezTo>
                  <a:cubicBezTo>
                    <a:pt x="874" y="605"/>
                    <a:pt x="871" y="605"/>
                    <a:pt x="871" y="609"/>
                  </a:cubicBezTo>
                  <a:cubicBezTo>
                    <a:pt x="872" y="612"/>
                    <a:pt x="882" y="613"/>
                    <a:pt x="884" y="614"/>
                  </a:cubicBezTo>
                  <a:cubicBezTo>
                    <a:pt x="886" y="614"/>
                    <a:pt x="887" y="615"/>
                    <a:pt x="888" y="615"/>
                  </a:cubicBezTo>
                  <a:cubicBezTo>
                    <a:pt x="896" y="615"/>
                    <a:pt x="899" y="622"/>
                    <a:pt x="905" y="626"/>
                  </a:cubicBezTo>
                  <a:cubicBezTo>
                    <a:pt x="907" y="628"/>
                    <a:pt x="910" y="628"/>
                    <a:pt x="913" y="630"/>
                  </a:cubicBezTo>
                  <a:cubicBezTo>
                    <a:pt x="914" y="630"/>
                    <a:pt x="915" y="631"/>
                    <a:pt x="917" y="632"/>
                  </a:cubicBezTo>
                  <a:cubicBezTo>
                    <a:pt x="918" y="632"/>
                    <a:pt x="920" y="632"/>
                    <a:pt x="922" y="632"/>
                  </a:cubicBezTo>
                  <a:cubicBezTo>
                    <a:pt x="926" y="633"/>
                    <a:pt x="930" y="635"/>
                    <a:pt x="934" y="635"/>
                  </a:cubicBezTo>
                  <a:cubicBezTo>
                    <a:pt x="937" y="634"/>
                    <a:pt x="938" y="631"/>
                    <a:pt x="941" y="631"/>
                  </a:cubicBezTo>
                  <a:cubicBezTo>
                    <a:pt x="942" y="630"/>
                    <a:pt x="944" y="630"/>
                    <a:pt x="944" y="630"/>
                  </a:cubicBezTo>
                  <a:cubicBezTo>
                    <a:pt x="946" y="630"/>
                    <a:pt x="948" y="628"/>
                    <a:pt x="950" y="627"/>
                  </a:cubicBezTo>
                  <a:cubicBezTo>
                    <a:pt x="955" y="626"/>
                    <a:pt x="958" y="628"/>
                    <a:pt x="962" y="628"/>
                  </a:cubicBezTo>
                  <a:cubicBezTo>
                    <a:pt x="965" y="628"/>
                    <a:pt x="967" y="628"/>
                    <a:pt x="969" y="628"/>
                  </a:cubicBezTo>
                  <a:cubicBezTo>
                    <a:pt x="972" y="629"/>
                    <a:pt x="974" y="632"/>
                    <a:pt x="976" y="634"/>
                  </a:cubicBezTo>
                  <a:cubicBezTo>
                    <a:pt x="978" y="636"/>
                    <a:pt x="980" y="637"/>
                    <a:pt x="982" y="638"/>
                  </a:cubicBezTo>
                  <a:cubicBezTo>
                    <a:pt x="985" y="640"/>
                    <a:pt x="990" y="642"/>
                    <a:pt x="991" y="646"/>
                  </a:cubicBezTo>
                  <a:cubicBezTo>
                    <a:pt x="991" y="647"/>
                    <a:pt x="991" y="647"/>
                    <a:pt x="991" y="647"/>
                  </a:cubicBezTo>
                  <a:cubicBezTo>
                    <a:pt x="990" y="648"/>
                    <a:pt x="990" y="648"/>
                    <a:pt x="990" y="648"/>
                  </a:cubicBezTo>
                  <a:cubicBezTo>
                    <a:pt x="988" y="648"/>
                    <a:pt x="985" y="648"/>
                    <a:pt x="983" y="648"/>
                  </a:cubicBezTo>
                  <a:cubicBezTo>
                    <a:pt x="980" y="649"/>
                    <a:pt x="978" y="652"/>
                    <a:pt x="975" y="651"/>
                  </a:cubicBezTo>
                  <a:cubicBezTo>
                    <a:pt x="974" y="651"/>
                    <a:pt x="973" y="650"/>
                    <a:pt x="972" y="650"/>
                  </a:cubicBezTo>
                  <a:cubicBezTo>
                    <a:pt x="970" y="650"/>
                    <a:pt x="966" y="658"/>
                    <a:pt x="966" y="660"/>
                  </a:cubicBezTo>
                  <a:cubicBezTo>
                    <a:pt x="965" y="662"/>
                    <a:pt x="966" y="663"/>
                    <a:pt x="966" y="664"/>
                  </a:cubicBezTo>
                  <a:cubicBezTo>
                    <a:pt x="965" y="670"/>
                    <a:pt x="962" y="671"/>
                    <a:pt x="957" y="672"/>
                  </a:cubicBezTo>
                  <a:cubicBezTo>
                    <a:pt x="954" y="672"/>
                    <a:pt x="952" y="672"/>
                    <a:pt x="949" y="672"/>
                  </a:cubicBezTo>
                  <a:cubicBezTo>
                    <a:pt x="945" y="673"/>
                    <a:pt x="942" y="674"/>
                    <a:pt x="938" y="675"/>
                  </a:cubicBezTo>
                  <a:cubicBezTo>
                    <a:pt x="935" y="675"/>
                    <a:pt x="932" y="673"/>
                    <a:pt x="930" y="674"/>
                  </a:cubicBezTo>
                  <a:cubicBezTo>
                    <a:pt x="925" y="674"/>
                    <a:pt x="922" y="674"/>
                    <a:pt x="918" y="673"/>
                  </a:cubicBezTo>
                  <a:cubicBezTo>
                    <a:pt x="916" y="673"/>
                    <a:pt x="909" y="669"/>
                    <a:pt x="908" y="668"/>
                  </a:cubicBezTo>
                  <a:cubicBezTo>
                    <a:pt x="906" y="667"/>
                    <a:pt x="905" y="666"/>
                    <a:pt x="903" y="664"/>
                  </a:cubicBezTo>
                  <a:cubicBezTo>
                    <a:pt x="900" y="663"/>
                    <a:pt x="898" y="664"/>
                    <a:pt x="895" y="664"/>
                  </a:cubicBezTo>
                  <a:cubicBezTo>
                    <a:pt x="891" y="664"/>
                    <a:pt x="890" y="662"/>
                    <a:pt x="888" y="661"/>
                  </a:cubicBezTo>
                  <a:cubicBezTo>
                    <a:pt x="886" y="661"/>
                    <a:pt x="877" y="660"/>
                    <a:pt x="875" y="660"/>
                  </a:cubicBezTo>
                  <a:cubicBezTo>
                    <a:pt x="866" y="660"/>
                    <a:pt x="864" y="662"/>
                    <a:pt x="856" y="665"/>
                  </a:cubicBezTo>
                  <a:cubicBezTo>
                    <a:pt x="854" y="666"/>
                    <a:pt x="853" y="667"/>
                    <a:pt x="851" y="667"/>
                  </a:cubicBezTo>
                  <a:cubicBezTo>
                    <a:pt x="847" y="668"/>
                    <a:pt x="842" y="668"/>
                    <a:pt x="838" y="669"/>
                  </a:cubicBezTo>
                  <a:cubicBezTo>
                    <a:pt x="837" y="670"/>
                    <a:pt x="838" y="672"/>
                    <a:pt x="837" y="673"/>
                  </a:cubicBezTo>
                  <a:cubicBezTo>
                    <a:pt x="833" y="675"/>
                    <a:pt x="830" y="671"/>
                    <a:pt x="828" y="670"/>
                  </a:cubicBezTo>
                  <a:cubicBezTo>
                    <a:pt x="828" y="670"/>
                    <a:pt x="826" y="671"/>
                    <a:pt x="825" y="671"/>
                  </a:cubicBezTo>
                  <a:cubicBezTo>
                    <a:pt x="823" y="671"/>
                    <a:pt x="803" y="666"/>
                    <a:pt x="801" y="665"/>
                  </a:cubicBezTo>
                  <a:cubicBezTo>
                    <a:pt x="797" y="664"/>
                    <a:pt x="792" y="662"/>
                    <a:pt x="788" y="660"/>
                  </a:cubicBezTo>
                  <a:cubicBezTo>
                    <a:pt x="776" y="659"/>
                    <a:pt x="779" y="665"/>
                    <a:pt x="773" y="664"/>
                  </a:cubicBezTo>
                  <a:cubicBezTo>
                    <a:pt x="772" y="664"/>
                    <a:pt x="771" y="666"/>
                    <a:pt x="770" y="666"/>
                  </a:cubicBezTo>
                  <a:cubicBezTo>
                    <a:pt x="769" y="666"/>
                    <a:pt x="769" y="666"/>
                    <a:pt x="769" y="666"/>
                  </a:cubicBezTo>
                  <a:cubicBezTo>
                    <a:pt x="768" y="665"/>
                    <a:pt x="768" y="665"/>
                    <a:pt x="768" y="665"/>
                  </a:cubicBezTo>
                  <a:cubicBezTo>
                    <a:pt x="769" y="664"/>
                    <a:pt x="769" y="664"/>
                    <a:pt x="769" y="664"/>
                  </a:cubicBezTo>
                  <a:cubicBezTo>
                    <a:pt x="771" y="662"/>
                    <a:pt x="774" y="660"/>
                    <a:pt x="777" y="659"/>
                  </a:cubicBezTo>
                  <a:cubicBezTo>
                    <a:pt x="770" y="659"/>
                    <a:pt x="764" y="660"/>
                    <a:pt x="758" y="660"/>
                  </a:cubicBezTo>
                  <a:cubicBezTo>
                    <a:pt x="755" y="660"/>
                    <a:pt x="751" y="661"/>
                    <a:pt x="748" y="661"/>
                  </a:cubicBezTo>
                  <a:cubicBezTo>
                    <a:pt x="744" y="660"/>
                    <a:pt x="742" y="659"/>
                    <a:pt x="739" y="658"/>
                  </a:cubicBezTo>
                  <a:cubicBezTo>
                    <a:pt x="731" y="657"/>
                    <a:pt x="724" y="658"/>
                    <a:pt x="716" y="658"/>
                  </a:cubicBezTo>
                  <a:cubicBezTo>
                    <a:pt x="711" y="658"/>
                    <a:pt x="706" y="656"/>
                    <a:pt x="702" y="656"/>
                  </a:cubicBezTo>
                  <a:cubicBezTo>
                    <a:pt x="699" y="656"/>
                    <a:pt x="695" y="660"/>
                    <a:pt x="691" y="660"/>
                  </a:cubicBezTo>
                  <a:cubicBezTo>
                    <a:pt x="687" y="660"/>
                    <a:pt x="684" y="658"/>
                    <a:pt x="680" y="658"/>
                  </a:cubicBezTo>
                  <a:cubicBezTo>
                    <a:pt x="674" y="658"/>
                    <a:pt x="669" y="659"/>
                    <a:pt x="663" y="660"/>
                  </a:cubicBezTo>
                  <a:cubicBezTo>
                    <a:pt x="660" y="661"/>
                    <a:pt x="658" y="661"/>
                    <a:pt x="655" y="662"/>
                  </a:cubicBezTo>
                  <a:cubicBezTo>
                    <a:pt x="652" y="662"/>
                    <a:pt x="649" y="664"/>
                    <a:pt x="646" y="665"/>
                  </a:cubicBezTo>
                  <a:cubicBezTo>
                    <a:pt x="643" y="666"/>
                    <a:pt x="641" y="665"/>
                    <a:pt x="639" y="666"/>
                  </a:cubicBezTo>
                  <a:cubicBezTo>
                    <a:pt x="637" y="666"/>
                    <a:pt x="635" y="668"/>
                    <a:pt x="633" y="670"/>
                  </a:cubicBezTo>
                  <a:cubicBezTo>
                    <a:pt x="632" y="670"/>
                    <a:pt x="631" y="670"/>
                    <a:pt x="631" y="670"/>
                  </a:cubicBezTo>
                  <a:cubicBezTo>
                    <a:pt x="627" y="669"/>
                    <a:pt x="624" y="670"/>
                    <a:pt x="620" y="670"/>
                  </a:cubicBezTo>
                  <a:cubicBezTo>
                    <a:pt x="618" y="670"/>
                    <a:pt x="616" y="672"/>
                    <a:pt x="614" y="673"/>
                  </a:cubicBezTo>
                  <a:cubicBezTo>
                    <a:pt x="607" y="676"/>
                    <a:pt x="601" y="673"/>
                    <a:pt x="595" y="670"/>
                  </a:cubicBezTo>
                  <a:cubicBezTo>
                    <a:pt x="594" y="669"/>
                    <a:pt x="594" y="668"/>
                    <a:pt x="593" y="667"/>
                  </a:cubicBezTo>
                  <a:cubicBezTo>
                    <a:pt x="592" y="665"/>
                    <a:pt x="586" y="664"/>
                    <a:pt x="589" y="659"/>
                  </a:cubicBezTo>
                  <a:cubicBezTo>
                    <a:pt x="589" y="658"/>
                    <a:pt x="590" y="658"/>
                    <a:pt x="591" y="658"/>
                  </a:cubicBezTo>
                  <a:cubicBezTo>
                    <a:pt x="592" y="657"/>
                    <a:pt x="592" y="655"/>
                    <a:pt x="593" y="654"/>
                  </a:cubicBezTo>
                  <a:cubicBezTo>
                    <a:pt x="595" y="653"/>
                    <a:pt x="597" y="654"/>
                    <a:pt x="599" y="653"/>
                  </a:cubicBezTo>
                  <a:cubicBezTo>
                    <a:pt x="601" y="652"/>
                    <a:pt x="603" y="649"/>
                    <a:pt x="604" y="649"/>
                  </a:cubicBezTo>
                  <a:cubicBezTo>
                    <a:pt x="606" y="648"/>
                    <a:pt x="609" y="648"/>
                    <a:pt x="610" y="648"/>
                  </a:cubicBezTo>
                  <a:cubicBezTo>
                    <a:pt x="612" y="647"/>
                    <a:pt x="612" y="646"/>
                    <a:pt x="612" y="646"/>
                  </a:cubicBezTo>
                  <a:cubicBezTo>
                    <a:pt x="614" y="645"/>
                    <a:pt x="618" y="644"/>
                    <a:pt x="619" y="643"/>
                  </a:cubicBezTo>
                  <a:cubicBezTo>
                    <a:pt x="622" y="640"/>
                    <a:pt x="630" y="636"/>
                    <a:pt x="631" y="632"/>
                  </a:cubicBezTo>
                  <a:cubicBezTo>
                    <a:pt x="632" y="630"/>
                    <a:pt x="631" y="628"/>
                    <a:pt x="631" y="626"/>
                  </a:cubicBezTo>
                  <a:cubicBezTo>
                    <a:pt x="630" y="624"/>
                    <a:pt x="629" y="623"/>
                    <a:pt x="626" y="622"/>
                  </a:cubicBezTo>
                  <a:cubicBezTo>
                    <a:pt x="621" y="620"/>
                    <a:pt x="616" y="622"/>
                    <a:pt x="611" y="622"/>
                  </a:cubicBezTo>
                  <a:cubicBezTo>
                    <a:pt x="610" y="621"/>
                    <a:pt x="609" y="620"/>
                    <a:pt x="607" y="620"/>
                  </a:cubicBezTo>
                  <a:cubicBezTo>
                    <a:pt x="606" y="620"/>
                    <a:pt x="604" y="620"/>
                    <a:pt x="602" y="619"/>
                  </a:cubicBezTo>
                  <a:cubicBezTo>
                    <a:pt x="599" y="618"/>
                    <a:pt x="598" y="615"/>
                    <a:pt x="593" y="615"/>
                  </a:cubicBezTo>
                  <a:cubicBezTo>
                    <a:pt x="591" y="615"/>
                    <a:pt x="590" y="617"/>
                    <a:pt x="588" y="617"/>
                  </a:cubicBezTo>
                  <a:cubicBezTo>
                    <a:pt x="582" y="611"/>
                    <a:pt x="580" y="613"/>
                    <a:pt x="576" y="610"/>
                  </a:cubicBezTo>
                  <a:cubicBezTo>
                    <a:pt x="574" y="610"/>
                    <a:pt x="574" y="610"/>
                    <a:pt x="574" y="610"/>
                  </a:cubicBezTo>
                  <a:cubicBezTo>
                    <a:pt x="570" y="614"/>
                    <a:pt x="563" y="607"/>
                    <a:pt x="556" y="613"/>
                  </a:cubicBezTo>
                  <a:cubicBezTo>
                    <a:pt x="557" y="614"/>
                    <a:pt x="556" y="616"/>
                    <a:pt x="555" y="617"/>
                  </a:cubicBezTo>
                  <a:cubicBezTo>
                    <a:pt x="554" y="618"/>
                    <a:pt x="554" y="618"/>
                    <a:pt x="554" y="618"/>
                  </a:cubicBezTo>
                  <a:cubicBezTo>
                    <a:pt x="548" y="614"/>
                    <a:pt x="552" y="611"/>
                    <a:pt x="550" y="608"/>
                  </a:cubicBezTo>
                  <a:cubicBezTo>
                    <a:pt x="546" y="609"/>
                    <a:pt x="548" y="610"/>
                    <a:pt x="544" y="607"/>
                  </a:cubicBezTo>
                  <a:cubicBezTo>
                    <a:pt x="542" y="608"/>
                    <a:pt x="542" y="608"/>
                    <a:pt x="542" y="608"/>
                  </a:cubicBezTo>
                  <a:cubicBezTo>
                    <a:pt x="541" y="609"/>
                    <a:pt x="542" y="610"/>
                    <a:pt x="541" y="612"/>
                  </a:cubicBezTo>
                  <a:cubicBezTo>
                    <a:pt x="540" y="612"/>
                    <a:pt x="540" y="612"/>
                    <a:pt x="540" y="612"/>
                  </a:cubicBezTo>
                  <a:cubicBezTo>
                    <a:pt x="538" y="612"/>
                    <a:pt x="538" y="612"/>
                    <a:pt x="538" y="612"/>
                  </a:cubicBezTo>
                  <a:cubicBezTo>
                    <a:pt x="538" y="611"/>
                    <a:pt x="537" y="610"/>
                    <a:pt x="536" y="609"/>
                  </a:cubicBezTo>
                  <a:cubicBezTo>
                    <a:pt x="529" y="610"/>
                    <a:pt x="526" y="618"/>
                    <a:pt x="521" y="620"/>
                  </a:cubicBezTo>
                  <a:cubicBezTo>
                    <a:pt x="521" y="621"/>
                    <a:pt x="522" y="626"/>
                    <a:pt x="522" y="626"/>
                  </a:cubicBezTo>
                  <a:cubicBezTo>
                    <a:pt x="524" y="628"/>
                    <a:pt x="525" y="628"/>
                    <a:pt x="527" y="629"/>
                  </a:cubicBezTo>
                  <a:cubicBezTo>
                    <a:pt x="534" y="633"/>
                    <a:pt x="526" y="636"/>
                    <a:pt x="539" y="637"/>
                  </a:cubicBezTo>
                  <a:cubicBezTo>
                    <a:pt x="540" y="638"/>
                    <a:pt x="541" y="638"/>
                    <a:pt x="542" y="640"/>
                  </a:cubicBezTo>
                  <a:cubicBezTo>
                    <a:pt x="542" y="642"/>
                    <a:pt x="541" y="644"/>
                    <a:pt x="541" y="646"/>
                  </a:cubicBezTo>
                  <a:cubicBezTo>
                    <a:pt x="545" y="651"/>
                    <a:pt x="552" y="654"/>
                    <a:pt x="553" y="655"/>
                  </a:cubicBezTo>
                  <a:cubicBezTo>
                    <a:pt x="554" y="657"/>
                    <a:pt x="553" y="659"/>
                    <a:pt x="554" y="661"/>
                  </a:cubicBezTo>
                  <a:cubicBezTo>
                    <a:pt x="555" y="662"/>
                    <a:pt x="555" y="662"/>
                    <a:pt x="555" y="662"/>
                  </a:cubicBezTo>
                  <a:cubicBezTo>
                    <a:pt x="558" y="664"/>
                    <a:pt x="563" y="660"/>
                    <a:pt x="566" y="660"/>
                  </a:cubicBezTo>
                  <a:cubicBezTo>
                    <a:pt x="573" y="659"/>
                    <a:pt x="573" y="664"/>
                    <a:pt x="577" y="665"/>
                  </a:cubicBezTo>
                  <a:cubicBezTo>
                    <a:pt x="579" y="666"/>
                    <a:pt x="582" y="665"/>
                    <a:pt x="584" y="666"/>
                  </a:cubicBezTo>
                  <a:cubicBezTo>
                    <a:pt x="584" y="667"/>
                    <a:pt x="584" y="668"/>
                    <a:pt x="584" y="668"/>
                  </a:cubicBezTo>
                  <a:cubicBezTo>
                    <a:pt x="583" y="669"/>
                    <a:pt x="583" y="669"/>
                    <a:pt x="582" y="670"/>
                  </a:cubicBezTo>
                  <a:cubicBezTo>
                    <a:pt x="580" y="673"/>
                    <a:pt x="566" y="678"/>
                    <a:pt x="562" y="682"/>
                  </a:cubicBezTo>
                  <a:cubicBezTo>
                    <a:pt x="558" y="685"/>
                    <a:pt x="556" y="690"/>
                    <a:pt x="550" y="692"/>
                  </a:cubicBezTo>
                  <a:cubicBezTo>
                    <a:pt x="548" y="693"/>
                    <a:pt x="546" y="692"/>
                    <a:pt x="543" y="692"/>
                  </a:cubicBezTo>
                  <a:cubicBezTo>
                    <a:pt x="540" y="693"/>
                    <a:pt x="537" y="694"/>
                    <a:pt x="534" y="693"/>
                  </a:cubicBezTo>
                  <a:cubicBezTo>
                    <a:pt x="532" y="692"/>
                    <a:pt x="532" y="691"/>
                    <a:pt x="530" y="690"/>
                  </a:cubicBezTo>
                  <a:cubicBezTo>
                    <a:pt x="528" y="691"/>
                    <a:pt x="526" y="692"/>
                    <a:pt x="524" y="692"/>
                  </a:cubicBezTo>
                  <a:cubicBezTo>
                    <a:pt x="516" y="694"/>
                    <a:pt x="515" y="693"/>
                    <a:pt x="507" y="689"/>
                  </a:cubicBezTo>
                  <a:cubicBezTo>
                    <a:pt x="506" y="688"/>
                    <a:pt x="504" y="688"/>
                    <a:pt x="503" y="688"/>
                  </a:cubicBezTo>
                  <a:cubicBezTo>
                    <a:pt x="502" y="687"/>
                    <a:pt x="500" y="686"/>
                    <a:pt x="499" y="686"/>
                  </a:cubicBezTo>
                  <a:cubicBezTo>
                    <a:pt x="492" y="684"/>
                    <a:pt x="483" y="696"/>
                    <a:pt x="478" y="696"/>
                  </a:cubicBezTo>
                  <a:cubicBezTo>
                    <a:pt x="475" y="696"/>
                    <a:pt x="473" y="694"/>
                    <a:pt x="471" y="694"/>
                  </a:cubicBezTo>
                  <a:cubicBezTo>
                    <a:pt x="469" y="694"/>
                    <a:pt x="467" y="695"/>
                    <a:pt x="466" y="695"/>
                  </a:cubicBezTo>
                  <a:cubicBezTo>
                    <a:pt x="465" y="695"/>
                    <a:pt x="464" y="695"/>
                    <a:pt x="464" y="694"/>
                  </a:cubicBezTo>
                  <a:cubicBezTo>
                    <a:pt x="460" y="694"/>
                    <a:pt x="457" y="692"/>
                    <a:pt x="454" y="692"/>
                  </a:cubicBezTo>
                  <a:cubicBezTo>
                    <a:pt x="453" y="692"/>
                    <a:pt x="452" y="692"/>
                    <a:pt x="452" y="691"/>
                  </a:cubicBezTo>
                  <a:cubicBezTo>
                    <a:pt x="450" y="690"/>
                    <a:pt x="449" y="689"/>
                    <a:pt x="447" y="688"/>
                  </a:cubicBezTo>
                  <a:cubicBezTo>
                    <a:pt x="444" y="688"/>
                    <a:pt x="441" y="688"/>
                    <a:pt x="438" y="687"/>
                  </a:cubicBezTo>
                  <a:cubicBezTo>
                    <a:pt x="437" y="685"/>
                    <a:pt x="433" y="684"/>
                    <a:pt x="431" y="683"/>
                  </a:cubicBezTo>
                  <a:cubicBezTo>
                    <a:pt x="426" y="681"/>
                    <a:pt x="422" y="678"/>
                    <a:pt x="418" y="675"/>
                  </a:cubicBezTo>
                  <a:cubicBezTo>
                    <a:pt x="416" y="673"/>
                    <a:pt x="412" y="672"/>
                    <a:pt x="408" y="670"/>
                  </a:cubicBezTo>
                  <a:cubicBezTo>
                    <a:pt x="405" y="668"/>
                    <a:pt x="403" y="666"/>
                    <a:pt x="399" y="664"/>
                  </a:cubicBezTo>
                  <a:cubicBezTo>
                    <a:pt x="398" y="663"/>
                    <a:pt x="398" y="663"/>
                    <a:pt x="398" y="663"/>
                  </a:cubicBezTo>
                  <a:cubicBezTo>
                    <a:pt x="398" y="658"/>
                    <a:pt x="396" y="658"/>
                    <a:pt x="395" y="656"/>
                  </a:cubicBezTo>
                  <a:cubicBezTo>
                    <a:pt x="396" y="655"/>
                    <a:pt x="398" y="655"/>
                    <a:pt x="398" y="655"/>
                  </a:cubicBezTo>
                  <a:cubicBezTo>
                    <a:pt x="400" y="656"/>
                    <a:pt x="400" y="656"/>
                    <a:pt x="400" y="656"/>
                  </a:cubicBezTo>
                  <a:cubicBezTo>
                    <a:pt x="400" y="656"/>
                    <a:pt x="402" y="655"/>
                    <a:pt x="402" y="654"/>
                  </a:cubicBezTo>
                  <a:cubicBezTo>
                    <a:pt x="403" y="654"/>
                    <a:pt x="404" y="654"/>
                    <a:pt x="405" y="654"/>
                  </a:cubicBezTo>
                  <a:cubicBezTo>
                    <a:pt x="406" y="653"/>
                    <a:pt x="406" y="653"/>
                    <a:pt x="406" y="653"/>
                  </a:cubicBezTo>
                  <a:cubicBezTo>
                    <a:pt x="405" y="652"/>
                    <a:pt x="404" y="652"/>
                    <a:pt x="404" y="652"/>
                  </a:cubicBezTo>
                  <a:cubicBezTo>
                    <a:pt x="402" y="649"/>
                    <a:pt x="403" y="644"/>
                    <a:pt x="401" y="642"/>
                  </a:cubicBezTo>
                  <a:cubicBezTo>
                    <a:pt x="400" y="641"/>
                    <a:pt x="400" y="641"/>
                    <a:pt x="399" y="640"/>
                  </a:cubicBezTo>
                  <a:cubicBezTo>
                    <a:pt x="398" y="639"/>
                    <a:pt x="392" y="632"/>
                    <a:pt x="391" y="630"/>
                  </a:cubicBezTo>
                  <a:cubicBezTo>
                    <a:pt x="390" y="630"/>
                    <a:pt x="390" y="630"/>
                    <a:pt x="390" y="630"/>
                  </a:cubicBezTo>
                  <a:cubicBezTo>
                    <a:pt x="389" y="630"/>
                    <a:pt x="388" y="631"/>
                    <a:pt x="388" y="632"/>
                  </a:cubicBezTo>
                  <a:cubicBezTo>
                    <a:pt x="388" y="633"/>
                    <a:pt x="386" y="634"/>
                    <a:pt x="386" y="635"/>
                  </a:cubicBezTo>
                  <a:cubicBezTo>
                    <a:pt x="385" y="636"/>
                    <a:pt x="384" y="635"/>
                    <a:pt x="383" y="636"/>
                  </a:cubicBezTo>
                  <a:cubicBezTo>
                    <a:pt x="380" y="636"/>
                    <a:pt x="376" y="639"/>
                    <a:pt x="373" y="639"/>
                  </a:cubicBezTo>
                  <a:cubicBezTo>
                    <a:pt x="371" y="640"/>
                    <a:pt x="369" y="639"/>
                    <a:pt x="366" y="640"/>
                  </a:cubicBezTo>
                  <a:cubicBezTo>
                    <a:pt x="366" y="641"/>
                    <a:pt x="365" y="642"/>
                    <a:pt x="364" y="643"/>
                  </a:cubicBezTo>
                  <a:cubicBezTo>
                    <a:pt x="360" y="647"/>
                    <a:pt x="354" y="640"/>
                    <a:pt x="350" y="639"/>
                  </a:cubicBezTo>
                  <a:cubicBezTo>
                    <a:pt x="348" y="638"/>
                    <a:pt x="346" y="639"/>
                    <a:pt x="343" y="639"/>
                  </a:cubicBezTo>
                  <a:cubicBezTo>
                    <a:pt x="341" y="638"/>
                    <a:pt x="339" y="637"/>
                    <a:pt x="337" y="638"/>
                  </a:cubicBezTo>
                  <a:cubicBezTo>
                    <a:pt x="334" y="640"/>
                    <a:pt x="330" y="639"/>
                    <a:pt x="328" y="640"/>
                  </a:cubicBezTo>
                  <a:cubicBezTo>
                    <a:pt x="325" y="642"/>
                    <a:pt x="326" y="644"/>
                    <a:pt x="320" y="646"/>
                  </a:cubicBezTo>
                  <a:cubicBezTo>
                    <a:pt x="318" y="648"/>
                    <a:pt x="318" y="650"/>
                    <a:pt x="318" y="652"/>
                  </a:cubicBezTo>
                  <a:cubicBezTo>
                    <a:pt x="317" y="652"/>
                    <a:pt x="311" y="658"/>
                    <a:pt x="310" y="659"/>
                  </a:cubicBezTo>
                  <a:cubicBezTo>
                    <a:pt x="310" y="660"/>
                    <a:pt x="310" y="660"/>
                    <a:pt x="309" y="661"/>
                  </a:cubicBezTo>
                  <a:cubicBezTo>
                    <a:pt x="301" y="660"/>
                    <a:pt x="294" y="666"/>
                    <a:pt x="288" y="664"/>
                  </a:cubicBezTo>
                  <a:cubicBezTo>
                    <a:pt x="282" y="663"/>
                    <a:pt x="272" y="655"/>
                    <a:pt x="266" y="656"/>
                  </a:cubicBezTo>
                  <a:cubicBezTo>
                    <a:pt x="265" y="657"/>
                    <a:pt x="265" y="658"/>
                    <a:pt x="264" y="659"/>
                  </a:cubicBezTo>
                  <a:cubicBezTo>
                    <a:pt x="262" y="660"/>
                    <a:pt x="260" y="658"/>
                    <a:pt x="258" y="658"/>
                  </a:cubicBezTo>
                  <a:cubicBezTo>
                    <a:pt x="256" y="658"/>
                    <a:pt x="255" y="658"/>
                    <a:pt x="253" y="658"/>
                  </a:cubicBezTo>
                  <a:cubicBezTo>
                    <a:pt x="252" y="658"/>
                    <a:pt x="250" y="658"/>
                    <a:pt x="248" y="658"/>
                  </a:cubicBezTo>
                  <a:cubicBezTo>
                    <a:pt x="246" y="658"/>
                    <a:pt x="244" y="659"/>
                    <a:pt x="241" y="659"/>
                  </a:cubicBezTo>
                  <a:cubicBezTo>
                    <a:pt x="236" y="659"/>
                    <a:pt x="231" y="656"/>
                    <a:pt x="227" y="656"/>
                  </a:cubicBezTo>
                  <a:cubicBezTo>
                    <a:pt x="224" y="656"/>
                    <a:pt x="209" y="660"/>
                    <a:pt x="206" y="662"/>
                  </a:cubicBezTo>
                  <a:cubicBezTo>
                    <a:pt x="206" y="663"/>
                    <a:pt x="206" y="663"/>
                    <a:pt x="206" y="663"/>
                  </a:cubicBezTo>
                  <a:cubicBezTo>
                    <a:pt x="208" y="662"/>
                    <a:pt x="209" y="662"/>
                    <a:pt x="210" y="662"/>
                  </a:cubicBezTo>
                  <a:cubicBezTo>
                    <a:pt x="212" y="662"/>
                    <a:pt x="212" y="662"/>
                    <a:pt x="212" y="662"/>
                  </a:cubicBezTo>
                  <a:cubicBezTo>
                    <a:pt x="211" y="664"/>
                    <a:pt x="206" y="666"/>
                    <a:pt x="204" y="668"/>
                  </a:cubicBezTo>
                  <a:cubicBezTo>
                    <a:pt x="203" y="669"/>
                    <a:pt x="202" y="671"/>
                    <a:pt x="200" y="672"/>
                  </a:cubicBezTo>
                  <a:cubicBezTo>
                    <a:pt x="200" y="675"/>
                    <a:pt x="200" y="678"/>
                    <a:pt x="197" y="679"/>
                  </a:cubicBezTo>
                  <a:cubicBezTo>
                    <a:pt x="195" y="678"/>
                    <a:pt x="195" y="678"/>
                    <a:pt x="195" y="678"/>
                  </a:cubicBezTo>
                  <a:cubicBezTo>
                    <a:pt x="194" y="686"/>
                    <a:pt x="189" y="684"/>
                    <a:pt x="185" y="688"/>
                  </a:cubicBezTo>
                  <a:cubicBezTo>
                    <a:pt x="184" y="690"/>
                    <a:pt x="183" y="693"/>
                    <a:pt x="182" y="694"/>
                  </a:cubicBezTo>
                  <a:cubicBezTo>
                    <a:pt x="180" y="696"/>
                    <a:pt x="178" y="697"/>
                    <a:pt x="176" y="699"/>
                  </a:cubicBezTo>
                  <a:cubicBezTo>
                    <a:pt x="176" y="700"/>
                    <a:pt x="176" y="702"/>
                    <a:pt x="174" y="702"/>
                  </a:cubicBezTo>
                  <a:cubicBezTo>
                    <a:pt x="172" y="704"/>
                    <a:pt x="166" y="702"/>
                    <a:pt x="163" y="703"/>
                  </a:cubicBezTo>
                  <a:cubicBezTo>
                    <a:pt x="162" y="704"/>
                    <a:pt x="161" y="706"/>
                    <a:pt x="160" y="707"/>
                  </a:cubicBezTo>
                  <a:cubicBezTo>
                    <a:pt x="159" y="709"/>
                    <a:pt x="157" y="710"/>
                    <a:pt x="156" y="712"/>
                  </a:cubicBezTo>
                  <a:cubicBezTo>
                    <a:pt x="152" y="718"/>
                    <a:pt x="151" y="724"/>
                    <a:pt x="144" y="728"/>
                  </a:cubicBezTo>
                  <a:cubicBezTo>
                    <a:pt x="141" y="730"/>
                    <a:pt x="122" y="738"/>
                    <a:pt x="118" y="738"/>
                  </a:cubicBezTo>
                  <a:cubicBezTo>
                    <a:pt x="116" y="738"/>
                    <a:pt x="112" y="736"/>
                    <a:pt x="110" y="737"/>
                  </a:cubicBezTo>
                  <a:cubicBezTo>
                    <a:pt x="109" y="739"/>
                    <a:pt x="107" y="744"/>
                    <a:pt x="107" y="747"/>
                  </a:cubicBezTo>
                  <a:cubicBezTo>
                    <a:pt x="107" y="749"/>
                    <a:pt x="109" y="750"/>
                    <a:pt x="109" y="752"/>
                  </a:cubicBezTo>
                  <a:cubicBezTo>
                    <a:pt x="104" y="759"/>
                    <a:pt x="112" y="767"/>
                    <a:pt x="106" y="771"/>
                  </a:cubicBezTo>
                  <a:cubicBezTo>
                    <a:pt x="102" y="774"/>
                    <a:pt x="100" y="771"/>
                    <a:pt x="98" y="772"/>
                  </a:cubicBezTo>
                  <a:cubicBezTo>
                    <a:pt x="96" y="775"/>
                    <a:pt x="97" y="776"/>
                    <a:pt x="97" y="778"/>
                  </a:cubicBezTo>
                  <a:cubicBezTo>
                    <a:pt x="96" y="781"/>
                    <a:pt x="95" y="783"/>
                    <a:pt x="94" y="785"/>
                  </a:cubicBezTo>
                  <a:cubicBezTo>
                    <a:pt x="94" y="786"/>
                    <a:pt x="94" y="788"/>
                    <a:pt x="94" y="789"/>
                  </a:cubicBezTo>
                  <a:cubicBezTo>
                    <a:pt x="94" y="790"/>
                    <a:pt x="93" y="790"/>
                    <a:pt x="92" y="790"/>
                  </a:cubicBezTo>
                  <a:cubicBezTo>
                    <a:pt x="91" y="792"/>
                    <a:pt x="90" y="794"/>
                    <a:pt x="89" y="796"/>
                  </a:cubicBezTo>
                  <a:cubicBezTo>
                    <a:pt x="88" y="798"/>
                    <a:pt x="88" y="800"/>
                    <a:pt x="86" y="802"/>
                  </a:cubicBezTo>
                  <a:cubicBezTo>
                    <a:pt x="86" y="803"/>
                    <a:pt x="84" y="804"/>
                    <a:pt x="84" y="805"/>
                  </a:cubicBezTo>
                  <a:cubicBezTo>
                    <a:pt x="81" y="806"/>
                    <a:pt x="78" y="806"/>
                    <a:pt x="76" y="807"/>
                  </a:cubicBezTo>
                  <a:cubicBezTo>
                    <a:pt x="75" y="808"/>
                    <a:pt x="74" y="809"/>
                    <a:pt x="73" y="810"/>
                  </a:cubicBezTo>
                  <a:cubicBezTo>
                    <a:pt x="72" y="810"/>
                    <a:pt x="60" y="816"/>
                    <a:pt x="59" y="816"/>
                  </a:cubicBezTo>
                  <a:cubicBezTo>
                    <a:pt x="51" y="817"/>
                    <a:pt x="47" y="805"/>
                    <a:pt x="40" y="812"/>
                  </a:cubicBezTo>
                  <a:cubicBezTo>
                    <a:pt x="35" y="818"/>
                    <a:pt x="27" y="838"/>
                    <a:pt x="27" y="844"/>
                  </a:cubicBezTo>
                  <a:cubicBezTo>
                    <a:pt x="26" y="849"/>
                    <a:pt x="30" y="854"/>
                    <a:pt x="28" y="858"/>
                  </a:cubicBezTo>
                  <a:cubicBezTo>
                    <a:pt x="28" y="861"/>
                    <a:pt x="25" y="862"/>
                    <a:pt x="24" y="865"/>
                  </a:cubicBezTo>
                  <a:cubicBezTo>
                    <a:pt x="24" y="866"/>
                    <a:pt x="25" y="868"/>
                    <a:pt x="26" y="869"/>
                  </a:cubicBezTo>
                  <a:cubicBezTo>
                    <a:pt x="26" y="871"/>
                    <a:pt x="23" y="872"/>
                    <a:pt x="22" y="874"/>
                  </a:cubicBezTo>
                  <a:cubicBezTo>
                    <a:pt x="22" y="876"/>
                    <a:pt x="22" y="876"/>
                    <a:pt x="22" y="876"/>
                  </a:cubicBezTo>
                  <a:cubicBezTo>
                    <a:pt x="24" y="878"/>
                    <a:pt x="26" y="876"/>
                    <a:pt x="30" y="881"/>
                  </a:cubicBezTo>
                  <a:cubicBezTo>
                    <a:pt x="30" y="885"/>
                    <a:pt x="28" y="887"/>
                    <a:pt x="27" y="890"/>
                  </a:cubicBezTo>
                  <a:cubicBezTo>
                    <a:pt x="27" y="893"/>
                    <a:pt x="29" y="895"/>
                    <a:pt x="28" y="899"/>
                  </a:cubicBezTo>
                  <a:cubicBezTo>
                    <a:pt x="28" y="902"/>
                    <a:pt x="23" y="902"/>
                    <a:pt x="22" y="906"/>
                  </a:cubicBezTo>
                  <a:cubicBezTo>
                    <a:pt x="22" y="912"/>
                    <a:pt x="27" y="916"/>
                    <a:pt x="29" y="920"/>
                  </a:cubicBezTo>
                  <a:cubicBezTo>
                    <a:pt x="29" y="922"/>
                    <a:pt x="31" y="932"/>
                    <a:pt x="31" y="934"/>
                  </a:cubicBezTo>
                  <a:cubicBezTo>
                    <a:pt x="31" y="935"/>
                    <a:pt x="30" y="937"/>
                    <a:pt x="30" y="938"/>
                  </a:cubicBezTo>
                  <a:cubicBezTo>
                    <a:pt x="30" y="943"/>
                    <a:pt x="30" y="950"/>
                    <a:pt x="28" y="954"/>
                  </a:cubicBezTo>
                  <a:cubicBezTo>
                    <a:pt x="25" y="963"/>
                    <a:pt x="13" y="968"/>
                    <a:pt x="11" y="974"/>
                  </a:cubicBezTo>
                  <a:cubicBezTo>
                    <a:pt x="11" y="976"/>
                    <a:pt x="11" y="979"/>
                    <a:pt x="11" y="981"/>
                  </a:cubicBezTo>
                  <a:cubicBezTo>
                    <a:pt x="10" y="983"/>
                    <a:pt x="8" y="985"/>
                    <a:pt x="8" y="987"/>
                  </a:cubicBezTo>
                  <a:cubicBezTo>
                    <a:pt x="8" y="989"/>
                    <a:pt x="8" y="991"/>
                    <a:pt x="8" y="992"/>
                  </a:cubicBezTo>
                  <a:cubicBezTo>
                    <a:pt x="8" y="995"/>
                    <a:pt x="5" y="997"/>
                    <a:pt x="4" y="1000"/>
                  </a:cubicBezTo>
                  <a:cubicBezTo>
                    <a:pt x="3" y="1002"/>
                    <a:pt x="4" y="1003"/>
                    <a:pt x="2" y="1005"/>
                  </a:cubicBezTo>
                  <a:cubicBezTo>
                    <a:pt x="0" y="1010"/>
                    <a:pt x="0" y="1013"/>
                    <a:pt x="2" y="1017"/>
                  </a:cubicBezTo>
                  <a:cubicBezTo>
                    <a:pt x="8" y="1019"/>
                    <a:pt x="14" y="1023"/>
                    <a:pt x="20" y="1024"/>
                  </a:cubicBezTo>
                  <a:cubicBezTo>
                    <a:pt x="22" y="1024"/>
                    <a:pt x="24" y="1023"/>
                    <a:pt x="26" y="1022"/>
                  </a:cubicBezTo>
                  <a:cubicBezTo>
                    <a:pt x="28" y="1022"/>
                    <a:pt x="31" y="1022"/>
                    <a:pt x="33" y="1022"/>
                  </a:cubicBezTo>
                  <a:cubicBezTo>
                    <a:pt x="36" y="1022"/>
                    <a:pt x="38" y="1022"/>
                    <a:pt x="40" y="1022"/>
                  </a:cubicBezTo>
                  <a:cubicBezTo>
                    <a:pt x="42" y="1022"/>
                    <a:pt x="44" y="1021"/>
                    <a:pt x="46" y="1020"/>
                  </a:cubicBezTo>
                  <a:cubicBezTo>
                    <a:pt x="48" y="1019"/>
                    <a:pt x="48" y="1015"/>
                    <a:pt x="53" y="1017"/>
                  </a:cubicBezTo>
                  <a:cubicBezTo>
                    <a:pt x="54" y="1018"/>
                    <a:pt x="55" y="1021"/>
                    <a:pt x="58" y="1021"/>
                  </a:cubicBezTo>
                  <a:cubicBezTo>
                    <a:pt x="59" y="1020"/>
                    <a:pt x="59" y="1020"/>
                    <a:pt x="59" y="1020"/>
                  </a:cubicBezTo>
                  <a:cubicBezTo>
                    <a:pt x="61" y="1016"/>
                    <a:pt x="66" y="1013"/>
                    <a:pt x="71" y="1012"/>
                  </a:cubicBezTo>
                  <a:cubicBezTo>
                    <a:pt x="79" y="1012"/>
                    <a:pt x="82" y="1016"/>
                    <a:pt x="90" y="1012"/>
                  </a:cubicBezTo>
                  <a:cubicBezTo>
                    <a:pt x="92" y="1012"/>
                    <a:pt x="95" y="1014"/>
                    <a:pt x="96" y="1014"/>
                  </a:cubicBezTo>
                  <a:cubicBezTo>
                    <a:pt x="98" y="1013"/>
                    <a:pt x="98" y="1013"/>
                    <a:pt x="98" y="1013"/>
                  </a:cubicBezTo>
                  <a:cubicBezTo>
                    <a:pt x="97" y="1009"/>
                    <a:pt x="105" y="1007"/>
                    <a:pt x="108" y="1007"/>
                  </a:cubicBezTo>
                  <a:cubicBezTo>
                    <a:pt x="109" y="1007"/>
                    <a:pt x="111" y="1007"/>
                    <a:pt x="113" y="1007"/>
                  </a:cubicBezTo>
                  <a:cubicBezTo>
                    <a:pt x="114" y="1006"/>
                    <a:pt x="120" y="1001"/>
                    <a:pt x="123" y="1000"/>
                  </a:cubicBezTo>
                  <a:cubicBezTo>
                    <a:pt x="126" y="999"/>
                    <a:pt x="129" y="999"/>
                    <a:pt x="132" y="998"/>
                  </a:cubicBezTo>
                  <a:cubicBezTo>
                    <a:pt x="135" y="997"/>
                    <a:pt x="137" y="996"/>
                    <a:pt x="140" y="996"/>
                  </a:cubicBezTo>
                  <a:cubicBezTo>
                    <a:pt x="140" y="996"/>
                    <a:pt x="141" y="997"/>
                    <a:pt x="142" y="997"/>
                  </a:cubicBezTo>
                  <a:cubicBezTo>
                    <a:pt x="145" y="997"/>
                    <a:pt x="148" y="995"/>
                    <a:pt x="150" y="994"/>
                  </a:cubicBezTo>
                  <a:cubicBezTo>
                    <a:pt x="153" y="994"/>
                    <a:pt x="155" y="995"/>
                    <a:pt x="157" y="995"/>
                  </a:cubicBezTo>
                  <a:cubicBezTo>
                    <a:pt x="160" y="994"/>
                    <a:pt x="172" y="990"/>
                    <a:pt x="176" y="989"/>
                  </a:cubicBezTo>
                  <a:cubicBezTo>
                    <a:pt x="180" y="988"/>
                    <a:pt x="184" y="987"/>
                    <a:pt x="188" y="987"/>
                  </a:cubicBezTo>
                  <a:cubicBezTo>
                    <a:pt x="191" y="986"/>
                    <a:pt x="193" y="985"/>
                    <a:pt x="195" y="984"/>
                  </a:cubicBezTo>
                  <a:cubicBezTo>
                    <a:pt x="198" y="983"/>
                    <a:pt x="202" y="985"/>
                    <a:pt x="205" y="983"/>
                  </a:cubicBezTo>
                  <a:cubicBezTo>
                    <a:pt x="206" y="983"/>
                    <a:pt x="208" y="984"/>
                    <a:pt x="209" y="984"/>
                  </a:cubicBezTo>
                  <a:cubicBezTo>
                    <a:pt x="212" y="984"/>
                    <a:pt x="212" y="982"/>
                    <a:pt x="215" y="982"/>
                  </a:cubicBezTo>
                  <a:cubicBezTo>
                    <a:pt x="218" y="982"/>
                    <a:pt x="221" y="984"/>
                    <a:pt x="224" y="984"/>
                  </a:cubicBezTo>
                  <a:cubicBezTo>
                    <a:pt x="226" y="983"/>
                    <a:pt x="228" y="981"/>
                    <a:pt x="230" y="980"/>
                  </a:cubicBezTo>
                  <a:cubicBezTo>
                    <a:pt x="232" y="980"/>
                    <a:pt x="238" y="981"/>
                    <a:pt x="239" y="981"/>
                  </a:cubicBezTo>
                  <a:cubicBezTo>
                    <a:pt x="244" y="981"/>
                    <a:pt x="246" y="986"/>
                    <a:pt x="251" y="984"/>
                  </a:cubicBezTo>
                  <a:cubicBezTo>
                    <a:pt x="252" y="983"/>
                    <a:pt x="252" y="983"/>
                    <a:pt x="253" y="982"/>
                  </a:cubicBezTo>
                  <a:cubicBezTo>
                    <a:pt x="254" y="981"/>
                    <a:pt x="257" y="981"/>
                    <a:pt x="258" y="980"/>
                  </a:cubicBezTo>
                  <a:cubicBezTo>
                    <a:pt x="263" y="975"/>
                    <a:pt x="261" y="975"/>
                    <a:pt x="269" y="975"/>
                  </a:cubicBezTo>
                  <a:cubicBezTo>
                    <a:pt x="273" y="975"/>
                    <a:pt x="276" y="974"/>
                    <a:pt x="276" y="974"/>
                  </a:cubicBezTo>
                  <a:cubicBezTo>
                    <a:pt x="281" y="974"/>
                    <a:pt x="286" y="984"/>
                    <a:pt x="286" y="987"/>
                  </a:cubicBezTo>
                  <a:cubicBezTo>
                    <a:pt x="285" y="990"/>
                    <a:pt x="282" y="994"/>
                    <a:pt x="280" y="998"/>
                  </a:cubicBezTo>
                  <a:cubicBezTo>
                    <a:pt x="278" y="1008"/>
                    <a:pt x="281" y="1007"/>
                    <a:pt x="282" y="1012"/>
                  </a:cubicBezTo>
                  <a:cubicBezTo>
                    <a:pt x="280" y="1013"/>
                    <a:pt x="268" y="1016"/>
                    <a:pt x="266" y="1016"/>
                  </a:cubicBezTo>
                  <a:cubicBezTo>
                    <a:pt x="261" y="1016"/>
                    <a:pt x="254" y="1015"/>
                    <a:pt x="254" y="1022"/>
                  </a:cubicBezTo>
                  <a:cubicBezTo>
                    <a:pt x="254" y="1023"/>
                    <a:pt x="253" y="1024"/>
                    <a:pt x="254" y="1026"/>
                  </a:cubicBezTo>
                  <a:cubicBezTo>
                    <a:pt x="254" y="1026"/>
                    <a:pt x="256" y="1027"/>
                    <a:pt x="256" y="1027"/>
                  </a:cubicBezTo>
                  <a:cubicBezTo>
                    <a:pt x="256" y="1030"/>
                    <a:pt x="251" y="1033"/>
                    <a:pt x="248" y="1033"/>
                  </a:cubicBezTo>
                  <a:cubicBezTo>
                    <a:pt x="246" y="1033"/>
                    <a:pt x="244" y="1032"/>
                    <a:pt x="242" y="1031"/>
                  </a:cubicBezTo>
                  <a:cubicBezTo>
                    <a:pt x="241" y="1031"/>
                    <a:pt x="239" y="1032"/>
                    <a:pt x="238" y="1032"/>
                  </a:cubicBezTo>
                  <a:cubicBezTo>
                    <a:pt x="237" y="1034"/>
                    <a:pt x="239" y="1037"/>
                    <a:pt x="239" y="1040"/>
                  </a:cubicBezTo>
                  <a:cubicBezTo>
                    <a:pt x="238" y="1040"/>
                    <a:pt x="238" y="1041"/>
                    <a:pt x="238" y="1042"/>
                  </a:cubicBezTo>
                  <a:cubicBezTo>
                    <a:pt x="238" y="1043"/>
                    <a:pt x="238" y="1043"/>
                    <a:pt x="238" y="1043"/>
                  </a:cubicBezTo>
                  <a:cubicBezTo>
                    <a:pt x="239" y="1044"/>
                    <a:pt x="240" y="1044"/>
                    <a:pt x="240" y="1044"/>
                  </a:cubicBezTo>
                  <a:cubicBezTo>
                    <a:pt x="236" y="1050"/>
                    <a:pt x="230" y="1057"/>
                    <a:pt x="223" y="1060"/>
                  </a:cubicBezTo>
                  <a:cubicBezTo>
                    <a:pt x="221" y="1060"/>
                    <a:pt x="220" y="1060"/>
                    <a:pt x="218" y="1061"/>
                  </a:cubicBezTo>
                  <a:cubicBezTo>
                    <a:pt x="213" y="1066"/>
                    <a:pt x="206" y="1067"/>
                    <a:pt x="206" y="1068"/>
                  </a:cubicBezTo>
                  <a:cubicBezTo>
                    <a:pt x="203" y="1072"/>
                    <a:pt x="204" y="1076"/>
                    <a:pt x="202" y="1078"/>
                  </a:cubicBezTo>
                  <a:cubicBezTo>
                    <a:pt x="200" y="1081"/>
                    <a:pt x="196" y="1077"/>
                    <a:pt x="193" y="1083"/>
                  </a:cubicBezTo>
                  <a:cubicBezTo>
                    <a:pt x="193" y="1086"/>
                    <a:pt x="195" y="1087"/>
                    <a:pt x="196" y="1090"/>
                  </a:cubicBezTo>
                  <a:cubicBezTo>
                    <a:pt x="195" y="1091"/>
                    <a:pt x="195" y="1091"/>
                    <a:pt x="195" y="1091"/>
                  </a:cubicBezTo>
                  <a:cubicBezTo>
                    <a:pt x="194" y="1090"/>
                    <a:pt x="194" y="1090"/>
                    <a:pt x="194" y="1090"/>
                  </a:cubicBezTo>
                  <a:cubicBezTo>
                    <a:pt x="193" y="1090"/>
                    <a:pt x="192" y="1088"/>
                    <a:pt x="191" y="1086"/>
                  </a:cubicBezTo>
                  <a:cubicBezTo>
                    <a:pt x="185" y="1084"/>
                    <a:pt x="185" y="1084"/>
                    <a:pt x="185" y="1084"/>
                  </a:cubicBezTo>
                  <a:cubicBezTo>
                    <a:pt x="184" y="1084"/>
                    <a:pt x="183" y="1084"/>
                    <a:pt x="182" y="1084"/>
                  </a:cubicBezTo>
                  <a:cubicBezTo>
                    <a:pt x="181" y="1084"/>
                    <a:pt x="181" y="1082"/>
                    <a:pt x="180" y="1081"/>
                  </a:cubicBezTo>
                  <a:cubicBezTo>
                    <a:pt x="181" y="1081"/>
                    <a:pt x="182" y="1081"/>
                    <a:pt x="183" y="1081"/>
                  </a:cubicBezTo>
                  <a:cubicBezTo>
                    <a:pt x="184" y="1080"/>
                    <a:pt x="184" y="1080"/>
                    <a:pt x="184" y="1080"/>
                  </a:cubicBezTo>
                  <a:cubicBezTo>
                    <a:pt x="184" y="1080"/>
                    <a:pt x="185" y="1080"/>
                    <a:pt x="186" y="1081"/>
                  </a:cubicBezTo>
                  <a:cubicBezTo>
                    <a:pt x="186" y="1079"/>
                    <a:pt x="187" y="1077"/>
                    <a:pt x="186" y="1075"/>
                  </a:cubicBezTo>
                  <a:cubicBezTo>
                    <a:pt x="185" y="1074"/>
                    <a:pt x="185" y="1074"/>
                    <a:pt x="185" y="1074"/>
                  </a:cubicBezTo>
                  <a:cubicBezTo>
                    <a:pt x="182" y="1075"/>
                    <a:pt x="179" y="1077"/>
                    <a:pt x="178" y="1080"/>
                  </a:cubicBezTo>
                  <a:cubicBezTo>
                    <a:pt x="179" y="1090"/>
                    <a:pt x="175" y="1085"/>
                    <a:pt x="172" y="1092"/>
                  </a:cubicBezTo>
                  <a:cubicBezTo>
                    <a:pt x="173" y="1093"/>
                    <a:pt x="173" y="1093"/>
                    <a:pt x="173" y="1093"/>
                  </a:cubicBezTo>
                  <a:cubicBezTo>
                    <a:pt x="176" y="1094"/>
                    <a:pt x="178" y="1093"/>
                    <a:pt x="181" y="1094"/>
                  </a:cubicBezTo>
                  <a:cubicBezTo>
                    <a:pt x="183" y="1097"/>
                    <a:pt x="195" y="1093"/>
                    <a:pt x="201" y="1095"/>
                  </a:cubicBezTo>
                  <a:cubicBezTo>
                    <a:pt x="203" y="1096"/>
                    <a:pt x="204" y="1097"/>
                    <a:pt x="206" y="1098"/>
                  </a:cubicBezTo>
                  <a:cubicBezTo>
                    <a:pt x="206" y="1099"/>
                    <a:pt x="208" y="1099"/>
                    <a:pt x="208" y="1100"/>
                  </a:cubicBezTo>
                  <a:cubicBezTo>
                    <a:pt x="212" y="1102"/>
                    <a:pt x="210" y="1109"/>
                    <a:pt x="210" y="1113"/>
                  </a:cubicBezTo>
                  <a:cubicBezTo>
                    <a:pt x="211" y="1115"/>
                    <a:pt x="213" y="1117"/>
                    <a:pt x="212" y="1119"/>
                  </a:cubicBezTo>
                  <a:cubicBezTo>
                    <a:pt x="212" y="1119"/>
                    <a:pt x="212" y="1119"/>
                    <a:pt x="211" y="1119"/>
                  </a:cubicBezTo>
                  <a:cubicBezTo>
                    <a:pt x="213" y="1122"/>
                    <a:pt x="216" y="1126"/>
                    <a:pt x="218" y="1128"/>
                  </a:cubicBezTo>
                  <a:cubicBezTo>
                    <a:pt x="219" y="1129"/>
                    <a:pt x="220" y="1132"/>
                    <a:pt x="222" y="1133"/>
                  </a:cubicBezTo>
                  <a:cubicBezTo>
                    <a:pt x="226" y="1136"/>
                    <a:pt x="230" y="1132"/>
                    <a:pt x="234" y="1134"/>
                  </a:cubicBezTo>
                  <a:cubicBezTo>
                    <a:pt x="237" y="1136"/>
                    <a:pt x="241" y="1140"/>
                    <a:pt x="243" y="1143"/>
                  </a:cubicBezTo>
                  <a:cubicBezTo>
                    <a:pt x="244" y="1144"/>
                    <a:pt x="246" y="1145"/>
                    <a:pt x="248" y="1147"/>
                  </a:cubicBezTo>
                  <a:cubicBezTo>
                    <a:pt x="250" y="1149"/>
                    <a:pt x="249" y="1151"/>
                    <a:pt x="250" y="1153"/>
                  </a:cubicBezTo>
                  <a:cubicBezTo>
                    <a:pt x="251" y="1154"/>
                    <a:pt x="253" y="1156"/>
                    <a:pt x="254" y="1157"/>
                  </a:cubicBezTo>
                  <a:cubicBezTo>
                    <a:pt x="254" y="1157"/>
                    <a:pt x="260" y="1170"/>
                    <a:pt x="260" y="1170"/>
                  </a:cubicBezTo>
                  <a:cubicBezTo>
                    <a:pt x="260" y="1171"/>
                    <a:pt x="259" y="1172"/>
                    <a:pt x="258" y="1173"/>
                  </a:cubicBezTo>
                  <a:cubicBezTo>
                    <a:pt x="257" y="1174"/>
                    <a:pt x="255" y="1173"/>
                    <a:pt x="254" y="1174"/>
                  </a:cubicBezTo>
                  <a:cubicBezTo>
                    <a:pt x="252" y="1175"/>
                    <a:pt x="251" y="1176"/>
                    <a:pt x="250" y="1178"/>
                  </a:cubicBezTo>
                  <a:cubicBezTo>
                    <a:pt x="248" y="1179"/>
                    <a:pt x="246" y="1179"/>
                    <a:pt x="244" y="1180"/>
                  </a:cubicBezTo>
                  <a:cubicBezTo>
                    <a:pt x="243" y="1180"/>
                    <a:pt x="242" y="1182"/>
                    <a:pt x="241" y="1183"/>
                  </a:cubicBezTo>
                  <a:cubicBezTo>
                    <a:pt x="238" y="1185"/>
                    <a:pt x="235" y="1184"/>
                    <a:pt x="232" y="1186"/>
                  </a:cubicBezTo>
                  <a:cubicBezTo>
                    <a:pt x="232" y="1189"/>
                    <a:pt x="232" y="1189"/>
                    <a:pt x="232" y="1189"/>
                  </a:cubicBezTo>
                  <a:cubicBezTo>
                    <a:pt x="233" y="1190"/>
                    <a:pt x="233" y="1190"/>
                    <a:pt x="233" y="1190"/>
                  </a:cubicBezTo>
                  <a:cubicBezTo>
                    <a:pt x="234" y="1190"/>
                    <a:pt x="236" y="1189"/>
                    <a:pt x="237" y="1188"/>
                  </a:cubicBezTo>
                  <a:cubicBezTo>
                    <a:pt x="238" y="1189"/>
                    <a:pt x="238" y="1189"/>
                    <a:pt x="238" y="1189"/>
                  </a:cubicBezTo>
                  <a:cubicBezTo>
                    <a:pt x="239" y="1192"/>
                    <a:pt x="232" y="1194"/>
                    <a:pt x="232" y="1198"/>
                  </a:cubicBezTo>
                  <a:cubicBezTo>
                    <a:pt x="230" y="1206"/>
                    <a:pt x="234" y="1211"/>
                    <a:pt x="233" y="1214"/>
                  </a:cubicBezTo>
                  <a:cubicBezTo>
                    <a:pt x="234" y="1215"/>
                    <a:pt x="234" y="1215"/>
                    <a:pt x="234" y="1215"/>
                  </a:cubicBezTo>
                  <a:cubicBezTo>
                    <a:pt x="235" y="1215"/>
                    <a:pt x="236" y="1215"/>
                    <a:pt x="238" y="1215"/>
                  </a:cubicBezTo>
                  <a:cubicBezTo>
                    <a:pt x="238" y="1216"/>
                    <a:pt x="238" y="1216"/>
                    <a:pt x="238" y="1216"/>
                  </a:cubicBezTo>
                  <a:cubicBezTo>
                    <a:pt x="238" y="1223"/>
                    <a:pt x="248" y="1222"/>
                    <a:pt x="250" y="1225"/>
                  </a:cubicBezTo>
                  <a:cubicBezTo>
                    <a:pt x="250" y="1227"/>
                    <a:pt x="251" y="1231"/>
                    <a:pt x="252" y="1232"/>
                  </a:cubicBezTo>
                  <a:cubicBezTo>
                    <a:pt x="253" y="1233"/>
                    <a:pt x="253" y="1233"/>
                    <a:pt x="253" y="1233"/>
                  </a:cubicBezTo>
                  <a:cubicBezTo>
                    <a:pt x="256" y="1231"/>
                    <a:pt x="272" y="1223"/>
                    <a:pt x="274" y="1223"/>
                  </a:cubicBezTo>
                  <a:cubicBezTo>
                    <a:pt x="276" y="1224"/>
                    <a:pt x="276" y="1226"/>
                    <a:pt x="278" y="1227"/>
                  </a:cubicBezTo>
                  <a:cubicBezTo>
                    <a:pt x="279" y="1226"/>
                    <a:pt x="279" y="1224"/>
                    <a:pt x="279" y="1223"/>
                  </a:cubicBezTo>
                  <a:cubicBezTo>
                    <a:pt x="280" y="1223"/>
                    <a:pt x="281" y="1223"/>
                    <a:pt x="282" y="1223"/>
                  </a:cubicBezTo>
                  <a:cubicBezTo>
                    <a:pt x="283" y="1222"/>
                    <a:pt x="283" y="1222"/>
                    <a:pt x="283" y="1222"/>
                  </a:cubicBezTo>
                  <a:cubicBezTo>
                    <a:pt x="284" y="1222"/>
                    <a:pt x="284" y="1222"/>
                    <a:pt x="284" y="1222"/>
                  </a:cubicBezTo>
                  <a:cubicBezTo>
                    <a:pt x="290" y="1226"/>
                    <a:pt x="289" y="1232"/>
                    <a:pt x="298" y="1232"/>
                  </a:cubicBezTo>
                  <a:cubicBezTo>
                    <a:pt x="299" y="1232"/>
                    <a:pt x="300" y="1232"/>
                    <a:pt x="301" y="1232"/>
                  </a:cubicBezTo>
                  <a:cubicBezTo>
                    <a:pt x="306" y="1227"/>
                    <a:pt x="304" y="1226"/>
                    <a:pt x="311" y="1223"/>
                  </a:cubicBezTo>
                  <a:cubicBezTo>
                    <a:pt x="315" y="1224"/>
                    <a:pt x="319" y="1228"/>
                    <a:pt x="316" y="1233"/>
                  </a:cubicBezTo>
                  <a:cubicBezTo>
                    <a:pt x="315" y="1235"/>
                    <a:pt x="311" y="1235"/>
                    <a:pt x="310" y="1238"/>
                  </a:cubicBezTo>
                  <a:cubicBezTo>
                    <a:pt x="311" y="1240"/>
                    <a:pt x="311" y="1240"/>
                    <a:pt x="311" y="1240"/>
                  </a:cubicBezTo>
                  <a:cubicBezTo>
                    <a:pt x="314" y="1241"/>
                    <a:pt x="319" y="1240"/>
                    <a:pt x="318" y="1245"/>
                  </a:cubicBezTo>
                  <a:cubicBezTo>
                    <a:pt x="318" y="1246"/>
                    <a:pt x="318" y="1248"/>
                    <a:pt x="317" y="1248"/>
                  </a:cubicBezTo>
                  <a:cubicBezTo>
                    <a:pt x="309" y="1248"/>
                    <a:pt x="310" y="1255"/>
                    <a:pt x="305" y="1254"/>
                  </a:cubicBezTo>
                  <a:cubicBezTo>
                    <a:pt x="304" y="1254"/>
                    <a:pt x="304" y="1254"/>
                    <a:pt x="304" y="1254"/>
                  </a:cubicBezTo>
                  <a:cubicBezTo>
                    <a:pt x="304" y="1252"/>
                    <a:pt x="304" y="1252"/>
                    <a:pt x="304" y="1250"/>
                  </a:cubicBezTo>
                  <a:cubicBezTo>
                    <a:pt x="303" y="1250"/>
                    <a:pt x="303" y="1250"/>
                    <a:pt x="303" y="1250"/>
                  </a:cubicBezTo>
                  <a:cubicBezTo>
                    <a:pt x="302" y="1250"/>
                    <a:pt x="302" y="1251"/>
                    <a:pt x="301" y="1251"/>
                  </a:cubicBezTo>
                  <a:cubicBezTo>
                    <a:pt x="300" y="1252"/>
                    <a:pt x="298" y="1252"/>
                    <a:pt x="297" y="1253"/>
                  </a:cubicBezTo>
                  <a:cubicBezTo>
                    <a:pt x="296" y="1254"/>
                    <a:pt x="294" y="1256"/>
                    <a:pt x="293" y="1256"/>
                  </a:cubicBezTo>
                  <a:cubicBezTo>
                    <a:pt x="292" y="1256"/>
                    <a:pt x="290" y="1257"/>
                    <a:pt x="288" y="1257"/>
                  </a:cubicBezTo>
                  <a:cubicBezTo>
                    <a:pt x="287" y="1258"/>
                    <a:pt x="286" y="1259"/>
                    <a:pt x="285" y="1260"/>
                  </a:cubicBezTo>
                  <a:cubicBezTo>
                    <a:pt x="285" y="1260"/>
                    <a:pt x="285" y="1262"/>
                    <a:pt x="285" y="1263"/>
                  </a:cubicBezTo>
                  <a:cubicBezTo>
                    <a:pt x="286" y="1264"/>
                    <a:pt x="288" y="1265"/>
                    <a:pt x="288" y="1266"/>
                  </a:cubicBezTo>
                  <a:cubicBezTo>
                    <a:pt x="288" y="1269"/>
                    <a:pt x="288" y="1272"/>
                    <a:pt x="286" y="1275"/>
                  </a:cubicBezTo>
                  <a:cubicBezTo>
                    <a:pt x="285" y="1276"/>
                    <a:pt x="280" y="1275"/>
                    <a:pt x="279" y="1274"/>
                  </a:cubicBezTo>
                  <a:cubicBezTo>
                    <a:pt x="277" y="1272"/>
                    <a:pt x="280" y="1265"/>
                    <a:pt x="277" y="1264"/>
                  </a:cubicBezTo>
                  <a:cubicBezTo>
                    <a:pt x="274" y="1265"/>
                    <a:pt x="273" y="1268"/>
                    <a:pt x="271" y="1268"/>
                  </a:cubicBezTo>
                  <a:cubicBezTo>
                    <a:pt x="269" y="1269"/>
                    <a:pt x="267" y="1267"/>
                    <a:pt x="265" y="1269"/>
                  </a:cubicBezTo>
                  <a:cubicBezTo>
                    <a:pt x="267" y="1274"/>
                    <a:pt x="269" y="1277"/>
                    <a:pt x="272" y="1281"/>
                  </a:cubicBezTo>
                  <a:cubicBezTo>
                    <a:pt x="273" y="1282"/>
                    <a:pt x="275" y="1282"/>
                    <a:pt x="276" y="1281"/>
                  </a:cubicBezTo>
                  <a:cubicBezTo>
                    <a:pt x="277" y="1282"/>
                    <a:pt x="276" y="1283"/>
                    <a:pt x="276" y="1284"/>
                  </a:cubicBezTo>
                  <a:cubicBezTo>
                    <a:pt x="276" y="1287"/>
                    <a:pt x="278" y="1288"/>
                    <a:pt x="278" y="1291"/>
                  </a:cubicBezTo>
                  <a:cubicBezTo>
                    <a:pt x="277" y="1292"/>
                    <a:pt x="277" y="1292"/>
                    <a:pt x="277" y="1292"/>
                  </a:cubicBezTo>
                  <a:cubicBezTo>
                    <a:pt x="276" y="1292"/>
                    <a:pt x="276" y="1292"/>
                    <a:pt x="276" y="1292"/>
                  </a:cubicBezTo>
                  <a:cubicBezTo>
                    <a:pt x="274" y="1292"/>
                    <a:pt x="273" y="1291"/>
                    <a:pt x="272" y="1290"/>
                  </a:cubicBezTo>
                  <a:cubicBezTo>
                    <a:pt x="271" y="1290"/>
                    <a:pt x="270" y="1291"/>
                    <a:pt x="269" y="1291"/>
                  </a:cubicBezTo>
                  <a:cubicBezTo>
                    <a:pt x="268" y="1292"/>
                    <a:pt x="268" y="1294"/>
                    <a:pt x="268" y="1295"/>
                  </a:cubicBezTo>
                  <a:cubicBezTo>
                    <a:pt x="266" y="1296"/>
                    <a:pt x="266" y="1296"/>
                    <a:pt x="266" y="1296"/>
                  </a:cubicBezTo>
                  <a:cubicBezTo>
                    <a:pt x="264" y="1297"/>
                    <a:pt x="264" y="1299"/>
                    <a:pt x="265" y="1301"/>
                  </a:cubicBezTo>
                  <a:cubicBezTo>
                    <a:pt x="264" y="1302"/>
                    <a:pt x="264" y="1302"/>
                    <a:pt x="264" y="1302"/>
                  </a:cubicBezTo>
                  <a:cubicBezTo>
                    <a:pt x="258" y="1303"/>
                    <a:pt x="255" y="1297"/>
                    <a:pt x="251" y="1295"/>
                  </a:cubicBezTo>
                  <a:cubicBezTo>
                    <a:pt x="249" y="1295"/>
                    <a:pt x="249" y="1295"/>
                    <a:pt x="249" y="1295"/>
                  </a:cubicBezTo>
                  <a:cubicBezTo>
                    <a:pt x="248" y="1296"/>
                    <a:pt x="247" y="1297"/>
                    <a:pt x="247" y="1298"/>
                  </a:cubicBezTo>
                  <a:cubicBezTo>
                    <a:pt x="246" y="1299"/>
                    <a:pt x="244" y="1300"/>
                    <a:pt x="243" y="1299"/>
                  </a:cubicBezTo>
                  <a:cubicBezTo>
                    <a:pt x="243" y="1298"/>
                    <a:pt x="242" y="1296"/>
                    <a:pt x="242" y="1295"/>
                  </a:cubicBezTo>
                  <a:cubicBezTo>
                    <a:pt x="242" y="1294"/>
                    <a:pt x="242" y="1293"/>
                    <a:pt x="242" y="1292"/>
                  </a:cubicBezTo>
                  <a:cubicBezTo>
                    <a:pt x="240" y="1292"/>
                    <a:pt x="234" y="1295"/>
                    <a:pt x="233" y="1297"/>
                  </a:cubicBezTo>
                  <a:cubicBezTo>
                    <a:pt x="231" y="1297"/>
                    <a:pt x="228" y="1297"/>
                    <a:pt x="227" y="1298"/>
                  </a:cubicBezTo>
                  <a:cubicBezTo>
                    <a:pt x="224" y="1298"/>
                    <a:pt x="223" y="1300"/>
                    <a:pt x="220" y="1300"/>
                  </a:cubicBezTo>
                  <a:cubicBezTo>
                    <a:pt x="218" y="1300"/>
                    <a:pt x="216" y="1300"/>
                    <a:pt x="214" y="1300"/>
                  </a:cubicBezTo>
                  <a:cubicBezTo>
                    <a:pt x="213" y="1300"/>
                    <a:pt x="212" y="1301"/>
                    <a:pt x="211" y="1301"/>
                  </a:cubicBezTo>
                  <a:cubicBezTo>
                    <a:pt x="211" y="1302"/>
                    <a:pt x="210" y="1303"/>
                    <a:pt x="210" y="1304"/>
                  </a:cubicBezTo>
                  <a:cubicBezTo>
                    <a:pt x="208" y="1305"/>
                    <a:pt x="208" y="1305"/>
                    <a:pt x="208" y="1305"/>
                  </a:cubicBezTo>
                  <a:cubicBezTo>
                    <a:pt x="208" y="1305"/>
                    <a:pt x="207" y="1306"/>
                    <a:pt x="207" y="1307"/>
                  </a:cubicBezTo>
                  <a:cubicBezTo>
                    <a:pt x="208" y="1308"/>
                    <a:pt x="209" y="1310"/>
                    <a:pt x="209" y="1311"/>
                  </a:cubicBezTo>
                  <a:cubicBezTo>
                    <a:pt x="209" y="1313"/>
                    <a:pt x="208" y="1315"/>
                    <a:pt x="208" y="1317"/>
                  </a:cubicBezTo>
                  <a:cubicBezTo>
                    <a:pt x="209" y="1318"/>
                    <a:pt x="210" y="1318"/>
                    <a:pt x="210" y="1319"/>
                  </a:cubicBezTo>
                  <a:cubicBezTo>
                    <a:pt x="210" y="1320"/>
                    <a:pt x="210" y="1320"/>
                    <a:pt x="211" y="1322"/>
                  </a:cubicBezTo>
                  <a:cubicBezTo>
                    <a:pt x="213" y="1323"/>
                    <a:pt x="216" y="1323"/>
                    <a:pt x="217" y="1324"/>
                  </a:cubicBezTo>
                  <a:cubicBezTo>
                    <a:pt x="217" y="1326"/>
                    <a:pt x="217" y="1326"/>
                    <a:pt x="217" y="1326"/>
                  </a:cubicBezTo>
                  <a:cubicBezTo>
                    <a:pt x="215" y="1328"/>
                    <a:pt x="214" y="1328"/>
                    <a:pt x="211" y="1329"/>
                  </a:cubicBezTo>
                  <a:cubicBezTo>
                    <a:pt x="210" y="1330"/>
                    <a:pt x="210" y="1331"/>
                    <a:pt x="210" y="1332"/>
                  </a:cubicBezTo>
                  <a:cubicBezTo>
                    <a:pt x="209" y="1332"/>
                    <a:pt x="208" y="1332"/>
                    <a:pt x="207" y="1332"/>
                  </a:cubicBezTo>
                  <a:cubicBezTo>
                    <a:pt x="208" y="1333"/>
                    <a:pt x="208" y="1333"/>
                    <a:pt x="208" y="1333"/>
                  </a:cubicBezTo>
                  <a:cubicBezTo>
                    <a:pt x="208" y="1333"/>
                    <a:pt x="209" y="1334"/>
                    <a:pt x="210" y="1334"/>
                  </a:cubicBezTo>
                  <a:cubicBezTo>
                    <a:pt x="211" y="1336"/>
                    <a:pt x="212" y="1338"/>
                    <a:pt x="214" y="1339"/>
                  </a:cubicBezTo>
                  <a:cubicBezTo>
                    <a:pt x="215" y="1339"/>
                    <a:pt x="218" y="1338"/>
                    <a:pt x="220" y="1338"/>
                  </a:cubicBezTo>
                  <a:cubicBezTo>
                    <a:pt x="220" y="1339"/>
                    <a:pt x="220" y="1339"/>
                    <a:pt x="220" y="1339"/>
                  </a:cubicBezTo>
                  <a:cubicBezTo>
                    <a:pt x="218" y="1340"/>
                    <a:pt x="217" y="1344"/>
                    <a:pt x="217" y="1346"/>
                  </a:cubicBezTo>
                  <a:cubicBezTo>
                    <a:pt x="218" y="1347"/>
                    <a:pt x="221" y="1347"/>
                    <a:pt x="223" y="1348"/>
                  </a:cubicBezTo>
                  <a:cubicBezTo>
                    <a:pt x="224" y="1347"/>
                    <a:pt x="224" y="1347"/>
                    <a:pt x="226" y="1346"/>
                  </a:cubicBezTo>
                  <a:cubicBezTo>
                    <a:pt x="231" y="1349"/>
                    <a:pt x="231" y="1349"/>
                    <a:pt x="231" y="1349"/>
                  </a:cubicBezTo>
                  <a:cubicBezTo>
                    <a:pt x="231" y="1350"/>
                    <a:pt x="231" y="1350"/>
                    <a:pt x="231" y="1350"/>
                  </a:cubicBezTo>
                  <a:cubicBezTo>
                    <a:pt x="231" y="1352"/>
                    <a:pt x="230" y="1353"/>
                    <a:pt x="230" y="1355"/>
                  </a:cubicBezTo>
                  <a:cubicBezTo>
                    <a:pt x="232" y="1356"/>
                    <a:pt x="232" y="1356"/>
                    <a:pt x="232" y="1356"/>
                  </a:cubicBezTo>
                  <a:cubicBezTo>
                    <a:pt x="233" y="1356"/>
                    <a:pt x="234" y="1355"/>
                    <a:pt x="235" y="1354"/>
                  </a:cubicBezTo>
                  <a:cubicBezTo>
                    <a:pt x="236" y="1355"/>
                    <a:pt x="238" y="1355"/>
                    <a:pt x="238" y="1354"/>
                  </a:cubicBezTo>
                  <a:cubicBezTo>
                    <a:pt x="240" y="1353"/>
                    <a:pt x="240" y="1350"/>
                    <a:pt x="240" y="1349"/>
                  </a:cubicBezTo>
                  <a:cubicBezTo>
                    <a:pt x="242" y="1348"/>
                    <a:pt x="242" y="1348"/>
                    <a:pt x="242" y="1348"/>
                  </a:cubicBezTo>
                  <a:cubicBezTo>
                    <a:pt x="243" y="1349"/>
                    <a:pt x="243" y="1349"/>
                    <a:pt x="243" y="1349"/>
                  </a:cubicBezTo>
                  <a:cubicBezTo>
                    <a:pt x="245" y="1354"/>
                    <a:pt x="244" y="1351"/>
                    <a:pt x="247" y="1354"/>
                  </a:cubicBezTo>
                  <a:cubicBezTo>
                    <a:pt x="247" y="1356"/>
                    <a:pt x="246" y="1358"/>
                    <a:pt x="246" y="1360"/>
                  </a:cubicBezTo>
                  <a:cubicBezTo>
                    <a:pt x="245" y="1362"/>
                    <a:pt x="246" y="1366"/>
                    <a:pt x="246" y="1369"/>
                  </a:cubicBezTo>
                  <a:cubicBezTo>
                    <a:pt x="245" y="1369"/>
                    <a:pt x="244" y="1370"/>
                    <a:pt x="243" y="1370"/>
                  </a:cubicBezTo>
                  <a:cubicBezTo>
                    <a:pt x="244" y="1372"/>
                    <a:pt x="246" y="1373"/>
                    <a:pt x="248" y="1374"/>
                  </a:cubicBezTo>
                  <a:cubicBezTo>
                    <a:pt x="249" y="1375"/>
                    <a:pt x="250" y="1377"/>
                    <a:pt x="251" y="1378"/>
                  </a:cubicBezTo>
                  <a:cubicBezTo>
                    <a:pt x="252" y="1379"/>
                    <a:pt x="254" y="1378"/>
                    <a:pt x="255" y="1378"/>
                  </a:cubicBezTo>
                  <a:cubicBezTo>
                    <a:pt x="256" y="1378"/>
                    <a:pt x="257" y="1379"/>
                    <a:pt x="257" y="1380"/>
                  </a:cubicBezTo>
                  <a:cubicBezTo>
                    <a:pt x="257" y="1381"/>
                    <a:pt x="257" y="1381"/>
                    <a:pt x="257" y="1381"/>
                  </a:cubicBezTo>
                  <a:cubicBezTo>
                    <a:pt x="256" y="1382"/>
                    <a:pt x="256" y="1382"/>
                    <a:pt x="256" y="1382"/>
                  </a:cubicBezTo>
                  <a:cubicBezTo>
                    <a:pt x="257" y="1385"/>
                    <a:pt x="260" y="1386"/>
                    <a:pt x="261" y="1388"/>
                  </a:cubicBezTo>
                  <a:cubicBezTo>
                    <a:pt x="261" y="1389"/>
                    <a:pt x="261" y="1389"/>
                    <a:pt x="261" y="1389"/>
                  </a:cubicBezTo>
                  <a:cubicBezTo>
                    <a:pt x="260" y="1389"/>
                    <a:pt x="259" y="1389"/>
                    <a:pt x="258" y="1389"/>
                  </a:cubicBezTo>
                  <a:cubicBezTo>
                    <a:pt x="257" y="1388"/>
                    <a:pt x="242" y="1381"/>
                    <a:pt x="241" y="1380"/>
                  </a:cubicBezTo>
                  <a:cubicBezTo>
                    <a:pt x="240" y="1378"/>
                    <a:pt x="240" y="1376"/>
                    <a:pt x="239" y="1374"/>
                  </a:cubicBezTo>
                  <a:cubicBezTo>
                    <a:pt x="238" y="1375"/>
                    <a:pt x="238" y="1375"/>
                    <a:pt x="238" y="1375"/>
                  </a:cubicBezTo>
                  <a:cubicBezTo>
                    <a:pt x="239" y="1377"/>
                    <a:pt x="239" y="1380"/>
                    <a:pt x="240" y="1382"/>
                  </a:cubicBezTo>
                  <a:cubicBezTo>
                    <a:pt x="240" y="1382"/>
                    <a:pt x="257" y="1389"/>
                    <a:pt x="258" y="1390"/>
                  </a:cubicBezTo>
                  <a:cubicBezTo>
                    <a:pt x="259" y="1391"/>
                    <a:pt x="259" y="1391"/>
                    <a:pt x="259" y="1391"/>
                  </a:cubicBezTo>
                  <a:cubicBezTo>
                    <a:pt x="261" y="1393"/>
                    <a:pt x="269" y="1399"/>
                    <a:pt x="270" y="1401"/>
                  </a:cubicBezTo>
                  <a:cubicBezTo>
                    <a:pt x="272" y="1404"/>
                    <a:pt x="272" y="1408"/>
                    <a:pt x="273" y="1409"/>
                  </a:cubicBezTo>
                  <a:cubicBezTo>
                    <a:pt x="274" y="1411"/>
                    <a:pt x="275" y="1410"/>
                    <a:pt x="277" y="1412"/>
                  </a:cubicBezTo>
                  <a:cubicBezTo>
                    <a:pt x="278" y="1412"/>
                    <a:pt x="279" y="1412"/>
                    <a:pt x="280" y="1413"/>
                  </a:cubicBezTo>
                  <a:cubicBezTo>
                    <a:pt x="280" y="1414"/>
                    <a:pt x="280" y="1414"/>
                    <a:pt x="280" y="1414"/>
                  </a:cubicBezTo>
                  <a:cubicBezTo>
                    <a:pt x="279" y="1416"/>
                    <a:pt x="279" y="1416"/>
                    <a:pt x="279" y="1416"/>
                  </a:cubicBezTo>
                  <a:cubicBezTo>
                    <a:pt x="279" y="1416"/>
                    <a:pt x="278" y="1416"/>
                    <a:pt x="278" y="1416"/>
                  </a:cubicBezTo>
                  <a:cubicBezTo>
                    <a:pt x="279" y="1416"/>
                    <a:pt x="280" y="1416"/>
                    <a:pt x="280" y="1415"/>
                  </a:cubicBezTo>
                  <a:cubicBezTo>
                    <a:pt x="281" y="1414"/>
                    <a:pt x="281" y="1413"/>
                    <a:pt x="282" y="1412"/>
                  </a:cubicBezTo>
                  <a:cubicBezTo>
                    <a:pt x="284" y="1412"/>
                    <a:pt x="284" y="1412"/>
                    <a:pt x="284" y="1412"/>
                  </a:cubicBezTo>
                  <a:cubicBezTo>
                    <a:pt x="285" y="1413"/>
                    <a:pt x="285" y="1414"/>
                    <a:pt x="286" y="1415"/>
                  </a:cubicBezTo>
                  <a:cubicBezTo>
                    <a:pt x="287" y="1416"/>
                    <a:pt x="287" y="1416"/>
                    <a:pt x="287" y="1416"/>
                  </a:cubicBezTo>
                  <a:cubicBezTo>
                    <a:pt x="288" y="1415"/>
                    <a:pt x="288" y="1414"/>
                    <a:pt x="288" y="1413"/>
                  </a:cubicBezTo>
                  <a:cubicBezTo>
                    <a:pt x="290" y="1412"/>
                    <a:pt x="291" y="1412"/>
                    <a:pt x="292" y="1412"/>
                  </a:cubicBezTo>
                  <a:cubicBezTo>
                    <a:pt x="294" y="1410"/>
                    <a:pt x="294" y="1409"/>
                    <a:pt x="296" y="1408"/>
                  </a:cubicBezTo>
                  <a:cubicBezTo>
                    <a:pt x="296" y="1408"/>
                    <a:pt x="312" y="1405"/>
                    <a:pt x="312" y="1405"/>
                  </a:cubicBezTo>
                  <a:cubicBezTo>
                    <a:pt x="315" y="1406"/>
                    <a:pt x="317" y="1408"/>
                    <a:pt x="320" y="1408"/>
                  </a:cubicBezTo>
                  <a:cubicBezTo>
                    <a:pt x="322" y="1407"/>
                    <a:pt x="322" y="1407"/>
                    <a:pt x="322" y="1407"/>
                  </a:cubicBezTo>
                  <a:cubicBezTo>
                    <a:pt x="322" y="1406"/>
                    <a:pt x="322" y="1406"/>
                    <a:pt x="322" y="1406"/>
                  </a:cubicBezTo>
                  <a:cubicBezTo>
                    <a:pt x="323" y="1406"/>
                    <a:pt x="323" y="1406"/>
                    <a:pt x="323" y="1406"/>
                  </a:cubicBezTo>
                  <a:cubicBezTo>
                    <a:pt x="325" y="1407"/>
                    <a:pt x="326" y="1409"/>
                    <a:pt x="329" y="1410"/>
                  </a:cubicBezTo>
                  <a:cubicBezTo>
                    <a:pt x="333" y="1413"/>
                    <a:pt x="338" y="1408"/>
                    <a:pt x="341" y="1408"/>
                  </a:cubicBezTo>
                  <a:cubicBezTo>
                    <a:pt x="343" y="1408"/>
                    <a:pt x="345" y="1409"/>
                    <a:pt x="347" y="1407"/>
                  </a:cubicBezTo>
                  <a:cubicBezTo>
                    <a:pt x="348" y="1407"/>
                    <a:pt x="350" y="1409"/>
                    <a:pt x="350" y="1410"/>
                  </a:cubicBezTo>
                  <a:cubicBezTo>
                    <a:pt x="350" y="1412"/>
                    <a:pt x="350" y="1412"/>
                    <a:pt x="350" y="1412"/>
                  </a:cubicBezTo>
                  <a:cubicBezTo>
                    <a:pt x="348" y="1412"/>
                    <a:pt x="347" y="1413"/>
                    <a:pt x="345" y="1414"/>
                  </a:cubicBezTo>
                  <a:cubicBezTo>
                    <a:pt x="342" y="1414"/>
                    <a:pt x="342" y="1414"/>
                    <a:pt x="342" y="1414"/>
                  </a:cubicBezTo>
                  <a:cubicBezTo>
                    <a:pt x="342" y="1414"/>
                    <a:pt x="340" y="1416"/>
                    <a:pt x="340" y="1416"/>
                  </a:cubicBezTo>
                  <a:cubicBezTo>
                    <a:pt x="340" y="1417"/>
                    <a:pt x="340" y="1418"/>
                    <a:pt x="339" y="1419"/>
                  </a:cubicBezTo>
                  <a:cubicBezTo>
                    <a:pt x="338" y="1421"/>
                    <a:pt x="337" y="1421"/>
                    <a:pt x="337" y="1424"/>
                  </a:cubicBezTo>
                  <a:cubicBezTo>
                    <a:pt x="334" y="1426"/>
                    <a:pt x="326" y="1430"/>
                    <a:pt x="323" y="1429"/>
                  </a:cubicBezTo>
                  <a:cubicBezTo>
                    <a:pt x="321" y="1429"/>
                    <a:pt x="318" y="1426"/>
                    <a:pt x="317" y="1426"/>
                  </a:cubicBezTo>
                  <a:cubicBezTo>
                    <a:pt x="318" y="1427"/>
                    <a:pt x="318" y="1428"/>
                    <a:pt x="318" y="1429"/>
                  </a:cubicBezTo>
                  <a:cubicBezTo>
                    <a:pt x="317" y="1430"/>
                    <a:pt x="317" y="1430"/>
                    <a:pt x="317" y="1430"/>
                  </a:cubicBezTo>
                  <a:cubicBezTo>
                    <a:pt x="316" y="1429"/>
                    <a:pt x="315" y="1429"/>
                    <a:pt x="314" y="1428"/>
                  </a:cubicBezTo>
                  <a:cubicBezTo>
                    <a:pt x="314" y="1428"/>
                    <a:pt x="314" y="1427"/>
                    <a:pt x="314" y="1426"/>
                  </a:cubicBezTo>
                  <a:cubicBezTo>
                    <a:pt x="312" y="1427"/>
                    <a:pt x="310" y="1428"/>
                    <a:pt x="308" y="1427"/>
                  </a:cubicBezTo>
                  <a:cubicBezTo>
                    <a:pt x="306" y="1427"/>
                    <a:pt x="304" y="1425"/>
                    <a:pt x="302" y="1426"/>
                  </a:cubicBezTo>
                  <a:cubicBezTo>
                    <a:pt x="299" y="1426"/>
                    <a:pt x="294" y="1431"/>
                    <a:pt x="290" y="1432"/>
                  </a:cubicBezTo>
                  <a:cubicBezTo>
                    <a:pt x="287" y="1433"/>
                    <a:pt x="284" y="1434"/>
                    <a:pt x="281" y="1434"/>
                  </a:cubicBezTo>
                  <a:cubicBezTo>
                    <a:pt x="276" y="1436"/>
                    <a:pt x="272" y="1438"/>
                    <a:pt x="267" y="1438"/>
                  </a:cubicBezTo>
                  <a:cubicBezTo>
                    <a:pt x="259" y="1440"/>
                    <a:pt x="251" y="1439"/>
                    <a:pt x="243" y="1442"/>
                  </a:cubicBezTo>
                  <a:cubicBezTo>
                    <a:pt x="240" y="1443"/>
                    <a:pt x="233" y="1446"/>
                    <a:pt x="231" y="1446"/>
                  </a:cubicBezTo>
                  <a:cubicBezTo>
                    <a:pt x="227" y="1446"/>
                    <a:pt x="228" y="1440"/>
                    <a:pt x="227" y="1440"/>
                  </a:cubicBezTo>
                  <a:cubicBezTo>
                    <a:pt x="226" y="1441"/>
                    <a:pt x="226" y="1443"/>
                    <a:pt x="224" y="1443"/>
                  </a:cubicBezTo>
                  <a:cubicBezTo>
                    <a:pt x="220" y="1442"/>
                    <a:pt x="222" y="1438"/>
                    <a:pt x="220" y="1436"/>
                  </a:cubicBezTo>
                  <a:cubicBezTo>
                    <a:pt x="220" y="1435"/>
                    <a:pt x="219" y="1434"/>
                    <a:pt x="218" y="1434"/>
                  </a:cubicBezTo>
                  <a:cubicBezTo>
                    <a:pt x="217" y="1434"/>
                    <a:pt x="217" y="1432"/>
                    <a:pt x="217" y="1430"/>
                  </a:cubicBezTo>
                  <a:cubicBezTo>
                    <a:pt x="216" y="1428"/>
                    <a:pt x="211" y="1428"/>
                    <a:pt x="213" y="1422"/>
                  </a:cubicBezTo>
                  <a:cubicBezTo>
                    <a:pt x="213" y="1422"/>
                    <a:pt x="213" y="1422"/>
                    <a:pt x="213" y="1421"/>
                  </a:cubicBezTo>
                  <a:cubicBezTo>
                    <a:pt x="212" y="1421"/>
                    <a:pt x="211" y="1420"/>
                    <a:pt x="210" y="1420"/>
                  </a:cubicBezTo>
                  <a:cubicBezTo>
                    <a:pt x="209" y="1420"/>
                    <a:pt x="209" y="1419"/>
                    <a:pt x="208" y="1418"/>
                  </a:cubicBezTo>
                  <a:cubicBezTo>
                    <a:pt x="207" y="1419"/>
                    <a:pt x="207" y="1419"/>
                    <a:pt x="207" y="1419"/>
                  </a:cubicBezTo>
                  <a:cubicBezTo>
                    <a:pt x="206" y="1420"/>
                    <a:pt x="206" y="1420"/>
                    <a:pt x="206" y="1420"/>
                  </a:cubicBezTo>
                  <a:cubicBezTo>
                    <a:pt x="205" y="1420"/>
                    <a:pt x="204" y="1418"/>
                    <a:pt x="203" y="1417"/>
                  </a:cubicBezTo>
                  <a:cubicBezTo>
                    <a:pt x="202" y="1418"/>
                    <a:pt x="201" y="1419"/>
                    <a:pt x="200" y="1420"/>
                  </a:cubicBezTo>
                  <a:cubicBezTo>
                    <a:pt x="199" y="1421"/>
                    <a:pt x="197" y="1422"/>
                    <a:pt x="196" y="1424"/>
                  </a:cubicBezTo>
                  <a:cubicBezTo>
                    <a:pt x="193" y="1428"/>
                    <a:pt x="196" y="1431"/>
                    <a:pt x="192" y="1434"/>
                  </a:cubicBezTo>
                  <a:cubicBezTo>
                    <a:pt x="190" y="1437"/>
                    <a:pt x="193" y="1439"/>
                    <a:pt x="194" y="1442"/>
                  </a:cubicBezTo>
                  <a:cubicBezTo>
                    <a:pt x="194" y="1444"/>
                    <a:pt x="193" y="1447"/>
                    <a:pt x="193" y="1450"/>
                  </a:cubicBezTo>
                  <a:cubicBezTo>
                    <a:pt x="194" y="1452"/>
                    <a:pt x="197" y="1453"/>
                    <a:pt x="198" y="1454"/>
                  </a:cubicBezTo>
                  <a:cubicBezTo>
                    <a:pt x="198" y="1455"/>
                    <a:pt x="199" y="1456"/>
                    <a:pt x="199" y="1457"/>
                  </a:cubicBezTo>
                  <a:cubicBezTo>
                    <a:pt x="200" y="1458"/>
                    <a:pt x="200" y="1458"/>
                    <a:pt x="201" y="1459"/>
                  </a:cubicBezTo>
                  <a:cubicBezTo>
                    <a:pt x="203" y="1464"/>
                    <a:pt x="196" y="1466"/>
                    <a:pt x="192" y="1464"/>
                  </a:cubicBezTo>
                  <a:cubicBezTo>
                    <a:pt x="191" y="1462"/>
                    <a:pt x="189" y="1460"/>
                    <a:pt x="188" y="1459"/>
                  </a:cubicBezTo>
                  <a:cubicBezTo>
                    <a:pt x="183" y="1453"/>
                    <a:pt x="182" y="1453"/>
                    <a:pt x="182" y="1445"/>
                  </a:cubicBezTo>
                  <a:cubicBezTo>
                    <a:pt x="182" y="1444"/>
                    <a:pt x="183" y="1443"/>
                    <a:pt x="183" y="1441"/>
                  </a:cubicBezTo>
                  <a:cubicBezTo>
                    <a:pt x="182" y="1439"/>
                    <a:pt x="179" y="1440"/>
                    <a:pt x="178" y="1437"/>
                  </a:cubicBezTo>
                  <a:cubicBezTo>
                    <a:pt x="177" y="1434"/>
                    <a:pt x="176" y="1425"/>
                    <a:pt x="173" y="1424"/>
                  </a:cubicBezTo>
                  <a:cubicBezTo>
                    <a:pt x="170" y="1424"/>
                    <a:pt x="166" y="1424"/>
                    <a:pt x="164" y="1420"/>
                  </a:cubicBezTo>
                  <a:cubicBezTo>
                    <a:pt x="164" y="1419"/>
                    <a:pt x="164" y="1419"/>
                    <a:pt x="164" y="1419"/>
                  </a:cubicBezTo>
                  <a:cubicBezTo>
                    <a:pt x="165" y="1419"/>
                    <a:pt x="166" y="1419"/>
                    <a:pt x="167" y="1418"/>
                  </a:cubicBezTo>
                  <a:cubicBezTo>
                    <a:pt x="170" y="1418"/>
                    <a:pt x="170" y="1413"/>
                    <a:pt x="170" y="1410"/>
                  </a:cubicBezTo>
                  <a:cubicBezTo>
                    <a:pt x="170" y="1409"/>
                    <a:pt x="170" y="1409"/>
                    <a:pt x="170" y="1409"/>
                  </a:cubicBezTo>
                  <a:cubicBezTo>
                    <a:pt x="169" y="1408"/>
                    <a:pt x="167" y="1409"/>
                    <a:pt x="166" y="1408"/>
                  </a:cubicBezTo>
                  <a:cubicBezTo>
                    <a:pt x="166" y="1406"/>
                    <a:pt x="166" y="1406"/>
                    <a:pt x="166" y="1406"/>
                  </a:cubicBezTo>
                  <a:cubicBezTo>
                    <a:pt x="166" y="1405"/>
                    <a:pt x="166" y="1405"/>
                    <a:pt x="166" y="1405"/>
                  </a:cubicBezTo>
                  <a:cubicBezTo>
                    <a:pt x="168" y="1404"/>
                    <a:pt x="174" y="1403"/>
                    <a:pt x="176" y="1404"/>
                  </a:cubicBezTo>
                  <a:cubicBezTo>
                    <a:pt x="176" y="1404"/>
                    <a:pt x="178" y="1406"/>
                    <a:pt x="178" y="1407"/>
                  </a:cubicBezTo>
                  <a:cubicBezTo>
                    <a:pt x="180" y="1407"/>
                    <a:pt x="180" y="1407"/>
                    <a:pt x="180" y="1407"/>
                  </a:cubicBezTo>
                  <a:cubicBezTo>
                    <a:pt x="184" y="1406"/>
                    <a:pt x="180" y="1396"/>
                    <a:pt x="180" y="1393"/>
                  </a:cubicBezTo>
                  <a:cubicBezTo>
                    <a:pt x="180" y="1392"/>
                    <a:pt x="180" y="1390"/>
                    <a:pt x="180" y="1389"/>
                  </a:cubicBezTo>
                  <a:cubicBezTo>
                    <a:pt x="180" y="1387"/>
                    <a:pt x="178" y="1388"/>
                    <a:pt x="177" y="1382"/>
                  </a:cubicBezTo>
                  <a:cubicBezTo>
                    <a:pt x="176" y="1380"/>
                    <a:pt x="172" y="1380"/>
                    <a:pt x="170" y="1378"/>
                  </a:cubicBezTo>
                  <a:cubicBezTo>
                    <a:pt x="168" y="1377"/>
                    <a:pt x="168" y="1374"/>
                    <a:pt x="167" y="1373"/>
                  </a:cubicBezTo>
                  <a:cubicBezTo>
                    <a:pt x="165" y="1371"/>
                    <a:pt x="162" y="1370"/>
                    <a:pt x="160" y="1368"/>
                  </a:cubicBezTo>
                  <a:cubicBezTo>
                    <a:pt x="158" y="1366"/>
                    <a:pt x="159" y="1361"/>
                    <a:pt x="157" y="1357"/>
                  </a:cubicBezTo>
                  <a:cubicBezTo>
                    <a:pt x="157" y="1356"/>
                    <a:pt x="157" y="1355"/>
                    <a:pt x="157" y="1354"/>
                  </a:cubicBezTo>
                  <a:cubicBezTo>
                    <a:pt x="156" y="1352"/>
                    <a:pt x="156" y="1352"/>
                    <a:pt x="156" y="1352"/>
                  </a:cubicBezTo>
                  <a:cubicBezTo>
                    <a:pt x="154" y="1352"/>
                    <a:pt x="153" y="1352"/>
                    <a:pt x="152" y="1351"/>
                  </a:cubicBezTo>
                  <a:cubicBezTo>
                    <a:pt x="150" y="1349"/>
                    <a:pt x="149" y="1346"/>
                    <a:pt x="148" y="1344"/>
                  </a:cubicBezTo>
                  <a:cubicBezTo>
                    <a:pt x="146" y="1343"/>
                    <a:pt x="145" y="1342"/>
                    <a:pt x="144" y="1341"/>
                  </a:cubicBezTo>
                  <a:cubicBezTo>
                    <a:pt x="144" y="1340"/>
                    <a:pt x="144" y="1340"/>
                    <a:pt x="144" y="1340"/>
                  </a:cubicBezTo>
                  <a:cubicBezTo>
                    <a:pt x="144" y="1338"/>
                    <a:pt x="144" y="1336"/>
                    <a:pt x="144" y="1335"/>
                  </a:cubicBezTo>
                  <a:cubicBezTo>
                    <a:pt x="142" y="1334"/>
                    <a:pt x="140" y="1335"/>
                    <a:pt x="138" y="1334"/>
                  </a:cubicBezTo>
                  <a:cubicBezTo>
                    <a:pt x="137" y="1333"/>
                    <a:pt x="132" y="1328"/>
                    <a:pt x="130" y="1326"/>
                  </a:cubicBezTo>
                  <a:cubicBezTo>
                    <a:pt x="130" y="1326"/>
                    <a:pt x="121" y="1326"/>
                    <a:pt x="120" y="1326"/>
                  </a:cubicBezTo>
                  <a:cubicBezTo>
                    <a:pt x="116" y="1326"/>
                    <a:pt x="114" y="1327"/>
                    <a:pt x="110" y="1323"/>
                  </a:cubicBezTo>
                  <a:cubicBezTo>
                    <a:pt x="106" y="1322"/>
                    <a:pt x="104" y="1326"/>
                    <a:pt x="100" y="1328"/>
                  </a:cubicBezTo>
                  <a:cubicBezTo>
                    <a:pt x="95" y="1329"/>
                    <a:pt x="93" y="1327"/>
                    <a:pt x="88" y="1332"/>
                  </a:cubicBezTo>
                  <a:cubicBezTo>
                    <a:pt x="85" y="1345"/>
                    <a:pt x="88" y="1344"/>
                    <a:pt x="90" y="1357"/>
                  </a:cubicBezTo>
                  <a:cubicBezTo>
                    <a:pt x="90" y="1360"/>
                    <a:pt x="90" y="1364"/>
                    <a:pt x="90" y="1367"/>
                  </a:cubicBezTo>
                  <a:cubicBezTo>
                    <a:pt x="91" y="1369"/>
                    <a:pt x="95" y="1375"/>
                    <a:pt x="96" y="1377"/>
                  </a:cubicBezTo>
                  <a:cubicBezTo>
                    <a:pt x="96" y="1378"/>
                    <a:pt x="96" y="1379"/>
                    <a:pt x="95" y="1380"/>
                  </a:cubicBezTo>
                  <a:cubicBezTo>
                    <a:pt x="94" y="1380"/>
                    <a:pt x="94" y="1380"/>
                    <a:pt x="94" y="1380"/>
                  </a:cubicBezTo>
                  <a:cubicBezTo>
                    <a:pt x="92" y="1377"/>
                    <a:pt x="92" y="1377"/>
                    <a:pt x="92" y="1377"/>
                  </a:cubicBezTo>
                  <a:cubicBezTo>
                    <a:pt x="94" y="1384"/>
                    <a:pt x="99" y="1385"/>
                    <a:pt x="100" y="1391"/>
                  </a:cubicBezTo>
                  <a:cubicBezTo>
                    <a:pt x="101" y="1392"/>
                    <a:pt x="102" y="1392"/>
                    <a:pt x="103" y="1392"/>
                  </a:cubicBezTo>
                  <a:cubicBezTo>
                    <a:pt x="110" y="1396"/>
                    <a:pt x="97" y="1406"/>
                    <a:pt x="98" y="1410"/>
                  </a:cubicBezTo>
                  <a:cubicBezTo>
                    <a:pt x="98" y="1411"/>
                    <a:pt x="99" y="1412"/>
                    <a:pt x="100" y="1412"/>
                  </a:cubicBezTo>
                  <a:cubicBezTo>
                    <a:pt x="101" y="1412"/>
                    <a:pt x="101" y="1412"/>
                    <a:pt x="101" y="1412"/>
                  </a:cubicBezTo>
                  <a:cubicBezTo>
                    <a:pt x="102" y="1412"/>
                    <a:pt x="103" y="1410"/>
                    <a:pt x="104" y="1410"/>
                  </a:cubicBezTo>
                  <a:cubicBezTo>
                    <a:pt x="107" y="1409"/>
                    <a:pt x="107" y="1409"/>
                    <a:pt x="107" y="1409"/>
                  </a:cubicBezTo>
                  <a:cubicBezTo>
                    <a:pt x="108" y="1408"/>
                    <a:pt x="108" y="1405"/>
                    <a:pt x="108" y="1403"/>
                  </a:cubicBezTo>
                  <a:cubicBezTo>
                    <a:pt x="109" y="1402"/>
                    <a:pt x="109" y="1402"/>
                    <a:pt x="109" y="1402"/>
                  </a:cubicBezTo>
                  <a:cubicBezTo>
                    <a:pt x="111" y="1402"/>
                    <a:pt x="112" y="1402"/>
                    <a:pt x="114" y="1403"/>
                  </a:cubicBezTo>
                  <a:cubicBezTo>
                    <a:pt x="118" y="1404"/>
                    <a:pt x="121" y="1408"/>
                    <a:pt x="126" y="1409"/>
                  </a:cubicBezTo>
                  <a:cubicBezTo>
                    <a:pt x="126" y="1410"/>
                    <a:pt x="127" y="1410"/>
                    <a:pt x="128" y="1410"/>
                  </a:cubicBezTo>
                  <a:cubicBezTo>
                    <a:pt x="128" y="1410"/>
                    <a:pt x="129" y="1411"/>
                    <a:pt x="130" y="1411"/>
                  </a:cubicBezTo>
                  <a:cubicBezTo>
                    <a:pt x="133" y="1414"/>
                    <a:pt x="135" y="1416"/>
                    <a:pt x="138" y="1418"/>
                  </a:cubicBezTo>
                  <a:cubicBezTo>
                    <a:pt x="139" y="1419"/>
                    <a:pt x="139" y="1419"/>
                    <a:pt x="139" y="1419"/>
                  </a:cubicBezTo>
                  <a:cubicBezTo>
                    <a:pt x="139" y="1423"/>
                    <a:pt x="138" y="1423"/>
                    <a:pt x="136" y="1426"/>
                  </a:cubicBezTo>
                  <a:cubicBezTo>
                    <a:pt x="136" y="1428"/>
                    <a:pt x="136" y="1431"/>
                    <a:pt x="134" y="1431"/>
                  </a:cubicBezTo>
                  <a:cubicBezTo>
                    <a:pt x="132" y="1431"/>
                    <a:pt x="132" y="1431"/>
                    <a:pt x="132" y="1431"/>
                  </a:cubicBezTo>
                  <a:cubicBezTo>
                    <a:pt x="128" y="1427"/>
                    <a:pt x="128" y="1422"/>
                    <a:pt x="121" y="1421"/>
                  </a:cubicBezTo>
                  <a:cubicBezTo>
                    <a:pt x="121" y="1422"/>
                    <a:pt x="123" y="1426"/>
                    <a:pt x="124" y="1427"/>
                  </a:cubicBezTo>
                  <a:cubicBezTo>
                    <a:pt x="128" y="1427"/>
                    <a:pt x="128" y="1431"/>
                    <a:pt x="128" y="1434"/>
                  </a:cubicBezTo>
                  <a:cubicBezTo>
                    <a:pt x="128" y="1435"/>
                    <a:pt x="129" y="1439"/>
                    <a:pt x="129" y="1440"/>
                  </a:cubicBezTo>
                  <a:cubicBezTo>
                    <a:pt x="128" y="1442"/>
                    <a:pt x="121" y="1450"/>
                    <a:pt x="119" y="1451"/>
                  </a:cubicBezTo>
                  <a:cubicBezTo>
                    <a:pt x="117" y="1452"/>
                    <a:pt x="113" y="1451"/>
                    <a:pt x="112" y="1452"/>
                  </a:cubicBezTo>
                  <a:cubicBezTo>
                    <a:pt x="108" y="1454"/>
                    <a:pt x="109" y="1459"/>
                    <a:pt x="103" y="1458"/>
                  </a:cubicBezTo>
                  <a:cubicBezTo>
                    <a:pt x="102" y="1456"/>
                    <a:pt x="103" y="1455"/>
                    <a:pt x="102" y="1454"/>
                  </a:cubicBezTo>
                  <a:cubicBezTo>
                    <a:pt x="102" y="1454"/>
                    <a:pt x="101" y="1453"/>
                    <a:pt x="100" y="1452"/>
                  </a:cubicBezTo>
                  <a:cubicBezTo>
                    <a:pt x="99" y="1453"/>
                    <a:pt x="99" y="1453"/>
                    <a:pt x="99" y="1453"/>
                  </a:cubicBezTo>
                  <a:cubicBezTo>
                    <a:pt x="99" y="1455"/>
                    <a:pt x="102" y="1467"/>
                    <a:pt x="95" y="1466"/>
                  </a:cubicBezTo>
                  <a:cubicBezTo>
                    <a:pt x="94" y="1466"/>
                    <a:pt x="88" y="1462"/>
                    <a:pt x="87" y="1462"/>
                  </a:cubicBezTo>
                  <a:cubicBezTo>
                    <a:pt x="86" y="1460"/>
                    <a:pt x="87" y="1459"/>
                    <a:pt x="86" y="1458"/>
                  </a:cubicBezTo>
                  <a:cubicBezTo>
                    <a:pt x="84" y="1456"/>
                    <a:pt x="78" y="1460"/>
                    <a:pt x="77" y="1455"/>
                  </a:cubicBezTo>
                  <a:cubicBezTo>
                    <a:pt x="77" y="1452"/>
                    <a:pt x="80" y="1452"/>
                    <a:pt x="80" y="1450"/>
                  </a:cubicBezTo>
                  <a:cubicBezTo>
                    <a:pt x="81" y="1448"/>
                    <a:pt x="78" y="1442"/>
                    <a:pt x="77" y="1440"/>
                  </a:cubicBezTo>
                  <a:cubicBezTo>
                    <a:pt x="76" y="1440"/>
                    <a:pt x="76" y="1440"/>
                    <a:pt x="76" y="1440"/>
                  </a:cubicBezTo>
                  <a:cubicBezTo>
                    <a:pt x="76" y="1442"/>
                    <a:pt x="74" y="1446"/>
                    <a:pt x="74" y="1447"/>
                  </a:cubicBezTo>
                  <a:cubicBezTo>
                    <a:pt x="73" y="1447"/>
                    <a:pt x="72" y="1446"/>
                    <a:pt x="72" y="1446"/>
                  </a:cubicBezTo>
                  <a:cubicBezTo>
                    <a:pt x="72" y="1445"/>
                    <a:pt x="72" y="1445"/>
                    <a:pt x="72" y="1445"/>
                  </a:cubicBezTo>
                  <a:cubicBezTo>
                    <a:pt x="70" y="1444"/>
                    <a:pt x="70" y="1443"/>
                    <a:pt x="68" y="1442"/>
                  </a:cubicBezTo>
                  <a:cubicBezTo>
                    <a:pt x="68" y="1443"/>
                    <a:pt x="68" y="1443"/>
                    <a:pt x="68" y="1443"/>
                  </a:cubicBezTo>
                  <a:cubicBezTo>
                    <a:pt x="67" y="1446"/>
                    <a:pt x="67" y="1449"/>
                    <a:pt x="66" y="1451"/>
                  </a:cubicBezTo>
                  <a:cubicBezTo>
                    <a:pt x="66" y="1456"/>
                    <a:pt x="73" y="1458"/>
                    <a:pt x="74" y="1462"/>
                  </a:cubicBezTo>
                  <a:cubicBezTo>
                    <a:pt x="72" y="1463"/>
                    <a:pt x="68" y="1462"/>
                    <a:pt x="67" y="1461"/>
                  </a:cubicBezTo>
                  <a:cubicBezTo>
                    <a:pt x="66" y="1462"/>
                    <a:pt x="66" y="1462"/>
                    <a:pt x="66" y="1462"/>
                  </a:cubicBezTo>
                  <a:cubicBezTo>
                    <a:pt x="65" y="1464"/>
                    <a:pt x="66" y="1468"/>
                    <a:pt x="66" y="1470"/>
                  </a:cubicBezTo>
                  <a:cubicBezTo>
                    <a:pt x="66" y="1471"/>
                    <a:pt x="66" y="1473"/>
                    <a:pt x="65" y="1474"/>
                  </a:cubicBezTo>
                  <a:cubicBezTo>
                    <a:pt x="62" y="1476"/>
                    <a:pt x="59" y="1476"/>
                    <a:pt x="56" y="1476"/>
                  </a:cubicBezTo>
                  <a:cubicBezTo>
                    <a:pt x="54" y="1475"/>
                    <a:pt x="54" y="1474"/>
                    <a:pt x="52" y="1473"/>
                  </a:cubicBezTo>
                  <a:cubicBezTo>
                    <a:pt x="51" y="1474"/>
                    <a:pt x="50" y="1480"/>
                    <a:pt x="50" y="1482"/>
                  </a:cubicBezTo>
                  <a:cubicBezTo>
                    <a:pt x="54" y="1486"/>
                    <a:pt x="60" y="1481"/>
                    <a:pt x="65" y="1483"/>
                  </a:cubicBezTo>
                  <a:cubicBezTo>
                    <a:pt x="75" y="1487"/>
                    <a:pt x="72" y="1498"/>
                    <a:pt x="86" y="1498"/>
                  </a:cubicBezTo>
                  <a:cubicBezTo>
                    <a:pt x="89" y="1498"/>
                    <a:pt x="91" y="1498"/>
                    <a:pt x="93" y="1498"/>
                  </a:cubicBezTo>
                  <a:cubicBezTo>
                    <a:pt x="94" y="1497"/>
                    <a:pt x="94" y="1495"/>
                    <a:pt x="95" y="1493"/>
                  </a:cubicBezTo>
                  <a:cubicBezTo>
                    <a:pt x="96" y="1493"/>
                    <a:pt x="97" y="1492"/>
                    <a:pt x="98" y="1492"/>
                  </a:cubicBezTo>
                  <a:cubicBezTo>
                    <a:pt x="98" y="1491"/>
                    <a:pt x="99" y="1490"/>
                    <a:pt x="99" y="1490"/>
                  </a:cubicBezTo>
                  <a:cubicBezTo>
                    <a:pt x="99" y="1488"/>
                    <a:pt x="97" y="1486"/>
                    <a:pt x="97" y="1484"/>
                  </a:cubicBezTo>
                  <a:cubicBezTo>
                    <a:pt x="99" y="1485"/>
                    <a:pt x="100" y="1488"/>
                    <a:pt x="101" y="1489"/>
                  </a:cubicBezTo>
                  <a:cubicBezTo>
                    <a:pt x="102" y="1491"/>
                    <a:pt x="102" y="1493"/>
                    <a:pt x="102" y="1495"/>
                  </a:cubicBezTo>
                  <a:cubicBezTo>
                    <a:pt x="101" y="1495"/>
                    <a:pt x="100" y="1496"/>
                    <a:pt x="100" y="1496"/>
                  </a:cubicBezTo>
                  <a:cubicBezTo>
                    <a:pt x="99" y="1497"/>
                    <a:pt x="99" y="1498"/>
                    <a:pt x="100" y="1499"/>
                  </a:cubicBezTo>
                  <a:cubicBezTo>
                    <a:pt x="101" y="1500"/>
                    <a:pt x="102" y="1501"/>
                    <a:pt x="103" y="1502"/>
                  </a:cubicBezTo>
                  <a:cubicBezTo>
                    <a:pt x="106" y="1504"/>
                    <a:pt x="107" y="1506"/>
                    <a:pt x="110" y="1508"/>
                  </a:cubicBezTo>
                  <a:cubicBezTo>
                    <a:pt x="111" y="1508"/>
                    <a:pt x="111" y="1508"/>
                    <a:pt x="111" y="1508"/>
                  </a:cubicBezTo>
                  <a:cubicBezTo>
                    <a:pt x="110" y="1506"/>
                    <a:pt x="108" y="1502"/>
                    <a:pt x="108" y="1501"/>
                  </a:cubicBezTo>
                  <a:cubicBezTo>
                    <a:pt x="110" y="1500"/>
                    <a:pt x="114" y="1502"/>
                    <a:pt x="116" y="1502"/>
                  </a:cubicBezTo>
                  <a:cubicBezTo>
                    <a:pt x="116" y="1504"/>
                    <a:pt x="119" y="1507"/>
                    <a:pt x="120" y="1508"/>
                  </a:cubicBezTo>
                  <a:cubicBezTo>
                    <a:pt x="121" y="1508"/>
                    <a:pt x="122" y="1509"/>
                    <a:pt x="123" y="1510"/>
                  </a:cubicBezTo>
                  <a:cubicBezTo>
                    <a:pt x="122" y="1510"/>
                    <a:pt x="122" y="1511"/>
                    <a:pt x="122" y="1512"/>
                  </a:cubicBezTo>
                  <a:cubicBezTo>
                    <a:pt x="122" y="1513"/>
                    <a:pt x="122" y="1513"/>
                    <a:pt x="122" y="1513"/>
                  </a:cubicBezTo>
                  <a:cubicBezTo>
                    <a:pt x="125" y="1513"/>
                    <a:pt x="128" y="1513"/>
                    <a:pt x="130" y="1513"/>
                  </a:cubicBezTo>
                  <a:cubicBezTo>
                    <a:pt x="132" y="1514"/>
                    <a:pt x="132" y="1514"/>
                    <a:pt x="132" y="1514"/>
                  </a:cubicBezTo>
                  <a:cubicBezTo>
                    <a:pt x="132" y="1515"/>
                    <a:pt x="132" y="1515"/>
                    <a:pt x="132" y="1515"/>
                  </a:cubicBezTo>
                  <a:cubicBezTo>
                    <a:pt x="132" y="1516"/>
                    <a:pt x="131" y="1517"/>
                    <a:pt x="131" y="1518"/>
                  </a:cubicBezTo>
                  <a:cubicBezTo>
                    <a:pt x="132" y="1518"/>
                    <a:pt x="132" y="1518"/>
                    <a:pt x="132" y="1518"/>
                  </a:cubicBezTo>
                  <a:cubicBezTo>
                    <a:pt x="134" y="1518"/>
                    <a:pt x="136" y="1520"/>
                    <a:pt x="138" y="1519"/>
                  </a:cubicBezTo>
                  <a:cubicBezTo>
                    <a:pt x="138" y="1518"/>
                    <a:pt x="139" y="1517"/>
                    <a:pt x="140" y="1517"/>
                  </a:cubicBezTo>
                  <a:cubicBezTo>
                    <a:pt x="141" y="1518"/>
                    <a:pt x="141" y="1518"/>
                    <a:pt x="141" y="1518"/>
                  </a:cubicBezTo>
                  <a:cubicBezTo>
                    <a:pt x="142" y="1519"/>
                    <a:pt x="142" y="1520"/>
                    <a:pt x="142" y="1522"/>
                  </a:cubicBezTo>
                  <a:cubicBezTo>
                    <a:pt x="141" y="1522"/>
                    <a:pt x="141" y="1522"/>
                    <a:pt x="141" y="1522"/>
                  </a:cubicBezTo>
                  <a:cubicBezTo>
                    <a:pt x="139" y="1522"/>
                    <a:pt x="139" y="1522"/>
                    <a:pt x="139" y="1522"/>
                  </a:cubicBezTo>
                  <a:cubicBezTo>
                    <a:pt x="139" y="1523"/>
                    <a:pt x="139" y="1523"/>
                    <a:pt x="139" y="1523"/>
                  </a:cubicBezTo>
                  <a:cubicBezTo>
                    <a:pt x="140" y="1524"/>
                    <a:pt x="141" y="1524"/>
                    <a:pt x="142" y="1526"/>
                  </a:cubicBezTo>
                  <a:cubicBezTo>
                    <a:pt x="142" y="1528"/>
                    <a:pt x="142" y="1530"/>
                    <a:pt x="143" y="1532"/>
                  </a:cubicBezTo>
                  <a:cubicBezTo>
                    <a:pt x="144" y="1532"/>
                    <a:pt x="144" y="1533"/>
                    <a:pt x="145" y="1533"/>
                  </a:cubicBezTo>
                  <a:cubicBezTo>
                    <a:pt x="145" y="1534"/>
                    <a:pt x="145" y="1535"/>
                    <a:pt x="146" y="1536"/>
                  </a:cubicBezTo>
                  <a:cubicBezTo>
                    <a:pt x="146" y="1536"/>
                    <a:pt x="148" y="1536"/>
                    <a:pt x="148" y="1537"/>
                  </a:cubicBezTo>
                  <a:cubicBezTo>
                    <a:pt x="149" y="1538"/>
                    <a:pt x="149" y="1540"/>
                    <a:pt x="150" y="1541"/>
                  </a:cubicBezTo>
                  <a:cubicBezTo>
                    <a:pt x="152" y="1541"/>
                    <a:pt x="152" y="1541"/>
                    <a:pt x="152" y="1541"/>
                  </a:cubicBezTo>
                  <a:cubicBezTo>
                    <a:pt x="155" y="1540"/>
                    <a:pt x="157" y="1537"/>
                    <a:pt x="156" y="1533"/>
                  </a:cubicBezTo>
                  <a:cubicBezTo>
                    <a:pt x="157" y="1532"/>
                    <a:pt x="157" y="1532"/>
                    <a:pt x="157" y="1532"/>
                  </a:cubicBezTo>
                  <a:cubicBezTo>
                    <a:pt x="159" y="1532"/>
                    <a:pt x="159" y="1532"/>
                    <a:pt x="159" y="1532"/>
                  </a:cubicBezTo>
                  <a:cubicBezTo>
                    <a:pt x="160" y="1534"/>
                    <a:pt x="163" y="1539"/>
                    <a:pt x="163" y="1540"/>
                  </a:cubicBezTo>
                  <a:cubicBezTo>
                    <a:pt x="163" y="1542"/>
                    <a:pt x="162" y="1543"/>
                    <a:pt x="162" y="1545"/>
                  </a:cubicBezTo>
                  <a:cubicBezTo>
                    <a:pt x="163" y="1546"/>
                    <a:pt x="163" y="1546"/>
                    <a:pt x="163" y="1546"/>
                  </a:cubicBezTo>
                  <a:cubicBezTo>
                    <a:pt x="165" y="1546"/>
                    <a:pt x="169" y="1546"/>
                    <a:pt x="171" y="1545"/>
                  </a:cubicBezTo>
                  <a:cubicBezTo>
                    <a:pt x="171" y="1544"/>
                    <a:pt x="171" y="1542"/>
                    <a:pt x="171" y="1540"/>
                  </a:cubicBezTo>
                  <a:cubicBezTo>
                    <a:pt x="171" y="1540"/>
                    <a:pt x="172" y="1538"/>
                    <a:pt x="172" y="1538"/>
                  </a:cubicBezTo>
                  <a:cubicBezTo>
                    <a:pt x="172" y="1535"/>
                    <a:pt x="168" y="1534"/>
                    <a:pt x="169" y="1531"/>
                  </a:cubicBezTo>
                  <a:cubicBezTo>
                    <a:pt x="170" y="1530"/>
                    <a:pt x="170" y="1530"/>
                    <a:pt x="170" y="1530"/>
                  </a:cubicBezTo>
                  <a:cubicBezTo>
                    <a:pt x="171" y="1530"/>
                    <a:pt x="172" y="1531"/>
                    <a:pt x="172" y="1531"/>
                  </a:cubicBezTo>
                  <a:cubicBezTo>
                    <a:pt x="174" y="1531"/>
                    <a:pt x="174" y="1531"/>
                    <a:pt x="174" y="1531"/>
                  </a:cubicBezTo>
                  <a:cubicBezTo>
                    <a:pt x="178" y="1527"/>
                    <a:pt x="173" y="1508"/>
                    <a:pt x="181" y="1506"/>
                  </a:cubicBezTo>
                  <a:cubicBezTo>
                    <a:pt x="184" y="1506"/>
                    <a:pt x="186" y="1507"/>
                    <a:pt x="188" y="1507"/>
                  </a:cubicBezTo>
                  <a:cubicBezTo>
                    <a:pt x="190" y="1507"/>
                    <a:pt x="191" y="1506"/>
                    <a:pt x="192" y="1506"/>
                  </a:cubicBezTo>
                  <a:cubicBezTo>
                    <a:pt x="193" y="1507"/>
                    <a:pt x="193" y="1507"/>
                    <a:pt x="193" y="1507"/>
                  </a:cubicBezTo>
                  <a:cubicBezTo>
                    <a:pt x="195" y="1507"/>
                    <a:pt x="197" y="1506"/>
                    <a:pt x="199" y="1505"/>
                  </a:cubicBezTo>
                  <a:cubicBezTo>
                    <a:pt x="202" y="1505"/>
                    <a:pt x="206" y="1508"/>
                    <a:pt x="210" y="1506"/>
                  </a:cubicBezTo>
                  <a:cubicBezTo>
                    <a:pt x="210" y="1504"/>
                    <a:pt x="210" y="1504"/>
                    <a:pt x="210" y="1504"/>
                  </a:cubicBezTo>
                  <a:cubicBezTo>
                    <a:pt x="211" y="1504"/>
                    <a:pt x="212" y="1504"/>
                    <a:pt x="213" y="1504"/>
                  </a:cubicBezTo>
                  <a:cubicBezTo>
                    <a:pt x="214" y="1504"/>
                    <a:pt x="215" y="1502"/>
                    <a:pt x="216" y="1502"/>
                  </a:cubicBezTo>
                  <a:cubicBezTo>
                    <a:pt x="222" y="1500"/>
                    <a:pt x="223" y="1505"/>
                    <a:pt x="225" y="1509"/>
                  </a:cubicBezTo>
                  <a:cubicBezTo>
                    <a:pt x="225" y="1510"/>
                    <a:pt x="225" y="1510"/>
                    <a:pt x="225" y="1510"/>
                  </a:cubicBezTo>
                  <a:cubicBezTo>
                    <a:pt x="220" y="1513"/>
                    <a:pt x="222" y="1518"/>
                    <a:pt x="222" y="1522"/>
                  </a:cubicBezTo>
                  <a:cubicBezTo>
                    <a:pt x="224" y="1523"/>
                    <a:pt x="224" y="1523"/>
                    <a:pt x="224" y="1523"/>
                  </a:cubicBezTo>
                  <a:cubicBezTo>
                    <a:pt x="225" y="1522"/>
                    <a:pt x="227" y="1521"/>
                    <a:pt x="228" y="1520"/>
                  </a:cubicBezTo>
                  <a:cubicBezTo>
                    <a:pt x="231" y="1521"/>
                    <a:pt x="235" y="1523"/>
                    <a:pt x="237" y="1524"/>
                  </a:cubicBezTo>
                  <a:cubicBezTo>
                    <a:pt x="238" y="1526"/>
                    <a:pt x="238" y="1528"/>
                    <a:pt x="238" y="1530"/>
                  </a:cubicBezTo>
                  <a:cubicBezTo>
                    <a:pt x="239" y="1532"/>
                    <a:pt x="241" y="1532"/>
                    <a:pt x="242" y="1534"/>
                  </a:cubicBezTo>
                  <a:cubicBezTo>
                    <a:pt x="242" y="1535"/>
                    <a:pt x="242" y="1536"/>
                    <a:pt x="242" y="1537"/>
                  </a:cubicBezTo>
                  <a:cubicBezTo>
                    <a:pt x="243" y="1539"/>
                    <a:pt x="244" y="1541"/>
                    <a:pt x="246" y="1543"/>
                  </a:cubicBezTo>
                  <a:cubicBezTo>
                    <a:pt x="247" y="1545"/>
                    <a:pt x="246" y="1548"/>
                    <a:pt x="247" y="1550"/>
                  </a:cubicBezTo>
                  <a:cubicBezTo>
                    <a:pt x="247" y="1552"/>
                    <a:pt x="246" y="1554"/>
                    <a:pt x="246" y="1556"/>
                  </a:cubicBezTo>
                  <a:cubicBezTo>
                    <a:pt x="246" y="1558"/>
                    <a:pt x="249" y="1564"/>
                    <a:pt x="250" y="1566"/>
                  </a:cubicBezTo>
                  <a:cubicBezTo>
                    <a:pt x="251" y="1568"/>
                    <a:pt x="254" y="1569"/>
                    <a:pt x="254" y="1572"/>
                  </a:cubicBezTo>
                  <a:cubicBezTo>
                    <a:pt x="255" y="1572"/>
                    <a:pt x="256" y="1572"/>
                    <a:pt x="257" y="1572"/>
                  </a:cubicBezTo>
                  <a:cubicBezTo>
                    <a:pt x="258" y="1570"/>
                    <a:pt x="258" y="1568"/>
                    <a:pt x="260" y="1567"/>
                  </a:cubicBezTo>
                  <a:cubicBezTo>
                    <a:pt x="264" y="1562"/>
                    <a:pt x="268" y="1561"/>
                    <a:pt x="274" y="1560"/>
                  </a:cubicBezTo>
                  <a:cubicBezTo>
                    <a:pt x="276" y="1560"/>
                    <a:pt x="278" y="1560"/>
                    <a:pt x="279" y="1560"/>
                  </a:cubicBezTo>
                  <a:cubicBezTo>
                    <a:pt x="281" y="1560"/>
                    <a:pt x="282" y="1560"/>
                    <a:pt x="284" y="1560"/>
                  </a:cubicBezTo>
                  <a:cubicBezTo>
                    <a:pt x="285" y="1560"/>
                    <a:pt x="286" y="1559"/>
                    <a:pt x="288" y="1558"/>
                  </a:cubicBezTo>
                  <a:cubicBezTo>
                    <a:pt x="292" y="1559"/>
                    <a:pt x="293" y="1562"/>
                    <a:pt x="297" y="1564"/>
                  </a:cubicBezTo>
                  <a:cubicBezTo>
                    <a:pt x="299" y="1565"/>
                    <a:pt x="301" y="1564"/>
                    <a:pt x="303" y="1565"/>
                  </a:cubicBezTo>
                  <a:cubicBezTo>
                    <a:pt x="304" y="1565"/>
                    <a:pt x="305" y="1566"/>
                    <a:pt x="306" y="1567"/>
                  </a:cubicBezTo>
                  <a:cubicBezTo>
                    <a:pt x="308" y="1567"/>
                    <a:pt x="309" y="1567"/>
                    <a:pt x="310" y="1567"/>
                  </a:cubicBezTo>
                  <a:cubicBezTo>
                    <a:pt x="312" y="1567"/>
                    <a:pt x="313" y="1569"/>
                    <a:pt x="315" y="1569"/>
                  </a:cubicBezTo>
                  <a:cubicBezTo>
                    <a:pt x="316" y="1570"/>
                    <a:pt x="316" y="1570"/>
                    <a:pt x="316" y="1570"/>
                  </a:cubicBezTo>
                  <a:cubicBezTo>
                    <a:pt x="316" y="1573"/>
                    <a:pt x="317" y="1578"/>
                    <a:pt x="320" y="1580"/>
                  </a:cubicBezTo>
                  <a:cubicBezTo>
                    <a:pt x="322" y="1580"/>
                    <a:pt x="324" y="1579"/>
                    <a:pt x="327" y="1580"/>
                  </a:cubicBezTo>
                  <a:cubicBezTo>
                    <a:pt x="331" y="1582"/>
                    <a:pt x="333" y="1588"/>
                    <a:pt x="335" y="1590"/>
                  </a:cubicBezTo>
                  <a:cubicBezTo>
                    <a:pt x="336" y="1590"/>
                    <a:pt x="338" y="1590"/>
                    <a:pt x="340" y="1591"/>
                  </a:cubicBezTo>
                  <a:cubicBezTo>
                    <a:pt x="340" y="1591"/>
                    <a:pt x="341" y="1592"/>
                    <a:pt x="341" y="1592"/>
                  </a:cubicBezTo>
                  <a:cubicBezTo>
                    <a:pt x="344" y="1592"/>
                    <a:pt x="347" y="1593"/>
                    <a:pt x="350" y="1592"/>
                  </a:cubicBezTo>
                  <a:cubicBezTo>
                    <a:pt x="353" y="1592"/>
                    <a:pt x="356" y="1589"/>
                    <a:pt x="360" y="1589"/>
                  </a:cubicBezTo>
                  <a:cubicBezTo>
                    <a:pt x="362" y="1589"/>
                    <a:pt x="365" y="1592"/>
                    <a:pt x="368" y="1592"/>
                  </a:cubicBezTo>
                  <a:cubicBezTo>
                    <a:pt x="370" y="1592"/>
                    <a:pt x="370" y="1590"/>
                    <a:pt x="373" y="1592"/>
                  </a:cubicBezTo>
                  <a:cubicBezTo>
                    <a:pt x="377" y="1596"/>
                    <a:pt x="375" y="1599"/>
                    <a:pt x="381" y="1601"/>
                  </a:cubicBezTo>
                  <a:cubicBezTo>
                    <a:pt x="381" y="1602"/>
                    <a:pt x="383" y="1614"/>
                    <a:pt x="383" y="1614"/>
                  </a:cubicBezTo>
                  <a:cubicBezTo>
                    <a:pt x="381" y="1616"/>
                    <a:pt x="379" y="1615"/>
                    <a:pt x="378" y="1617"/>
                  </a:cubicBezTo>
                  <a:cubicBezTo>
                    <a:pt x="378" y="1619"/>
                    <a:pt x="380" y="1622"/>
                    <a:pt x="381" y="1623"/>
                  </a:cubicBezTo>
                  <a:cubicBezTo>
                    <a:pt x="381" y="1626"/>
                    <a:pt x="379" y="1628"/>
                    <a:pt x="378" y="1630"/>
                  </a:cubicBezTo>
                  <a:cubicBezTo>
                    <a:pt x="378" y="1631"/>
                    <a:pt x="378" y="1633"/>
                    <a:pt x="378" y="1634"/>
                  </a:cubicBezTo>
                  <a:cubicBezTo>
                    <a:pt x="376" y="1636"/>
                    <a:pt x="374" y="1637"/>
                    <a:pt x="373" y="1638"/>
                  </a:cubicBezTo>
                  <a:cubicBezTo>
                    <a:pt x="372" y="1640"/>
                    <a:pt x="372" y="1644"/>
                    <a:pt x="371" y="1646"/>
                  </a:cubicBezTo>
                  <a:cubicBezTo>
                    <a:pt x="370" y="1652"/>
                    <a:pt x="379" y="1651"/>
                    <a:pt x="380" y="1656"/>
                  </a:cubicBezTo>
                  <a:cubicBezTo>
                    <a:pt x="380" y="1659"/>
                    <a:pt x="376" y="1683"/>
                    <a:pt x="375" y="1686"/>
                  </a:cubicBezTo>
                  <a:cubicBezTo>
                    <a:pt x="374" y="1688"/>
                    <a:pt x="368" y="1695"/>
                    <a:pt x="366" y="1696"/>
                  </a:cubicBezTo>
                  <a:cubicBezTo>
                    <a:pt x="362" y="1697"/>
                    <a:pt x="356" y="1699"/>
                    <a:pt x="352" y="1700"/>
                  </a:cubicBezTo>
                  <a:cubicBezTo>
                    <a:pt x="351" y="1700"/>
                    <a:pt x="346" y="1702"/>
                    <a:pt x="343" y="1703"/>
                  </a:cubicBezTo>
                  <a:cubicBezTo>
                    <a:pt x="341" y="1704"/>
                    <a:pt x="339" y="1704"/>
                    <a:pt x="337" y="1704"/>
                  </a:cubicBezTo>
                  <a:cubicBezTo>
                    <a:pt x="334" y="1705"/>
                    <a:pt x="332" y="1706"/>
                    <a:pt x="329" y="1707"/>
                  </a:cubicBezTo>
                  <a:cubicBezTo>
                    <a:pt x="326" y="1708"/>
                    <a:pt x="324" y="1707"/>
                    <a:pt x="321" y="1706"/>
                  </a:cubicBezTo>
                  <a:cubicBezTo>
                    <a:pt x="318" y="1706"/>
                    <a:pt x="315" y="1706"/>
                    <a:pt x="312" y="1706"/>
                  </a:cubicBezTo>
                  <a:cubicBezTo>
                    <a:pt x="310" y="1706"/>
                    <a:pt x="304" y="1704"/>
                    <a:pt x="300" y="1706"/>
                  </a:cubicBezTo>
                  <a:cubicBezTo>
                    <a:pt x="297" y="1709"/>
                    <a:pt x="296" y="1713"/>
                    <a:pt x="297" y="1717"/>
                  </a:cubicBezTo>
                  <a:cubicBezTo>
                    <a:pt x="298" y="1717"/>
                    <a:pt x="299" y="1718"/>
                    <a:pt x="300" y="1718"/>
                  </a:cubicBezTo>
                  <a:cubicBezTo>
                    <a:pt x="300" y="1719"/>
                    <a:pt x="301" y="1720"/>
                    <a:pt x="302" y="1721"/>
                  </a:cubicBezTo>
                  <a:cubicBezTo>
                    <a:pt x="304" y="1720"/>
                    <a:pt x="306" y="1719"/>
                    <a:pt x="308" y="1719"/>
                  </a:cubicBezTo>
                  <a:cubicBezTo>
                    <a:pt x="309" y="1720"/>
                    <a:pt x="314" y="1723"/>
                    <a:pt x="318" y="1723"/>
                  </a:cubicBezTo>
                  <a:cubicBezTo>
                    <a:pt x="321" y="1724"/>
                    <a:pt x="324" y="1722"/>
                    <a:pt x="326" y="1722"/>
                  </a:cubicBezTo>
                  <a:cubicBezTo>
                    <a:pt x="330" y="1723"/>
                    <a:pt x="332" y="1725"/>
                    <a:pt x="334" y="1726"/>
                  </a:cubicBezTo>
                  <a:cubicBezTo>
                    <a:pt x="336" y="1727"/>
                    <a:pt x="338" y="1726"/>
                    <a:pt x="339" y="1728"/>
                  </a:cubicBezTo>
                  <a:cubicBezTo>
                    <a:pt x="340" y="1729"/>
                    <a:pt x="340" y="1729"/>
                    <a:pt x="341" y="1730"/>
                  </a:cubicBezTo>
                  <a:cubicBezTo>
                    <a:pt x="342" y="1730"/>
                    <a:pt x="344" y="1730"/>
                    <a:pt x="346" y="1730"/>
                  </a:cubicBezTo>
                  <a:cubicBezTo>
                    <a:pt x="349" y="1731"/>
                    <a:pt x="350" y="1734"/>
                    <a:pt x="353" y="1735"/>
                  </a:cubicBezTo>
                  <a:cubicBezTo>
                    <a:pt x="354" y="1736"/>
                    <a:pt x="356" y="1735"/>
                    <a:pt x="358" y="1737"/>
                  </a:cubicBezTo>
                  <a:cubicBezTo>
                    <a:pt x="359" y="1739"/>
                    <a:pt x="358" y="1740"/>
                    <a:pt x="360" y="1741"/>
                  </a:cubicBezTo>
                  <a:cubicBezTo>
                    <a:pt x="362" y="1741"/>
                    <a:pt x="362" y="1741"/>
                    <a:pt x="362" y="1741"/>
                  </a:cubicBezTo>
                  <a:cubicBezTo>
                    <a:pt x="363" y="1742"/>
                    <a:pt x="364" y="1744"/>
                    <a:pt x="364" y="1746"/>
                  </a:cubicBezTo>
                  <a:cubicBezTo>
                    <a:pt x="364" y="1746"/>
                    <a:pt x="363" y="1747"/>
                    <a:pt x="363" y="1748"/>
                  </a:cubicBezTo>
                  <a:cubicBezTo>
                    <a:pt x="363" y="1749"/>
                    <a:pt x="364" y="1750"/>
                    <a:pt x="363" y="1752"/>
                  </a:cubicBezTo>
                  <a:cubicBezTo>
                    <a:pt x="362" y="1752"/>
                    <a:pt x="362" y="1752"/>
                    <a:pt x="362" y="1752"/>
                  </a:cubicBezTo>
                  <a:cubicBezTo>
                    <a:pt x="362" y="1754"/>
                    <a:pt x="363" y="1755"/>
                    <a:pt x="363" y="1756"/>
                  </a:cubicBezTo>
                  <a:cubicBezTo>
                    <a:pt x="362" y="1758"/>
                    <a:pt x="362" y="1758"/>
                    <a:pt x="362" y="1758"/>
                  </a:cubicBezTo>
                  <a:cubicBezTo>
                    <a:pt x="362" y="1757"/>
                    <a:pt x="361" y="1757"/>
                    <a:pt x="360" y="1756"/>
                  </a:cubicBezTo>
                  <a:cubicBezTo>
                    <a:pt x="359" y="1756"/>
                    <a:pt x="359" y="1756"/>
                    <a:pt x="359" y="1756"/>
                  </a:cubicBezTo>
                  <a:cubicBezTo>
                    <a:pt x="359" y="1757"/>
                    <a:pt x="358" y="1758"/>
                    <a:pt x="358" y="1760"/>
                  </a:cubicBezTo>
                  <a:cubicBezTo>
                    <a:pt x="356" y="1760"/>
                    <a:pt x="356" y="1760"/>
                    <a:pt x="356" y="1760"/>
                  </a:cubicBezTo>
                  <a:cubicBezTo>
                    <a:pt x="356" y="1760"/>
                    <a:pt x="355" y="1759"/>
                    <a:pt x="354" y="1758"/>
                  </a:cubicBezTo>
                  <a:cubicBezTo>
                    <a:pt x="353" y="1758"/>
                    <a:pt x="353" y="1758"/>
                    <a:pt x="353" y="1758"/>
                  </a:cubicBezTo>
                  <a:cubicBezTo>
                    <a:pt x="352" y="1759"/>
                    <a:pt x="352" y="1759"/>
                    <a:pt x="352" y="1759"/>
                  </a:cubicBezTo>
                  <a:cubicBezTo>
                    <a:pt x="352" y="1762"/>
                    <a:pt x="354" y="1763"/>
                    <a:pt x="356" y="1764"/>
                  </a:cubicBezTo>
                  <a:cubicBezTo>
                    <a:pt x="356" y="1766"/>
                    <a:pt x="356" y="1766"/>
                    <a:pt x="356" y="1766"/>
                  </a:cubicBezTo>
                  <a:cubicBezTo>
                    <a:pt x="356" y="1766"/>
                    <a:pt x="355" y="1767"/>
                    <a:pt x="355" y="1768"/>
                  </a:cubicBezTo>
                  <a:cubicBezTo>
                    <a:pt x="356" y="1774"/>
                    <a:pt x="356" y="1776"/>
                    <a:pt x="354" y="1782"/>
                  </a:cubicBezTo>
                  <a:cubicBezTo>
                    <a:pt x="354" y="1782"/>
                    <a:pt x="353" y="1783"/>
                    <a:pt x="353" y="1784"/>
                  </a:cubicBezTo>
                  <a:cubicBezTo>
                    <a:pt x="352" y="1786"/>
                    <a:pt x="351" y="1788"/>
                    <a:pt x="351" y="1790"/>
                  </a:cubicBezTo>
                  <a:cubicBezTo>
                    <a:pt x="352" y="1790"/>
                    <a:pt x="352" y="1790"/>
                    <a:pt x="352" y="1790"/>
                  </a:cubicBezTo>
                  <a:cubicBezTo>
                    <a:pt x="354" y="1790"/>
                    <a:pt x="356" y="1788"/>
                    <a:pt x="357" y="1786"/>
                  </a:cubicBezTo>
                  <a:cubicBezTo>
                    <a:pt x="358" y="1785"/>
                    <a:pt x="358" y="1785"/>
                    <a:pt x="358" y="1785"/>
                  </a:cubicBezTo>
                  <a:cubicBezTo>
                    <a:pt x="359" y="1786"/>
                    <a:pt x="360" y="1788"/>
                    <a:pt x="360" y="1789"/>
                  </a:cubicBezTo>
                  <a:cubicBezTo>
                    <a:pt x="360" y="1789"/>
                    <a:pt x="360" y="1789"/>
                    <a:pt x="360" y="1789"/>
                  </a:cubicBezTo>
                  <a:cubicBezTo>
                    <a:pt x="360" y="1788"/>
                    <a:pt x="361" y="1787"/>
                    <a:pt x="362" y="1787"/>
                  </a:cubicBezTo>
                  <a:cubicBezTo>
                    <a:pt x="363" y="1786"/>
                    <a:pt x="364" y="1786"/>
                    <a:pt x="366" y="1786"/>
                  </a:cubicBezTo>
                  <a:cubicBezTo>
                    <a:pt x="366" y="1788"/>
                    <a:pt x="366" y="1788"/>
                    <a:pt x="366" y="1788"/>
                  </a:cubicBezTo>
                  <a:cubicBezTo>
                    <a:pt x="365" y="1794"/>
                    <a:pt x="363" y="1804"/>
                    <a:pt x="364" y="1810"/>
                  </a:cubicBezTo>
                  <a:cubicBezTo>
                    <a:pt x="364" y="1812"/>
                    <a:pt x="366" y="1813"/>
                    <a:pt x="366" y="1815"/>
                  </a:cubicBezTo>
                  <a:cubicBezTo>
                    <a:pt x="366" y="1816"/>
                    <a:pt x="363" y="1816"/>
                    <a:pt x="362" y="1817"/>
                  </a:cubicBezTo>
                  <a:cubicBezTo>
                    <a:pt x="361" y="1818"/>
                    <a:pt x="361" y="1818"/>
                    <a:pt x="361" y="1818"/>
                  </a:cubicBezTo>
                  <a:cubicBezTo>
                    <a:pt x="361" y="1819"/>
                    <a:pt x="362" y="1820"/>
                    <a:pt x="362" y="1821"/>
                  </a:cubicBezTo>
                  <a:cubicBezTo>
                    <a:pt x="362" y="1824"/>
                    <a:pt x="356" y="1831"/>
                    <a:pt x="356" y="1835"/>
                  </a:cubicBezTo>
                  <a:cubicBezTo>
                    <a:pt x="359" y="1836"/>
                    <a:pt x="361" y="1834"/>
                    <a:pt x="364" y="1835"/>
                  </a:cubicBezTo>
                  <a:cubicBezTo>
                    <a:pt x="364" y="1836"/>
                    <a:pt x="364" y="1837"/>
                    <a:pt x="364" y="1838"/>
                  </a:cubicBezTo>
                  <a:cubicBezTo>
                    <a:pt x="365" y="1838"/>
                    <a:pt x="365" y="1838"/>
                    <a:pt x="365" y="1838"/>
                  </a:cubicBezTo>
                  <a:cubicBezTo>
                    <a:pt x="365" y="1838"/>
                    <a:pt x="366" y="1837"/>
                    <a:pt x="366" y="1836"/>
                  </a:cubicBezTo>
                  <a:cubicBezTo>
                    <a:pt x="368" y="1836"/>
                    <a:pt x="368" y="1836"/>
                    <a:pt x="368" y="1836"/>
                  </a:cubicBezTo>
                  <a:cubicBezTo>
                    <a:pt x="369" y="1837"/>
                    <a:pt x="370" y="1840"/>
                    <a:pt x="372" y="1840"/>
                  </a:cubicBezTo>
                  <a:cubicBezTo>
                    <a:pt x="374" y="1840"/>
                    <a:pt x="380" y="1839"/>
                    <a:pt x="382" y="1838"/>
                  </a:cubicBezTo>
                  <a:cubicBezTo>
                    <a:pt x="382" y="1837"/>
                    <a:pt x="383" y="1836"/>
                    <a:pt x="383" y="1835"/>
                  </a:cubicBezTo>
                  <a:cubicBezTo>
                    <a:pt x="384" y="1834"/>
                    <a:pt x="384" y="1834"/>
                    <a:pt x="384" y="1834"/>
                  </a:cubicBezTo>
                  <a:cubicBezTo>
                    <a:pt x="385" y="1834"/>
                    <a:pt x="390" y="1835"/>
                    <a:pt x="392" y="1835"/>
                  </a:cubicBezTo>
                  <a:cubicBezTo>
                    <a:pt x="395" y="1836"/>
                    <a:pt x="395" y="1840"/>
                    <a:pt x="401" y="1838"/>
                  </a:cubicBezTo>
                  <a:cubicBezTo>
                    <a:pt x="402" y="1838"/>
                    <a:pt x="402" y="1836"/>
                    <a:pt x="402" y="1836"/>
                  </a:cubicBezTo>
                  <a:cubicBezTo>
                    <a:pt x="401" y="1832"/>
                    <a:pt x="398" y="1832"/>
                    <a:pt x="397" y="1830"/>
                  </a:cubicBezTo>
                  <a:cubicBezTo>
                    <a:pt x="397" y="1829"/>
                    <a:pt x="398" y="1828"/>
                    <a:pt x="398" y="1827"/>
                  </a:cubicBezTo>
                  <a:cubicBezTo>
                    <a:pt x="401" y="1826"/>
                    <a:pt x="406" y="1830"/>
                    <a:pt x="409" y="1826"/>
                  </a:cubicBezTo>
                  <a:cubicBezTo>
                    <a:pt x="411" y="1824"/>
                    <a:pt x="412" y="1815"/>
                    <a:pt x="415" y="1814"/>
                  </a:cubicBezTo>
                  <a:cubicBezTo>
                    <a:pt x="416" y="1814"/>
                    <a:pt x="418" y="1814"/>
                    <a:pt x="419" y="1813"/>
                  </a:cubicBezTo>
                  <a:cubicBezTo>
                    <a:pt x="421" y="1812"/>
                    <a:pt x="422" y="1811"/>
                    <a:pt x="424" y="1810"/>
                  </a:cubicBezTo>
                  <a:cubicBezTo>
                    <a:pt x="430" y="1810"/>
                    <a:pt x="437" y="1816"/>
                    <a:pt x="433" y="1822"/>
                  </a:cubicBezTo>
                  <a:cubicBezTo>
                    <a:pt x="432" y="1822"/>
                    <a:pt x="429" y="1822"/>
                    <a:pt x="428" y="1824"/>
                  </a:cubicBezTo>
                  <a:cubicBezTo>
                    <a:pt x="426" y="1825"/>
                    <a:pt x="426" y="1828"/>
                    <a:pt x="424" y="1829"/>
                  </a:cubicBezTo>
                  <a:cubicBezTo>
                    <a:pt x="422" y="1831"/>
                    <a:pt x="420" y="1831"/>
                    <a:pt x="418" y="1834"/>
                  </a:cubicBezTo>
                  <a:cubicBezTo>
                    <a:pt x="417" y="1845"/>
                    <a:pt x="424" y="1848"/>
                    <a:pt x="424" y="1850"/>
                  </a:cubicBezTo>
                  <a:cubicBezTo>
                    <a:pt x="429" y="1854"/>
                    <a:pt x="428" y="1853"/>
                    <a:pt x="433" y="1853"/>
                  </a:cubicBezTo>
                  <a:cubicBezTo>
                    <a:pt x="434" y="1853"/>
                    <a:pt x="436" y="1853"/>
                    <a:pt x="438" y="1853"/>
                  </a:cubicBezTo>
                  <a:cubicBezTo>
                    <a:pt x="442" y="1853"/>
                    <a:pt x="445" y="1849"/>
                    <a:pt x="447" y="1846"/>
                  </a:cubicBezTo>
                  <a:cubicBezTo>
                    <a:pt x="447" y="1844"/>
                    <a:pt x="446" y="1842"/>
                    <a:pt x="446" y="1840"/>
                  </a:cubicBezTo>
                  <a:cubicBezTo>
                    <a:pt x="447" y="1839"/>
                    <a:pt x="447" y="1839"/>
                    <a:pt x="447" y="1839"/>
                  </a:cubicBezTo>
                  <a:cubicBezTo>
                    <a:pt x="449" y="1840"/>
                    <a:pt x="456" y="1844"/>
                    <a:pt x="455" y="1847"/>
                  </a:cubicBezTo>
                  <a:cubicBezTo>
                    <a:pt x="454" y="1848"/>
                    <a:pt x="453" y="1850"/>
                    <a:pt x="453" y="1850"/>
                  </a:cubicBezTo>
                  <a:cubicBezTo>
                    <a:pt x="452" y="1852"/>
                    <a:pt x="451" y="1852"/>
                    <a:pt x="450" y="1853"/>
                  </a:cubicBezTo>
                  <a:cubicBezTo>
                    <a:pt x="448" y="1855"/>
                    <a:pt x="450" y="1857"/>
                    <a:pt x="449" y="1859"/>
                  </a:cubicBezTo>
                  <a:cubicBezTo>
                    <a:pt x="447" y="1861"/>
                    <a:pt x="441" y="1869"/>
                    <a:pt x="441" y="1872"/>
                  </a:cubicBezTo>
                  <a:cubicBezTo>
                    <a:pt x="442" y="1874"/>
                    <a:pt x="442" y="1874"/>
                    <a:pt x="442" y="1874"/>
                  </a:cubicBezTo>
                  <a:cubicBezTo>
                    <a:pt x="444" y="1874"/>
                    <a:pt x="447" y="1874"/>
                    <a:pt x="448" y="1872"/>
                  </a:cubicBezTo>
                  <a:cubicBezTo>
                    <a:pt x="448" y="1870"/>
                    <a:pt x="448" y="1868"/>
                    <a:pt x="450" y="1867"/>
                  </a:cubicBezTo>
                  <a:cubicBezTo>
                    <a:pt x="451" y="1866"/>
                    <a:pt x="460" y="1866"/>
                    <a:pt x="462" y="1866"/>
                  </a:cubicBezTo>
                  <a:cubicBezTo>
                    <a:pt x="463" y="1877"/>
                    <a:pt x="460" y="1874"/>
                    <a:pt x="460" y="1878"/>
                  </a:cubicBezTo>
                  <a:cubicBezTo>
                    <a:pt x="459" y="1879"/>
                    <a:pt x="459" y="1879"/>
                    <a:pt x="459" y="1879"/>
                  </a:cubicBezTo>
                  <a:cubicBezTo>
                    <a:pt x="458" y="1879"/>
                    <a:pt x="457" y="1879"/>
                    <a:pt x="456" y="1880"/>
                  </a:cubicBezTo>
                  <a:cubicBezTo>
                    <a:pt x="456" y="1880"/>
                    <a:pt x="457" y="1882"/>
                    <a:pt x="457" y="1882"/>
                  </a:cubicBezTo>
                  <a:cubicBezTo>
                    <a:pt x="459" y="1882"/>
                    <a:pt x="460" y="1883"/>
                    <a:pt x="462" y="1882"/>
                  </a:cubicBezTo>
                  <a:cubicBezTo>
                    <a:pt x="463" y="1881"/>
                    <a:pt x="463" y="1881"/>
                    <a:pt x="463" y="1881"/>
                  </a:cubicBezTo>
                  <a:cubicBezTo>
                    <a:pt x="463" y="1880"/>
                    <a:pt x="463" y="1880"/>
                    <a:pt x="463" y="1880"/>
                  </a:cubicBezTo>
                  <a:cubicBezTo>
                    <a:pt x="464" y="1879"/>
                    <a:pt x="465" y="1878"/>
                    <a:pt x="466" y="1877"/>
                  </a:cubicBezTo>
                  <a:cubicBezTo>
                    <a:pt x="466" y="1876"/>
                    <a:pt x="467" y="1876"/>
                    <a:pt x="467" y="1875"/>
                  </a:cubicBezTo>
                  <a:cubicBezTo>
                    <a:pt x="468" y="1875"/>
                    <a:pt x="470" y="1875"/>
                    <a:pt x="470" y="1876"/>
                  </a:cubicBezTo>
                  <a:cubicBezTo>
                    <a:pt x="470" y="1875"/>
                    <a:pt x="469" y="1874"/>
                    <a:pt x="469" y="1874"/>
                  </a:cubicBezTo>
                  <a:cubicBezTo>
                    <a:pt x="468" y="1869"/>
                    <a:pt x="472" y="1866"/>
                    <a:pt x="476" y="1864"/>
                  </a:cubicBezTo>
                  <a:cubicBezTo>
                    <a:pt x="478" y="1864"/>
                    <a:pt x="480" y="1865"/>
                    <a:pt x="482" y="1865"/>
                  </a:cubicBezTo>
                  <a:cubicBezTo>
                    <a:pt x="483" y="1864"/>
                    <a:pt x="483" y="1864"/>
                    <a:pt x="483" y="1864"/>
                  </a:cubicBezTo>
                  <a:cubicBezTo>
                    <a:pt x="484" y="1861"/>
                    <a:pt x="484" y="1861"/>
                    <a:pt x="484" y="1861"/>
                  </a:cubicBezTo>
                  <a:cubicBezTo>
                    <a:pt x="485" y="1860"/>
                    <a:pt x="485" y="1860"/>
                    <a:pt x="485" y="1860"/>
                  </a:cubicBezTo>
                  <a:cubicBezTo>
                    <a:pt x="487" y="1860"/>
                    <a:pt x="487" y="1860"/>
                    <a:pt x="487" y="1860"/>
                  </a:cubicBezTo>
                  <a:cubicBezTo>
                    <a:pt x="488" y="1861"/>
                    <a:pt x="489" y="1862"/>
                    <a:pt x="489" y="1864"/>
                  </a:cubicBezTo>
                  <a:cubicBezTo>
                    <a:pt x="490" y="1864"/>
                    <a:pt x="491" y="1864"/>
                    <a:pt x="492" y="1864"/>
                  </a:cubicBezTo>
                  <a:cubicBezTo>
                    <a:pt x="492" y="1864"/>
                    <a:pt x="492" y="1866"/>
                    <a:pt x="493" y="1867"/>
                  </a:cubicBezTo>
                  <a:cubicBezTo>
                    <a:pt x="491" y="1871"/>
                    <a:pt x="493" y="1870"/>
                    <a:pt x="492" y="1873"/>
                  </a:cubicBezTo>
                  <a:cubicBezTo>
                    <a:pt x="492" y="1875"/>
                    <a:pt x="487" y="1880"/>
                    <a:pt x="484" y="1880"/>
                  </a:cubicBezTo>
                  <a:cubicBezTo>
                    <a:pt x="484" y="1881"/>
                    <a:pt x="482" y="1885"/>
                    <a:pt x="482" y="1886"/>
                  </a:cubicBezTo>
                  <a:cubicBezTo>
                    <a:pt x="482" y="1887"/>
                    <a:pt x="482" y="1888"/>
                    <a:pt x="482" y="1889"/>
                  </a:cubicBezTo>
                  <a:cubicBezTo>
                    <a:pt x="484" y="1890"/>
                    <a:pt x="486" y="1892"/>
                    <a:pt x="488" y="1894"/>
                  </a:cubicBezTo>
                  <a:cubicBezTo>
                    <a:pt x="489" y="1894"/>
                    <a:pt x="490" y="1894"/>
                    <a:pt x="491" y="1894"/>
                  </a:cubicBezTo>
                  <a:cubicBezTo>
                    <a:pt x="490" y="1895"/>
                    <a:pt x="490" y="1895"/>
                    <a:pt x="490" y="1895"/>
                  </a:cubicBezTo>
                  <a:cubicBezTo>
                    <a:pt x="490" y="1896"/>
                    <a:pt x="489" y="1896"/>
                    <a:pt x="488" y="1896"/>
                  </a:cubicBezTo>
                  <a:cubicBezTo>
                    <a:pt x="485" y="1898"/>
                    <a:pt x="490" y="1900"/>
                    <a:pt x="481" y="1902"/>
                  </a:cubicBezTo>
                  <a:cubicBezTo>
                    <a:pt x="480" y="1901"/>
                    <a:pt x="480" y="1901"/>
                    <a:pt x="480" y="1901"/>
                  </a:cubicBezTo>
                  <a:cubicBezTo>
                    <a:pt x="480" y="1900"/>
                    <a:pt x="480" y="1899"/>
                    <a:pt x="481" y="1898"/>
                  </a:cubicBezTo>
                  <a:cubicBezTo>
                    <a:pt x="482" y="1897"/>
                    <a:pt x="483" y="1896"/>
                    <a:pt x="484" y="1895"/>
                  </a:cubicBezTo>
                  <a:cubicBezTo>
                    <a:pt x="483" y="1893"/>
                    <a:pt x="480" y="1892"/>
                    <a:pt x="478" y="1890"/>
                  </a:cubicBezTo>
                  <a:cubicBezTo>
                    <a:pt x="476" y="1890"/>
                    <a:pt x="476" y="1890"/>
                    <a:pt x="476" y="1890"/>
                  </a:cubicBezTo>
                  <a:cubicBezTo>
                    <a:pt x="473" y="1892"/>
                    <a:pt x="469" y="1899"/>
                    <a:pt x="465" y="1897"/>
                  </a:cubicBezTo>
                  <a:cubicBezTo>
                    <a:pt x="464" y="1897"/>
                    <a:pt x="464" y="1897"/>
                    <a:pt x="464" y="1897"/>
                  </a:cubicBezTo>
                  <a:cubicBezTo>
                    <a:pt x="465" y="1898"/>
                    <a:pt x="468" y="1898"/>
                    <a:pt x="469" y="1900"/>
                  </a:cubicBezTo>
                  <a:cubicBezTo>
                    <a:pt x="469" y="1901"/>
                    <a:pt x="469" y="1901"/>
                    <a:pt x="469" y="1901"/>
                  </a:cubicBezTo>
                  <a:cubicBezTo>
                    <a:pt x="468" y="1902"/>
                    <a:pt x="468" y="1902"/>
                    <a:pt x="468" y="1902"/>
                  </a:cubicBezTo>
                  <a:cubicBezTo>
                    <a:pt x="468" y="1903"/>
                    <a:pt x="469" y="1904"/>
                    <a:pt x="469" y="1905"/>
                  </a:cubicBezTo>
                  <a:cubicBezTo>
                    <a:pt x="469" y="1906"/>
                    <a:pt x="469" y="1906"/>
                    <a:pt x="469" y="1906"/>
                  </a:cubicBezTo>
                  <a:cubicBezTo>
                    <a:pt x="468" y="1907"/>
                    <a:pt x="468" y="1907"/>
                    <a:pt x="468" y="1907"/>
                  </a:cubicBezTo>
                  <a:cubicBezTo>
                    <a:pt x="468" y="1908"/>
                    <a:pt x="469" y="1910"/>
                    <a:pt x="470" y="1911"/>
                  </a:cubicBezTo>
                  <a:cubicBezTo>
                    <a:pt x="472" y="1911"/>
                    <a:pt x="472" y="1911"/>
                    <a:pt x="472" y="1911"/>
                  </a:cubicBezTo>
                  <a:cubicBezTo>
                    <a:pt x="473" y="1912"/>
                    <a:pt x="473" y="1912"/>
                    <a:pt x="473" y="1912"/>
                  </a:cubicBezTo>
                  <a:cubicBezTo>
                    <a:pt x="473" y="1914"/>
                    <a:pt x="471" y="1916"/>
                    <a:pt x="472" y="1919"/>
                  </a:cubicBezTo>
                  <a:cubicBezTo>
                    <a:pt x="473" y="1920"/>
                    <a:pt x="473" y="1920"/>
                    <a:pt x="473" y="1920"/>
                  </a:cubicBezTo>
                  <a:cubicBezTo>
                    <a:pt x="475" y="1918"/>
                    <a:pt x="477" y="1917"/>
                    <a:pt x="479" y="1917"/>
                  </a:cubicBezTo>
                  <a:cubicBezTo>
                    <a:pt x="480" y="1918"/>
                    <a:pt x="480" y="1918"/>
                    <a:pt x="480" y="1918"/>
                  </a:cubicBezTo>
                  <a:cubicBezTo>
                    <a:pt x="480" y="1919"/>
                    <a:pt x="479" y="1920"/>
                    <a:pt x="478" y="1922"/>
                  </a:cubicBezTo>
                  <a:cubicBezTo>
                    <a:pt x="474" y="1924"/>
                    <a:pt x="470" y="1921"/>
                    <a:pt x="468" y="1922"/>
                  </a:cubicBezTo>
                  <a:cubicBezTo>
                    <a:pt x="466" y="1923"/>
                    <a:pt x="466" y="1924"/>
                    <a:pt x="464" y="1926"/>
                  </a:cubicBezTo>
                  <a:cubicBezTo>
                    <a:pt x="461" y="1926"/>
                    <a:pt x="460" y="1927"/>
                    <a:pt x="458" y="1929"/>
                  </a:cubicBezTo>
                  <a:cubicBezTo>
                    <a:pt x="457" y="1929"/>
                    <a:pt x="455" y="1929"/>
                    <a:pt x="454" y="1930"/>
                  </a:cubicBezTo>
                  <a:cubicBezTo>
                    <a:pt x="449" y="1932"/>
                    <a:pt x="449" y="1938"/>
                    <a:pt x="446" y="1940"/>
                  </a:cubicBezTo>
                  <a:cubicBezTo>
                    <a:pt x="445" y="1939"/>
                    <a:pt x="444" y="1939"/>
                    <a:pt x="442" y="1939"/>
                  </a:cubicBezTo>
                  <a:cubicBezTo>
                    <a:pt x="442" y="1938"/>
                    <a:pt x="442" y="1938"/>
                    <a:pt x="442" y="1938"/>
                  </a:cubicBezTo>
                  <a:cubicBezTo>
                    <a:pt x="442" y="1937"/>
                    <a:pt x="441" y="1936"/>
                    <a:pt x="442" y="1935"/>
                  </a:cubicBezTo>
                  <a:cubicBezTo>
                    <a:pt x="441" y="1934"/>
                    <a:pt x="441" y="1934"/>
                    <a:pt x="441" y="1934"/>
                  </a:cubicBezTo>
                  <a:cubicBezTo>
                    <a:pt x="438" y="1933"/>
                    <a:pt x="436" y="1931"/>
                    <a:pt x="436" y="1928"/>
                  </a:cubicBezTo>
                  <a:cubicBezTo>
                    <a:pt x="436" y="1928"/>
                    <a:pt x="435" y="1927"/>
                    <a:pt x="434" y="1926"/>
                  </a:cubicBezTo>
                  <a:cubicBezTo>
                    <a:pt x="434" y="1926"/>
                    <a:pt x="435" y="1925"/>
                    <a:pt x="435" y="1924"/>
                  </a:cubicBezTo>
                  <a:cubicBezTo>
                    <a:pt x="434" y="1923"/>
                    <a:pt x="434" y="1923"/>
                    <a:pt x="434" y="1923"/>
                  </a:cubicBezTo>
                  <a:cubicBezTo>
                    <a:pt x="432" y="1923"/>
                    <a:pt x="431" y="1924"/>
                    <a:pt x="429" y="1926"/>
                  </a:cubicBezTo>
                  <a:cubicBezTo>
                    <a:pt x="428" y="1925"/>
                    <a:pt x="428" y="1925"/>
                    <a:pt x="428" y="1925"/>
                  </a:cubicBezTo>
                  <a:cubicBezTo>
                    <a:pt x="427" y="1924"/>
                    <a:pt x="427" y="1922"/>
                    <a:pt x="426" y="1921"/>
                  </a:cubicBezTo>
                  <a:cubicBezTo>
                    <a:pt x="425" y="1920"/>
                    <a:pt x="425" y="1920"/>
                    <a:pt x="425" y="1920"/>
                  </a:cubicBezTo>
                  <a:cubicBezTo>
                    <a:pt x="423" y="1920"/>
                    <a:pt x="422" y="1922"/>
                    <a:pt x="422" y="1924"/>
                  </a:cubicBezTo>
                  <a:cubicBezTo>
                    <a:pt x="420" y="1924"/>
                    <a:pt x="420" y="1924"/>
                    <a:pt x="420" y="1924"/>
                  </a:cubicBezTo>
                  <a:cubicBezTo>
                    <a:pt x="419" y="1923"/>
                    <a:pt x="417" y="1922"/>
                    <a:pt x="417" y="1920"/>
                  </a:cubicBezTo>
                  <a:cubicBezTo>
                    <a:pt x="417" y="1918"/>
                    <a:pt x="418" y="1916"/>
                    <a:pt x="420" y="1914"/>
                  </a:cubicBezTo>
                  <a:cubicBezTo>
                    <a:pt x="419" y="1913"/>
                    <a:pt x="419" y="1913"/>
                    <a:pt x="419" y="1913"/>
                  </a:cubicBezTo>
                  <a:cubicBezTo>
                    <a:pt x="418" y="1913"/>
                    <a:pt x="417" y="1914"/>
                    <a:pt x="416" y="1914"/>
                  </a:cubicBezTo>
                  <a:cubicBezTo>
                    <a:pt x="415" y="1913"/>
                    <a:pt x="415" y="1912"/>
                    <a:pt x="413" y="1911"/>
                  </a:cubicBezTo>
                  <a:cubicBezTo>
                    <a:pt x="412" y="1911"/>
                    <a:pt x="412" y="1911"/>
                    <a:pt x="412" y="1911"/>
                  </a:cubicBezTo>
                  <a:cubicBezTo>
                    <a:pt x="412" y="1912"/>
                    <a:pt x="412" y="1914"/>
                    <a:pt x="411" y="1916"/>
                  </a:cubicBezTo>
                  <a:cubicBezTo>
                    <a:pt x="413" y="1916"/>
                    <a:pt x="413" y="1916"/>
                    <a:pt x="413" y="1916"/>
                  </a:cubicBezTo>
                  <a:cubicBezTo>
                    <a:pt x="412" y="1915"/>
                    <a:pt x="412" y="1915"/>
                    <a:pt x="412" y="1915"/>
                  </a:cubicBezTo>
                  <a:cubicBezTo>
                    <a:pt x="411" y="1916"/>
                    <a:pt x="411" y="1916"/>
                    <a:pt x="411" y="1916"/>
                  </a:cubicBezTo>
                  <a:cubicBezTo>
                    <a:pt x="411" y="1918"/>
                    <a:pt x="411" y="1919"/>
                    <a:pt x="410" y="1920"/>
                  </a:cubicBezTo>
                  <a:cubicBezTo>
                    <a:pt x="409" y="1920"/>
                    <a:pt x="408" y="1920"/>
                    <a:pt x="408" y="1919"/>
                  </a:cubicBezTo>
                  <a:cubicBezTo>
                    <a:pt x="407" y="1918"/>
                    <a:pt x="408" y="1916"/>
                    <a:pt x="408" y="1915"/>
                  </a:cubicBezTo>
                  <a:cubicBezTo>
                    <a:pt x="408" y="1912"/>
                    <a:pt x="405" y="1910"/>
                    <a:pt x="402" y="1910"/>
                  </a:cubicBezTo>
                  <a:cubicBezTo>
                    <a:pt x="401" y="1910"/>
                    <a:pt x="401" y="1910"/>
                    <a:pt x="401" y="1910"/>
                  </a:cubicBezTo>
                  <a:cubicBezTo>
                    <a:pt x="402" y="1915"/>
                    <a:pt x="402" y="1915"/>
                    <a:pt x="402" y="1915"/>
                  </a:cubicBezTo>
                  <a:cubicBezTo>
                    <a:pt x="402" y="1916"/>
                    <a:pt x="402" y="1916"/>
                    <a:pt x="402" y="1916"/>
                  </a:cubicBezTo>
                  <a:cubicBezTo>
                    <a:pt x="400" y="1916"/>
                    <a:pt x="400" y="1918"/>
                    <a:pt x="398" y="1919"/>
                  </a:cubicBezTo>
                  <a:cubicBezTo>
                    <a:pt x="398" y="1920"/>
                    <a:pt x="398" y="1920"/>
                    <a:pt x="398" y="1920"/>
                  </a:cubicBezTo>
                  <a:cubicBezTo>
                    <a:pt x="399" y="1921"/>
                    <a:pt x="400" y="1922"/>
                    <a:pt x="400" y="1924"/>
                  </a:cubicBezTo>
                  <a:cubicBezTo>
                    <a:pt x="400" y="1925"/>
                    <a:pt x="400" y="1925"/>
                    <a:pt x="400" y="1925"/>
                  </a:cubicBezTo>
                  <a:cubicBezTo>
                    <a:pt x="398" y="1925"/>
                    <a:pt x="398" y="1925"/>
                    <a:pt x="398" y="1925"/>
                  </a:cubicBezTo>
                  <a:cubicBezTo>
                    <a:pt x="398" y="1925"/>
                    <a:pt x="397" y="1924"/>
                    <a:pt x="396" y="1924"/>
                  </a:cubicBezTo>
                  <a:cubicBezTo>
                    <a:pt x="395" y="1926"/>
                    <a:pt x="395" y="1926"/>
                    <a:pt x="395" y="1926"/>
                  </a:cubicBezTo>
                  <a:cubicBezTo>
                    <a:pt x="395" y="1926"/>
                    <a:pt x="390" y="1923"/>
                    <a:pt x="389" y="1923"/>
                  </a:cubicBezTo>
                  <a:cubicBezTo>
                    <a:pt x="388" y="1922"/>
                    <a:pt x="387" y="1921"/>
                    <a:pt x="386" y="1920"/>
                  </a:cubicBezTo>
                  <a:cubicBezTo>
                    <a:pt x="385" y="1920"/>
                    <a:pt x="385" y="1920"/>
                    <a:pt x="385" y="1920"/>
                  </a:cubicBezTo>
                  <a:cubicBezTo>
                    <a:pt x="383" y="1921"/>
                    <a:pt x="382" y="1923"/>
                    <a:pt x="381" y="1924"/>
                  </a:cubicBezTo>
                  <a:cubicBezTo>
                    <a:pt x="380" y="1923"/>
                    <a:pt x="380" y="1923"/>
                    <a:pt x="380" y="1923"/>
                  </a:cubicBezTo>
                  <a:cubicBezTo>
                    <a:pt x="379" y="1926"/>
                    <a:pt x="379" y="1926"/>
                    <a:pt x="379" y="1926"/>
                  </a:cubicBezTo>
                  <a:cubicBezTo>
                    <a:pt x="380" y="1927"/>
                    <a:pt x="380" y="1927"/>
                    <a:pt x="380" y="1927"/>
                  </a:cubicBezTo>
                  <a:cubicBezTo>
                    <a:pt x="383" y="1927"/>
                    <a:pt x="385" y="1924"/>
                    <a:pt x="388" y="1925"/>
                  </a:cubicBezTo>
                  <a:cubicBezTo>
                    <a:pt x="389" y="1926"/>
                    <a:pt x="390" y="1927"/>
                    <a:pt x="391" y="1928"/>
                  </a:cubicBezTo>
                  <a:cubicBezTo>
                    <a:pt x="390" y="1935"/>
                    <a:pt x="386" y="1931"/>
                    <a:pt x="383" y="1933"/>
                  </a:cubicBezTo>
                  <a:cubicBezTo>
                    <a:pt x="383" y="1934"/>
                    <a:pt x="382" y="1935"/>
                    <a:pt x="382" y="1935"/>
                  </a:cubicBezTo>
                  <a:cubicBezTo>
                    <a:pt x="381" y="1935"/>
                    <a:pt x="379" y="1935"/>
                    <a:pt x="379" y="1936"/>
                  </a:cubicBezTo>
                  <a:cubicBezTo>
                    <a:pt x="378" y="1937"/>
                    <a:pt x="378" y="1939"/>
                    <a:pt x="376" y="1940"/>
                  </a:cubicBezTo>
                  <a:cubicBezTo>
                    <a:pt x="376" y="1940"/>
                    <a:pt x="374" y="1940"/>
                    <a:pt x="374" y="1940"/>
                  </a:cubicBezTo>
                  <a:cubicBezTo>
                    <a:pt x="372" y="1941"/>
                    <a:pt x="374" y="1945"/>
                    <a:pt x="371" y="1946"/>
                  </a:cubicBezTo>
                  <a:cubicBezTo>
                    <a:pt x="370" y="1948"/>
                    <a:pt x="370" y="1948"/>
                    <a:pt x="370" y="1948"/>
                  </a:cubicBezTo>
                  <a:cubicBezTo>
                    <a:pt x="370" y="1950"/>
                    <a:pt x="372" y="1951"/>
                    <a:pt x="372" y="1953"/>
                  </a:cubicBezTo>
                  <a:cubicBezTo>
                    <a:pt x="371" y="1954"/>
                    <a:pt x="371" y="1954"/>
                    <a:pt x="371" y="1954"/>
                  </a:cubicBezTo>
                  <a:cubicBezTo>
                    <a:pt x="371" y="1960"/>
                    <a:pt x="376" y="1958"/>
                    <a:pt x="377" y="1961"/>
                  </a:cubicBezTo>
                  <a:cubicBezTo>
                    <a:pt x="376" y="1962"/>
                    <a:pt x="376" y="1962"/>
                    <a:pt x="376" y="1962"/>
                  </a:cubicBezTo>
                  <a:cubicBezTo>
                    <a:pt x="377" y="1963"/>
                    <a:pt x="376" y="1965"/>
                    <a:pt x="376" y="1966"/>
                  </a:cubicBezTo>
                  <a:cubicBezTo>
                    <a:pt x="376" y="1968"/>
                    <a:pt x="378" y="1970"/>
                    <a:pt x="379" y="1971"/>
                  </a:cubicBezTo>
                  <a:cubicBezTo>
                    <a:pt x="380" y="1976"/>
                    <a:pt x="376" y="1982"/>
                    <a:pt x="382" y="1985"/>
                  </a:cubicBezTo>
                  <a:cubicBezTo>
                    <a:pt x="383" y="1986"/>
                    <a:pt x="384" y="1986"/>
                    <a:pt x="385" y="1987"/>
                  </a:cubicBezTo>
                  <a:cubicBezTo>
                    <a:pt x="386" y="1987"/>
                    <a:pt x="387" y="1986"/>
                    <a:pt x="387" y="1985"/>
                  </a:cubicBezTo>
                  <a:cubicBezTo>
                    <a:pt x="388" y="1985"/>
                    <a:pt x="388" y="1985"/>
                    <a:pt x="388" y="1985"/>
                  </a:cubicBezTo>
                  <a:cubicBezTo>
                    <a:pt x="389" y="1985"/>
                    <a:pt x="390" y="1986"/>
                    <a:pt x="390" y="1986"/>
                  </a:cubicBezTo>
                  <a:cubicBezTo>
                    <a:pt x="390" y="1985"/>
                    <a:pt x="392" y="1984"/>
                    <a:pt x="392" y="1982"/>
                  </a:cubicBezTo>
                  <a:cubicBezTo>
                    <a:pt x="392" y="1983"/>
                    <a:pt x="393" y="1984"/>
                    <a:pt x="393" y="1985"/>
                  </a:cubicBezTo>
                  <a:cubicBezTo>
                    <a:pt x="394" y="1986"/>
                    <a:pt x="394" y="1986"/>
                    <a:pt x="394" y="1986"/>
                  </a:cubicBezTo>
                  <a:cubicBezTo>
                    <a:pt x="396" y="1986"/>
                    <a:pt x="396" y="1986"/>
                    <a:pt x="396" y="1986"/>
                  </a:cubicBezTo>
                  <a:cubicBezTo>
                    <a:pt x="396" y="1985"/>
                    <a:pt x="396" y="1985"/>
                    <a:pt x="396" y="1985"/>
                  </a:cubicBezTo>
                  <a:cubicBezTo>
                    <a:pt x="395" y="1984"/>
                    <a:pt x="394" y="1982"/>
                    <a:pt x="394" y="1981"/>
                  </a:cubicBezTo>
                  <a:cubicBezTo>
                    <a:pt x="396" y="1980"/>
                    <a:pt x="396" y="1980"/>
                    <a:pt x="396" y="1980"/>
                  </a:cubicBezTo>
                  <a:cubicBezTo>
                    <a:pt x="400" y="1981"/>
                    <a:pt x="404" y="1974"/>
                    <a:pt x="404" y="1972"/>
                  </a:cubicBezTo>
                  <a:cubicBezTo>
                    <a:pt x="404" y="1972"/>
                    <a:pt x="406" y="1972"/>
                    <a:pt x="406" y="1971"/>
                  </a:cubicBezTo>
                  <a:cubicBezTo>
                    <a:pt x="406" y="1970"/>
                    <a:pt x="404" y="1968"/>
                    <a:pt x="403" y="1967"/>
                  </a:cubicBezTo>
                  <a:cubicBezTo>
                    <a:pt x="403" y="1966"/>
                    <a:pt x="403" y="1966"/>
                    <a:pt x="403" y="1966"/>
                  </a:cubicBezTo>
                  <a:cubicBezTo>
                    <a:pt x="408" y="1960"/>
                    <a:pt x="414" y="1966"/>
                    <a:pt x="418" y="1961"/>
                  </a:cubicBezTo>
                  <a:cubicBezTo>
                    <a:pt x="419" y="1961"/>
                    <a:pt x="419" y="1961"/>
                    <a:pt x="419" y="1961"/>
                  </a:cubicBezTo>
                  <a:cubicBezTo>
                    <a:pt x="420" y="1962"/>
                    <a:pt x="420" y="1962"/>
                    <a:pt x="420" y="1962"/>
                  </a:cubicBezTo>
                  <a:cubicBezTo>
                    <a:pt x="421" y="1963"/>
                    <a:pt x="421" y="1963"/>
                    <a:pt x="421" y="1963"/>
                  </a:cubicBezTo>
                  <a:cubicBezTo>
                    <a:pt x="421" y="1964"/>
                    <a:pt x="420" y="1966"/>
                    <a:pt x="419" y="1966"/>
                  </a:cubicBezTo>
                  <a:cubicBezTo>
                    <a:pt x="419" y="1968"/>
                    <a:pt x="419" y="1968"/>
                    <a:pt x="419" y="1968"/>
                  </a:cubicBezTo>
                  <a:cubicBezTo>
                    <a:pt x="420" y="1969"/>
                    <a:pt x="420" y="1969"/>
                    <a:pt x="420" y="1969"/>
                  </a:cubicBezTo>
                  <a:cubicBezTo>
                    <a:pt x="419" y="1970"/>
                    <a:pt x="419" y="1971"/>
                    <a:pt x="419" y="1972"/>
                  </a:cubicBezTo>
                  <a:cubicBezTo>
                    <a:pt x="420" y="1972"/>
                    <a:pt x="420" y="1972"/>
                    <a:pt x="420" y="1972"/>
                  </a:cubicBezTo>
                  <a:cubicBezTo>
                    <a:pt x="421" y="1973"/>
                    <a:pt x="421" y="1973"/>
                    <a:pt x="421" y="1973"/>
                  </a:cubicBezTo>
                  <a:cubicBezTo>
                    <a:pt x="421" y="1972"/>
                    <a:pt x="421" y="1971"/>
                    <a:pt x="421" y="1970"/>
                  </a:cubicBezTo>
                  <a:cubicBezTo>
                    <a:pt x="422" y="1969"/>
                    <a:pt x="422" y="1969"/>
                    <a:pt x="423" y="1968"/>
                  </a:cubicBezTo>
                  <a:cubicBezTo>
                    <a:pt x="424" y="1966"/>
                    <a:pt x="424" y="1962"/>
                    <a:pt x="426" y="1960"/>
                  </a:cubicBezTo>
                  <a:cubicBezTo>
                    <a:pt x="428" y="1961"/>
                    <a:pt x="428" y="1961"/>
                    <a:pt x="428" y="1961"/>
                  </a:cubicBezTo>
                  <a:cubicBezTo>
                    <a:pt x="428" y="1962"/>
                    <a:pt x="426" y="1963"/>
                    <a:pt x="426" y="1964"/>
                  </a:cubicBezTo>
                  <a:cubicBezTo>
                    <a:pt x="426" y="1965"/>
                    <a:pt x="426" y="1965"/>
                    <a:pt x="426" y="1965"/>
                  </a:cubicBezTo>
                  <a:cubicBezTo>
                    <a:pt x="428" y="1966"/>
                    <a:pt x="428" y="1966"/>
                    <a:pt x="428" y="1966"/>
                  </a:cubicBezTo>
                  <a:cubicBezTo>
                    <a:pt x="429" y="1964"/>
                    <a:pt x="430" y="1964"/>
                    <a:pt x="432" y="1964"/>
                  </a:cubicBezTo>
                  <a:cubicBezTo>
                    <a:pt x="433" y="1964"/>
                    <a:pt x="433" y="1964"/>
                    <a:pt x="433" y="1964"/>
                  </a:cubicBezTo>
                  <a:cubicBezTo>
                    <a:pt x="433" y="1962"/>
                    <a:pt x="432" y="1961"/>
                    <a:pt x="433" y="1960"/>
                  </a:cubicBezTo>
                  <a:cubicBezTo>
                    <a:pt x="435" y="1960"/>
                    <a:pt x="435" y="1960"/>
                    <a:pt x="435" y="1960"/>
                  </a:cubicBezTo>
                  <a:cubicBezTo>
                    <a:pt x="436" y="1962"/>
                    <a:pt x="438" y="1962"/>
                    <a:pt x="440" y="1964"/>
                  </a:cubicBezTo>
                  <a:cubicBezTo>
                    <a:pt x="440" y="1964"/>
                    <a:pt x="441" y="1966"/>
                    <a:pt x="441" y="1967"/>
                  </a:cubicBezTo>
                  <a:cubicBezTo>
                    <a:pt x="442" y="1968"/>
                    <a:pt x="448" y="1973"/>
                    <a:pt x="449" y="1974"/>
                  </a:cubicBezTo>
                  <a:cubicBezTo>
                    <a:pt x="449" y="1975"/>
                    <a:pt x="450" y="1976"/>
                    <a:pt x="451" y="1977"/>
                  </a:cubicBezTo>
                  <a:cubicBezTo>
                    <a:pt x="451" y="1977"/>
                    <a:pt x="460" y="1977"/>
                    <a:pt x="460" y="1977"/>
                  </a:cubicBezTo>
                  <a:cubicBezTo>
                    <a:pt x="461" y="1976"/>
                    <a:pt x="462" y="1974"/>
                    <a:pt x="463" y="1974"/>
                  </a:cubicBezTo>
                  <a:cubicBezTo>
                    <a:pt x="469" y="1975"/>
                    <a:pt x="472" y="1978"/>
                    <a:pt x="473" y="1979"/>
                  </a:cubicBezTo>
                  <a:cubicBezTo>
                    <a:pt x="474" y="1979"/>
                    <a:pt x="475" y="1979"/>
                    <a:pt x="476" y="1979"/>
                  </a:cubicBezTo>
                  <a:cubicBezTo>
                    <a:pt x="478" y="1981"/>
                    <a:pt x="478" y="1981"/>
                    <a:pt x="478" y="1981"/>
                  </a:cubicBezTo>
                  <a:cubicBezTo>
                    <a:pt x="478" y="1980"/>
                    <a:pt x="478" y="1980"/>
                    <a:pt x="478" y="1980"/>
                  </a:cubicBezTo>
                  <a:cubicBezTo>
                    <a:pt x="478" y="1979"/>
                    <a:pt x="478" y="1979"/>
                    <a:pt x="478" y="1979"/>
                  </a:cubicBezTo>
                  <a:cubicBezTo>
                    <a:pt x="479" y="1978"/>
                    <a:pt x="479" y="1978"/>
                    <a:pt x="479" y="1978"/>
                  </a:cubicBezTo>
                  <a:cubicBezTo>
                    <a:pt x="479" y="1977"/>
                    <a:pt x="478" y="1977"/>
                    <a:pt x="478" y="1976"/>
                  </a:cubicBezTo>
                  <a:cubicBezTo>
                    <a:pt x="478" y="1975"/>
                    <a:pt x="478" y="1975"/>
                    <a:pt x="478" y="1975"/>
                  </a:cubicBezTo>
                  <a:cubicBezTo>
                    <a:pt x="479" y="1972"/>
                    <a:pt x="486" y="1973"/>
                    <a:pt x="488" y="1974"/>
                  </a:cubicBezTo>
                  <a:cubicBezTo>
                    <a:pt x="490" y="1974"/>
                    <a:pt x="492" y="1977"/>
                    <a:pt x="494" y="1977"/>
                  </a:cubicBezTo>
                  <a:cubicBezTo>
                    <a:pt x="496" y="1978"/>
                    <a:pt x="504" y="1979"/>
                    <a:pt x="505" y="1979"/>
                  </a:cubicBezTo>
                  <a:cubicBezTo>
                    <a:pt x="506" y="1978"/>
                    <a:pt x="505" y="1976"/>
                    <a:pt x="506" y="1974"/>
                  </a:cubicBezTo>
                  <a:cubicBezTo>
                    <a:pt x="507" y="1974"/>
                    <a:pt x="507" y="1974"/>
                    <a:pt x="507" y="1974"/>
                  </a:cubicBezTo>
                  <a:cubicBezTo>
                    <a:pt x="508" y="1974"/>
                    <a:pt x="509" y="1974"/>
                    <a:pt x="510" y="1974"/>
                  </a:cubicBezTo>
                  <a:cubicBezTo>
                    <a:pt x="512" y="1974"/>
                    <a:pt x="514" y="1972"/>
                    <a:pt x="516" y="1970"/>
                  </a:cubicBezTo>
                  <a:cubicBezTo>
                    <a:pt x="519" y="1969"/>
                    <a:pt x="521" y="1971"/>
                    <a:pt x="524" y="1972"/>
                  </a:cubicBezTo>
                  <a:cubicBezTo>
                    <a:pt x="526" y="1973"/>
                    <a:pt x="528" y="1970"/>
                    <a:pt x="531" y="1971"/>
                  </a:cubicBezTo>
                  <a:cubicBezTo>
                    <a:pt x="532" y="1971"/>
                    <a:pt x="533" y="1972"/>
                    <a:pt x="534" y="1972"/>
                  </a:cubicBezTo>
                  <a:cubicBezTo>
                    <a:pt x="535" y="1972"/>
                    <a:pt x="535" y="1974"/>
                    <a:pt x="536" y="1975"/>
                  </a:cubicBezTo>
                  <a:cubicBezTo>
                    <a:pt x="537" y="1974"/>
                    <a:pt x="538" y="1972"/>
                    <a:pt x="539" y="1972"/>
                  </a:cubicBezTo>
                  <a:cubicBezTo>
                    <a:pt x="540" y="1972"/>
                    <a:pt x="540" y="1972"/>
                    <a:pt x="540" y="1972"/>
                  </a:cubicBezTo>
                  <a:cubicBezTo>
                    <a:pt x="540" y="1973"/>
                    <a:pt x="541" y="1974"/>
                    <a:pt x="541" y="1975"/>
                  </a:cubicBezTo>
                  <a:cubicBezTo>
                    <a:pt x="542" y="1975"/>
                    <a:pt x="542" y="1975"/>
                    <a:pt x="542" y="1975"/>
                  </a:cubicBezTo>
                  <a:cubicBezTo>
                    <a:pt x="543" y="1975"/>
                    <a:pt x="544" y="1975"/>
                    <a:pt x="545" y="1974"/>
                  </a:cubicBezTo>
                  <a:cubicBezTo>
                    <a:pt x="546" y="1974"/>
                    <a:pt x="546" y="1973"/>
                    <a:pt x="547" y="1973"/>
                  </a:cubicBezTo>
                  <a:cubicBezTo>
                    <a:pt x="548" y="1974"/>
                    <a:pt x="548" y="1974"/>
                    <a:pt x="548" y="1974"/>
                  </a:cubicBezTo>
                  <a:cubicBezTo>
                    <a:pt x="549" y="1974"/>
                    <a:pt x="549" y="1974"/>
                    <a:pt x="549" y="1974"/>
                  </a:cubicBezTo>
                  <a:cubicBezTo>
                    <a:pt x="552" y="1971"/>
                    <a:pt x="552" y="1971"/>
                    <a:pt x="552" y="1971"/>
                  </a:cubicBezTo>
                  <a:cubicBezTo>
                    <a:pt x="553" y="1971"/>
                    <a:pt x="553" y="1971"/>
                    <a:pt x="553" y="1971"/>
                  </a:cubicBezTo>
                  <a:cubicBezTo>
                    <a:pt x="554" y="1971"/>
                    <a:pt x="554" y="1972"/>
                    <a:pt x="555" y="1972"/>
                  </a:cubicBezTo>
                  <a:cubicBezTo>
                    <a:pt x="556" y="1972"/>
                    <a:pt x="558" y="1972"/>
                    <a:pt x="558" y="1970"/>
                  </a:cubicBezTo>
                  <a:cubicBezTo>
                    <a:pt x="560" y="1970"/>
                    <a:pt x="562" y="1969"/>
                    <a:pt x="563" y="1968"/>
                  </a:cubicBezTo>
                  <a:cubicBezTo>
                    <a:pt x="564" y="1968"/>
                    <a:pt x="565" y="1968"/>
                    <a:pt x="566" y="1967"/>
                  </a:cubicBezTo>
                  <a:cubicBezTo>
                    <a:pt x="568" y="1967"/>
                    <a:pt x="569" y="1966"/>
                    <a:pt x="571" y="1965"/>
                  </a:cubicBezTo>
                  <a:cubicBezTo>
                    <a:pt x="584" y="1962"/>
                    <a:pt x="584" y="1962"/>
                    <a:pt x="584" y="1962"/>
                  </a:cubicBezTo>
                  <a:cubicBezTo>
                    <a:pt x="589" y="1962"/>
                    <a:pt x="589" y="1962"/>
                    <a:pt x="593" y="1960"/>
                  </a:cubicBezTo>
                  <a:cubicBezTo>
                    <a:pt x="598" y="1960"/>
                    <a:pt x="598" y="1963"/>
                    <a:pt x="602" y="1966"/>
                  </a:cubicBezTo>
                  <a:cubicBezTo>
                    <a:pt x="610" y="1966"/>
                    <a:pt x="608" y="1960"/>
                    <a:pt x="613" y="1960"/>
                  </a:cubicBezTo>
                  <a:cubicBezTo>
                    <a:pt x="618" y="1960"/>
                    <a:pt x="620" y="1962"/>
                    <a:pt x="624" y="1963"/>
                  </a:cubicBezTo>
                  <a:cubicBezTo>
                    <a:pt x="626" y="1963"/>
                    <a:pt x="628" y="1962"/>
                    <a:pt x="630" y="1962"/>
                  </a:cubicBezTo>
                  <a:cubicBezTo>
                    <a:pt x="634" y="1962"/>
                    <a:pt x="642" y="1964"/>
                    <a:pt x="644" y="1964"/>
                  </a:cubicBezTo>
                  <a:cubicBezTo>
                    <a:pt x="645" y="1963"/>
                    <a:pt x="645" y="1963"/>
                    <a:pt x="645" y="1963"/>
                  </a:cubicBezTo>
                  <a:cubicBezTo>
                    <a:pt x="646" y="1961"/>
                    <a:pt x="646" y="1961"/>
                    <a:pt x="646" y="1961"/>
                  </a:cubicBezTo>
                  <a:cubicBezTo>
                    <a:pt x="646" y="1961"/>
                    <a:pt x="646" y="1961"/>
                    <a:pt x="646" y="1961"/>
                  </a:cubicBezTo>
                  <a:cubicBezTo>
                    <a:pt x="647" y="1962"/>
                    <a:pt x="651" y="1964"/>
                    <a:pt x="651" y="1964"/>
                  </a:cubicBezTo>
                  <a:cubicBezTo>
                    <a:pt x="651" y="1964"/>
                    <a:pt x="651" y="1966"/>
                    <a:pt x="651" y="1966"/>
                  </a:cubicBezTo>
                  <a:cubicBezTo>
                    <a:pt x="652" y="1967"/>
                    <a:pt x="653" y="1967"/>
                    <a:pt x="654" y="1967"/>
                  </a:cubicBezTo>
                  <a:cubicBezTo>
                    <a:pt x="655" y="1966"/>
                    <a:pt x="655" y="1966"/>
                    <a:pt x="655" y="1966"/>
                  </a:cubicBezTo>
                  <a:cubicBezTo>
                    <a:pt x="655" y="1965"/>
                    <a:pt x="652" y="1962"/>
                    <a:pt x="651" y="1960"/>
                  </a:cubicBezTo>
                  <a:cubicBezTo>
                    <a:pt x="652" y="1959"/>
                    <a:pt x="652" y="1959"/>
                    <a:pt x="652" y="1959"/>
                  </a:cubicBezTo>
                  <a:cubicBezTo>
                    <a:pt x="658" y="1957"/>
                    <a:pt x="664" y="1960"/>
                    <a:pt x="670" y="1960"/>
                  </a:cubicBezTo>
                  <a:cubicBezTo>
                    <a:pt x="676" y="1960"/>
                    <a:pt x="682" y="1957"/>
                    <a:pt x="687" y="1956"/>
                  </a:cubicBezTo>
                  <a:cubicBezTo>
                    <a:pt x="692" y="1955"/>
                    <a:pt x="698" y="1957"/>
                    <a:pt x="700" y="1957"/>
                  </a:cubicBezTo>
                  <a:cubicBezTo>
                    <a:pt x="700" y="1957"/>
                    <a:pt x="701" y="1956"/>
                    <a:pt x="702" y="1956"/>
                  </a:cubicBezTo>
                  <a:cubicBezTo>
                    <a:pt x="705" y="1954"/>
                    <a:pt x="711" y="1954"/>
                    <a:pt x="714" y="1954"/>
                  </a:cubicBezTo>
                  <a:cubicBezTo>
                    <a:pt x="716" y="1954"/>
                    <a:pt x="722" y="1954"/>
                    <a:pt x="724" y="1954"/>
                  </a:cubicBezTo>
                  <a:cubicBezTo>
                    <a:pt x="724" y="1954"/>
                    <a:pt x="725" y="1955"/>
                    <a:pt x="725" y="1956"/>
                  </a:cubicBezTo>
                  <a:cubicBezTo>
                    <a:pt x="726" y="1958"/>
                    <a:pt x="725" y="1960"/>
                    <a:pt x="725" y="1962"/>
                  </a:cubicBezTo>
                  <a:cubicBezTo>
                    <a:pt x="724" y="1962"/>
                    <a:pt x="724" y="1962"/>
                    <a:pt x="724" y="1962"/>
                  </a:cubicBezTo>
                  <a:cubicBezTo>
                    <a:pt x="722" y="1962"/>
                    <a:pt x="721" y="1963"/>
                    <a:pt x="719" y="1964"/>
                  </a:cubicBezTo>
                  <a:cubicBezTo>
                    <a:pt x="717" y="1964"/>
                    <a:pt x="716" y="1963"/>
                    <a:pt x="714" y="1964"/>
                  </a:cubicBezTo>
                  <a:cubicBezTo>
                    <a:pt x="712" y="1964"/>
                    <a:pt x="711" y="1965"/>
                    <a:pt x="709" y="1965"/>
                  </a:cubicBezTo>
                  <a:cubicBezTo>
                    <a:pt x="708" y="1965"/>
                    <a:pt x="707" y="1965"/>
                    <a:pt x="706" y="1965"/>
                  </a:cubicBezTo>
                  <a:cubicBezTo>
                    <a:pt x="706" y="1965"/>
                    <a:pt x="700" y="1971"/>
                    <a:pt x="700" y="1971"/>
                  </a:cubicBezTo>
                  <a:cubicBezTo>
                    <a:pt x="700" y="1972"/>
                    <a:pt x="700" y="1972"/>
                    <a:pt x="700" y="1972"/>
                  </a:cubicBezTo>
                  <a:cubicBezTo>
                    <a:pt x="701" y="1973"/>
                    <a:pt x="701" y="1973"/>
                    <a:pt x="701" y="1973"/>
                  </a:cubicBezTo>
                  <a:cubicBezTo>
                    <a:pt x="702" y="1974"/>
                    <a:pt x="702" y="1976"/>
                    <a:pt x="701" y="1977"/>
                  </a:cubicBezTo>
                  <a:cubicBezTo>
                    <a:pt x="700" y="1978"/>
                    <a:pt x="700" y="1978"/>
                    <a:pt x="700" y="1978"/>
                  </a:cubicBezTo>
                  <a:cubicBezTo>
                    <a:pt x="695" y="1978"/>
                    <a:pt x="689" y="1974"/>
                    <a:pt x="688" y="1974"/>
                  </a:cubicBezTo>
                  <a:cubicBezTo>
                    <a:pt x="687" y="1974"/>
                    <a:pt x="687" y="1977"/>
                    <a:pt x="687" y="1978"/>
                  </a:cubicBezTo>
                  <a:cubicBezTo>
                    <a:pt x="686" y="1979"/>
                    <a:pt x="684" y="1978"/>
                    <a:pt x="683" y="1979"/>
                  </a:cubicBezTo>
                  <a:cubicBezTo>
                    <a:pt x="683" y="1980"/>
                    <a:pt x="683" y="1980"/>
                    <a:pt x="683" y="1980"/>
                  </a:cubicBezTo>
                  <a:cubicBezTo>
                    <a:pt x="685" y="1981"/>
                    <a:pt x="686" y="1981"/>
                    <a:pt x="688" y="1982"/>
                  </a:cubicBezTo>
                  <a:cubicBezTo>
                    <a:pt x="684" y="1986"/>
                    <a:pt x="685" y="1984"/>
                    <a:pt x="684" y="1990"/>
                  </a:cubicBezTo>
                  <a:cubicBezTo>
                    <a:pt x="682" y="1992"/>
                    <a:pt x="681" y="1992"/>
                    <a:pt x="680" y="1994"/>
                  </a:cubicBezTo>
                  <a:cubicBezTo>
                    <a:pt x="679" y="1994"/>
                    <a:pt x="679" y="1995"/>
                    <a:pt x="678" y="1995"/>
                  </a:cubicBezTo>
                  <a:cubicBezTo>
                    <a:pt x="678" y="1994"/>
                    <a:pt x="677" y="1994"/>
                    <a:pt x="677" y="1993"/>
                  </a:cubicBezTo>
                  <a:cubicBezTo>
                    <a:pt x="675" y="1992"/>
                    <a:pt x="671" y="1993"/>
                    <a:pt x="669" y="1994"/>
                  </a:cubicBezTo>
                  <a:cubicBezTo>
                    <a:pt x="669" y="1995"/>
                    <a:pt x="669" y="1995"/>
                    <a:pt x="669" y="1995"/>
                  </a:cubicBezTo>
                  <a:cubicBezTo>
                    <a:pt x="670" y="1995"/>
                    <a:pt x="671" y="1995"/>
                    <a:pt x="672" y="1996"/>
                  </a:cubicBezTo>
                  <a:cubicBezTo>
                    <a:pt x="672" y="1998"/>
                    <a:pt x="672" y="1998"/>
                    <a:pt x="672" y="1998"/>
                  </a:cubicBezTo>
                  <a:cubicBezTo>
                    <a:pt x="673" y="1999"/>
                    <a:pt x="673" y="2001"/>
                    <a:pt x="672" y="2003"/>
                  </a:cubicBezTo>
                  <a:cubicBezTo>
                    <a:pt x="673" y="2003"/>
                    <a:pt x="673" y="2004"/>
                    <a:pt x="673" y="2005"/>
                  </a:cubicBezTo>
                  <a:cubicBezTo>
                    <a:pt x="672" y="2006"/>
                    <a:pt x="672" y="2006"/>
                    <a:pt x="672" y="2006"/>
                  </a:cubicBezTo>
                  <a:cubicBezTo>
                    <a:pt x="672" y="2008"/>
                    <a:pt x="672" y="2008"/>
                    <a:pt x="672" y="2008"/>
                  </a:cubicBezTo>
                  <a:cubicBezTo>
                    <a:pt x="670" y="2005"/>
                    <a:pt x="670" y="2002"/>
                    <a:pt x="669" y="2000"/>
                  </a:cubicBezTo>
                  <a:cubicBezTo>
                    <a:pt x="668" y="1999"/>
                    <a:pt x="668" y="1999"/>
                    <a:pt x="668" y="1999"/>
                  </a:cubicBezTo>
                  <a:cubicBezTo>
                    <a:pt x="667" y="1999"/>
                    <a:pt x="666" y="2000"/>
                    <a:pt x="666" y="2001"/>
                  </a:cubicBezTo>
                  <a:cubicBezTo>
                    <a:pt x="665" y="2001"/>
                    <a:pt x="665" y="2001"/>
                    <a:pt x="665" y="2001"/>
                  </a:cubicBezTo>
                  <a:cubicBezTo>
                    <a:pt x="664" y="2000"/>
                    <a:pt x="663" y="1999"/>
                    <a:pt x="662" y="1998"/>
                  </a:cubicBezTo>
                  <a:cubicBezTo>
                    <a:pt x="661" y="1997"/>
                    <a:pt x="659" y="1998"/>
                    <a:pt x="658" y="1997"/>
                  </a:cubicBezTo>
                  <a:cubicBezTo>
                    <a:pt x="657" y="1997"/>
                    <a:pt x="656" y="1996"/>
                    <a:pt x="655" y="1996"/>
                  </a:cubicBezTo>
                  <a:cubicBezTo>
                    <a:pt x="654" y="1997"/>
                    <a:pt x="653" y="1998"/>
                    <a:pt x="652" y="1998"/>
                  </a:cubicBezTo>
                  <a:cubicBezTo>
                    <a:pt x="651" y="1997"/>
                    <a:pt x="650" y="1996"/>
                    <a:pt x="649" y="1995"/>
                  </a:cubicBezTo>
                  <a:cubicBezTo>
                    <a:pt x="648" y="1996"/>
                    <a:pt x="648" y="1996"/>
                    <a:pt x="648" y="1996"/>
                  </a:cubicBezTo>
                  <a:cubicBezTo>
                    <a:pt x="647" y="1996"/>
                    <a:pt x="647" y="1998"/>
                    <a:pt x="647" y="1998"/>
                  </a:cubicBezTo>
                  <a:cubicBezTo>
                    <a:pt x="646" y="1999"/>
                    <a:pt x="646" y="1999"/>
                    <a:pt x="646" y="1999"/>
                  </a:cubicBezTo>
                  <a:cubicBezTo>
                    <a:pt x="645" y="1999"/>
                    <a:pt x="645" y="1998"/>
                    <a:pt x="644" y="1996"/>
                  </a:cubicBezTo>
                  <a:cubicBezTo>
                    <a:pt x="642" y="1996"/>
                    <a:pt x="634" y="1996"/>
                    <a:pt x="632" y="1997"/>
                  </a:cubicBezTo>
                  <a:cubicBezTo>
                    <a:pt x="632" y="1998"/>
                    <a:pt x="632" y="1998"/>
                    <a:pt x="632" y="1998"/>
                  </a:cubicBezTo>
                  <a:cubicBezTo>
                    <a:pt x="634" y="1998"/>
                    <a:pt x="636" y="1999"/>
                    <a:pt x="638" y="2000"/>
                  </a:cubicBezTo>
                  <a:cubicBezTo>
                    <a:pt x="637" y="2000"/>
                    <a:pt x="637" y="2000"/>
                    <a:pt x="637" y="2000"/>
                  </a:cubicBezTo>
                  <a:cubicBezTo>
                    <a:pt x="632" y="2004"/>
                    <a:pt x="628" y="2001"/>
                    <a:pt x="626" y="2002"/>
                  </a:cubicBezTo>
                  <a:cubicBezTo>
                    <a:pt x="626" y="2002"/>
                    <a:pt x="626" y="2002"/>
                    <a:pt x="626" y="2002"/>
                  </a:cubicBezTo>
                  <a:cubicBezTo>
                    <a:pt x="626" y="2004"/>
                    <a:pt x="626" y="2004"/>
                    <a:pt x="626" y="2004"/>
                  </a:cubicBezTo>
                  <a:cubicBezTo>
                    <a:pt x="629" y="2004"/>
                    <a:pt x="630" y="2006"/>
                    <a:pt x="630" y="2008"/>
                  </a:cubicBezTo>
                  <a:cubicBezTo>
                    <a:pt x="630" y="2009"/>
                    <a:pt x="630" y="2009"/>
                    <a:pt x="630" y="2009"/>
                  </a:cubicBezTo>
                  <a:cubicBezTo>
                    <a:pt x="628" y="2009"/>
                    <a:pt x="628" y="2009"/>
                    <a:pt x="628" y="2009"/>
                  </a:cubicBezTo>
                  <a:cubicBezTo>
                    <a:pt x="628" y="2008"/>
                    <a:pt x="627" y="2008"/>
                    <a:pt x="626" y="2008"/>
                  </a:cubicBezTo>
                  <a:cubicBezTo>
                    <a:pt x="624" y="2008"/>
                    <a:pt x="624" y="2008"/>
                    <a:pt x="624" y="2008"/>
                  </a:cubicBezTo>
                  <a:cubicBezTo>
                    <a:pt x="626" y="2010"/>
                    <a:pt x="628" y="2014"/>
                    <a:pt x="631" y="2013"/>
                  </a:cubicBezTo>
                  <a:cubicBezTo>
                    <a:pt x="632" y="2014"/>
                    <a:pt x="632" y="2014"/>
                    <a:pt x="632" y="2014"/>
                  </a:cubicBezTo>
                  <a:cubicBezTo>
                    <a:pt x="631" y="2014"/>
                    <a:pt x="631" y="2015"/>
                    <a:pt x="630" y="2016"/>
                  </a:cubicBezTo>
                  <a:cubicBezTo>
                    <a:pt x="630" y="2017"/>
                    <a:pt x="631" y="2018"/>
                    <a:pt x="632" y="2019"/>
                  </a:cubicBezTo>
                  <a:cubicBezTo>
                    <a:pt x="633" y="2018"/>
                    <a:pt x="634" y="2018"/>
                    <a:pt x="635" y="2019"/>
                  </a:cubicBezTo>
                  <a:cubicBezTo>
                    <a:pt x="635" y="2020"/>
                    <a:pt x="635" y="2020"/>
                    <a:pt x="635" y="2020"/>
                  </a:cubicBezTo>
                  <a:cubicBezTo>
                    <a:pt x="634" y="2022"/>
                    <a:pt x="631" y="2024"/>
                    <a:pt x="629" y="2025"/>
                  </a:cubicBezTo>
                  <a:cubicBezTo>
                    <a:pt x="628" y="2026"/>
                    <a:pt x="628" y="2026"/>
                    <a:pt x="628" y="2026"/>
                  </a:cubicBezTo>
                  <a:cubicBezTo>
                    <a:pt x="628" y="2026"/>
                    <a:pt x="628" y="2026"/>
                    <a:pt x="628" y="2026"/>
                  </a:cubicBezTo>
                  <a:cubicBezTo>
                    <a:pt x="627" y="2027"/>
                    <a:pt x="627" y="2028"/>
                    <a:pt x="626" y="2028"/>
                  </a:cubicBezTo>
                  <a:cubicBezTo>
                    <a:pt x="626" y="2028"/>
                    <a:pt x="625" y="2028"/>
                    <a:pt x="624" y="2028"/>
                  </a:cubicBezTo>
                  <a:cubicBezTo>
                    <a:pt x="624" y="2027"/>
                    <a:pt x="624" y="2027"/>
                    <a:pt x="624" y="2027"/>
                  </a:cubicBezTo>
                  <a:cubicBezTo>
                    <a:pt x="624" y="2026"/>
                    <a:pt x="624" y="2026"/>
                    <a:pt x="624" y="2026"/>
                  </a:cubicBezTo>
                  <a:cubicBezTo>
                    <a:pt x="622" y="2026"/>
                    <a:pt x="622" y="2026"/>
                    <a:pt x="622" y="2026"/>
                  </a:cubicBezTo>
                  <a:cubicBezTo>
                    <a:pt x="622" y="2027"/>
                    <a:pt x="621" y="2028"/>
                    <a:pt x="620" y="2029"/>
                  </a:cubicBezTo>
                  <a:cubicBezTo>
                    <a:pt x="620" y="2029"/>
                    <a:pt x="620" y="2029"/>
                    <a:pt x="620" y="2029"/>
                  </a:cubicBezTo>
                  <a:cubicBezTo>
                    <a:pt x="621" y="2030"/>
                    <a:pt x="624" y="2034"/>
                    <a:pt x="626" y="2034"/>
                  </a:cubicBezTo>
                  <a:cubicBezTo>
                    <a:pt x="626" y="2035"/>
                    <a:pt x="626" y="2035"/>
                    <a:pt x="626" y="2035"/>
                  </a:cubicBezTo>
                  <a:cubicBezTo>
                    <a:pt x="626" y="2036"/>
                    <a:pt x="626" y="2036"/>
                    <a:pt x="626" y="2036"/>
                  </a:cubicBezTo>
                  <a:cubicBezTo>
                    <a:pt x="626" y="2036"/>
                    <a:pt x="625" y="2037"/>
                    <a:pt x="624" y="2038"/>
                  </a:cubicBezTo>
                  <a:cubicBezTo>
                    <a:pt x="622" y="2038"/>
                    <a:pt x="622" y="2038"/>
                    <a:pt x="622" y="2038"/>
                  </a:cubicBezTo>
                  <a:cubicBezTo>
                    <a:pt x="622" y="2037"/>
                    <a:pt x="622" y="2037"/>
                    <a:pt x="622" y="2037"/>
                  </a:cubicBezTo>
                  <a:cubicBezTo>
                    <a:pt x="620" y="2038"/>
                    <a:pt x="620" y="2038"/>
                    <a:pt x="620" y="2038"/>
                  </a:cubicBezTo>
                  <a:cubicBezTo>
                    <a:pt x="621" y="2039"/>
                    <a:pt x="621" y="2040"/>
                    <a:pt x="622" y="2040"/>
                  </a:cubicBezTo>
                  <a:cubicBezTo>
                    <a:pt x="626" y="2041"/>
                    <a:pt x="629" y="2039"/>
                    <a:pt x="632" y="2039"/>
                  </a:cubicBezTo>
                  <a:cubicBezTo>
                    <a:pt x="633" y="2040"/>
                    <a:pt x="633" y="2040"/>
                    <a:pt x="633" y="2040"/>
                  </a:cubicBezTo>
                  <a:cubicBezTo>
                    <a:pt x="632" y="2042"/>
                    <a:pt x="633" y="2046"/>
                    <a:pt x="634" y="2048"/>
                  </a:cubicBezTo>
                  <a:cubicBezTo>
                    <a:pt x="634" y="2049"/>
                    <a:pt x="634" y="2049"/>
                    <a:pt x="634" y="2049"/>
                  </a:cubicBezTo>
                  <a:cubicBezTo>
                    <a:pt x="633" y="2048"/>
                    <a:pt x="632" y="2048"/>
                    <a:pt x="631" y="2049"/>
                  </a:cubicBezTo>
                  <a:cubicBezTo>
                    <a:pt x="630" y="2050"/>
                    <a:pt x="630" y="2051"/>
                    <a:pt x="629" y="2052"/>
                  </a:cubicBezTo>
                  <a:cubicBezTo>
                    <a:pt x="628" y="2052"/>
                    <a:pt x="628" y="2052"/>
                    <a:pt x="628" y="2052"/>
                  </a:cubicBezTo>
                  <a:cubicBezTo>
                    <a:pt x="627" y="2053"/>
                    <a:pt x="627" y="2053"/>
                    <a:pt x="627" y="2053"/>
                  </a:cubicBezTo>
                  <a:cubicBezTo>
                    <a:pt x="627" y="2054"/>
                    <a:pt x="627" y="2056"/>
                    <a:pt x="626" y="2056"/>
                  </a:cubicBezTo>
                  <a:cubicBezTo>
                    <a:pt x="624" y="2056"/>
                    <a:pt x="621" y="2052"/>
                    <a:pt x="617" y="2053"/>
                  </a:cubicBezTo>
                  <a:cubicBezTo>
                    <a:pt x="615" y="2051"/>
                    <a:pt x="615" y="2051"/>
                    <a:pt x="615" y="2051"/>
                  </a:cubicBezTo>
                  <a:cubicBezTo>
                    <a:pt x="615" y="2050"/>
                    <a:pt x="615" y="2050"/>
                    <a:pt x="615" y="2050"/>
                  </a:cubicBezTo>
                  <a:cubicBezTo>
                    <a:pt x="614" y="2049"/>
                    <a:pt x="614" y="2049"/>
                    <a:pt x="614" y="2049"/>
                  </a:cubicBezTo>
                  <a:cubicBezTo>
                    <a:pt x="614" y="2049"/>
                    <a:pt x="612" y="2050"/>
                    <a:pt x="612" y="2050"/>
                  </a:cubicBezTo>
                  <a:cubicBezTo>
                    <a:pt x="612" y="2051"/>
                    <a:pt x="611" y="2052"/>
                    <a:pt x="611" y="2052"/>
                  </a:cubicBezTo>
                  <a:cubicBezTo>
                    <a:pt x="610" y="2052"/>
                    <a:pt x="610" y="2052"/>
                    <a:pt x="610" y="2052"/>
                  </a:cubicBezTo>
                  <a:cubicBezTo>
                    <a:pt x="605" y="2048"/>
                    <a:pt x="595" y="2054"/>
                    <a:pt x="590" y="2050"/>
                  </a:cubicBezTo>
                  <a:cubicBezTo>
                    <a:pt x="590" y="2048"/>
                    <a:pt x="590" y="2046"/>
                    <a:pt x="588" y="2045"/>
                  </a:cubicBezTo>
                  <a:cubicBezTo>
                    <a:pt x="588" y="2045"/>
                    <a:pt x="586" y="2045"/>
                    <a:pt x="586" y="2045"/>
                  </a:cubicBezTo>
                  <a:cubicBezTo>
                    <a:pt x="585" y="2045"/>
                    <a:pt x="584" y="2046"/>
                    <a:pt x="582" y="2046"/>
                  </a:cubicBezTo>
                  <a:cubicBezTo>
                    <a:pt x="581" y="2046"/>
                    <a:pt x="580" y="2046"/>
                    <a:pt x="580" y="2046"/>
                  </a:cubicBezTo>
                  <a:cubicBezTo>
                    <a:pt x="578" y="2046"/>
                    <a:pt x="578" y="2046"/>
                    <a:pt x="578" y="2046"/>
                  </a:cubicBezTo>
                  <a:cubicBezTo>
                    <a:pt x="577" y="2046"/>
                    <a:pt x="576" y="2047"/>
                    <a:pt x="574" y="2047"/>
                  </a:cubicBezTo>
                  <a:cubicBezTo>
                    <a:pt x="569" y="2048"/>
                    <a:pt x="560" y="2044"/>
                    <a:pt x="554" y="2045"/>
                  </a:cubicBezTo>
                  <a:cubicBezTo>
                    <a:pt x="552" y="2046"/>
                    <a:pt x="550" y="2049"/>
                    <a:pt x="547" y="2049"/>
                  </a:cubicBezTo>
                  <a:cubicBezTo>
                    <a:pt x="545" y="2052"/>
                    <a:pt x="542" y="2058"/>
                    <a:pt x="537" y="2055"/>
                  </a:cubicBezTo>
                  <a:cubicBezTo>
                    <a:pt x="536" y="2055"/>
                    <a:pt x="534" y="2057"/>
                    <a:pt x="532" y="2058"/>
                  </a:cubicBezTo>
                  <a:cubicBezTo>
                    <a:pt x="529" y="2058"/>
                    <a:pt x="526" y="2056"/>
                    <a:pt x="523" y="2056"/>
                  </a:cubicBezTo>
                  <a:cubicBezTo>
                    <a:pt x="521" y="2056"/>
                    <a:pt x="518" y="2057"/>
                    <a:pt x="516" y="2056"/>
                  </a:cubicBezTo>
                  <a:cubicBezTo>
                    <a:pt x="516" y="2056"/>
                    <a:pt x="516" y="2056"/>
                    <a:pt x="516" y="2056"/>
                  </a:cubicBezTo>
                  <a:cubicBezTo>
                    <a:pt x="513" y="2054"/>
                    <a:pt x="512" y="2050"/>
                    <a:pt x="510" y="2048"/>
                  </a:cubicBezTo>
                  <a:cubicBezTo>
                    <a:pt x="509" y="2047"/>
                    <a:pt x="506" y="2048"/>
                    <a:pt x="504" y="2047"/>
                  </a:cubicBezTo>
                  <a:cubicBezTo>
                    <a:pt x="504" y="2046"/>
                    <a:pt x="502" y="2045"/>
                    <a:pt x="501" y="2046"/>
                  </a:cubicBezTo>
                  <a:cubicBezTo>
                    <a:pt x="500" y="2046"/>
                    <a:pt x="500" y="2047"/>
                    <a:pt x="500" y="2048"/>
                  </a:cubicBezTo>
                  <a:cubicBezTo>
                    <a:pt x="499" y="2049"/>
                    <a:pt x="498" y="2049"/>
                    <a:pt x="497" y="2049"/>
                  </a:cubicBezTo>
                  <a:cubicBezTo>
                    <a:pt x="496" y="2049"/>
                    <a:pt x="496" y="2050"/>
                    <a:pt x="495" y="2051"/>
                  </a:cubicBezTo>
                  <a:cubicBezTo>
                    <a:pt x="495" y="2053"/>
                    <a:pt x="496" y="2058"/>
                    <a:pt x="495" y="2060"/>
                  </a:cubicBezTo>
                  <a:cubicBezTo>
                    <a:pt x="495" y="2061"/>
                    <a:pt x="490" y="2064"/>
                    <a:pt x="489" y="2064"/>
                  </a:cubicBezTo>
                  <a:cubicBezTo>
                    <a:pt x="485" y="2064"/>
                    <a:pt x="482" y="2063"/>
                    <a:pt x="478" y="2064"/>
                  </a:cubicBezTo>
                  <a:cubicBezTo>
                    <a:pt x="472" y="2065"/>
                    <a:pt x="461" y="2069"/>
                    <a:pt x="455" y="2069"/>
                  </a:cubicBezTo>
                  <a:cubicBezTo>
                    <a:pt x="454" y="2069"/>
                    <a:pt x="452" y="2068"/>
                    <a:pt x="451" y="2068"/>
                  </a:cubicBezTo>
                  <a:cubicBezTo>
                    <a:pt x="450" y="2068"/>
                    <a:pt x="449" y="2068"/>
                    <a:pt x="448" y="2068"/>
                  </a:cubicBezTo>
                  <a:cubicBezTo>
                    <a:pt x="447" y="2068"/>
                    <a:pt x="447" y="2068"/>
                    <a:pt x="447" y="2068"/>
                  </a:cubicBezTo>
                  <a:cubicBezTo>
                    <a:pt x="447" y="2067"/>
                    <a:pt x="446" y="2066"/>
                    <a:pt x="446" y="2066"/>
                  </a:cubicBezTo>
                  <a:cubicBezTo>
                    <a:pt x="442" y="2066"/>
                    <a:pt x="442" y="2068"/>
                    <a:pt x="440" y="2071"/>
                  </a:cubicBezTo>
                  <a:cubicBezTo>
                    <a:pt x="437" y="2072"/>
                    <a:pt x="436" y="2068"/>
                    <a:pt x="432" y="2074"/>
                  </a:cubicBezTo>
                  <a:cubicBezTo>
                    <a:pt x="432" y="2075"/>
                    <a:pt x="430" y="2076"/>
                    <a:pt x="430" y="2077"/>
                  </a:cubicBezTo>
                  <a:cubicBezTo>
                    <a:pt x="431" y="2078"/>
                    <a:pt x="431" y="2078"/>
                    <a:pt x="431" y="2078"/>
                  </a:cubicBezTo>
                  <a:cubicBezTo>
                    <a:pt x="432" y="2086"/>
                    <a:pt x="423" y="2089"/>
                    <a:pt x="418" y="2086"/>
                  </a:cubicBezTo>
                  <a:cubicBezTo>
                    <a:pt x="417" y="2086"/>
                    <a:pt x="416" y="2086"/>
                    <a:pt x="416" y="2087"/>
                  </a:cubicBezTo>
                  <a:cubicBezTo>
                    <a:pt x="414" y="2086"/>
                    <a:pt x="414" y="2085"/>
                    <a:pt x="412" y="2085"/>
                  </a:cubicBezTo>
                  <a:cubicBezTo>
                    <a:pt x="411" y="2085"/>
                    <a:pt x="411" y="2085"/>
                    <a:pt x="411" y="2085"/>
                  </a:cubicBezTo>
                  <a:cubicBezTo>
                    <a:pt x="410" y="2087"/>
                    <a:pt x="413" y="2090"/>
                    <a:pt x="415" y="2091"/>
                  </a:cubicBezTo>
                  <a:cubicBezTo>
                    <a:pt x="415" y="2092"/>
                    <a:pt x="414" y="2094"/>
                    <a:pt x="413" y="2094"/>
                  </a:cubicBezTo>
                  <a:cubicBezTo>
                    <a:pt x="414" y="2095"/>
                    <a:pt x="414" y="2096"/>
                    <a:pt x="415" y="2096"/>
                  </a:cubicBezTo>
                  <a:cubicBezTo>
                    <a:pt x="416" y="2096"/>
                    <a:pt x="416" y="2095"/>
                    <a:pt x="417" y="2095"/>
                  </a:cubicBezTo>
                  <a:cubicBezTo>
                    <a:pt x="419" y="2095"/>
                    <a:pt x="422" y="2096"/>
                    <a:pt x="424" y="2097"/>
                  </a:cubicBezTo>
                  <a:cubicBezTo>
                    <a:pt x="424" y="2099"/>
                    <a:pt x="424" y="2102"/>
                    <a:pt x="426" y="2103"/>
                  </a:cubicBezTo>
                  <a:cubicBezTo>
                    <a:pt x="433" y="2100"/>
                    <a:pt x="432" y="2102"/>
                    <a:pt x="439" y="2104"/>
                  </a:cubicBezTo>
                  <a:cubicBezTo>
                    <a:pt x="441" y="2104"/>
                    <a:pt x="442" y="2104"/>
                    <a:pt x="444" y="2104"/>
                  </a:cubicBezTo>
                  <a:cubicBezTo>
                    <a:pt x="445" y="2105"/>
                    <a:pt x="446" y="2106"/>
                    <a:pt x="447" y="2107"/>
                  </a:cubicBezTo>
                  <a:cubicBezTo>
                    <a:pt x="448" y="2107"/>
                    <a:pt x="448" y="2107"/>
                    <a:pt x="448" y="2107"/>
                  </a:cubicBezTo>
                  <a:cubicBezTo>
                    <a:pt x="451" y="2105"/>
                    <a:pt x="454" y="2101"/>
                    <a:pt x="458" y="2099"/>
                  </a:cubicBezTo>
                  <a:cubicBezTo>
                    <a:pt x="458" y="2098"/>
                    <a:pt x="459" y="2098"/>
                    <a:pt x="460" y="2098"/>
                  </a:cubicBezTo>
                  <a:cubicBezTo>
                    <a:pt x="461" y="2098"/>
                    <a:pt x="462" y="2099"/>
                    <a:pt x="463" y="2100"/>
                  </a:cubicBezTo>
                  <a:cubicBezTo>
                    <a:pt x="467" y="2100"/>
                    <a:pt x="469" y="2096"/>
                    <a:pt x="471" y="2095"/>
                  </a:cubicBezTo>
                  <a:cubicBezTo>
                    <a:pt x="472" y="2096"/>
                    <a:pt x="472" y="2096"/>
                    <a:pt x="472" y="2096"/>
                  </a:cubicBezTo>
                  <a:cubicBezTo>
                    <a:pt x="474" y="2096"/>
                    <a:pt x="474" y="2098"/>
                    <a:pt x="474" y="2099"/>
                  </a:cubicBezTo>
                  <a:cubicBezTo>
                    <a:pt x="476" y="2100"/>
                    <a:pt x="476" y="2100"/>
                    <a:pt x="476" y="2100"/>
                  </a:cubicBezTo>
                  <a:cubicBezTo>
                    <a:pt x="479" y="2099"/>
                    <a:pt x="479" y="2095"/>
                    <a:pt x="483" y="2098"/>
                  </a:cubicBezTo>
                  <a:cubicBezTo>
                    <a:pt x="485" y="2098"/>
                    <a:pt x="486" y="2098"/>
                    <a:pt x="488" y="2098"/>
                  </a:cubicBezTo>
                  <a:cubicBezTo>
                    <a:pt x="490" y="2097"/>
                    <a:pt x="490" y="2097"/>
                    <a:pt x="490" y="2097"/>
                  </a:cubicBezTo>
                  <a:cubicBezTo>
                    <a:pt x="492" y="2097"/>
                    <a:pt x="492" y="2097"/>
                    <a:pt x="492" y="2097"/>
                  </a:cubicBezTo>
                  <a:cubicBezTo>
                    <a:pt x="493" y="2098"/>
                    <a:pt x="494" y="2099"/>
                    <a:pt x="495" y="2100"/>
                  </a:cubicBezTo>
                  <a:cubicBezTo>
                    <a:pt x="496" y="2100"/>
                    <a:pt x="498" y="2100"/>
                    <a:pt x="500" y="2100"/>
                  </a:cubicBezTo>
                  <a:cubicBezTo>
                    <a:pt x="502" y="2101"/>
                    <a:pt x="503" y="2103"/>
                    <a:pt x="505" y="2104"/>
                  </a:cubicBezTo>
                  <a:cubicBezTo>
                    <a:pt x="507" y="2104"/>
                    <a:pt x="508" y="2104"/>
                    <a:pt x="510" y="2105"/>
                  </a:cubicBezTo>
                  <a:cubicBezTo>
                    <a:pt x="512" y="2104"/>
                    <a:pt x="512" y="2104"/>
                    <a:pt x="512" y="2104"/>
                  </a:cubicBezTo>
                  <a:cubicBezTo>
                    <a:pt x="513" y="2102"/>
                    <a:pt x="511" y="2101"/>
                    <a:pt x="511" y="2099"/>
                  </a:cubicBezTo>
                  <a:cubicBezTo>
                    <a:pt x="511" y="2096"/>
                    <a:pt x="513" y="2094"/>
                    <a:pt x="513" y="2092"/>
                  </a:cubicBezTo>
                  <a:cubicBezTo>
                    <a:pt x="513" y="2091"/>
                    <a:pt x="513" y="2090"/>
                    <a:pt x="513" y="2088"/>
                  </a:cubicBezTo>
                  <a:cubicBezTo>
                    <a:pt x="514" y="2088"/>
                    <a:pt x="514" y="2088"/>
                    <a:pt x="514" y="2088"/>
                  </a:cubicBezTo>
                  <a:cubicBezTo>
                    <a:pt x="516" y="2088"/>
                    <a:pt x="516" y="2088"/>
                    <a:pt x="516" y="2088"/>
                  </a:cubicBezTo>
                  <a:cubicBezTo>
                    <a:pt x="518" y="2088"/>
                    <a:pt x="518" y="2088"/>
                    <a:pt x="518" y="2088"/>
                  </a:cubicBezTo>
                  <a:cubicBezTo>
                    <a:pt x="518" y="2087"/>
                    <a:pt x="518" y="2087"/>
                    <a:pt x="518" y="2087"/>
                  </a:cubicBezTo>
                  <a:cubicBezTo>
                    <a:pt x="518" y="2085"/>
                    <a:pt x="520" y="2085"/>
                    <a:pt x="520" y="2084"/>
                  </a:cubicBezTo>
                  <a:cubicBezTo>
                    <a:pt x="519" y="2083"/>
                    <a:pt x="518" y="2082"/>
                    <a:pt x="518" y="2082"/>
                  </a:cubicBezTo>
                  <a:cubicBezTo>
                    <a:pt x="517" y="2081"/>
                    <a:pt x="517" y="2080"/>
                    <a:pt x="516" y="2080"/>
                  </a:cubicBezTo>
                  <a:cubicBezTo>
                    <a:pt x="518" y="2078"/>
                    <a:pt x="520" y="2078"/>
                    <a:pt x="521" y="2077"/>
                  </a:cubicBezTo>
                  <a:cubicBezTo>
                    <a:pt x="522" y="2076"/>
                    <a:pt x="522" y="2074"/>
                    <a:pt x="522" y="2073"/>
                  </a:cubicBezTo>
                  <a:cubicBezTo>
                    <a:pt x="526" y="2065"/>
                    <a:pt x="532" y="2066"/>
                    <a:pt x="540" y="2066"/>
                  </a:cubicBezTo>
                  <a:cubicBezTo>
                    <a:pt x="541" y="2066"/>
                    <a:pt x="542" y="2066"/>
                    <a:pt x="542" y="2066"/>
                  </a:cubicBezTo>
                  <a:cubicBezTo>
                    <a:pt x="543" y="2067"/>
                    <a:pt x="544" y="2068"/>
                    <a:pt x="544" y="2068"/>
                  </a:cubicBezTo>
                  <a:cubicBezTo>
                    <a:pt x="546" y="2068"/>
                    <a:pt x="548" y="2068"/>
                    <a:pt x="549" y="2067"/>
                  </a:cubicBezTo>
                  <a:cubicBezTo>
                    <a:pt x="550" y="2068"/>
                    <a:pt x="550" y="2068"/>
                    <a:pt x="550" y="2068"/>
                  </a:cubicBezTo>
                  <a:cubicBezTo>
                    <a:pt x="552" y="2068"/>
                    <a:pt x="552" y="2066"/>
                    <a:pt x="554" y="2066"/>
                  </a:cubicBezTo>
                  <a:cubicBezTo>
                    <a:pt x="556" y="2065"/>
                    <a:pt x="562" y="2066"/>
                    <a:pt x="564" y="2068"/>
                  </a:cubicBezTo>
                  <a:cubicBezTo>
                    <a:pt x="565" y="2069"/>
                    <a:pt x="565" y="2070"/>
                    <a:pt x="566" y="2071"/>
                  </a:cubicBezTo>
                  <a:cubicBezTo>
                    <a:pt x="567" y="2071"/>
                    <a:pt x="568" y="2071"/>
                    <a:pt x="568" y="2070"/>
                  </a:cubicBezTo>
                  <a:cubicBezTo>
                    <a:pt x="570" y="2071"/>
                    <a:pt x="570" y="2072"/>
                    <a:pt x="571" y="2073"/>
                  </a:cubicBezTo>
                  <a:cubicBezTo>
                    <a:pt x="572" y="2073"/>
                    <a:pt x="572" y="2073"/>
                    <a:pt x="572" y="2073"/>
                  </a:cubicBezTo>
                  <a:cubicBezTo>
                    <a:pt x="573" y="2072"/>
                    <a:pt x="574" y="2072"/>
                    <a:pt x="576" y="2071"/>
                  </a:cubicBezTo>
                  <a:cubicBezTo>
                    <a:pt x="576" y="2068"/>
                    <a:pt x="576" y="2068"/>
                    <a:pt x="576" y="2068"/>
                  </a:cubicBezTo>
                  <a:cubicBezTo>
                    <a:pt x="577" y="2067"/>
                    <a:pt x="578" y="2067"/>
                    <a:pt x="579" y="2067"/>
                  </a:cubicBezTo>
                  <a:cubicBezTo>
                    <a:pt x="580" y="2068"/>
                    <a:pt x="580" y="2068"/>
                    <a:pt x="580" y="2068"/>
                  </a:cubicBezTo>
                  <a:cubicBezTo>
                    <a:pt x="581" y="2069"/>
                    <a:pt x="580" y="2071"/>
                    <a:pt x="580" y="2073"/>
                  </a:cubicBezTo>
                  <a:cubicBezTo>
                    <a:pt x="581" y="2073"/>
                    <a:pt x="582" y="2074"/>
                    <a:pt x="583" y="2074"/>
                  </a:cubicBezTo>
                  <a:cubicBezTo>
                    <a:pt x="584" y="2073"/>
                    <a:pt x="584" y="2073"/>
                    <a:pt x="584" y="2073"/>
                  </a:cubicBezTo>
                  <a:cubicBezTo>
                    <a:pt x="584" y="2072"/>
                    <a:pt x="584" y="2070"/>
                    <a:pt x="584" y="2069"/>
                  </a:cubicBezTo>
                  <a:cubicBezTo>
                    <a:pt x="585" y="2069"/>
                    <a:pt x="590" y="2069"/>
                    <a:pt x="590" y="2070"/>
                  </a:cubicBezTo>
                  <a:cubicBezTo>
                    <a:pt x="591" y="2071"/>
                    <a:pt x="591" y="2072"/>
                    <a:pt x="591" y="2073"/>
                  </a:cubicBezTo>
                  <a:cubicBezTo>
                    <a:pt x="592" y="2074"/>
                    <a:pt x="592" y="2074"/>
                    <a:pt x="592" y="2074"/>
                  </a:cubicBezTo>
                  <a:cubicBezTo>
                    <a:pt x="596" y="2074"/>
                    <a:pt x="601" y="2066"/>
                    <a:pt x="604" y="2066"/>
                  </a:cubicBezTo>
                  <a:cubicBezTo>
                    <a:pt x="604" y="2067"/>
                    <a:pt x="604" y="2067"/>
                    <a:pt x="604" y="2067"/>
                  </a:cubicBezTo>
                  <a:cubicBezTo>
                    <a:pt x="604" y="2068"/>
                    <a:pt x="604" y="2070"/>
                    <a:pt x="605" y="2070"/>
                  </a:cubicBezTo>
                  <a:cubicBezTo>
                    <a:pt x="606" y="2070"/>
                    <a:pt x="606" y="2070"/>
                    <a:pt x="606" y="2070"/>
                  </a:cubicBezTo>
                  <a:cubicBezTo>
                    <a:pt x="607" y="2070"/>
                    <a:pt x="608" y="2068"/>
                    <a:pt x="609" y="2068"/>
                  </a:cubicBezTo>
                  <a:cubicBezTo>
                    <a:pt x="614" y="2068"/>
                    <a:pt x="616" y="2066"/>
                    <a:pt x="620" y="2066"/>
                  </a:cubicBezTo>
                  <a:cubicBezTo>
                    <a:pt x="621" y="2066"/>
                    <a:pt x="622" y="2066"/>
                    <a:pt x="622" y="2067"/>
                  </a:cubicBezTo>
                  <a:cubicBezTo>
                    <a:pt x="624" y="2066"/>
                    <a:pt x="624" y="2066"/>
                    <a:pt x="624" y="2066"/>
                  </a:cubicBezTo>
                  <a:cubicBezTo>
                    <a:pt x="624" y="2064"/>
                    <a:pt x="627" y="2062"/>
                    <a:pt x="629" y="2060"/>
                  </a:cubicBezTo>
                  <a:cubicBezTo>
                    <a:pt x="630" y="2061"/>
                    <a:pt x="630" y="2061"/>
                    <a:pt x="630" y="2061"/>
                  </a:cubicBezTo>
                  <a:cubicBezTo>
                    <a:pt x="630" y="2063"/>
                    <a:pt x="630" y="2065"/>
                    <a:pt x="632" y="2066"/>
                  </a:cubicBezTo>
                  <a:cubicBezTo>
                    <a:pt x="633" y="2066"/>
                    <a:pt x="633" y="2066"/>
                    <a:pt x="633" y="2066"/>
                  </a:cubicBezTo>
                  <a:cubicBezTo>
                    <a:pt x="634" y="2065"/>
                    <a:pt x="634" y="2064"/>
                    <a:pt x="635" y="2064"/>
                  </a:cubicBezTo>
                  <a:cubicBezTo>
                    <a:pt x="636" y="2064"/>
                    <a:pt x="636" y="2064"/>
                    <a:pt x="636" y="2064"/>
                  </a:cubicBezTo>
                  <a:cubicBezTo>
                    <a:pt x="636" y="2062"/>
                    <a:pt x="640" y="2061"/>
                    <a:pt x="642" y="2061"/>
                  </a:cubicBezTo>
                  <a:cubicBezTo>
                    <a:pt x="643" y="2060"/>
                    <a:pt x="643" y="2060"/>
                    <a:pt x="643" y="2060"/>
                  </a:cubicBezTo>
                  <a:cubicBezTo>
                    <a:pt x="643" y="2056"/>
                    <a:pt x="643" y="2056"/>
                    <a:pt x="643" y="2056"/>
                  </a:cubicBezTo>
                  <a:cubicBezTo>
                    <a:pt x="642" y="2055"/>
                    <a:pt x="642" y="2054"/>
                    <a:pt x="642" y="2052"/>
                  </a:cubicBezTo>
                  <a:cubicBezTo>
                    <a:pt x="642" y="2051"/>
                    <a:pt x="644" y="2051"/>
                    <a:pt x="645" y="2050"/>
                  </a:cubicBezTo>
                  <a:cubicBezTo>
                    <a:pt x="646" y="2049"/>
                    <a:pt x="646" y="2048"/>
                    <a:pt x="647" y="2047"/>
                  </a:cubicBezTo>
                  <a:cubicBezTo>
                    <a:pt x="648" y="2046"/>
                    <a:pt x="651" y="2046"/>
                    <a:pt x="652" y="2046"/>
                  </a:cubicBezTo>
                  <a:cubicBezTo>
                    <a:pt x="662" y="2045"/>
                    <a:pt x="656" y="2055"/>
                    <a:pt x="657" y="2059"/>
                  </a:cubicBezTo>
                  <a:cubicBezTo>
                    <a:pt x="658" y="2061"/>
                    <a:pt x="660" y="2062"/>
                    <a:pt x="661" y="2065"/>
                  </a:cubicBezTo>
                  <a:cubicBezTo>
                    <a:pt x="660" y="2066"/>
                    <a:pt x="660" y="2066"/>
                    <a:pt x="660" y="2066"/>
                  </a:cubicBezTo>
                  <a:cubicBezTo>
                    <a:pt x="657" y="2064"/>
                    <a:pt x="655" y="2061"/>
                    <a:pt x="652" y="2059"/>
                  </a:cubicBezTo>
                  <a:cubicBezTo>
                    <a:pt x="653" y="2060"/>
                    <a:pt x="653" y="2060"/>
                    <a:pt x="653" y="2060"/>
                  </a:cubicBezTo>
                  <a:cubicBezTo>
                    <a:pt x="654" y="2061"/>
                    <a:pt x="654" y="2061"/>
                    <a:pt x="654" y="2061"/>
                  </a:cubicBezTo>
                  <a:cubicBezTo>
                    <a:pt x="653" y="2062"/>
                    <a:pt x="653" y="2062"/>
                    <a:pt x="653" y="2062"/>
                  </a:cubicBezTo>
                  <a:cubicBezTo>
                    <a:pt x="652" y="2063"/>
                    <a:pt x="652" y="2063"/>
                    <a:pt x="652" y="2063"/>
                  </a:cubicBezTo>
                  <a:cubicBezTo>
                    <a:pt x="651" y="2062"/>
                    <a:pt x="649" y="2062"/>
                    <a:pt x="648" y="2062"/>
                  </a:cubicBezTo>
                  <a:cubicBezTo>
                    <a:pt x="647" y="2063"/>
                    <a:pt x="648" y="2066"/>
                    <a:pt x="646" y="2068"/>
                  </a:cubicBezTo>
                  <a:cubicBezTo>
                    <a:pt x="646" y="2070"/>
                    <a:pt x="646" y="2070"/>
                    <a:pt x="646" y="2070"/>
                  </a:cubicBezTo>
                  <a:cubicBezTo>
                    <a:pt x="649" y="2070"/>
                    <a:pt x="651" y="2072"/>
                    <a:pt x="653" y="2072"/>
                  </a:cubicBezTo>
                  <a:cubicBezTo>
                    <a:pt x="656" y="2073"/>
                    <a:pt x="659" y="2072"/>
                    <a:pt x="659" y="2076"/>
                  </a:cubicBezTo>
                  <a:cubicBezTo>
                    <a:pt x="658" y="2078"/>
                    <a:pt x="658" y="2078"/>
                    <a:pt x="658" y="2078"/>
                  </a:cubicBezTo>
                  <a:cubicBezTo>
                    <a:pt x="657" y="2078"/>
                    <a:pt x="657" y="2078"/>
                    <a:pt x="657" y="2078"/>
                  </a:cubicBezTo>
                  <a:cubicBezTo>
                    <a:pt x="656" y="2078"/>
                    <a:pt x="656" y="2078"/>
                    <a:pt x="656" y="2078"/>
                  </a:cubicBezTo>
                  <a:cubicBezTo>
                    <a:pt x="654" y="2078"/>
                    <a:pt x="654" y="2078"/>
                    <a:pt x="654" y="2078"/>
                  </a:cubicBezTo>
                  <a:cubicBezTo>
                    <a:pt x="654" y="2080"/>
                    <a:pt x="654" y="2080"/>
                    <a:pt x="654" y="2080"/>
                  </a:cubicBezTo>
                  <a:cubicBezTo>
                    <a:pt x="652" y="2081"/>
                    <a:pt x="650" y="2082"/>
                    <a:pt x="650" y="2084"/>
                  </a:cubicBezTo>
                  <a:cubicBezTo>
                    <a:pt x="649" y="2084"/>
                    <a:pt x="648" y="2084"/>
                    <a:pt x="647" y="2084"/>
                  </a:cubicBezTo>
                  <a:cubicBezTo>
                    <a:pt x="646" y="2083"/>
                    <a:pt x="645" y="2082"/>
                    <a:pt x="645" y="2080"/>
                  </a:cubicBezTo>
                  <a:cubicBezTo>
                    <a:pt x="645" y="2079"/>
                    <a:pt x="646" y="2078"/>
                    <a:pt x="646" y="2076"/>
                  </a:cubicBezTo>
                  <a:cubicBezTo>
                    <a:pt x="642" y="2078"/>
                    <a:pt x="637" y="2078"/>
                    <a:pt x="633" y="2079"/>
                  </a:cubicBezTo>
                  <a:cubicBezTo>
                    <a:pt x="632" y="2080"/>
                    <a:pt x="632" y="2082"/>
                    <a:pt x="631" y="2083"/>
                  </a:cubicBezTo>
                  <a:cubicBezTo>
                    <a:pt x="630" y="2084"/>
                    <a:pt x="630" y="2084"/>
                    <a:pt x="630" y="2084"/>
                  </a:cubicBezTo>
                  <a:cubicBezTo>
                    <a:pt x="630" y="2084"/>
                    <a:pt x="629" y="2084"/>
                    <a:pt x="628" y="2084"/>
                  </a:cubicBezTo>
                  <a:cubicBezTo>
                    <a:pt x="626" y="2083"/>
                    <a:pt x="624" y="2085"/>
                    <a:pt x="622" y="2085"/>
                  </a:cubicBezTo>
                  <a:cubicBezTo>
                    <a:pt x="621" y="2084"/>
                    <a:pt x="621" y="2084"/>
                    <a:pt x="621" y="2084"/>
                  </a:cubicBezTo>
                  <a:cubicBezTo>
                    <a:pt x="620" y="2084"/>
                    <a:pt x="620" y="2084"/>
                    <a:pt x="620" y="2084"/>
                  </a:cubicBezTo>
                  <a:cubicBezTo>
                    <a:pt x="620" y="2084"/>
                    <a:pt x="620" y="2085"/>
                    <a:pt x="620" y="2086"/>
                  </a:cubicBezTo>
                  <a:cubicBezTo>
                    <a:pt x="618" y="2087"/>
                    <a:pt x="614" y="2086"/>
                    <a:pt x="614" y="2090"/>
                  </a:cubicBezTo>
                  <a:cubicBezTo>
                    <a:pt x="613" y="2090"/>
                    <a:pt x="613" y="2090"/>
                    <a:pt x="613" y="2090"/>
                  </a:cubicBezTo>
                  <a:cubicBezTo>
                    <a:pt x="612" y="2090"/>
                    <a:pt x="612" y="2090"/>
                    <a:pt x="612" y="2090"/>
                  </a:cubicBezTo>
                  <a:cubicBezTo>
                    <a:pt x="611" y="2088"/>
                    <a:pt x="611" y="2088"/>
                    <a:pt x="611" y="2088"/>
                  </a:cubicBezTo>
                  <a:cubicBezTo>
                    <a:pt x="610" y="2089"/>
                    <a:pt x="610" y="2089"/>
                    <a:pt x="609" y="2090"/>
                  </a:cubicBezTo>
                  <a:cubicBezTo>
                    <a:pt x="608" y="2090"/>
                    <a:pt x="608" y="2090"/>
                    <a:pt x="608" y="2090"/>
                  </a:cubicBezTo>
                  <a:cubicBezTo>
                    <a:pt x="607" y="2091"/>
                    <a:pt x="608" y="2092"/>
                    <a:pt x="608" y="2094"/>
                  </a:cubicBezTo>
                  <a:cubicBezTo>
                    <a:pt x="608" y="2094"/>
                    <a:pt x="608" y="2094"/>
                    <a:pt x="608" y="2094"/>
                  </a:cubicBezTo>
                  <a:cubicBezTo>
                    <a:pt x="612" y="2095"/>
                    <a:pt x="612" y="2093"/>
                    <a:pt x="616" y="2096"/>
                  </a:cubicBezTo>
                  <a:cubicBezTo>
                    <a:pt x="617" y="2096"/>
                    <a:pt x="618" y="2094"/>
                    <a:pt x="620" y="2095"/>
                  </a:cubicBezTo>
                  <a:cubicBezTo>
                    <a:pt x="622" y="2099"/>
                    <a:pt x="626" y="2095"/>
                    <a:pt x="629" y="2096"/>
                  </a:cubicBezTo>
                  <a:cubicBezTo>
                    <a:pt x="630" y="2095"/>
                    <a:pt x="630" y="2095"/>
                    <a:pt x="630" y="2095"/>
                  </a:cubicBezTo>
                  <a:cubicBezTo>
                    <a:pt x="631" y="2093"/>
                    <a:pt x="630" y="2092"/>
                    <a:pt x="630" y="2090"/>
                  </a:cubicBezTo>
                  <a:cubicBezTo>
                    <a:pt x="630" y="2090"/>
                    <a:pt x="630" y="2088"/>
                    <a:pt x="631" y="2088"/>
                  </a:cubicBezTo>
                  <a:cubicBezTo>
                    <a:pt x="635" y="2088"/>
                    <a:pt x="636" y="2092"/>
                    <a:pt x="639" y="2094"/>
                  </a:cubicBezTo>
                  <a:cubicBezTo>
                    <a:pt x="639" y="2095"/>
                    <a:pt x="639" y="2095"/>
                    <a:pt x="639" y="2095"/>
                  </a:cubicBezTo>
                  <a:cubicBezTo>
                    <a:pt x="638" y="2098"/>
                    <a:pt x="636" y="2098"/>
                    <a:pt x="636" y="2102"/>
                  </a:cubicBezTo>
                  <a:cubicBezTo>
                    <a:pt x="637" y="2102"/>
                    <a:pt x="637" y="2102"/>
                    <a:pt x="637" y="2102"/>
                  </a:cubicBezTo>
                  <a:cubicBezTo>
                    <a:pt x="638" y="2103"/>
                    <a:pt x="638" y="2103"/>
                    <a:pt x="638" y="2103"/>
                  </a:cubicBezTo>
                  <a:cubicBezTo>
                    <a:pt x="639" y="2104"/>
                    <a:pt x="637" y="2108"/>
                    <a:pt x="635" y="2108"/>
                  </a:cubicBezTo>
                  <a:cubicBezTo>
                    <a:pt x="635" y="2109"/>
                    <a:pt x="635" y="2109"/>
                    <a:pt x="635" y="2109"/>
                  </a:cubicBezTo>
                  <a:cubicBezTo>
                    <a:pt x="636" y="2110"/>
                    <a:pt x="636" y="2110"/>
                    <a:pt x="636" y="2110"/>
                  </a:cubicBezTo>
                  <a:cubicBezTo>
                    <a:pt x="638" y="2109"/>
                    <a:pt x="638" y="2109"/>
                    <a:pt x="638" y="2109"/>
                  </a:cubicBezTo>
                  <a:cubicBezTo>
                    <a:pt x="638" y="2106"/>
                    <a:pt x="640" y="2105"/>
                    <a:pt x="641" y="2103"/>
                  </a:cubicBezTo>
                  <a:cubicBezTo>
                    <a:pt x="642" y="2102"/>
                    <a:pt x="642" y="2102"/>
                    <a:pt x="642" y="2102"/>
                  </a:cubicBezTo>
                  <a:cubicBezTo>
                    <a:pt x="644" y="2102"/>
                    <a:pt x="647" y="2106"/>
                    <a:pt x="647" y="2108"/>
                  </a:cubicBezTo>
                  <a:cubicBezTo>
                    <a:pt x="647" y="2109"/>
                    <a:pt x="646" y="2110"/>
                    <a:pt x="644" y="2110"/>
                  </a:cubicBezTo>
                  <a:cubicBezTo>
                    <a:pt x="642" y="2117"/>
                    <a:pt x="642" y="2114"/>
                    <a:pt x="638" y="2118"/>
                  </a:cubicBezTo>
                  <a:cubicBezTo>
                    <a:pt x="637" y="2120"/>
                    <a:pt x="637" y="2122"/>
                    <a:pt x="636" y="2123"/>
                  </a:cubicBezTo>
                  <a:cubicBezTo>
                    <a:pt x="634" y="2123"/>
                    <a:pt x="634" y="2123"/>
                    <a:pt x="634" y="2123"/>
                  </a:cubicBezTo>
                  <a:cubicBezTo>
                    <a:pt x="633" y="2122"/>
                    <a:pt x="633" y="2122"/>
                    <a:pt x="633" y="2122"/>
                  </a:cubicBezTo>
                  <a:cubicBezTo>
                    <a:pt x="631" y="2122"/>
                    <a:pt x="629" y="2124"/>
                    <a:pt x="626" y="2124"/>
                  </a:cubicBezTo>
                  <a:cubicBezTo>
                    <a:pt x="626" y="2124"/>
                    <a:pt x="625" y="2123"/>
                    <a:pt x="624" y="2123"/>
                  </a:cubicBezTo>
                  <a:cubicBezTo>
                    <a:pt x="621" y="2122"/>
                    <a:pt x="610" y="2120"/>
                    <a:pt x="606" y="2122"/>
                  </a:cubicBezTo>
                  <a:cubicBezTo>
                    <a:pt x="605" y="2126"/>
                    <a:pt x="610" y="2127"/>
                    <a:pt x="611" y="2129"/>
                  </a:cubicBezTo>
                  <a:cubicBezTo>
                    <a:pt x="610" y="2130"/>
                    <a:pt x="609" y="2130"/>
                    <a:pt x="609" y="2130"/>
                  </a:cubicBezTo>
                  <a:cubicBezTo>
                    <a:pt x="608" y="2133"/>
                    <a:pt x="610" y="2133"/>
                    <a:pt x="612" y="2134"/>
                  </a:cubicBezTo>
                  <a:cubicBezTo>
                    <a:pt x="613" y="2136"/>
                    <a:pt x="614" y="2138"/>
                    <a:pt x="614" y="2139"/>
                  </a:cubicBezTo>
                  <a:cubicBezTo>
                    <a:pt x="614" y="2140"/>
                    <a:pt x="614" y="2140"/>
                    <a:pt x="614" y="2140"/>
                  </a:cubicBezTo>
                  <a:cubicBezTo>
                    <a:pt x="616" y="2139"/>
                    <a:pt x="618" y="2137"/>
                    <a:pt x="620" y="2136"/>
                  </a:cubicBezTo>
                  <a:cubicBezTo>
                    <a:pt x="621" y="2136"/>
                    <a:pt x="623" y="2137"/>
                    <a:pt x="624" y="2136"/>
                  </a:cubicBezTo>
                  <a:cubicBezTo>
                    <a:pt x="624" y="2135"/>
                    <a:pt x="624" y="2134"/>
                    <a:pt x="624" y="2133"/>
                  </a:cubicBezTo>
                  <a:cubicBezTo>
                    <a:pt x="625" y="2134"/>
                    <a:pt x="625" y="2134"/>
                    <a:pt x="625" y="2134"/>
                  </a:cubicBezTo>
                  <a:cubicBezTo>
                    <a:pt x="625" y="2134"/>
                    <a:pt x="626" y="2135"/>
                    <a:pt x="627" y="2135"/>
                  </a:cubicBezTo>
                  <a:cubicBezTo>
                    <a:pt x="627" y="2136"/>
                    <a:pt x="627" y="2136"/>
                    <a:pt x="627" y="2137"/>
                  </a:cubicBezTo>
                  <a:cubicBezTo>
                    <a:pt x="628" y="2138"/>
                    <a:pt x="628" y="2138"/>
                    <a:pt x="628" y="2138"/>
                  </a:cubicBezTo>
                  <a:cubicBezTo>
                    <a:pt x="632" y="2137"/>
                    <a:pt x="630" y="2136"/>
                    <a:pt x="634" y="2135"/>
                  </a:cubicBezTo>
                  <a:cubicBezTo>
                    <a:pt x="635" y="2134"/>
                    <a:pt x="635" y="2134"/>
                    <a:pt x="635" y="2134"/>
                  </a:cubicBezTo>
                  <a:cubicBezTo>
                    <a:pt x="634" y="2133"/>
                    <a:pt x="633" y="2132"/>
                    <a:pt x="633" y="2131"/>
                  </a:cubicBezTo>
                  <a:cubicBezTo>
                    <a:pt x="634" y="2130"/>
                    <a:pt x="635" y="2130"/>
                    <a:pt x="636" y="2129"/>
                  </a:cubicBezTo>
                  <a:cubicBezTo>
                    <a:pt x="636" y="2126"/>
                    <a:pt x="639" y="2126"/>
                    <a:pt x="641" y="2126"/>
                  </a:cubicBezTo>
                  <a:cubicBezTo>
                    <a:pt x="643" y="2127"/>
                    <a:pt x="645" y="2128"/>
                    <a:pt x="646" y="2129"/>
                  </a:cubicBezTo>
                  <a:cubicBezTo>
                    <a:pt x="650" y="2128"/>
                    <a:pt x="652" y="2125"/>
                    <a:pt x="655" y="2124"/>
                  </a:cubicBezTo>
                  <a:cubicBezTo>
                    <a:pt x="655" y="2122"/>
                    <a:pt x="655" y="2121"/>
                    <a:pt x="656" y="2120"/>
                  </a:cubicBezTo>
                  <a:cubicBezTo>
                    <a:pt x="657" y="2116"/>
                    <a:pt x="661" y="2115"/>
                    <a:pt x="663" y="2111"/>
                  </a:cubicBezTo>
                  <a:cubicBezTo>
                    <a:pt x="664" y="2108"/>
                    <a:pt x="665" y="2105"/>
                    <a:pt x="665" y="2104"/>
                  </a:cubicBezTo>
                  <a:cubicBezTo>
                    <a:pt x="668" y="2102"/>
                    <a:pt x="667" y="2099"/>
                    <a:pt x="670" y="2098"/>
                  </a:cubicBezTo>
                  <a:cubicBezTo>
                    <a:pt x="670" y="2096"/>
                    <a:pt x="669" y="2095"/>
                    <a:pt x="670" y="2094"/>
                  </a:cubicBezTo>
                  <a:cubicBezTo>
                    <a:pt x="671" y="2093"/>
                    <a:pt x="671" y="2093"/>
                    <a:pt x="671" y="2093"/>
                  </a:cubicBezTo>
                  <a:cubicBezTo>
                    <a:pt x="672" y="2093"/>
                    <a:pt x="673" y="2093"/>
                    <a:pt x="674" y="2092"/>
                  </a:cubicBezTo>
                  <a:cubicBezTo>
                    <a:pt x="675" y="2092"/>
                    <a:pt x="676" y="2091"/>
                    <a:pt x="678" y="2090"/>
                  </a:cubicBezTo>
                  <a:cubicBezTo>
                    <a:pt x="680" y="2089"/>
                    <a:pt x="686" y="2087"/>
                    <a:pt x="689" y="2088"/>
                  </a:cubicBezTo>
                  <a:cubicBezTo>
                    <a:pt x="690" y="2088"/>
                    <a:pt x="690" y="2088"/>
                    <a:pt x="690" y="2088"/>
                  </a:cubicBezTo>
                  <a:cubicBezTo>
                    <a:pt x="690" y="2086"/>
                    <a:pt x="690" y="2086"/>
                    <a:pt x="690" y="2086"/>
                  </a:cubicBezTo>
                  <a:cubicBezTo>
                    <a:pt x="691" y="2085"/>
                    <a:pt x="693" y="2085"/>
                    <a:pt x="694" y="2084"/>
                  </a:cubicBezTo>
                  <a:cubicBezTo>
                    <a:pt x="694" y="2083"/>
                    <a:pt x="694" y="2083"/>
                    <a:pt x="694" y="2083"/>
                  </a:cubicBezTo>
                  <a:cubicBezTo>
                    <a:pt x="693" y="2084"/>
                    <a:pt x="693" y="2084"/>
                    <a:pt x="693" y="2084"/>
                  </a:cubicBezTo>
                  <a:cubicBezTo>
                    <a:pt x="694" y="2083"/>
                    <a:pt x="694" y="2081"/>
                    <a:pt x="695" y="2080"/>
                  </a:cubicBezTo>
                  <a:cubicBezTo>
                    <a:pt x="696" y="2081"/>
                    <a:pt x="696" y="2082"/>
                    <a:pt x="697" y="2083"/>
                  </a:cubicBezTo>
                  <a:cubicBezTo>
                    <a:pt x="698" y="2083"/>
                    <a:pt x="698" y="2083"/>
                    <a:pt x="698" y="2083"/>
                  </a:cubicBezTo>
                  <a:cubicBezTo>
                    <a:pt x="699" y="2080"/>
                    <a:pt x="698" y="2077"/>
                    <a:pt x="700" y="2076"/>
                  </a:cubicBezTo>
                  <a:cubicBezTo>
                    <a:pt x="701" y="2075"/>
                    <a:pt x="703" y="2075"/>
                    <a:pt x="704" y="2076"/>
                  </a:cubicBezTo>
                  <a:cubicBezTo>
                    <a:pt x="705" y="2076"/>
                    <a:pt x="705" y="2076"/>
                    <a:pt x="705" y="2076"/>
                  </a:cubicBezTo>
                  <a:cubicBezTo>
                    <a:pt x="706" y="2075"/>
                    <a:pt x="706" y="2075"/>
                    <a:pt x="707" y="2074"/>
                  </a:cubicBezTo>
                  <a:cubicBezTo>
                    <a:pt x="711" y="2074"/>
                    <a:pt x="710" y="2078"/>
                    <a:pt x="711" y="2080"/>
                  </a:cubicBezTo>
                  <a:cubicBezTo>
                    <a:pt x="712" y="2080"/>
                    <a:pt x="712" y="2080"/>
                    <a:pt x="712" y="2080"/>
                  </a:cubicBezTo>
                  <a:cubicBezTo>
                    <a:pt x="713" y="2080"/>
                    <a:pt x="715" y="2078"/>
                    <a:pt x="715" y="2077"/>
                  </a:cubicBezTo>
                  <a:cubicBezTo>
                    <a:pt x="715" y="2076"/>
                    <a:pt x="715" y="2076"/>
                    <a:pt x="715" y="2075"/>
                  </a:cubicBezTo>
                  <a:cubicBezTo>
                    <a:pt x="715" y="2074"/>
                    <a:pt x="715" y="2074"/>
                    <a:pt x="715" y="2074"/>
                  </a:cubicBezTo>
                  <a:cubicBezTo>
                    <a:pt x="715" y="2073"/>
                    <a:pt x="714" y="2069"/>
                    <a:pt x="714" y="2068"/>
                  </a:cubicBezTo>
                  <a:cubicBezTo>
                    <a:pt x="713" y="2068"/>
                    <a:pt x="713" y="2068"/>
                    <a:pt x="713" y="2068"/>
                  </a:cubicBezTo>
                  <a:cubicBezTo>
                    <a:pt x="711" y="2068"/>
                    <a:pt x="710" y="2069"/>
                    <a:pt x="708" y="2070"/>
                  </a:cubicBezTo>
                  <a:cubicBezTo>
                    <a:pt x="705" y="2069"/>
                    <a:pt x="706" y="2067"/>
                    <a:pt x="705" y="2065"/>
                  </a:cubicBezTo>
                  <a:cubicBezTo>
                    <a:pt x="704" y="2065"/>
                    <a:pt x="700" y="2061"/>
                    <a:pt x="699" y="2060"/>
                  </a:cubicBezTo>
                  <a:cubicBezTo>
                    <a:pt x="699" y="2059"/>
                    <a:pt x="700" y="2055"/>
                    <a:pt x="700" y="2054"/>
                  </a:cubicBezTo>
                  <a:cubicBezTo>
                    <a:pt x="700" y="2053"/>
                    <a:pt x="699" y="2052"/>
                    <a:pt x="698" y="2051"/>
                  </a:cubicBezTo>
                  <a:cubicBezTo>
                    <a:pt x="698" y="2050"/>
                    <a:pt x="697" y="2049"/>
                    <a:pt x="697" y="2048"/>
                  </a:cubicBezTo>
                  <a:cubicBezTo>
                    <a:pt x="695" y="2048"/>
                    <a:pt x="695" y="2048"/>
                    <a:pt x="695" y="2048"/>
                  </a:cubicBezTo>
                  <a:cubicBezTo>
                    <a:pt x="695" y="2046"/>
                    <a:pt x="696" y="2043"/>
                    <a:pt x="697" y="2041"/>
                  </a:cubicBezTo>
                  <a:cubicBezTo>
                    <a:pt x="698" y="2040"/>
                    <a:pt x="698" y="2038"/>
                    <a:pt x="698" y="2037"/>
                  </a:cubicBezTo>
                  <a:cubicBezTo>
                    <a:pt x="701" y="2030"/>
                    <a:pt x="706" y="2026"/>
                    <a:pt x="713" y="2029"/>
                  </a:cubicBezTo>
                  <a:cubicBezTo>
                    <a:pt x="713" y="2030"/>
                    <a:pt x="714" y="2030"/>
                    <a:pt x="714" y="2031"/>
                  </a:cubicBezTo>
                  <a:cubicBezTo>
                    <a:pt x="718" y="2036"/>
                    <a:pt x="719" y="2035"/>
                    <a:pt x="721" y="2038"/>
                  </a:cubicBezTo>
                  <a:cubicBezTo>
                    <a:pt x="721" y="2038"/>
                    <a:pt x="721" y="2038"/>
                    <a:pt x="721" y="2038"/>
                  </a:cubicBezTo>
                  <a:cubicBezTo>
                    <a:pt x="718" y="2040"/>
                    <a:pt x="708" y="2043"/>
                    <a:pt x="708" y="2043"/>
                  </a:cubicBezTo>
                  <a:cubicBezTo>
                    <a:pt x="708" y="2044"/>
                    <a:pt x="708" y="2044"/>
                    <a:pt x="708" y="2044"/>
                  </a:cubicBezTo>
                  <a:cubicBezTo>
                    <a:pt x="708" y="2044"/>
                    <a:pt x="709" y="2046"/>
                    <a:pt x="709" y="2046"/>
                  </a:cubicBezTo>
                  <a:cubicBezTo>
                    <a:pt x="708" y="2046"/>
                    <a:pt x="708" y="2047"/>
                    <a:pt x="708" y="2048"/>
                  </a:cubicBezTo>
                  <a:cubicBezTo>
                    <a:pt x="708" y="2049"/>
                    <a:pt x="708" y="2049"/>
                    <a:pt x="708" y="2049"/>
                  </a:cubicBezTo>
                  <a:cubicBezTo>
                    <a:pt x="710" y="2050"/>
                    <a:pt x="720" y="2051"/>
                    <a:pt x="720" y="2048"/>
                  </a:cubicBezTo>
                  <a:cubicBezTo>
                    <a:pt x="720" y="2047"/>
                    <a:pt x="719" y="2046"/>
                    <a:pt x="718" y="2044"/>
                  </a:cubicBezTo>
                  <a:cubicBezTo>
                    <a:pt x="719" y="2043"/>
                    <a:pt x="719" y="2043"/>
                    <a:pt x="719" y="2043"/>
                  </a:cubicBezTo>
                  <a:cubicBezTo>
                    <a:pt x="720" y="2042"/>
                    <a:pt x="720" y="2042"/>
                    <a:pt x="720" y="2042"/>
                  </a:cubicBezTo>
                  <a:cubicBezTo>
                    <a:pt x="726" y="2044"/>
                    <a:pt x="734" y="2042"/>
                    <a:pt x="736" y="2050"/>
                  </a:cubicBezTo>
                  <a:cubicBezTo>
                    <a:pt x="738" y="2050"/>
                    <a:pt x="739" y="2050"/>
                    <a:pt x="740" y="2051"/>
                  </a:cubicBezTo>
                  <a:cubicBezTo>
                    <a:pt x="741" y="2052"/>
                    <a:pt x="741" y="2052"/>
                    <a:pt x="741" y="2053"/>
                  </a:cubicBezTo>
                  <a:cubicBezTo>
                    <a:pt x="742" y="2054"/>
                    <a:pt x="746" y="2054"/>
                    <a:pt x="748" y="2054"/>
                  </a:cubicBezTo>
                  <a:cubicBezTo>
                    <a:pt x="752" y="2051"/>
                    <a:pt x="748" y="2045"/>
                    <a:pt x="754" y="2042"/>
                  </a:cubicBezTo>
                  <a:cubicBezTo>
                    <a:pt x="754" y="2041"/>
                    <a:pt x="754" y="2040"/>
                    <a:pt x="754" y="2039"/>
                  </a:cubicBezTo>
                  <a:cubicBezTo>
                    <a:pt x="754" y="2038"/>
                    <a:pt x="756" y="2037"/>
                    <a:pt x="756" y="2035"/>
                  </a:cubicBezTo>
                  <a:cubicBezTo>
                    <a:pt x="755" y="2034"/>
                    <a:pt x="755" y="2034"/>
                    <a:pt x="755" y="2034"/>
                  </a:cubicBezTo>
                  <a:cubicBezTo>
                    <a:pt x="752" y="2032"/>
                    <a:pt x="748" y="2030"/>
                    <a:pt x="745" y="2034"/>
                  </a:cubicBezTo>
                  <a:cubicBezTo>
                    <a:pt x="744" y="2034"/>
                    <a:pt x="744" y="2034"/>
                    <a:pt x="744" y="2034"/>
                  </a:cubicBezTo>
                  <a:cubicBezTo>
                    <a:pt x="742" y="2032"/>
                    <a:pt x="742" y="2031"/>
                    <a:pt x="741" y="2029"/>
                  </a:cubicBezTo>
                  <a:cubicBezTo>
                    <a:pt x="741" y="2028"/>
                    <a:pt x="741" y="2028"/>
                    <a:pt x="741" y="2028"/>
                  </a:cubicBezTo>
                  <a:cubicBezTo>
                    <a:pt x="742" y="2026"/>
                    <a:pt x="742" y="2026"/>
                    <a:pt x="742" y="2026"/>
                  </a:cubicBezTo>
                  <a:cubicBezTo>
                    <a:pt x="743" y="2026"/>
                    <a:pt x="744" y="2026"/>
                    <a:pt x="746" y="2025"/>
                  </a:cubicBezTo>
                  <a:cubicBezTo>
                    <a:pt x="746" y="2024"/>
                    <a:pt x="746" y="2023"/>
                    <a:pt x="746" y="2022"/>
                  </a:cubicBezTo>
                  <a:cubicBezTo>
                    <a:pt x="748" y="2021"/>
                    <a:pt x="748" y="2021"/>
                    <a:pt x="748" y="2021"/>
                  </a:cubicBezTo>
                  <a:cubicBezTo>
                    <a:pt x="749" y="2022"/>
                    <a:pt x="749" y="2022"/>
                    <a:pt x="749" y="2022"/>
                  </a:cubicBezTo>
                  <a:cubicBezTo>
                    <a:pt x="750" y="2023"/>
                    <a:pt x="750" y="2023"/>
                    <a:pt x="750" y="2023"/>
                  </a:cubicBezTo>
                  <a:cubicBezTo>
                    <a:pt x="750" y="2024"/>
                    <a:pt x="750" y="2024"/>
                    <a:pt x="750" y="2024"/>
                  </a:cubicBezTo>
                  <a:cubicBezTo>
                    <a:pt x="750" y="2025"/>
                    <a:pt x="750" y="2025"/>
                    <a:pt x="750" y="2025"/>
                  </a:cubicBezTo>
                  <a:cubicBezTo>
                    <a:pt x="751" y="2025"/>
                    <a:pt x="762" y="2022"/>
                    <a:pt x="763" y="2021"/>
                  </a:cubicBezTo>
                  <a:cubicBezTo>
                    <a:pt x="764" y="2020"/>
                    <a:pt x="764" y="2020"/>
                    <a:pt x="764" y="2020"/>
                  </a:cubicBezTo>
                  <a:cubicBezTo>
                    <a:pt x="763" y="2018"/>
                    <a:pt x="764" y="2016"/>
                    <a:pt x="764" y="2015"/>
                  </a:cubicBezTo>
                  <a:cubicBezTo>
                    <a:pt x="766" y="2014"/>
                    <a:pt x="766" y="2014"/>
                    <a:pt x="766" y="2014"/>
                  </a:cubicBezTo>
                  <a:cubicBezTo>
                    <a:pt x="768" y="2015"/>
                    <a:pt x="768" y="2015"/>
                    <a:pt x="768" y="2015"/>
                  </a:cubicBezTo>
                  <a:cubicBezTo>
                    <a:pt x="767" y="2016"/>
                    <a:pt x="767" y="2016"/>
                    <a:pt x="767" y="2016"/>
                  </a:cubicBezTo>
                  <a:cubicBezTo>
                    <a:pt x="768" y="2017"/>
                    <a:pt x="768" y="2018"/>
                    <a:pt x="768" y="2019"/>
                  </a:cubicBezTo>
                  <a:cubicBezTo>
                    <a:pt x="767" y="2020"/>
                    <a:pt x="767" y="2020"/>
                    <a:pt x="767" y="2020"/>
                  </a:cubicBezTo>
                  <a:cubicBezTo>
                    <a:pt x="767" y="2021"/>
                    <a:pt x="767" y="2021"/>
                    <a:pt x="767" y="2021"/>
                  </a:cubicBezTo>
                  <a:cubicBezTo>
                    <a:pt x="768" y="2022"/>
                    <a:pt x="769" y="2022"/>
                    <a:pt x="770" y="2022"/>
                  </a:cubicBezTo>
                  <a:cubicBezTo>
                    <a:pt x="770" y="2022"/>
                    <a:pt x="770" y="2026"/>
                    <a:pt x="770" y="2027"/>
                  </a:cubicBezTo>
                  <a:cubicBezTo>
                    <a:pt x="769" y="2028"/>
                    <a:pt x="768" y="2028"/>
                    <a:pt x="767" y="2028"/>
                  </a:cubicBezTo>
                  <a:cubicBezTo>
                    <a:pt x="766" y="2028"/>
                    <a:pt x="766" y="2028"/>
                    <a:pt x="766" y="2028"/>
                  </a:cubicBezTo>
                  <a:cubicBezTo>
                    <a:pt x="765" y="2030"/>
                    <a:pt x="765" y="2030"/>
                    <a:pt x="765" y="2030"/>
                  </a:cubicBezTo>
                  <a:cubicBezTo>
                    <a:pt x="766" y="2030"/>
                    <a:pt x="766" y="2032"/>
                    <a:pt x="766" y="2033"/>
                  </a:cubicBezTo>
                  <a:cubicBezTo>
                    <a:pt x="765" y="2033"/>
                    <a:pt x="765" y="2034"/>
                    <a:pt x="765" y="2035"/>
                  </a:cubicBezTo>
                  <a:cubicBezTo>
                    <a:pt x="766" y="2038"/>
                    <a:pt x="766" y="2041"/>
                    <a:pt x="769" y="2042"/>
                  </a:cubicBezTo>
                  <a:cubicBezTo>
                    <a:pt x="772" y="2042"/>
                    <a:pt x="776" y="2040"/>
                    <a:pt x="780" y="2041"/>
                  </a:cubicBezTo>
                  <a:cubicBezTo>
                    <a:pt x="780" y="2042"/>
                    <a:pt x="780" y="2042"/>
                    <a:pt x="780" y="2042"/>
                  </a:cubicBezTo>
                  <a:cubicBezTo>
                    <a:pt x="780" y="2044"/>
                    <a:pt x="780" y="2044"/>
                    <a:pt x="780" y="2044"/>
                  </a:cubicBezTo>
                  <a:cubicBezTo>
                    <a:pt x="779" y="2044"/>
                    <a:pt x="779" y="2044"/>
                    <a:pt x="778" y="2044"/>
                  </a:cubicBezTo>
                  <a:cubicBezTo>
                    <a:pt x="777" y="2046"/>
                    <a:pt x="777" y="2046"/>
                    <a:pt x="777" y="2046"/>
                  </a:cubicBezTo>
                  <a:cubicBezTo>
                    <a:pt x="778" y="2048"/>
                    <a:pt x="780" y="2048"/>
                    <a:pt x="781" y="2050"/>
                  </a:cubicBezTo>
                  <a:cubicBezTo>
                    <a:pt x="782" y="2049"/>
                    <a:pt x="782" y="2048"/>
                    <a:pt x="784" y="2047"/>
                  </a:cubicBezTo>
                  <a:cubicBezTo>
                    <a:pt x="786" y="2047"/>
                    <a:pt x="786" y="2047"/>
                    <a:pt x="786" y="2047"/>
                  </a:cubicBezTo>
                  <a:cubicBezTo>
                    <a:pt x="787" y="2049"/>
                    <a:pt x="786" y="2051"/>
                    <a:pt x="789" y="2052"/>
                  </a:cubicBezTo>
                  <a:cubicBezTo>
                    <a:pt x="791" y="2052"/>
                    <a:pt x="791" y="2052"/>
                    <a:pt x="791" y="2052"/>
                  </a:cubicBezTo>
                  <a:cubicBezTo>
                    <a:pt x="791" y="2051"/>
                    <a:pt x="791" y="2050"/>
                    <a:pt x="791" y="2049"/>
                  </a:cubicBezTo>
                  <a:cubicBezTo>
                    <a:pt x="788" y="2048"/>
                    <a:pt x="788" y="2046"/>
                    <a:pt x="787" y="2044"/>
                  </a:cubicBezTo>
                  <a:cubicBezTo>
                    <a:pt x="788" y="2043"/>
                    <a:pt x="788" y="2043"/>
                    <a:pt x="788" y="2043"/>
                  </a:cubicBezTo>
                  <a:cubicBezTo>
                    <a:pt x="790" y="2041"/>
                    <a:pt x="793" y="2043"/>
                    <a:pt x="794" y="2042"/>
                  </a:cubicBezTo>
                  <a:cubicBezTo>
                    <a:pt x="795" y="2040"/>
                    <a:pt x="794" y="2037"/>
                    <a:pt x="795" y="2036"/>
                  </a:cubicBezTo>
                  <a:cubicBezTo>
                    <a:pt x="796" y="2036"/>
                    <a:pt x="801" y="2037"/>
                    <a:pt x="802" y="2038"/>
                  </a:cubicBezTo>
                  <a:cubicBezTo>
                    <a:pt x="802" y="2038"/>
                    <a:pt x="802" y="2040"/>
                    <a:pt x="802" y="2040"/>
                  </a:cubicBezTo>
                  <a:cubicBezTo>
                    <a:pt x="802" y="2041"/>
                    <a:pt x="802" y="2041"/>
                    <a:pt x="802" y="2041"/>
                  </a:cubicBezTo>
                  <a:cubicBezTo>
                    <a:pt x="808" y="2044"/>
                    <a:pt x="808" y="2039"/>
                    <a:pt x="811" y="2047"/>
                  </a:cubicBezTo>
                  <a:cubicBezTo>
                    <a:pt x="811" y="2048"/>
                    <a:pt x="811" y="2048"/>
                    <a:pt x="811" y="2048"/>
                  </a:cubicBezTo>
                  <a:cubicBezTo>
                    <a:pt x="812" y="2049"/>
                    <a:pt x="812" y="2049"/>
                    <a:pt x="812" y="2049"/>
                  </a:cubicBezTo>
                  <a:cubicBezTo>
                    <a:pt x="812" y="2048"/>
                    <a:pt x="812" y="2048"/>
                    <a:pt x="812" y="2048"/>
                  </a:cubicBezTo>
                  <a:cubicBezTo>
                    <a:pt x="812" y="2048"/>
                    <a:pt x="814" y="2042"/>
                    <a:pt x="814" y="2041"/>
                  </a:cubicBezTo>
                  <a:cubicBezTo>
                    <a:pt x="815" y="2042"/>
                    <a:pt x="815" y="2042"/>
                    <a:pt x="815" y="2042"/>
                  </a:cubicBezTo>
                  <a:cubicBezTo>
                    <a:pt x="815" y="2043"/>
                    <a:pt x="816" y="2044"/>
                    <a:pt x="817" y="2045"/>
                  </a:cubicBezTo>
                  <a:cubicBezTo>
                    <a:pt x="815" y="2045"/>
                    <a:pt x="815" y="2045"/>
                    <a:pt x="815" y="2045"/>
                  </a:cubicBezTo>
                  <a:cubicBezTo>
                    <a:pt x="815" y="2047"/>
                    <a:pt x="815" y="2047"/>
                    <a:pt x="815" y="2047"/>
                  </a:cubicBezTo>
                  <a:cubicBezTo>
                    <a:pt x="816" y="2047"/>
                    <a:pt x="816" y="2047"/>
                    <a:pt x="817" y="2048"/>
                  </a:cubicBezTo>
                  <a:cubicBezTo>
                    <a:pt x="816" y="2048"/>
                    <a:pt x="816" y="2048"/>
                    <a:pt x="816" y="2048"/>
                  </a:cubicBezTo>
                  <a:cubicBezTo>
                    <a:pt x="814" y="2048"/>
                    <a:pt x="814" y="2048"/>
                    <a:pt x="814" y="2048"/>
                  </a:cubicBezTo>
                  <a:cubicBezTo>
                    <a:pt x="814" y="2049"/>
                    <a:pt x="814" y="2049"/>
                    <a:pt x="814" y="2049"/>
                  </a:cubicBezTo>
                  <a:cubicBezTo>
                    <a:pt x="818" y="2053"/>
                    <a:pt x="817" y="2054"/>
                    <a:pt x="819" y="2058"/>
                  </a:cubicBezTo>
                  <a:cubicBezTo>
                    <a:pt x="819" y="2060"/>
                    <a:pt x="819" y="2060"/>
                    <a:pt x="819" y="2060"/>
                  </a:cubicBezTo>
                  <a:cubicBezTo>
                    <a:pt x="818" y="2060"/>
                    <a:pt x="817" y="2060"/>
                    <a:pt x="816" y="2060"/>
                  </a:cubicBezTo>
                  <a:cubicBezTo>
                    <a:pt x="815" y="2061"/>
                    <a:pt x="816" y="2064"/>
                    <a:pt x="816" y="2066"/>
                  </a:cubicBezTo>
                  <a:cubicBezTo>
                    <a:pt x="817" y="2066"/>
                    <a:pt x="818" y="2067"/>
                    <a:pt x="818" y="2067"/>
                  </a:cubicBezTo>
                  <a:cubicBezTo>
                    <a:pt x="818" y="2068"/>
                    <a:pt x="818" y="2068"/>
                    <a:pt x="818" y="2068"/>
                  </a:cubicBezTo>
                  <a:cubicBezTo>
                    <a:pt x="817" y="2070"/>
                    <a:pt x="815" y="2071"/>
                    <a:pt x="814" y="2073"/>
                  </a:cubicBezTo>
                  <a:cubicBezTo>
                    <a:pt x="814" y="2073"/>
                    <a:pt x="814" y="2073"/>
                    <a:pt x="814" y="2073"/>
                  </a:cubicBezTo>
                  <a:cubicBezTo>
                    <a:pt x="814" y="2074"/>
                    <a:pt x="814" y="2074"/>
                    <a:pt x="814" y="2074"/>
                  </a:cubicBezTo>
                  <a:cubicBezTo>
                    <a:pt x="814" y="2074"/>
                    <a:pt x="815" y="2075"/>
                    <a:pt x="816" y="2075"/>
                  </a:cubicBezTo>
                  <a:cubicBezTo>
                    <a:pt x="817" y="2077"/>
                    <a:pt x="816" y="2080"/>
                    <a:pt x="816" y="2082"/>
                  </a:cubicBezTo>
                  <a:cubicBezTo>
                    <a:pt x="816" y="2082"/>
                    <a:pt x="817" y="2083"/>
                    <a:pt x="817" y="2084"/>
                  </a:cubicBezTo>
                  <a:cubicBezTo>
                    <a:pt x="818" y="2085"/>
                    <a:pt x="818" y="2086"/>
                    <a:pt x="820" y="2087"/>
                  </a:cubicBezTo>
                  <a:cubicBezTo>
                    <a:pt x="820" y="2086"/>
                    <a:pt x="824" y="2080"/>
                    <a:pt x="824" y="2079"/>
                  </a:cubicBezTo>
                  <a:cubicBezTo>
                    <a:pt x="825" y="2078"/>
                    <a:pt x="825" y="2078"/>
                    <a:pt x="825" y="2078"/>
                  </a:cubicBezTo>
                  <a:cubicBezTo>
                    <a:pt x="827" y="2079"/>
                    <a:pt x="829" y="2079"/>
                    <a:pt x="830" y="2080"/>
                  </a:cubicBezTo>
                  <a:cubicBezTo>
                    <a:pt x="832" y="2083"/>
                    <a:pt x="829" y="2083"/>
                    <a:pt x="833" y="2086"/>
                  </a:cubicBezTo>
                  <a:cubicBezTo>
                    <a:pt x="832" y="2088"/>
                    <a:pt x="832" y="2088"/>
                    <a:pt x="832" y="2088"/>
                  </a:cubicBezTo>
                  <a:cubicBezTo>
                    <a:pt x="833" y="2089"/>
                    <a:pt x="833" y="2089"/>
                    <a:pt x="833" y="2089"/>
                  </a:cubicBezTo>
                  <a:cubicBezTo>
                    <a:pt x="833" y="2089"/>
                    <a:pt x="840" y="2085"/>
                    <a:pt x="843" y="2085"/>
                  </a:cubicBezTo>
                  <a:cubicBezTo>
                    <a:pt x="851" y="2084"/>
                    <a:pt x="863" y="2090"/>
                    <a:pt x="869" y="2094"/>
                  </a:cubicBezTo>
                  <a:cubicBezTo>
                    <a:pt x="871" y="2095"/>
                    <a:pt x="874" y="2096"/>
                    <a:pt x="875" y="2098"/>
                  </a:cubicBezTo>
                  <a:cubicBezTo>
                    <a:pt x="875" y="2099"/>
                    <a:pt x="875" y="2099"/>
                    <a:pt x="875" y="2099"/>
                  </a:cubicBezTo>
                  <a:cubicBezTo>
                    <a:pt x="874" y="2100"/>
                    <a:pt x="874" y="2100"/>
                    <a:pt x="874" y="2100"/>
                  </a:cubicBezTo>
                  <a:cubicBezTo>
                    <a:pt x="873" y="2102"/>
                    <a:pt x="873" y="2104"/>
                    <a:pt x="873" y="2106"/>
                  </a:cubicBezTo>
                  <a:cubicBezTo>
                    <a:pt x="874" y="2107"/>
                    <a:pt x="874" y="2107"/>
                    <a:pt x="874" y="2107"/>
                  </a:cubicBezTo>
                  <a:cubicBezTo>
                    <a:pt x="877" y="2106"/>
                    <a:pt x="877" y="2103"/>
                    <a:pt x="880" y="2104"/>
                  </a:cubicBezTo>
                  <a:cubicBezTo>
                    <a:pt x="883" y="2105"/>
                    <a:pt x="883" y="2109"/>
                    <a:pt x="885" y="2110"/>
                  </a:cubicBezTo>
                  <a:cubicBezTo>
                    <a:pt x="886" y="2110"/>
                    <a:pt x="890" y="2111"/>
                    <a:pt x="890" y="2112"/>
                  </a:cubicBezTo>
                  <a:cubicBezTo>
                    <a:pt x="890" y="2114"/>
                    <a:pt x="890" y="2114"/>
                    <a:pt x="890" y="2114"/>
                  </a:cubicBezTo>
                  <a:cubicBezTo>
                    <a:pt x="888" y="2115"/>
                    <a:pt x="884" y="2116"/>
                    <a:pt x="883" y="2116"/>
                  </a:cubicBezTo>
                  <a:cubicBezTo>
                    <a:pt x="882" y="2117"/>
                    <a:pt x="882" y="2117"/>
                    <a:pt x="882" y="2117"/>
                  </a:cubicBezTo>
                  <a:cubicBezTo>
                    <a:pt x="881" y="2120"/>
                    <a:pt x="881" y="2122"/>
                    <a:pt x="884" y="2123"/>
                  </a:cubicBezTo>
                  <a:cubicBezTo>
                    <a:pt x="884" y="2126"/>
                    <a:pt x="886" y="2128"/>
                    <a:pt x="888" y="2128"/>
                  </a:cubicBezTo>
                  <a:cubicBezTo>
                    <a:pt x="890" y="2128"/>
                    <a:pt x="890" y="2128"/>
                    <a:pt x="891" y="2127"/>
                  </a:cubicBezTo>
                  <a:cubicBezTo>
                    <a:pt x="893" y="2126"/>
                    <a:pt x="896" y="2126"/>
                    <a:pt x="898" y="2124"/>
                  </a:cubicBezTo>
                  <a:cubicBezTo>
                    <a:pt x="898" y="2123"/>
                    <a:pt x="898" y="2121"/>
                    <a:pt x="897" y="2120"/>
                  </a:cubicBezTo>
                  <a:cubicBezTo>
                    <a:pt x="898" y="2118"/>
                    <a:pt x="898" y="2118"/>
                    <a:pt x="898" y="2118"/>
                  </a:cubicBezTo>
                  <a:cubicBezTo>
                    <a:pt x="898" y="2118"/>
                    <a:pt x="898" y="2118"/>
                    <a:pt x="898" y="2118"/>
                  </a:cubicBezTo>
                  <a:cubicBezTo>
                    <a:pt x="900" y="2118"/>
                    <a:pt x="900" y="2118"/>
                    <a:pt x="900" y="2118"/>
                  </a:cubicBezTo>
                  <a:cubicBezTo>
                    <a:pt x="901" y="2117"/>
                    <a:pt x="901" y="2117"/>
                    <a:pt x="901" y="2117"/>
                  </a:cubicBezTo>
                  <a:cubicBezTo>
                    <a:pt x="901" y="2114"/>
                    <a:pt x="904" y="2112"/>
                    <a:pt x="906" y="2110"/>
                  </a:cubicBezTo>
                  <a:cubicBezTo>
                    <a:pt x="906" y="2110"/>
                    <a:pt x="908" y="2110"/>
                    <a:pt x="908" y="2109"/>
                  </a:cubicBezTo>
                  <a:cubicBezTo>
                    <a:pt x="909" y="2108"/>
                    <a:pt x="909" y="2108"/>
                    <a:pt x="909" y="2108"/>
                  </a:cubicBezTo>
                  <a:cubicBezTo>
                    <a:pt x="908" y="2105"/>
                    <a:pt x="908" y="2098"/>
                    <a:pt x="902" y="2100"/>
                  </a:cubicBezTo>
                  <a:cubicBezTo>
                    <a:pt x="903" y="2102"/>
                    <a:pt x="906" y="2106"/>
                    <a:pt x="906" y="2107"/>
                  </a:cubicBezTo>
                  <a:cubicBezTo>
                    <a:pt x="905" y="2108"/>
                    <a:pt x="905" y="2108"/>
                    <a:pt x="905" y="2108"/>
                  </a:cubicBezTo>
                  <a:cubicBezTo>
                    <a:pt x="904" y="2108"/>
                    <a:pt x="903" y="2108"/>
                    <a:pt x="902" y="2108"/>
                  </a:cubicBezTo>
                  <a:cubicBezTo>
                    <a:pt x="901" y="2108"/>
                    <a:pt x="901" y="2109"/>
                    <a:pt x="900" y="2110"/>
                  </a:cubicBezTo>
                  <a:cubicBezTo>
                    <a:pt x="900" y="2111"/>
                    <a:pt x="900" y="2112"/>
                    <a:pt x="900" y="2113"/>
                  </a:cubicBezTo>
                  <a:cubicBezTo>
                    <a:pt x="899" y="2113"/>
                    <a:pt x="897" y="2110"/>
                    <a:pt x="896" y="2110"/>
                  </a:cubicBezTo>
                  <a:cubicBezTo>
                    <a:pt x="895" y="2110"/>
                    <a:pt x="894" y="2110"/>
                    <a:pt x="894" y="2110"/>
                  </a:cubicBezTo>
                  <a:cubicBezTo>
                    <a:pt x="894" y="2109"/>
                    <a:pt x="894" y="2109"/>
                    <a:pt x="894" y="2109"/>
                  </a:cubicBezTo>
                  <a:cubicBezTo>
                    <a:pt x="894" y="2108"/>
                    <a:pt x="895" y="2106"/>
                    <a:pt x="895" y="2106"/>
                  </a:cubicBezTo>
                  <a:cubicBezTo>
                    <a:pt x="895" y="2105"/>
                    <a:pt x="894" y="2104"/>
                    <a:pt x="893" y="2104"/>
                  </a:cubicBezTo>
                  <a:cubicBezTo>
                    <a:pt x="892" y="2103"/>
                    <a:pt x="892" y="2103"/>
                    <a:pt x="892" y="2103"/>
                  </a:cubicBezTo>
                  <a:cubicBezTo>
                    <a:pt x="892" y="2102"/>
                    <a:pt x="892" y="2102"/>
                    <a:pt x="892" y="2102"/>
                  </a:cubicBezTo>
                  <a:cubicBezTo>
                    <a:pt x="893" y="2101"/>
                    <a:pt x="895" y="2101"/>
                    <a:pt x="896" y="2100"/>
                  </a:cubicBezTo>
                  <a:cubicBezTo>
                    <a:pt x="897" y="2099"/>
                    <a:pt x="897" y="2099"/>
                    <a:pt x="897" y="2099"/>
                  </a:cubicBezTo>
                  <a:cubicBezTo>
                    <a:pt x="896" y="2098"/>
                    <a:pt x="895" y="2097"/>
                    <a:pt x="895" y="2096"/>
                  </a:cubicBezTo>
                  <a:cubicBezTo>
                    <a:pt x="896" y="2095"/>
                    <a:pt x="896" y="2095"/>
                    <a:pt x="896" y="2095"/>
                  </a:cubicBezTo>
                  <a:cubicBezTo>
                    <a:pt x="896" y="2094"/>
                    <a:pt x="896" y="2092"/>
                    <a:pt x="896" y="2091"/>
                  </a:cubicBezTo>
                  <a:cubicBezTo>
                    <a:pt x="897" y="2090"/>
                    <a:pt x="897" y="2090"/>
                    <a:pt x="897" y="2090"/>
                  </a:cubicBezTo>
                  <a:cubicBezTo>
                    <a:pt x="899" y="2090"/>
                    <a:pt x="900" y="2088"/>
                    <a:pt x="902" y="2088"/>
                  </a:cubicBezTo>
                  <a:cubicBezTo>
                    <a:pt x="902" y="2088"/>
                    <a:pt x="904" y="2088"/>
                    <a:pt x="904" y="2089"/>
                  </a:cubicBezTo>
                  <a:cubicBezTo>
                    <a:pt x="905" y="2089"/>
                    <a:pt x="906" y="2088"/>
                    <a:pt x="906" y="2087"/>
                  </a:cubicBezTo>
                  <a:cubicBezTo>
                    <a:pt x="906" y="2085"/>
                    <a:pt x="906" y="2085"/>
                    <a:pt x="906" y="2085"/>
                  </a:cubicBezTo>
                  <a:cubicBezTo>
                    <a:pt x="906" y="2085"/>
                    <a:pt x="905" y="2084"/>
                    <a:pt x="904" y="2083"/>
                  </a:cubicBezTo>
                  <a:cubicBezTo>
                    <a:pt x="906" y="2082"/>
                    <a:pt x="907" y="2083"/>
                    <a:pt x="908" y="2082"/>
                  </a:cubicBezTo>
                  <a:cubicBezTo>
                    <a:pt x="909" y="2080"/>
                    <a:pt x="909" y="2079"/>
                    <a:pt x="910" y="2078"/>
                  </a:cubicBezTo>
                  <a:cubicBezTo>
                    <a:pt x="911" y="2077"/>
                    <a:pt x="911" y="2077"/>
                    <a:pt x="911" y="2077"/>
                  </a:cubicBezTo>
                  <a:cubicBezTo>
                    <a:pt x="911" y="2075"/>
                    <a:pt x="911" y="2075"/>
                    <a:pt x="911" y="2075"/>
                  </a:cubicBezTo>
                  <a:cubicBezTo>
                    <a:pt x="914" y="2074"/>
                    <a:pt x="914" y="2074"/>
                    <a:pt x="914" y="2074"/>
                  </a:cubicBezTo>
                  <a:cubicBezTo>
                    <a:pt x="915" y="2072"/>
                    <a:pt x="918" y="2069"/>
                    <a:pt x="916" y="2067"/>
                  </a:cubicBezTo>
                  <a:cubicBezTo>
                    <a:pt x="916" y="2066"/>
                    <a:pt x="916" y="2066"/>
                    <a:pt x="916" y="2066"/>
                  </a:cubicBezTo>
                  <a:cubicBezTo>
                    <a:pt x="917" y="2065"/>
                    <a:pt x="918" y="2066"/>
                    <a:pt x="919" y="2066"/>
                  </a:cubicBezTo>
                  <a:cubicBezTo>
                    <a:pt x="920" y="2068"/>
                    <a:pt x="922" y="2073"/>
                    <a:pt x="924" y="2075"/>
                  </a:cubicBezTo>
                  <a:cubicBezTo>
                    <a:pt x="926" y="2077"/>
                    <a:pt x="931" y="2077"/>
                    <a:pt x="933" y="2079"/>
                  </a:cubicBezTo>
                  <a:cubicBezTo>
                    <a:pt x="935" y="2080"/>
                    <a:pt x="936" y="2084"/>
                    <a:pt x="939" y="2084"/>
                  </a:cubicBezTo>
                  <a:cubicBezTo>
                    <a:pt x="940" y="2083"/>
                    <a:pt x="942" y="2082"/>
                    <a:pt x="944" y="2081"/>
                  </a:cubicBezTo>
                  <a:cubicBezTo>
                    <a:pt x="945" y="2082"/>
                    <a:pt x="945" y="2082"/>
                    <a:pt x="945" y="2082"/>
                  </a:cubicBezTo>
                  <a:cubicBezTo>
                    <a:pt x="946" y="2083"/>
                    <a:pt x="945" y="2084"/>
                    <a:pt x="946" y="2086"/>
                  </a:cubicBezTo>
                  <a:cubicBezTo>
                    <a:pt x="948" y="2086"/>
                    <a:pt x="948" y="2086"/>
                    <a:pt x="948" y="2086"/>
                  </a:cubicBezTo>
                  <a:cubicBezTo>
                    <a:pt x="948" y="2086"/>
                    <a:pt x="949" y="2085"/>
                    <a:pt x="950" y="2084"/>
                  </a:cubicBezTo>
                  <a:cubicBezTo>
                    <a:pt x="950" y="2085"/>
                    <a:pt x="950" y="2087"/>
                    <a:pt x="950" y="2087"/>
                  </a:cubicBezTo>
                  <a:cubicBezTo>
                    <a:pt x="951" y="2088"/>
                    <a:pt x="957" y="2093"/>
                    <a:pt x="959" y="2094"/>
                  </a:cubicBezTo>
                  <a:cubicBezTo>
                    <a:pt x="962" y="2094"/>
                    <a:pt x="966" y="2094"/>
                    <a:pt x="968" y="2096"/>
                  </a:cubicBezTo>
                  <a:cubicBezTo>
                    <a:pt x="969" y="2096"/>
                    <a:pt x="971" y="2098"/>
                    <a:pt x="972" y="2099"/>
                  </a:cubicBezTo>
                  <a:cubicBezTo>
                    <a:pt x="973" y="2100"/>
                    <a:pt x="974" y="2104"/>
                    <a:pt x="974" y="2106"/>
                  </a:cubicBezTo>
                  <a:cubicBezTo>
                    <a:pt x="975" y="2107"/>
                    <a:pt x="978" y="2110"/>
                    <a:pt x="978" y="2111"/>
                  </a:cubicBezTo>
                  <a:cubicBezTo>
                    <a:pt x="979" y="2112"/>
                    <a:pt x="978" y="2116"/>
                    <a:pt x="976" y="2117"/>
                  </a:cubicBezTo>
                  <a:cubicBezTo>
                    <a:pt x="975" y="2117"/>
                    <a:pt x="970" y="2117"/>
                    <a:pt x="969" y="2116"/>
                  </a:cubicBezTo>
                  <a:cubicBezTo>
                    <a:pt x="968" y="2114"/>
                    <a:pt x="970" y="2113"/>
                    <a:pt x="972" y="2111"/>
                  </a:cubicBezTo>
                  <a:cubicBezTo>
                    <a:pt x="972" y="2110"/>
                    <a:pt x="972" y="2110"/>
                    <a:pt x="972" y="2110"/>
                  </a:cubicBezTo>
                  <a:cubicBezTo>
                    <a:pt x="971" y="2108"/>
                    <a:pt x="968" y="2108"/>
                    <a:pt x="966" y="2108"/>
                  </a:cubicBezTo>
                  <a:cubicBezTo>
                    <a:pt x="965" y="2109"/>
                    <a:pt x="965" y="2109"/>
                    <a:pt x="965" y="2109"/>
                  </a:cubicBezTo>
                  <a:cubicBezTo>
                    <a:pt x="965" y="2111"/>
                    <a:pt x="965" y="2113"/>
                    <a:pt x="965" y="2115"/>
                  </a:cubicBezTo>
                  <a:cubicBezTo>
                    <a:pt x="966" y="2116"/>
                    <a:pt x="966" y="2116"/>
                    <a:pt x="966" y="2116"/>
                  </a:cubicBezTo>
                  <a:cubicBezTo>
                    <a:pt x="966" y="2117"/>
                    <a:pt x="966" y="2117"/>
                    <a:pt x="966" y="2117"/>
                  </a:cubicBezTo>
                  <a:cubicBezTo>
                    <a:pt x="965" y="2117"/>
                    <a:pt x="964" y="2117"/>
                    <a:pt x="963" y="2118"/>
                  </a:cubicBezTo>
                  <a:cubicBezTo>
                    <a:pt x="963" y="2119"/>
                    <a:pt x="963" y="2119"/>
                    <a:pt x="963" y="2119"/>
                  </a:cubicBezTo>
                  <a:cubicBezTo>
                    <a:pt x="962" y="2119"/>
                    <a:pt x="960" y="2118"/>
                    <a:pt x="959" y="2118"/>
                  </a:cubicBezTo>
                  <a:cubicBezTo>
                    <a:pt x="958" y="2119"/>
                    <a:pt x="958" y="2119"/>
                    <a:pt x="958" y="2119"/>
                  </a:cubicBezTo>
                  <a:cubicBezTo>
                    <a:pt x="957" y="2119"/>
                    <a:pt x="957" y="2119"/>
                    <a:pt x="957" y="2119"/>
                  </a:cubicBezTo>
                  <a:cubicBezTo>
                    <a:pt x="956" y="2118"/>
                    <a:pt x="955" y="2117"/>
                    <a:pt x="954" y="2117"/>
                  </a:cubicBezTo>
                  <a:cubicBezTo>
                    <a:pt x="953" y="2118"/>
                    <a:pt x="953" y="2118"/>
                    <a:pt x="953" y="2118"/>
                  </a:cubicBezTo>
                  <a:cubicBezTo>
                    <a:pt x="950" y="2121"/>
                    <a:pt x="951" y="2127"/>
                    <a:pt x="949" y="2130"/>
                  </a:cubicBezTo>
                  <a:cubicBezTo>
                    <a:pt x="949" y="2134"/>
                    <a:pt x="952" y="2137"/>
                    <a:pt x="955" y="2139"/>
                  </a:cubicBezTo>
                  <a:cubicBezTo>
                    <a:pt x="955" y="2141"/>
                    <a:pt x="955" y="2141"/>
                    <a:pt x="955" y="2141"/>
                  </a:cubicBezTo>
                  <a:cubicBezTo>
                    <a:pt x="954" y="2141"/>
                    <a:pt x="954" y="2142"/>
                    <a:pt x="954" y="2142"/>
                  </a:cubicBezTo>
                  <a:cubicBezTo>
                    <a:pt x="953" y="2142"/>
                    <a:pt x="952" y="2142"/>
                    <a:pt x="951" y="2142"/>
                  </a:cubicBezTo>
                  <a:cubicBezTo>
                    <a:pt x="950" y="2144"/>
                    <a:pt x="949" y="2146"/>
                    <a:pt x="947" y="2146"/>
                  </a:cubicBezTo>
                  <a:cubicBezTo>
                    <a:pt x="950" y="2148"/>
                    <a:pt x="954" y="2146"/>
                    <a:pt x="956" y="2147"/>
                  </a:cubicBezTo>
                  <a:cubicBezTo>
                    <a:pt x="957" y="2147"/>
                    <a:pt x="958" y="2147"/>
                    <a:pt x="958" y="2146"/>
                  </a:cubicBezTo>
                  <a:cubicBezTo>
                    <a:pt x="958" y="2146"/>
                    <a:pt x="958" y="2144"/>
                    <a:pt x="957" y="2144"/>
                  </a:cubicBezTo>
                  <a:cubicBezTo>
                    <a:pt x="958" y="2142"/>
                    <a:pt x="958" y="2142"/>
                    <a:pt x="958" y="2142"/>
                  </a:cubicBezTo>
                  <a:cubicBezTo>
                    <a:pt x="959" y="2142"/>
                    <a:pt x="959" y="2142"/>
                    <a:pt x="959" y="2142"/>
                  </a:cubicBezTo>
                  <a:cubicBezTo>
                    <a:pt x="961" y="2141"/>
                    <a:pt x="962" y="2143"/>
                    <a:pt x="964" y="2142"/>
                  </a:cubicBezTo>
                  <a:cubicBezTo>
                    <a:pt x="966" y="2142"/>
                    <a:pt x="963" y="2139"/>
                    <a:pt x="970" y="2141"/>
                  </a:cubicBezTo>
                  <a:cubicBezTo>
                    <a:pt x="971" y="2142"/>
                    <a:pt x="972" y="2144"/>
                    <a:pt x="973" y="2145"/>
                  </a:cubicBezTo>
                  <a:cubicBezTo>
                    <a:pt x="974" y="2145"/>
                    <a:pt x="975" y="2145"/>
                    <a:pt x="976" y="2145"/>
                  </a:cubicBezTo>
                  <a:cubicBezTo>
                    <a:pt x="976" y="2144"/>
                    <a:pt x="975" y="2143"/>
                    <a:pt x="975" y="2142"/>
                  </a:cubicBezTo>
                  <a:cubicBezTo>
                    <a:pt x="975" y="2142"/>
                    <a:pt x="975" y="2142"/>
                    <a:pt x="975" y="2142"/>
                  </a:cubicBezTo>
                  <a:cubicBezTo>
                    <a:pt x="976" y="2142"/>
                    <a:pt x="982" y="2147"/>
                    <a:pt x="982" y="2148"/>
                  </a:cubicBezTo>
                  <a:cubicBezTo>
                    <a:pt x="982" y="2150"/>
                    <a:pt x="982" y="2152"/>
                    <a:pt x="982" y="2154"/>
                  </a:cubicBezTo>
                  <a:cubicBezTo>
                    <a:pt x="982" y="2154"/>
                    <a:pt x="981" y="2155"/>
                    <a:pt x="980" y="2156"/>
                  </a:cubicBezTo>
                  <a:cubicBezTo>
                    <a:pt x="980" y="2156"/>
                    <a:pt x="979" y="2160"/>
                    <a:pt x="979" y="2161"/>
                  </a:cubicBezTo>
                  <a:cubicBezTo>
                    <a:pt x="980" y="2163"/>
                    <a:pt x="981" y="2164"/>
                    <a:pt x="982" y="2165"/>
                  </a:cubicBezTo>
                  <a:cubicBezTo>
                    <a:pt x="982" y="2166"/>
                    <a:pt x="982" y="2166"/>
                    <a:pt x="982" y="2166"/>
                  </a:cubicBezTo>
                  <a:cubicBezTo>
                    <a:pt x="982" y="2166"/>
                    <a:pt x="982" y="2166"/>
                    <a:pt x="982" y="2166"/>
                  </a:cubicBezTo>
                  <a:cubicBezTo>
                    <a:pt x="980" y="2166"/>
                    <a:pt x="978" y="2165"/>
                    <a:pt x="977" y="2166"/>
                  </a:cubicBezTo>
                  <a:cubicBezTo>
                    <a:pt x="976" y="2168"/>
                    <a:pt x="976" y="2170"/>
                    <a:pt x="975" y="2170"/>
                  </a:cubicBezTo>
                  <a:cubicBezTo>
                    <a:pt x="974" y="2170"/>
                    <a:pt x="974" y="2170"/>
                    <a:pt x="974" y="2170"/>
                  </a:cubicBezTo>
                  <a:cubicBezTo>
                    <a:pt x="973" y="2172"/>
                    <a:pt x="973" y="2172"/>
                    <a:pt x="973" y="2172"/>
                  </a:cubicBezTo>
                  <a:cubicBezTo>
                    <a:pt x="973" y="2174"/>
                    <a:pt x="974" y="2175"/>
                    <a:pt x="976" y="2176"/>
                  </a:cubicBezTo>
                  <a:cubicBezTo>
                    <a:pt x="978" y="2178"/>
                    <a:pt x="981" y="2179"/>
                    <a:pt x="982" y="2181"/>
                  </a:cubicBezTo>
                  <a:cubicBezTo>
                    <a:pt x="982" y="2182"/>
                    <a:pt x="981" y="2182"/>
                    <a:pt x="981" y="2183"/>
                  </a:cubicBezTo>
                  <a:cubicBezTo>
                    <a:pt x="981" y="2184"/>
                    <a:pt x="981" y="2184"/>
                    <a:pt x="981" y="2184"/>
                  </a:cubicBezTo>
                  <a:cubicBezTo>
                    <a:pt x="981" y="2186"/>
                    <a:pt x="983" y="2186"/>
                    <a:pt x="984" y="2188"/>
                  </a:cubicBezTo>
                  <a:cubicBezTo>
                    <a:pt x="985" y="2190"/>
                    <a:pt x="984" y="2193"/>
                    <a:pt x="982" y="2194"/>
                  </a:cubicBezTo>
                  <a:cubicBezTo>
                    <a:pt x="982" y="2196"/>
                    <a:pt x="982" y="2196"/>
                    <a:pt x="982" y="2196"/>
                  </a:cubicBezTo>
                  <a:cubicBezTo>
                    <a:pt x="982" y="2196"/>
                    <a:pt x="983" y="2197"/>
                    <a:pt x="984" y="2197"/>
                  </a:cubicBezTo>
                  <a:cubicBezTo>
                    <a:pt x="983" y="2198"/>
                    <a:pt x="983" y="2198"/>
                    <a:pt x="983" y="2198"/>
                  </a:cubicBezTo>
                  <a:cubicBezTo>
                    <a:pt x="981" y="2199"/>
                    <a:pt x="974" y="2200"/>
                    <a:pt x="973" y="2203"/>
                  </a:cubicBezTo>
                  <a:cubicBezTo>
                    <a:pt x="973" y="2204"/>
                    <a:pt x="973" y="2205"/>
                    <a:pt x="974" y="2206"/>
                  </a:cubicBezTo>
                  <a:cubicBezTo>
                    <a:pt x="976" y="2208"/>
                    <a:pt x="978" y="2206"/>
                    <a:pt x="980" y="2208"/>
                  </a:cubicBezTo>
                  <a:cubicBezTo>
                    <a:pt x="980" y="2209"/>
                    <a:pt x="980" y="2210"/>
                    <a:pt x="980" y="2211"/>
                  </a:cubicBezTo>
                  <a:cubicBezTo>
                    <a:pt x="981" y="2212"/>
                    <a:pt x="981" y="2212"/>
                    <a:pt x="981" y="2212"/>
                  </a:cubicBezTo>
                  <a:cubicBezTo>
                    <a:pt x="982" y="2211"/>
                    <a:pt x="986" y="2211"/>
                    <a:pt x="987" y="2212"/>
                  </a:cubicBezTo>
                  <a:cubicBezTo>
                    <a:pt x="988" y="2213"/>
                    <a:pt x="986" y="2214"/>
                    <a:pt x="986" y="2215"/>
                  </a:cubicBezTo>
                  <a:cubicBezTo>
                    <a:pt x="986" y="2216"/>
                    <a:pt x="987" y="2218"/>
                    <a:pt x="987" y="2220"/>
                  </a:cubicBezTo>
                  <a:cubicBezTo>
                    <a:pt x="988" y="2220"/>
                    <a:pt x="988" y="2221"/>
                    <a:pt x="990" y="2221"/>
                  </a:cubicBezTo>
                  <a:cubicBezTo>
                    <a:pt x="990" y="2220"/>
                    <a:pt x="990" y="2220"/>
                    <a:pt x="990" y="2219"/>
                  </a:cubicBezTo>
                  <a:cubicBezTo>
                    <a:pt x="991" y="2220"/>
                    <a:pt x="991" y="2220"/>
                    <a:pt x="991" y="2220"/>
                  </a:cubicBezTo>
                  <a:cubicBezTo>
                    <a:pt x="993" y="2221"/>
                    <a:pt x="992" y="2224"/>
                    <a:pt x="994" y="2225"/>
                  </a:cubicBezTo>
                  <a:cubicBezTo>
                    <a:pt x="995" y="2225"/>
                    <a:pt x="997" y="2225"/>
                    <a:pt x="998" y="2226"/>
                  </a:cubicBezTo>
                  <a:cubicBezTo>
                    <a:pt x="999" y="2227"/>
                    <a:pt x="999" y="2228"/>
                    <a:pt x="999" y="2229"/>
                  </a:cubicBezTo>
                  <a:cubicBezTo>
                    <a:pt x="1000" y="2230"/>
                    <a:pt x="1000" y="2230"/>
                    <a:pt x="1000" y="2230"/>
                  </a:cubicBezTo>
                  <a:cubicBezTo>
                    <a:pt x="1004" y="2230"/>
                    <a:pt x="1005" y="2231"/>
                    <a:pt x="1008" y="2232"/>
                  </a:cubicBezTo>
                  <a:cubicBezTo>
                    <a:pt x="1010" y="2232"/>
                    <a:pt x="1012" y="2231"/>
                    <a:pt x="1014" y="2232"/>
                  </a:cubicBezTo>
                  <a:cubicBezTo>
                    <a:pt x="1015" y="2232"/>
                    <a:pt x="1016" y="2232"/>
                    <a:pt x="1016" y="2233"/>
                  </a:cubicBezTo>
                  <a:cubicBezTo>
                    <a:pt x="1020" y="2235"/>
                    <a:pt x="1022" y="2240"/>
                    <a:pt x="1025" y="2242"/>
                  </a:cubicBezTo>
                  <a:cubicBezTo>
                    <a:pt x="1029" y="2248"/>
                    <a:pt x="1034" y="2252"/>
                    <a:pt x="1039" y="2257"/>
                  </a:cubicBezTo>
                  <a:cubicBezTo>
                    <a:pt x="1040" y="2258"/>
                    <a:pt x="1041" y="2260"/>
                    <a:pt x="1042" y="2261"/>
                  </a:cubicBezTo>
                  <a:cubicBezTo>
                    <a:pt x="1044" y="2262"/>
                    <a:pt x="1046" y="2260"/>
                    <a:pt x="1047" y="2261"/>
                  </a:cubicBezTo>
                  <a:cubicBezTo>
                    <a:pt x="1049" y="2262"/>
                    <a:pt x="1052" y="2266"/>
                    <a:pt x="1054" y="2267"/>
                  </a:cubicBezTo>
                  <a:cubicBezTo>
                    <a:pt x="1055" y="2267"/>
                    <a:pt x="1055" y="2267"/>
                    <a:pt x="1055" y="2267"/>
                  </a:cubicBezTo>
                  <a:cubicBezTo>
                    <a:pt x="1059" y="2264"/>
                    <a:pt x="1063" y="2262"/>
                    <a:pt x="1060" y="2256"/>
                  </a:cubicBezTo>
                  <a:cubicBezTo>
                    <a:pt x="1061" y="2255"/>
                    <a:pt x="1061" y="2255"/>
                    <a:pt x="1061" y="2255"/>
                  </a:cubicBezTo>
                  <a:cubicBezTo>
                    <a:pt x="1062" y="2254"/>
                    <a:pt x="1066" y="2256"/>
                    <a:pt x="1068" y="2254"/>
                  </a:cubicBezTo>
                  <a:cubicBezTo>
                    <a:pt x="1073" y="2257"/>
                    <a:pt x="1072" y="2254"/>
                    <a:pt x="1075" y="2256"/>
                  </a:cubicBezTo>
                  <a:cubicBezTo>
                    <a:pt x="1076" y="2256"/>
                    <a:pt x="1076" y="2256"/>
                    <a:pt x="1076" y="2256"/>
                  </a:cubicBezTo>
                  <a:cubicBezTo>
                    <a:pt x="1076" y="2257"/>
                    <a:pt x="1076" y="2258"/>
                    <a:pt x="1076" y="2259"/>
                  </a:cubicBezTo>
                  <a:cubicBezTo>
                    <a:pt x="1074" y="2260"/>
                    <a:pt x="1074" y="2261"/>
                    <a:pt x="1072" y="2262"/>
                  </a:cubicBezTo>
                  <a:cubicBezTo>
                    <a:pt x="1072" y="2264"/>
                    <a:pt x="1074" y="2266"/>
                    <a:pt x="1075" y="2268"/>
                  </a:cubicBezTo>
                  <a:cubicBezTo>
                    <a:pt x="1076" y="2268"/>
                    <a:pt x="1076" y="2268"/>
                    <a:pt x="1076" y="2268"/>
                  </a:cubicBezTo>
                  <a:cubicBezTo>
                    <a:pt x="1085" y="2262"/>
                    <a:pt x="1086" y="2269"/>
                    <a:pt x="1092" y="2273"/>
                  </a:cubicBezTo>
                  <a:cubicBezTo>
                    <a:pt x="1092" y="2274"/>
                    <a:pt x="1102" y="2276"/>
                    <a:pt x="1103" y="2277"/>
                  </a:cubicBezTo>
                  <a:cubicBezTo>
                    <a:pt x="1109" y="2277"/>
                    <a:pt x="1114" y="2278"/>
                    <a:pt x="1120" y="2278"/>
                  </a:cubicBezTo>
                  <a:cubicBezTo>
                    <a:pt x="1122" y="2278"/>
                    <a:pt x="1123" y="2279"/>
                    <a:pt x="1124" y="2279"/>
                  </a:cubicBezTo>
                  <a:cubicBezTo>
                    <a:pt x="1127" y="2280"/>
                    <a:pt x="1136" y="2276"/>
                    <a:pt x="1140" y="2279"/>
                  </a:cubicBezTo>
                  <a:cubicBezTo>
                    <a:pt x="1141" y="2280"/>
                    <a:pt x="1141" y="2280"/>
                    <a:pt x="1141" y="2280"/>
                  </a:cubicBezTo>
                  <a:cubicBezTo>
                    <a:pt x="1140" y="2281"/>
                    <a:pt x="1140" y="2281"/>
                    <a:pt x="1140" y="2281"/>
                  </a:cubicBezTo>
                  <a:cubicBezTo>
                    <a:pt x="1136" y="2282"/>
                    <a:pt x="1133" y="2281"/>
                    <a:pt x="1129" y="2283"/>
                  </a:cubicBezTo>
                  <a:cubicBezTo>
                    <a:pt x="1128" y="2284"/>
                    <a:pt x="1128" y="2285"/>
                    <a:pt x="1128" y="2285"/>
                  </a:cubicBezTo>
                  <a:cubicBezTo>
                    <a:pt x="1129" y="2286"/>
                    <a:pt x="1129" y="2286"/>
                    <a:pt x="1129" y="2286"/>
                  </a:cubicBezTo>
                  <a:cubicBezTo>
                    <a:pt x="1135" y="2286"/>
                    <a:pt x="1141" y="2279"/>
                    <a:pt x="1147" y="2284"/>
                  </a:cubicBezTo>
                  <a:cubicBezTo>
                    <a:pt x="1148" y="2285"/>
                    <a:pt x="1149" y="2291"/>
                    <a:pt x="1147" y="2292"/>
                  </a:cubicBezTo>
                  <a:cubicBezTo>
                    <a:pt x="1145" y="2292"/>
                    <a:pt x="1145" y="2292"/>
                    <a:pt x="1145" y="2292"/>
                  </a:cubicBezTo>
                  <a:cubicBezTo>
                    <a:pt x="1145" y="2291"/>
                    <a:pt x="1144" y="2290"/>
                    <a:pt x="1144" y="2290"/>
                  </a:cubicBezTo>
                  <a:cubicBezTo>
                    <a:pt x="1144" y="2288"/>
                    <a:pt x="1144" y="2288"/>
                    <a:pt x="1144" y="2288"/>
                  </a:cubicBezTo>
                  <a:cubicBezTo>
                    <a:pt x="1142" y="2288"/>
                    <a:pt x="1142" y="2288"/>
                    <a:pt x="1142" y="2288"/>
                  </a:cubicBezTo>
                  <a:cubicBezTo>
                    <a:pt x="1142" y="2290"/>
                    <a:pt x="1142" y="2292"/>
                    <a:pt x="1143" y="2293"/>
                  </a:cubicBezTo>
                  <a:cubicBezTo>
                    <a:pt x="1146" y="2295"/>
                    <a:pt x="1149" y="2298"/>
                    <a:pt x="1149" y="2302"/>
                  </a:cubicBezTo>
                  <a:cubicBezTo>
                    <a:pt x="1150" y="2303"/>
                    <a:pt x="1150" y="2303"/>
                    <a:pt x="1150" y="2303"/>
                  </a:cubicBezTo>
                  <a:cubicBezTo>
                    <a:pt x="1152" y="2302"/>
                    <a:pt x="1152" y="2300"/>
                    <a:pt x="1152" y="2300"/>
                  </a:cubicBezTo>
                  <a:cubicBezTo>
                    <a:pt x="1154" y="2300"/>
                    <a:pt x="1154" y="2300"/>
                    <a:pt x="1154" y="2300"/>
                  </a:cubicBezTo>
                  <a:cubicBezTo>
                    <a:pt x="1157" y="2301"/>
                    <a:pt x="1158" y="2306"/>
                    <a:pt x="1158" y="2309"/>
                  </a:cubicBezTo>
                  <a:cubicBezTo>
                    <a:pt x="1158" y="2310"/>
                    <a:pt x="1159" y="2310"/>
                    <a:pt x="1159" y="2310"/>
                  </a:cubicBezTo>
                  <a:cubicBezTo>
                    <a:pt x="1160" y="2310"/>
                    <a:pt x="1160" y="2310"/>
                    <a:pt x="1160" y="2310"/>
                  </a:cubicBezTo>
                  <a:cubicBezTo>
                    <a:pt x="1160" y="2308"/>
                    <a:pt x="1162" y="2305"/>
                    <a:pt x="1163" y="2303"/>
                  </a:cubicBezTo>
                  <a:cubicBezTo>
                    <a:pt x="1164" y="2302"/>
                    <a:pt x="1166" y="2301"/>
                    <a:pt x="1168" y="2300"/>
                  </a:cubicBezTo>
                  <a:cubicBezTo>
                    <a:pt x="1170" y="2299"/>
                    <a:pt x="1170" y="2295"/>
                    <a:pt x="1172" y="2294"/>
                  </a:cubicBezTo>
                  <a:cubicBezTo>
                    <a:pt x="1174" y="2294"/>
                    <a:pt x="1178" y="2294"/>
                    <a:pt x="1178" y="2294"/>
                  </a:cubicBezTo>
                  <a:cubicBezTo>
                    <a:pt x="1179" y="2295"/>
                    <a:pt x="1181" y="2296"/>
                    <a:pt x="1182" y="2298"/>
                  </a:cubicBezTo>
                  <a:cubicBezTo>
                    <a:pt x="1184" y="2298"/>
                    <a:pt x="1188" y="2296"/>
                    <a:pt x="1191" y="2298"/>
                  </a:cubicBezTo>
                  <a:cubicBezTo>
                    <a:pt x="1191" y="2299"/>
                    <a:pt x="1191" y="2299"/>
                    <a:pt x="1191" y="2299"/>
                  </a:cubicBezTo>
                  <a:cubicBezTo>
                    <a:pt x="1190" y="2300"/>
                    <a:pt x="1188" y="2301"/>
                    <a:pt x="1186" y="2303"/>
                  </a:cubicBezTo>
                  <a:cubicBezTo>
                    <a:pt x="1186" y="2304"/>
                    <a:pt x="1186" y="2304"/>
                    <a:pt x="1186" y="2304"/>
                  </a:cubicBezTo>
                  <a:cubicBezTo>
                    <a:pt x="1187" y="2304"/>
                    <a:pt x="1187" y="2304"/>
                    <a:pt x="1187" y="2304"/>
                  </a:cubicBezTo>
                  <a:cubicBezTo>
                    <a:pt x="1194" y="2305"/>
                    <a:pt x="1198" y="2299"/>
                    <a:pt x="1203" y="2298"/>
                  </a:cubicBezTo>
                  <a:cubicBezTo>
                    <a:pt x="1204" y="2297"/>
                    <a:pt x="1205" y="2297"/>
                    <a:pt x="1206" y="2295"/>
                  </a:cubicBezTo>
                  <a:cubicBezTo>
                    <a:pt x="1204" y="2294"/>
                    <a:pt x="1201" y="2295"/>
                    <a:pt x="1200" y="2294"/>
                  </a:cubicBezTo>
                  <a:cubicBezTo>
                    <a:pt x="1200" y="2292"/>
                    <a:pt x="1200" y="2292"/>
                    <a:pt x="1200" y="2292"/>
                  </a:cubicBezTo>
                  <a:cubicBezTo>
                    <a:pt x="1202" y="2290"/>
                    <a:pt x="1206" y="2289"/>
                    <a:pt x="1209" y="2289"/>
                  </a:cubicBezTo>
                  <a:cubicBezTo>
                    <a:pt x="1210" y="2288"/>
                    <a:pt x="1210" y="2288"/>
                    <a:pt x="1210" y="2288"/>
                  </a:cubicBezTo>
                  <a:cubicBezTo>
                    <a:pt x="1210" y="2287"/>
                    <a:pt x="1210" y="2286"/>
                    <a:pt x="1209" y="2286"/>
                  </a:cubicBezTo>
                  <a:cubicBezTo>
                    <a:pt x="1210" y="2285"/>
                    <a:pt x="1210" y="2285"/>
                    <a:pt x="1210" y="2285"/>
                  </a:cubicBezTo>
                  <a:cubicBezTo>
                    <a:pt x="1211" y="2284"/>
                    <a:pt x="1213" y="2284"/>
                    <a:pt x="1214" y="2284"/>
                  </a:cubicBezTo>
                  <a:cubicBezTo>
                    <a:pt x="1215" y="2285"/>
                    <a:pt x="1215" y="2285"/>
                    <a:pt x="1215" y="2285"/>
                  </a:cubicBezTo>
                  <a:cubicBezTo>
                    <a:pt x="1216" y="2286"/>
                    <a:pt x="1216" y="2286"/>
                    <a:pt x="1216" y="2286"/>
                  </a:cubicBezTo>
                  <a:cubicBezTo>
                    <a:pt x="1217" y="2286"/>
                    <a:pt x="1217" y="2286"/>
                    <a:pt x="1217" y="2286"/>
                  </a:cubicBezTo>
                  <a:cubicBezTo>
                    <a:pt x="1218" y="2286"/>
                    <a:pt x="1218" y="2284"/>
                    <a:pt x="1220" y="2284"/>
                  </a:cubicBezTo>
                  <a:cubicBezTo>
                    <a:pt x="1222" y="2282"/>
                    <a:pt x="1228" y="2283"/>
                    <a:pt x="1228" y="2278"/>
                  </a:cubicBezTo>
                  <a:cubicBezTo>
                    <a:pt x="1229" y="2278"/>
                    <a:pt x="1230" y="2278"/>
                    <a:pt x="1231" y="2278"/>
                  </a:cubicBezTo>
                  <a:cubicBezTo>
                    <a:pt x="1232" y="2277"/>
                    <a:pt x="1232" y="2277"/>
                    <a:pt x="1232" y="2277"/>
                  </a:cubicBezTo>
                  <a:cubicBezTo>
                    <a:pt x="1232" y="2275"/>
                    <a:pt x="1232" y="2274"/>
                    <a:pt x="1233" y="2272"/>
                  </a:cubicBezTo>
                  <a:cubicBezTo>
                    <a:pt x="1234" y="2272"/>
                    <a:pt x="1236" y="2271"/>
                    <a:pt x="1237" y="2270"/>
                  </a:cubicBezTo>
                  <a:cubicBezTo>
                    <a:pt x="1240" y="2271"/>
                    <a:pt x="1240" y="2273"/>
                    <a:pt x="1244" y="2274"/>
                  </a:cubicBezTo>
                  <a:cubicBezTo>
                    <a:pt x="1247" y="2275"/>
                    <a:pt x="1255" y="2274"/>
                    <a:pt x="1256" y="2275"/>
                  </a:cubicBezTo>
                  <a:cubicBezTo>
                    <a:pt x="1256" y="2275"/>
                    <a:pt x="1256" y="2276"/>
                    <a:pt x="1256" y="2276"/>
                  </a:cubicBezTo>
                  <a:cubicBezTo>
                    <a:pt x="1257" y="2276"/>
                    <a:pt x="1261" y="2274"/>
                    <a:pt x="1261" y="2273"/>
                  </a:cubicBezTo>
                  <a:cubicBezTo>
                    <a:pt x="1262" y="2272"/>
                    <a:pt x="1265" y="2271"/>
                    <a:pt x="1266" y="2270"/>
                  </a:cubicBezTo>
                  <a:cubicBezTo>
                    <a:pt x="1267" y="2269"/>
                    <a:pt x="1268" y="2268"/>
                    <a:pt x="1269" y="2267"/>
                  </a:cubicBezTo>
                  <a:cubicBezTo>
                    <a:pt x="1271" y="2266"/>
                    <a:pt x="1274" y="2265"/>
                    <a:pt x="1276" y="2264"/>
                  </a:cubicBezTo>
                  <a:cubicBezTo>
                    <a:pt x="1276" y="2264"/>
                    <a:pt x="1276" y="2263"/>
                    <a:pt x="1277" y="2263"/>
                  </a:cubicBezTo>
                  <a:cubicBezTo>
                    <a:pt x="1278" y="2262"/>
                    <a:pt x="1280" y="2262"/>
                    <a:pt x="1282" y="2262"/>
                  </a:cubicBezTo>
                  <a:cubicBezTo>
                    <a:pt x="1281" y="2260"/>
                    <a:pt x="1281" y="2260"/>
                    <a:pt x="1281" y="2260"/>
                  </a:cubicBezTo>
                  <a:cubicBezTo>
                    <a:pt x="1280" y="2259"/>
                    <a:pt x="1277" y="2259"/>
                    <a:pt x="1275" y="2259"/>
                  </a:cubicBezTo>
                  <a:cubicBezTo>
                    <a:pt x="1276" y="2258"/>
                    <a:pt x="1276" y="2257"/>
                    <a:pt x="1277" y="2256"/>
                  </a:cubicBezTo>
                  <a:cubicBezTo>
                    <a:pt x="1279" y="2256"/>
                    <a:pt x="1279" y="2256"/>
                    <a:pt x="1279" y="2256"/>
                  </a:cubicBezTo>
                  <a:cubicBezTo>
                    <a:pt x="1284" y="2258"/>
                    <a:pt x="1286" y="2265"/>
                    <a:pt x="1293" y="2266"/>
                  </a:cubicBezTo>
                  <a:cubicBezTo>
                    <a:pt x="1294" y="2265"/>
                    <a:pt x="1295" y="2264"/>
                    <a:pt x="1296" y="2264"/>
                  </a:cubicBezTo>
                  <a:cubicBezTo>
                    <a:pt x="1297" y="2264"/>
                    <a:pt x="1298" y="2264"/>
                    <a:pt x="1299" y="2264"/>
                  </a:cubicBezTo>
                  <a:cubicBezTo>
                    <a:pt x="1299" y="2262"/>
                    <a:pt x="1299" y="2262"/>
                    <a:pt x="1299" y="2262"/>
                  </a:cubicBezTo>
                  <a:cubicBezTo>
                    <a:pt x="1300" y="2261"/>
                    <a:pt x="1300" y="2261"/>
                    <a:pt x="1300" y="2261"/>
                  </a:cubicBezTo>
                  <a:cubicBezTo>
                    <a:pt x="1301" y="2261"/>
                    <a:pt x="1302" y="2262"/>
                    <a:pt x="1304" y="2262"/>
                  </a:cubicBezTo>
                  <a:cubicBezTo>
                    <a:pt x="1304" y="2260"/>
                    <a:pt x="1303" y="2256"/>
                    <a:pt x="1304" y="2254"/>
                  </a:cubicBezTo>
                  <a:cubicBezTo>
                    <a:pt x="1305" y="2253"/>
                    <a:pt x="1305" y="2253"/>
                    <a:pt x="1305" y="2253"/>
                  </a:cubicBezTo>
                  <a:cubicBezTo>
                    <a:pt x="1306" y="2253"/>
                    <a:pt x="1306" y="2253"/>
                    <a:pt x="1306" y="2253"/>
                  </a:cubicBezTo>
                  <a:cubicBezTo>
                    <a:pt x="1308" y="2255"/>
                    <a:pt x="1307" y="2258"/>
                    <a:pt x="1308" y="2260"/>
                  </a:cubicBezTo>
                  <a:cubicBezTo>
                    <a:pt x="1309" y="2259"/>
                    <a:pt x="1309" y="2259"/>
                    <a:pt x="1309" y="2259"/>
                  </a:cubicBezTo>
                  <a:cubicBezTo>
                    <a:pt x="1310" y="2258"/>
                    <a:pt x="1310" y="2258"/>
                    <a:pt x="1310" y="2258"/>
                  </a:cubicBezTo>
                  <a:cubicBezTo>
                    <a:pt x="1310" y="2254"/>
                    <a:pt x="1309" y="2256"/>
                    <a:pt x="1310" y="2251"/>
                  </a:cubicBezTo>
                  <a:cubicBezTo>
                    <a:pt x="1310" y="2250"/>
                    <a:pt x="1309" y="2246"/>
                    <a:pt x="1309" y="2246"/>
                  </a:cubicBezTo>
                  <a:cubicBezTo>
                    <a:pt x="1310" y="2244"/>
                    <a:pt x="1312" y="2244"/>
                    <a:pt x="1314" y="2244"/>
                  </a:cubicBezTo>
                  <a:cubicBezTo>
                    <a:pt x="1320" y="2242"/>
                    <a:pt x="1326" y="2239"/>
                    <a:pt x="1333" y="2239"/>
                  </a:cubicBezTo>
                  <a:cubicBezTo>
                    <a:pt x="1335" y="2239"/>
                    <a:pt x="1337" y="2240"/>
                    <a:pt x="1339" y="2240"/>
                  </a:cubicBezTo>
                  <a:cubicBezTo>
                    <a:pt x="1342" y="2240"/>
                    <a:pt x="1344" y="2239"/>
                    <a:pt x="1346" y="2239"/>
                  </a:cubicBezTo>
                  <a:cubicBezTo>
                    <a:pt x="1350" y="2239"/>
                    <a:pt x="1352" y="2241"/>
                    <a:pt x="1355" y="2242"/>
                  </a:cubicBezTo>
                  <a:cubicBezTo>
                    <a:pt x="1356" y="2243"/>
                    <a:pt x="1356" y="2243"/>
                    <a:pt x="1356" y="2243"/>
                  </a:cubicBezTo>
                  <a:cubicBezTo>
                    <a:pt x="1358" y="2246"/>
                    <a:pt x="1365" y="2247"/>
                    <a:pt x="1368" y="2249"/>
                  </a:cubicBezTo>
                  <a:cubicBezTo>
                    <a:pt x="1369" y="2249"/>
                    <a:pt x="1376" y="2253"/>
                    <a:pt x="1377" y="2253"/>
                  </a:cubicBezTo>
                  <a:cubicBezTo>
                    <a:pt x="1378" y="2254"/>
                    <a:pt x="1380" y="2256"/>
                    <a:pt x="1381" y="2256"/>
                  </a:cubicBezTo>
                  <a:cubicBezTo>
                    <a:pt x="1384" y="2257"/>
                    <a:pt x="1385" y="2253"/>
                    <a:pt x="1388" y="2254"/>
                  </a:cubicBezTo>
                  <a:cubicBezTo>
                    <a:pt x="1395" y="2255"/>
                    <a:pt x="1394" y="2262"/>
                    <a:pt x="1389" y="2264"/>
                  </a:cubicBezTo>
                  <a:cubicBezTo>
                    <a:pt x="1388" y="2267"/>
                    <a:pt x="1391" y="2268"/>
                    <a:pt x="1391" y="2271"/>
                  </a:cubicBezTo>
                  <a:cubicBezTo>
                    <a:pt x="1391" y="2274"/>
                    <a:pt x="1391" y="2276"/>
                    <a:pt x="1392" y="2279"/>
                  </a:cubicBezTo>
                  <a:cubicBezTo>
                    <a:pt x="1394" y="2278"/>
                    <a:pt x="1395" y="2276"/>
                    <a:pt x="1396" y="2275"/>
                  </a:cubicBezTo>
                  <a:cubicBezTo>
                    <a:pt x="1398" y="2272"/>
                    <a:pt x="1400" y="2269"/>
                    <a:pt x="1402" y="2267"/>
                  </a:cubicBezTo>
                  <a:cubicBezTo>
                    <a:pt x="1403" y="2266"/>
                    <a:pt x="1405" y="2265"/>
                    <a:pt x="1406" y="2264"/>
                  </a:cubicBezTo>
                  <a:cubicBezTo>
                    <a:pt x="1406" y="2261"/>
                    <a:pt x="1405" y="2259"/>
                    <a:pt x="1407" y="2257"/>
                  </a:cubicBezTo>
                  <a:cubicBezTo>
                    <a:pt x="1412" y="2252"/>
                    <a:pt x="1414" y="2257"/>
                    <a:pt x="1417" y="2248"/>
                  </a:cubicBezTo>
                  <a:cubicBezTo>
                    <a:pt x="1418" y="2247"/>
                    <a:pt x="1418" y="2246"/>
                    <a:pt x="1418" y="2244"/>
                  </a:cubicBezTo>
                  <a:cubicBezTo>
                    <a:pt x="1416" y="2245"/>
                    <a:pt x="1415" y="2246"/>
                    <a:pt x="1414" y="2246"/>
                  </a:cubicBezTo>
                  <a:cubicBezTo>
                    <a:pt x="1413" y="2246"/>
                    <a:pt x="1413" y="2246"/>
                    <a:pt x="1413" y="2246"/>
                  </a:cubicBezTo>
                  <a:cubicBezTo>
                    <a:pt x="1412" y="2244"/>
                    <a:pt x="1411" y="2241"/>
                    <a:pt x="1412" y="2239"/>
                  </a:cubicBezTo>
                  <a:cubicBezTo>
                    <a:pt x="1412" y="2239"/>
                    <a:pt x="1412" y="2239"/>
                    <a:pt x="1412" y="2239"/>
                  </a:cubicBezTo>
                  <a:cubicBezTo>
                    <a:pt x="1417" y="2240"/>
                    <a:pt x="1419" y="2235"/>
                    <a:pt x="1421" y="2233"/>
                  </a:cubicBezTo>
                  <a:cubicBezTo>
                    <a:pt x="1423" y="2233"/>
                    <a:pt x="1425" y="2234"/>
                    <a:pt x="1426" y="2232"/>
                  </a:cubicBezTo>
                  <a:cubicBezTo>
                    <a:pt x="1427" y="2231"/>
                    <a:pt x="1428" y="2231"/>
                    <a:pt x="1430" y="2231"/>
                  </a:cubicBezTo>
                  <a:cubicBezTo>
                    <a:pt x="1430" y="2230"/>
                    <a:pt x="1430" y="2230"/>
                    <a:pt x="1430" y="2230"/>
                  </a:cubicBezTo>
                  <a:cubicBezTo>
                    <a:pt x="1430" y="2227"/>
                    <a:pt x="1430" y="2227"/>
                    <a:pt x="1430" y="2227"/>
                  </a:cubicBezTo>
                  <a:cubicBezTo>
                    <a:pt x="1430" y="2226"/>
                    <a:pt x="1430" y="2226"/>
                    <a:pt x="1430" y="2226"/>
                  </a:cubicBezTo>
                  <a:cubicBezTo>
                    <a:pt x="1427" y="2226"/>
                    <a:pt x="1425" y="2225"/>
                    <a:pt x="1424" y="2223"/>
                  </a:cubicBezTo>
                  <a:cubicBezTo>
                    <a:pt x="1422" y="2223"/>
                    <a:pt x="1422" y="2223"/>
                    <a:pt x="1422" y="2223"/>
                  </a:cubicBezTo>
                  <a:cubicBezTo>
                    <a:pt x="1422" y="2222"/>
                    <a:pt x="1422" y="2222"/>
                    <a:pt x="1422" y="2222"/>
                  </a:cubicBezTo>
                  <a:cubicBezTo>
                    <a:pt x="1422" y="2220"/>
                    <a:pt x="1424" y="2220"/>
                    <a:pt x="1424" y="2218"/>
                  </a:cubicBezTo>
                  <a:cubicBezTo>
                    <a:pt x="1424" y="2217"/>
                    <a:pt x="1424" y="2217"/>
                    <a:pt x="1424" y="2217"/>
                  </a:cubicBezTo>
                  <a:cubicBezTo>
                    <a:pt x="1422" y="2217"/>
                    <a:pt x="1422" y="2217"/>
                    <a:pt x="1422" y="2217"/>
                  </a:cubicBezTo>
                  <a:cubicBezTo>
                    <a:pt x="1422" y="2217"/>
                    <a:pt x="1420" y="2217"/>
                    <a:pt x="1420" y="2217"/>
                  </a:cubicBezTo>
                  <a:cubicBezTo>
                    <a:pt x="1418" y="2216"/>
                    <a:pt x="1418" y="2214"/>
                    <a:pt x="1418" y="2212"/>
                  </a:cubicBezTo>
                  <a:cubicBezTo>
                    <a:pt x="1413" y="2206"/>
                    <a:pt x="1415" y="2203"/>
                    <a:pt x="1418" y="2197"/>
                  </a:cubicBezTo>
                  <a:cubicBezTo>
                    <a:pt x="1418" y="2196"/>
                    <a:pt x="1417" y="2193"/>
                    <a:pt x="1417" y="2192"/>
                  </a:cubicBezTo>
                  <a:cubicBezTo>
                    <a:pt x="1418" y="2191"/>
                    <a:pt x="1418" y="2191"/>
                    <a:pt x="1418" y="2191"/>
                  </a:cubicBezTo>
                  <a:cubicBezTo>
                    <a:pt x="1420" y="2191"/>
                    <a:pt x="1421" y="2191"/>
                    <a:pt x="1422" y="2192"/>
                  </a:cubicBezTo>
                  <a:cubicBezTo>
                    <a:pt x="1424" y="2192"/>
                    <a:pt x="1424" y="2192"/>
                    <a:pt x="1424" y="2192"/>
                  </a:cubicBezTo>
                  <a:cubicBezTo>
                    <a:pt x="1425" y="2190"/>
                    <a:pt x="1426" y="2188"/>
                    <a:pt x="1426" y="2186"/>
                  </a:cubicBezTo>
                  <a:cubicBezTo>
                    <a:pt x="1425" y="2184"/>
                    <a:pt x="1422" y="2182"/>
                    <a:pt x="1424" y="2179"/>
                  </a:cubicBezTo>
                  <a:cubicBezTo>
                    <a:pt x="1427" y="2178"/>
                    <a:pt x="1427" y="2178"/>
                    <a:pt x="1427" y="2178"/>
                  </a:cubicBezTo>
                  <a:cubicBezTo>
                    <a:pt x="1428" y="2178"/>
                    <a:pt x="1428" y="2176"/>
                    <a:pt x="1427" y="2176"/>
                  </a:cubicBezTo>
                  <a:cubicBezTo>
                    <a:pt x="1428" y="2175"/>
                    <a:pt x="1428" y="2174"/>
                    <a:pt x="1429" y="2174"/>
                  </a:cubicBezTo>
                  <a:cubicBezTo>
                    <a:pt x="1430" y="2171"/>
                    <a:pt x="1431" y="2168"/>
                    <a:pt x="1433" y="2165"/>
                  </a:cubicBezTo>
                  <a:cubicBezTo>
                    <a:pt x="1433" y="2164"/>
                    <a:pt x="1434" y="2164"/>
                    <a:pt x="1434" y="2164"/>
                  </a:cubicBezTo>
                  <a:cubicBezTo>
                    <a:pt x="1436" y="2163"/>
                    <a:pt x="1437" y="2161"/>
                    <a:pt x="1437" y="2160"/>
                  </a:cubicBezTo>
                  <a:cubicBezTo>
                    <a:pt x="1438" y="2160"/>
                    <a:pt x="1439" y="2160"/>
                    <a:pt x="1440" y="2160"/>
                  </a:cubicBezTo>
                  <a:cubicBezTo>
                    <a:pt x="1440" y="2160"/>
                    <a:pt x="1441" y="2160"/>
                    <a:pt x="1442" y="2159"/>
                  </a:cubicBezTo>
                  <a:cubicBezTo>
                    <a:pt x="1442" y="2158"/>
                    <a:pt x="1442" y="2156"/>
                    <a:pt x="1443" y="2156"/>
                  </a:cubicBezTo>
                  <a:cubicBezTo>
                    <a:pt x="1444" y="2156"/>
                    <a:pt x="1445" y="2155"/>
                    <a:pt x="1446" y="2154"/>
                  </a:cubicBezTo>
                  <a:cubicBezTo>
                    <a:pt x="1445" y="2153"/>
                    <a:pt x="1444" y="2152"/>
                    <a:pt x="1443" y="2152"/>
                  </a:cubicBezTo>
                  <a:cubicBezTo>
                    <a:pt x="1443" y="2151"/>
                    <a:pt x="1443" y="2151"/>
                    <a:pt x="1443" y="2151"/>
                  </a:cubicBezTo>
                  <a:cubicBezTo>
                    <a:pt x="1444" y="2149"/>
                    <a:pt x="1446" y="2145"/>
                    <a:pt x="1447" y="2144"/>
                  </a:cubicBezTo>
                  <a:cubicBezTo>
                    <a:pt x="1448" y="2143"/>
                    <a:pt x="1448" y="2143"/>
                    <a:pt x="1448" y="2143"/>
                  </a:cubicBezTo>
                  <a:cubicBezTo>
                    <a:pt x="1449" y="2142"/>
                    <a:pt x="1449" y="2142"/>
                    <a:pt x="1449" y="2142"/>
                  </a:cubicBezTo>
                  <a:cubicBezTo>
                    <a:pt x="1449" y="2140"/>
                    <a:pt x="1450" y="2137"/>
                    <a:pt x="1451" y="2136"/>
                  </a:cubicBezTo>
                  <a:cubicBezTo>
                    <a:pt x="1451" y="2134"/>
                    <a:pt x="1451" y="2129"/>
                    <a:pt x="1451" y="2127"/>
                  </a:cubicBezTo>
                  <a:cubicBezTo>
                    <a:pt x="1450" y="2128"/>
                    <a:pt x="1449" y="2128"/>
                    <a:pt x="1449" y="2128"/>
                  </a:cubicBezTo>
                  <a:cubicBezTo>
                    <a:pt x="1448" y="2128"/>
                    <a:pt x="1448" y="2128"/>
                    <a:pt x="1448" y="2128"/>
                  </a:cubicBezTo>
                  <a:cubicBezTo>
                    <a:pt x="1448" y="2128"/>
                    <a:pt x="1448" y="2127"/>
                    <a:pt x="1448" y="2126"/>
                  </a:cubicBezTo>
                  <a:cubicBezTo>
                    <a:pt x="1448" y="2126"/>
                    <a:pt x="1448" y="2126"/>
                    <a:pt x="1448" y="2126"/>
                  </a:cubicBezTo>
                  <a:cubicBezTo>
                    <a:pt x="1438" y="2122"/>
                    <a:pt x="1442" y="2118"/>
                    <a:pt x="1442" y="2111"/>
                  </a:cubicBezTo>
                  <a:cubicBezTo>
                    <a:pt x="1442" y="2107"/>
                    <a:pt x="1441" y="2107"/>
                    <a:pt x="1443" y="2102"/>
                  </a:cubicBezTo>
                  <a:cubicBezTo>
                    <a:pt x="1444" y="2099"/>
                    <a:pt x="1447" y="2098"/>
                    <a:pt x="1447" y="2093"/>
                  </a:cubicBezTo>
                  <a:cubicBezTo>
                    <a:pt x="1443" y="2087"/>
                    <a:pt x="1442" y="2074"/>
                    <a:pt x="1445" y="2068"/>
                  </a:cubicBezTo>
                  <a:cubicBezTo>
                    <a:pt x="1446" y="2066"/>
                    <a:pt x="1448" y="2064"/>
                    <a:pt x="1448" y="2062"/>
                  </a:cubicBezTo>
                  <a:cubicBezTo>
                    <a:pt x="1448" y="2059"/>
                    <a:pt x="1446" y="2057"/>
                    <a:pt x="1446" y="2054"/>
                  </a:cubicBezTo>
                  <a:cubicBezTo>
                    <a:pt x="1448" y="2051"/>
                    <a:pt x="1450" y="2048"/>
                    <a:pt x="1452" y="2045"/>
                  </a:cubicBezTo>
                  <a:cubicBezTo>
                    <a:pt x="1454" y="2043"/>
                    <a:pt x="1455" y="2040"/>
                    <a:pt x="1456" y="2037"/>
                  </a:cubicBezTo>
                  <a:cubicBezTo>
                    <a:pt x="1460" y="2030"/>
                    <a:pt x="1467" y="2023"/>
                    <a:pt x="1474" y="2019"/>
                  </a:cubicBezTo>
                  <a:cubicBezTo>
                    <a:pt x="1479" y="2016"/>
                    <a:pt x="1481" y="2013"/>
                    <a:pt x="1487" y="2015"/>
                  </a:cubicBezTo>
                  <a:cubicBezTo>
                    <a:pt x="1488" y="2017"/>
                    <a:pt x="1498" y="2025"/>
                    <a:pt x="1500" y="2026"/>
                  </a:cubicBezTo>
                  <a:cubicBezTo>
                    <a:pt x="1502" y="2026"/>
                    <a:pt x="1506" y="2028"/>
                    <a:pt x="1507" y="2030"/>
                  </a:cubicBezTo>
                  <a:cubicBezTo>
                    <a:pt x="1508" y="2030"/>
                    <a:pt x="1508" y="2030"/>
                    <a:pt x="1508" y="2030"/>
                  </a:cubicBezTo>
                  <a:cubicBezTo>
                    <a:pt x="1510" y="2030"/>
                    <a:pt x="1516" y="2028"/>
                    <a:pt x="1518" y="2027"/>
                  </a:cubicBezTo>
                  <a:cubicBezTo>
                    <a:pt x="1520" y="2027"/>
                    <a:pt x="1522" y="2030"/>
                    <a:pt x="1524" y="2030"/>
                  </a:cubicBezTo>
                  <a:cubicBezTo>
                    <a:pt x="1529" y="2030"/>
                    <a:pt x="1541" y="2026"/>
                    <a:pt x="1545" y="2027"/>
                  </a:cubicBezTo>
                  <a:cubicBezTo>
                    <a:pt x="1548" y="2027"/>
                    <a:pt x="1551" y="2028"/>
                    <a:pt x="1554" y="2028"/>
                  </a:cubicBezTo>
                  <a:cubicBezTo>
                    <a:pt x="1562" y="2027"/>
                    <a:pt x="1572" y="2026"/>
                    <a:pt x="1581" y="2026"/>
                  </a:cubicBezTo>
                  <a:cubicBezTo>
                    <a:pt x="1585" y="2027"/>
                    <a:pt x="1589" y="2029"/>
                    <a:pt x="1593" y="2029"/>
                  </a:cubicBezTo>
                  <a:cubicBezTo>
                    <a:pt x="1596" y="2029"/>
                    <a:pt x="1599" y="2028"/>
                    <a:pt x="1601" y="2029"/>
                  </a:cubicBezTo>
                  <a:cubicBezTo>
                    <a:pt x="1604" y="2029"/>
                    <a:pt x="1606" y="2032"/>
                    <a:pt x="1608" y="2033"/>
                  </a:cubicBezTo>
                  <a:cubicBezTo>
                    <a:pt x="1614" y="2034"/>
                    <a:pt x="1619" y="2035"/>
                    <a:pt x="1624" y="2036"/>
                  </a:cubicBezTo>
                  <a:cubicBezTo>
                    <a:pt x="1627" y="2036"/>
                    <a:pt x="1630" y="2037"/>
                    <a:pt x="1632" y="2038"/>
                  </a:cubicBezTo>
                  <a:cubicBezTo>
                    <a:pt x="1636" y="2038"/>
                    <a:pt x="1639" y="2036"/>
                    <a:pt x="1642" y="2037"/>
                  </a:cubicBezTo>
                  <a:cubicBezTo>
                    <a:pt x="1642" y="2037"/>
                    <a:pt x="1643" y="2038"/>
                    <a:pt x="1644" y="2038"/>
                  </a:cubicBezTo>
                  <a:cubicBezTo>
                    <a:pt x="1645" y="2038"/>
                    <a:pt x="1658" y="2040"/>
                    <a:pt x="1658" y="2040"/>
                  </a:cubicBezTo>
                  <a:cubicBezTo>
                    <a:pt x="1661" y="2041"/>
                    <a:pt x="1664" y="2040"/>
                    <a:pt x="1667" y="2040"/>
                  </a:cubicBezTo>
                  <a:cubicBezTo>
                    <a:pt x="1675" y="2041"/>
                    <a:pt x="1686" y="2043"/>
                    <a:pt x="1694" y="2046"/>
                  </a:cubicBezTo>
                  <a:cubicBezTo>
                    <a:pt x="1696" y="2046"/>
                    <a:pt x="1699" y="2048"/>
                    <a:pt x="1700" y="2048"/>
                  </a:cubicBezTo>
                  <a:cubicBezTo>
                    <a:pt x="1702" y="2049"/>
                    <a:pt x="1709" y="2055"/>
                    <a:pt x="1710" y="2056"/>
                  </a:cubicBezTo>
                  <a:cubicBezTo>
                    <a:pt x="1710" y="2058"/>
                    <a:pt x="1708" y="2059"/>
                    <a:pt x="1707" y="2061"/>
                  </a:cubicBezTo>
                  <a:cubicBezTo>
                    <a:pt x="1708" y="2062"/>
                    <a:pt x="1708" y="2062"/>
                    <a:pt x="1708" y="2062"/>
                  </a:cubicBezTo>
                  <a:cubicBezTo>
                    <a:pt x="1709" y="2062"/>
                    <a:pt x="1709" y="2062"/>
                    <a:pt x="1709" y="2062"/>
                  </a:cubicBezTo>
                  <a:cubicBezTo>
                    <a:pt x="1710" y="2061"/>
                    <a:pt x="1710" y="2061"/>
                    <a:pt x="1710" y="2061"/>
                  </a:cubicBezTo>
                  <a:cubicBezTo>
                    <a:pt x="1712" y="2061"/>
                    <a:pt x="1718" y="2065"/>
                    <a:pt x="1720" y="2066"/>
                  </a:cubicBezTo>
                  <a:cubicBezTo>
                    <a:pt x="1724" y="2067"/>
                    <a:pt x="1727" y="2067"/>
                    <a:pt x="1730" y="2068"/>
                  </a:cubicBezTo>
                  <a:cubicBezTo>
                    <a:pt x="1733" y="2069"/>
                    <a:pt x="1736" y="2071"/>
                    <a:pt x="1739" y="2072"/>
                  </a:cubicBezTo>
                  <a:cubicBezTo>
                    <a:pt x="1744" y="2074"/>
                    <a:pt x="1751" y="2076"/>
                    <a:pt x="1756" y="2079"/>
                  </a:cubicBezTo>
                  <a:cubicBezTo>
                    <a:pt x="1759" y="2080"/>
                    <a:pt x="1761" y="2082"/>
                    <a:pt x="1764" y="2084"/>
                  </a:cubicBezTo>
                  <a:cubicBezTo>
                    <a:pt x="1766" y="2086"/>
                    <a:pt x="1770" y="2086"/>
                    <a:pt x="1772" y="2088"/>
                  </a:cubicBezTo>
                  <a:cubicBezTo>
                    <a:pt x="1775" y="2089"/>
                    <a:pt x="1778" y="2093"/>
                    <a:pt x="1781" y="2094"/>
                  </a:cubicBezTo>
                  <a:cubicBezTo>
                    <a:pt x="1784" y="2096"/>
                    <a:pt x="1788" y="2098"/>
                    <a:pt x="1791" y="2100"/>
                  </a:cubicBezTo>
                  <a:cubicBezTo>
                    <a:pt x="1792" y="2101"/>
                    <a:pt x="1794" y="2101"/>
                    <a:pt x="1795" y="2102"/>
                  </a:cubicBezTo>
                  <a:cubicBezTo>
                    <a:pt x="1797" y="2103"/>
                    <a:pt x="1798" y="2106"/>
                    <a:pt x="1800" y="2107"/>
                  </a:cubicBezTo>
                  <a:cubicBezTo>
                    <a:pt x="1802" y="2108"/>
                    <a:pt x="1805" y="2106"/>
                    <a:pt x="1808" y="2107"/>
                  </a:cubicBezTo>
                  <a:cubicBezTo>
                    <a:pt x="1812" y="2108"/>
                    <a:pt x="1812" y="2110"/>
                    <a:pt x="1815" y="2111"/>
                  </a:cubicBezTo>
                  <a:cubicBezTo>
                    <a:pt x="1818" y="2112"/>
                    <a:pt x="1820" y="2109"/>
                    <a:pt x="1824" y="2112"/>
                  </a:cubicBezTo>
                  <a:cubicBezTo>
                    <a:pt x="1826" y="2114"/>
                    <a:pt x="1826" y="2117"/>
                    <a:pt x="1827" y="2118"/>
                  </a:cubicBezTo>
                  <a:cubicBezTo>
                    <a:pt x="1828" y="2119"/>
                    <a:pt x="1831" y="2119"/>
                    <a:pt x="1832" y="2120"/>
                  </a:cubicBezTo>
                  <a:cubicBezTo>
                    <a:pt x="1834" y="2122"/>
                    <a:pt x="1833" y="2124"/>
                    <a:pt x="1836" y="2125"/>
                  </a:cubicBezTo>
                  <a:cubicBezTo>
                    <a:pt x="1838" y="2126"/>
                    <a:pt x="1840" y="2126"/>
                    <a:pt x="1842" y="2127"/>
                  </a:cubicBezTo>
                  <a:cubicBezTo>
                    <a:pt x="1844" y="2128"/>
                    <a:pt x="1845" y="2129"/>
                    <a:pt x="1847" y="2130"/>
                  </a:cubicBezTo>
                  <a:cubicBezTo>
                    <a:pt x="1850" y="2131"/>
                    <a:pt x="1850" y="2128"/>
                    <a:pt x="1853" y="2128"/>
                  </a:cubicBezTo>
                  <a:cubicBezTo>
                    <a:pt x="1857" y="2128"/>
                    <a:pt x="1877" y="2138"/>
                    <a:pt x="1880" y="2141"/>
                  </a:cubicBezTo>
                  <a:cubicBezTo>
                    <a:pt x="1882" y="2141"/>
                    <a:pt x="1883" y="2143"/>
                    <a:pt x="1887" y="2143"/>
                  </a:cubicBezTo>
                  <a:cubicBezTo>
                    <a:pt x="1888" y="2142"/>
                    <a:pt x="1889" y="2142"/>
                    <a:pt x="1889" y="2141"/>
                  </a:cubicBezTo>
                  <a:cubicBezTo>
                    <a:pt x="1893" y="2139"/>
                    <a:pt x="1901" y="2146"/>
                    <a:pt x="1905" y="2147"/>
                  </a:cubicBezTo>
                  <a:cubicBezTo>
                    <a:pt x="1906" y="2146"/>
                    <a:pt x="1907" y="2146"/>
                    <a:pt x="1908" y="2145"/>
                  </a:cubicBezTo>
                  <a:cubicBezTo>
                    <a:pt x="1911" y="2145"/>
                    <a:pt x="1912" y="2147"/>
                    <a:pt x="1915" y="2148"/>
                  </a:cubicBezTo>
                  <a:cubicBezTo>
                    <a:pt x="1915" y="2149"/>
                    <a:pt x="1915" y="2149"/>
                    <a:pt x="1915" y="2149"/>
                  </a:cubicBezTo>
                  <a:cubicBezTo>
                    <a:pt x="1918" y="2150"/>
                    <a:pt x="1920" y="2152"/>
                    <a:pt x="1922" y="2153"/>
                  </a:cubicBezTo>
                  <a:cubicBezTo>
                    <a:pt x="1932" y="2159"/>
                    <a:pt x="1930" y="2161"/>
                    <a:pt x="1936" y="2169"/>
                  </a:cubicBezTo>
                  <a:cubicBezTo>
                    <a:pt x="1938" y="2171"/>
                    <a:pt x="1940" y="2172"/>
                    <a:pt x="1942" y="2174"/>
                  </a:cubicBezTo>
                  <a:cubicBezTo>
                    <a:pt x="1945" y="2178"/>
                    <a:pt x="1947" y="2183"/>
                    <a:pt x="1949" y="2187"/>
                  </a:cubicBezTo>
                  <a:cubicBezTo>
                    <a:pt x="1951" y="2190"/>
                    <a:pt x="1954" y="2190"/>
                    <a:pt x="1956" y="2192"/>
                  </a:cubicBezTo>
                  <a:cubicBezTo>
                    <a:pt x="1956" y="2192"/>
                    <a:pt x="1956" y="2193"/>
                    <a:pt x="1957" y="2193"/>
                  </a:cubicBezTo>
                  <a:cubicBezTo>
                    <a:pt x="1959" y="2197"/>
                    <a:pt x="1962" y="2200"/>
                    <a:pt x="1964" y="2204"/>
                  </a:cubicBezTo>
                  <a:cubicBezTo>
                    <a:pt x="1967" y="2210"/>
                    <a:pt x="1968" y="2217"/>
                    <a:pt x="1972" y="2222"/>
                  </a:cubicBezTo>
                  <a:cubicBezTo>
                    <a:pt x="1974" y="2225"/>
                    <a:pt x="1984" y="2233"/>
                    <a:pt x="1984" y="2234"/>
                  </a:cubicBezTo>
                  <a:cubicBezTo>
                    <a:pt x="1985" y="2234"/>
                    <a:pt x="1985" y="2235"/>
                    <a:pt x="1985" y="2236"/>
                  </a:cubicBezTo>
                  <a:cubicBezTo>
                    <a:pt x="1986" y="2236"/>
                    <a:pt x="1988" y="2237"/>
                    <a:pt x="1989" y="2237"/>
                  </a:cubicBezTo>
                  <a:cubicBezTo>
                    <a:pt x="2004" y="2250"/>
                    <a:pt x="1991" y="2251"/>
                    <a:pt x="2000" y="2263"/>
                  </a:cubicBezTo>
                  <a:cubicBezTo>
                    <a:pt x="2007" y="2273"/>
                    <a:pt x="2011" y="2269"/>
                    <a:pt x="2014" y="2273"/>
                  </a:cubicBezTo>
                  <a:cubicBezTo>
                    <a:pt x="2017" y="2275"/>
                    <a:pt x="2024" y="2283"/>
                    <a:pt x="2025" y="2285"/>
                  </a:cubicBezTo>
                  <a:cubicBezTo>
                    <a:pt x="2026" y="2286"/>
                    <a:pt x="2026" y="2288"/>
                    <a:pt x="2025" y="2289"/>
                  </a:cubicBezTo>
                  <a:cubicBezTo>
                    <a:pt x="2026" y="2291"/>
                    <a:pt x="2029" y="2291"/>
                    <a:pt x="2030" y="2292"/>
                  </a:cubicBezTo>
                  <a:cubicBezTo>
                    <a:pt x="2032" y="2292"/>
                    <a:pt x="2033" y="2294"/>
                    <a:pt x="2034" y="2295"/>
                  </a:cubicBezTo>
                  <a:cubicBezTo>
                    <a:pt x="2036" y="2295"/>
                    <a:pt x="2038" y="2295"/>
                    <a:pt x="2040" y="2296"/>
                  </a:cubicBezTo>
                  <a:cubicBezTo>
                    <a:pt x="2042" y="2298"/>
                    <a:pt x="2043" y="2300"/>
                    <a:pt x="2045" y="2302"/>
                  </a:cubicBezTo>
                  <a:cubicBezTo>
                    <a:pt x="2048" y="2305"/>
                    <a:pt x="2053" y="2307"/>
                    <a:pt x="2056" y="2309"/>
                  </a:cubicBezTo>
                  <a:cubicBezTo>
                    <a:pt x="2065" y="2314"/>
                    <a:pt x="2070" y="2324"/>
                    <a:pt x="2081" y="2321"/>
                  </a:cubicBezTo>
                  <a:cubicBezTo>
                    <a:pt x="2081" y="2320"/>
                    <a:pt x="2082" y="2320"/>
                    <a:pt x="2082" y="2320"/>
                  </a:cubicBezTo>
                  <a:cubicBezTo>
                    <a:pt x="2083" y="2319"/>
                    <a:pt x="2083" y="2319"/>
                    <a:pt x="2083" y="2319"/>
                  </a:cubicBezTo>
                  <a:cubicBezTo>
                    <a:pt x="2083" y="2319"/>
                    <a:pt x="2084" y="2319"/>
                    <a:pt x="2084" y="2318"/>
                  </a:cubicBezTo>
                  <a:cubicBezTo>
                    <a:pt x="2092" y="2322"/>
                    <a:pt x="2090" y="2323"/>
                    <a:pt x="2095" y="2326"/>
                  </a:cubicBezTo>
                  <a:cubicBezTo>
                    <a:pt x="2098" y="2328"/>
                    <a:pt x="2101" y="2328"/>
                    <a:pt x="2103" y="2329"/>
                  </a:cubicBezTo>
                  <a:cubicBezTo>
                    <a:pt x="2105" y="2330"/>
                    <a:pt x="2107" y="2332"/>
                    <a:pt x="2108" y="2333"/>
                  </a:cubicBezTo>
                  <a:cubicBezTo>
                    <a:pt x="2110" y="2334"/>
                    <a:pt x="2111" y="2334"/>
                    <a:pt x="2112" y="2334"/>
                  </a:cubicBezTo>
                  <a:cubicBezTo>
                    <a:pt x="2116" y="2336"/>
                    <a:pt x="2119" y="2341"/>
                    <a:pt x="2123" y="2342"/>
                  </a:cubicBezTo>
                  <a:cubicBezTo>
                    <a:pt x="2125" y="2343"/>
                    <a:pt x="2128" y="2342"/>
                    <a:pt x="2130" y="2342"/>
                  </a:cubicBezTo>
                  <a:cubicBezTo>
                    <a:pt x="2138" y="2343"/>
                    <a:pt x="2144" y="2344"/>
                    <a:pt x="2151" y="2346"/>
                  </a:cubicBezTo>
                  <a:cubicBezTo>
                    <a:pt x="2154" y="2346"/>
                    <a:pt x="2158" y="2346"/>
                    <a:pt x="2161" y="2346"/>
                  </a:cubicBezTo>
                  <a:cubicBezTo>
                    <a:pt x="2162" y="2347"/>
                    <a:pt x="2164" y="2349"/>
                    <a:pt x="2166" y="2348"/>
                  </a:cubicBezTo>
                  <a:cubicBezTo>
                    <a:pt x="2168" y="2347"/>
                    <a:pt x="2169" y="2344"/>
                    <a:pt x="2171" y="2343"/>
                  </a:cubicBezTo>
                  <a:cubicBezTo>
                    <a:pt x="2173" y="2341"/>
                    <a:pt x="2177" y="2340"/>
                    <a:pt x="2180" y="2338"/>
                  </a:cubicBezTo>
                  <a:cubicBezTo>
                    <a:pt x="2182" y="2336"/>
                    <a:pt x="2182" y="2333"/>
                    <a:pt x="2184" y="2331"/>
                  </a:cubicBezTo>
                  <a:cubicBezTo>
                    <a:pt x="2189" y="2327"/>
                    <a:pt x="2197" y="2327"/>
                    <a:pt x="2202" y="2324"/>
                  </a:cubicBezTo>
                  <a:cubicBezTo>
                    <a:pt x="2204" y="2323"/>
                    <a:pt x="2206" y="2320"/>
                    <a:pt x="2208" y="2320"/>
                  </a:cubicBezTo>
                  <a:cubicBezTo>
                    <a:pt x="2209" y="2319"/>
                    <a:pt x="2227" y="2321"/>
                    <a:pt x="2229" y="2321"/>
                  </a:cubicBezTo>
                  <a:cubicBezTo>
                    <a:pt x="2230" y="2322"/>
                    <a:pt x="2232" y="2323"/>
                    <a:pt x="2234" y="2324"/>
                  </a:cubicBezTo>
                  <a:cubicBezTo>
                    <a:pt x="2236" y="2324"/>
                    <a:pt x="2242" y="2322"/>
                    <a:pt x="2244" y="2322"/>
                  </a:cubicBezTo>
                  <a:cubicBezTo>
                    <a:pt x="2247" y="2323"/>
                    <a:pt x="2250" y="2324"/>
                    <a:pt x="2252" y="2324"/>
                  </a:cubicBezTo>
                  <a:cubicBezTo>
                    <a:pt x="2253" y="2325"/>
                    <a:pt x="2254" y="2326"/>
                    <a:pt x="2254" y="2326"/>
                  </a:cubicBezTo>
                  <a:cubicBezTo>
                    <a:pt x="2255" y="2327"/>
                    <a:pt x="2257" y="2329"/>
                    <a:pt x="2258" y="2330"/>
                  </a:cubicBezTo>
                  <a:cubicBezTo>
                    <a:pt x="2259" y="2330"/>
                    <a:pt x="2259" y="2330"/>
                    <a:pt x="2259" y="2330"/>
                  </a:cubicBezTo>
                  <a:cubicBezTo>
                    <a:pt x="2260" y="2329"/>
                    <a:pt x="2260" y="2329"/>
                    <a:pt x="2260" y="2329"/>
                  </a:cubicBezTo>
                  <a:cubicBezTo>
                    <a:pt x="2260" y="2324"/>
                    <a:pt x="2260" y="2322"/>
                    <a:pt x="2266" y="2320"/>
                  </a:cubicBezTo>
                  <a:cubicBezTo>
                    <a:pt x="2268" y="2316"/>
                    <a:pt x="2266" y="2310"/>
                    <a:pt x="2272" y="2307"/>
                  </a:cubicBezTo>
                  <a:cubicBezTo>
                    <a:pt x="2274" y="2306"/>
                    <a:pt x="2280" y="2306"/>
                    <a:pt x="2282" y="2307"/>
                  </a:cubicBezTo>
                  <a:cubicBezTo>
                    <a:pt x="2284" y="2308"/>
                    <a:pt x="2286" y="2309"/>
                    <a:pt x="2287" y="2310"/>
                  </a:cubicBezTo>
                  <a:cubicBezTo>
                    <a:pt x="2295" y="2312"/>
                    <a:pt x="2303" y="2308"/>
                    <a:pt x="2310" y="2308"/>
                  </a:cubicBezTo>
                  <a:cubicBezTo>
                    <a:pt x="2314" y="2307"/>
                    <a:pt x="2318" y="2309"/>
                    <a:pt x="2322" y="2309"/>
                  </a:cubicBezTo>
                  <a:cubicBezTo>
                    <a:pt x="2331" y="2308"/>
                    <a:pt x="2334" y="2301"/>
                    <a:pt x="2341" y="2299"/>
                  </a:cubicBezTo>
                  <a:cubicBezTo>
                    <a:pt x="2342" y="2300"/>
                    <a:pt x="2342" y="2300"/>
                    <a:pt x="2342" y="2300"/>
                  </a:cubicBezTo>
                  <a:cubicBezTo>
                    <a:pt x="2346" y="2306"/>
                    <a:pt x="2346" y="2302"/>
                    <a:pt x="2352" y="2304"/>
                  </a:cubicBezTo>
                  <a:cubicBezTo>
                    <a:pt x="2354" y="2304"/>
                    <a:pt x="2355" y="2306"/>
                    <a:pt x="2357" y="2307"/>
                  </a:cubicBezTo>
                  <a:cubicBezTo>
                    <a:pt x="2358" y="2307"/>
                    <a:pt x="2358" y="2307"/>
                    <a:pt x="2358" y="2307"/>
                  </a:cubicBezTo>
                  <a:cubicBezTo>
                    <a:pt x="2361" y="2302"/>
                    <a:pt x="2365" y="2304"/>
                    <a:pt x="2368" y="2302"/>
                  </a:cubicBezTo>
                  <a:cubicBezTo>
                    <a:pt x="2370" y="2300"/>
                    <a:pt x="2371" y="2298"/>
                    <a:pt x="2375" y="2297"/>
                  </a:cubicBezTo>
                  <a:cubicBezTo>
                    <a:pt x="2380" y="2296"/>
                    <a:pt x="2386" y="2300"/>
                    <a:pt x="2391" y="2302"/>
                  </a:cubicBezTo>
                  <a:cubicBezTo>
                    <a:pt x="2394" y="2302"/>
                    <a:pt x="2396" y="2302"/>
                    <a:pt x="2399" y="2302"/>
                  </a:cubicBezTo>
                  <a:cubicBezTo>
                    <a:pt x="2401" y="2302"/>
                    <a:pt x="2405" y="2302"/>
                    <a:pt x="2406" y="2305"/>
                  </a:cubicBezTo>
                  <a:cubicBezTo>
                    <a:pt x="2405" y="2306"/>
                    <a:pt x="2405" y="2306"/>
                    <a:pt x="2405" y="2306"/>
                  </a:cubicBezTo>
                  <a:cubicBezTo>
                    <a:pt x="2404" y="2306"/>
                    <a:pt x="2402" y="2307"/>
                    <a:pt x="2401" y="2308"/>
                  </a:cubicBezTo>
                  <a:cubicBezTo>
                    <a:pt x="2402" y="2309"/>
                    <a:pt x="2402" y="2309"/>
                    <a:pt x="2402" y="2309"/>
                  </a:cubicBezTo>
                  <a:cubicBezTo>
                    <a:pt x="2403" y="2310"/>
                    <a:pt x="2405" y="2310"/>
                    <a:pt x="2406" y="2309"/>
                  </a:cubicBezTo>
                  <a:cubicBezTo>
                    <a:pt x="2408" y="2308"/>
                    <a:pt x="2412" y="2308"/>
                    <a:pt x="2413" y="2306"/>
                  </a:cubicBezTo>
                  <a:cubicBezTo>
                    <a:pt x="2418" y="2301"/>
                    <a:pt x="2418" y="2294"/>
                    <a:pt x="2424" y="2289"/>
                  </a:cubicBezTo>
                  <a:cubicBezTo>
                    <a:pt x="2426" y="2286"/>
                    <a:pt x="2433" y="2286"/>
                    <a:pt x="2438" y="2284"/>
                  </a:cubicBezTo>
                  <a:cubicBezTo>
                    <a:pt x="2439" y="2284"/>
                    <a:pt x="2440" y="2284"/>
                    <a:pt x="2441" y="2285"/>
                  </a:cubicBezTo>
                  <a:cubicBezTo>
                    <a:pt x="2444" y="2287"/>
                    <a:pt x="2443" y="2291"/>
                    <a:pt x="2445" y="2294"/>
                  </a:cubicBezTo>
                  <a:cubicBezTo>
                    <a:pt x="2446" y="2296"/>
                    <a:pt x="2449" y="2297"/>
                    <a:pt x="2449" y="2298"/>
                  </a:cubicBezTo>
                  <a:cubicBezTo>
                    <a:pt x="2450" y="2301"/>
                    <a:pt x="2448" y="2302"/>
                    <a:pt x="2449" y="2304"/>
                  </a:cubicBezTo>
                  <a:cubicBezTo>
                    <a:pt x="2450" y="2305"/>
                    <a:pt x="2452" y="2306"/>
                    <a:pt x="2454" y="2305"/>
                  </a:cubicBezTo>
                  <a:cubicBezTo>
                    <a:pt x="2455" y="2304"/>
                    <a:pt x="2455" y="2304"/>
                    <a:pt x="2455" y="2304"/>
                  </a:cubicBezTo>
                  <a:cubicBezTo>
                    <a:pt x="2454" y="2300"/>
                    <a:pt x="2452" y="2297"/>
                    <a:pt x="2454" y="2294"/>
                  </a:cubicBezTo>
                  <a:cubicBezTo>
                    <a:pt x="2458" y="2286"/>
                    <a:pt x="2473" y="2276"/>
                    <a:pt x="2480" y="2272"/>
                  </a:cubicBezTo>
                  <a:cubicBezTo>
                    <a:pt x="2482" y="2272"/>
                    <a:pt x="2484" y="2272"/>
                    <a:pt x="2486" y="2270"/>
                  </a:cubicBezTo>
                  <a:cubicBezTo>
                    <a:pt x="2490" y="2268"/>
                    <a:pt x="2490" y="2264"/>
                    <a:pt x="2492" y="2261"/>
                  </a:cubicBezTo>
                  <a:cubicBezTo>
                    <a:pt x="2493" y="2260"/>
                    <a:pt x="2496" y="2260"/>
                    <a:pt x="2497" y="2258"/>
                  </a:cubicBezTo>
                  <a:cubicBezTo>
                    <a:pt x="2497" y="2257"/>
                    <a:pt x="2497" y="2257"/>
                    <a:pt x="2497" y="2257"/>
                  </a:cubicBezTo>
                  <a:cubicBezTo>
                    <a:pt x="2496" y="2257"/>
                    <a:pt x="2494" y="2256"/>
                    <a:pt x="2494" y="2256"/>
                  </a:cubicBezTo>
                  <a:cubicBezTo>
                    <a:pt x="2492" y="2256"/>
                    <a:pt x="2492" y="2256"/>
                    <a:pt x="2492" y="2256"/>
                  </a:cubicBezTo>
                  <a:cubicBezTo>
                    <a:pt x="2493" y="2254"/>
                    <a:pt x="2493" y="2254"/>
                    <a:pt x="2493" y="2254"/>
                  </a:cubicBezTo>
                  <a:cubicBezTo>
                    <a:pt x="2495" y="2254"/>
                    <a:pt x="2499" y="2253"/>
                    <a:pt x="2500" y="2252"/>
                  </a:cubicBezTo>
                  <a:cubicBezTo>
                    <a:pt x="2501" y="2251"/>
                    <a:pt x="2500" y="2249"/>
                    <a:pt x="2500" y="2248"/>
                  </a:cubicBezTo>
                  <a:cubicBezTo>
                    <a:pt x="2506" y="2243"/>
                    <a:pt x="2505" y="2239"/>
                    <a:pt x="2512" y="2235"/>
                  </a:cubicBezTo>
                  <a:cubicBezTo>
                    <a:pt x="2515" y="2235"/>
                    <a:pt x="2518" y="2238"/>
                    <a:pt x="2520" y="2240"/>
                  </a:cubicBezTo>
                  <a:cubicBezTo>
                    <a:pt x="2523" y="2241"/>
                    <a:pt x="2525" y="2242"/>
                    <a:pt x="2528" y="2243"/>
                  </a:cubicBezTo>
                  <a:cubicBezTo>
                    <a:pt x="2529" y="2244"/>
                    <a:pt x="2532" y="2247"/>
                    <a:pt x="2532" y="2248"/>
                  </a:cubicBezTo>
                  <a:cubicBezTo>
                    <a:pt x="2532" y="2250"/>
                    <a:pt x="2532" y="2252"/>
                    <a:pt x="2533" y="2254"/>
                  </a:cubicBezTo>
                  <a:cubicBezTo>
                    <a:pt x="2534" y="2258"/>
                    <a:pt x="2537" y="2262"/>
                    <a:pt x="2537" y="2266"/>
                  </a:cubicBezTo>
                  <a:cubicBezTo>
                    <a:pt x="2537" y="2269"/>
                    <a:pt x="2535" y="2271"/>
                    <a:pt x="2534" y="2273"/>
                  </a:cubicBezTo>
                  <a:cubicBezTo>
                    <a:pt x="2534" y="2274"/>
                    <a:pt x="2534" y="2274"/>
                    <a:pt x="2534" y="2275"/>
                  </a:cubicBezTo>
                  <a:cubicBezTo>
                    <a:pt x="2535" y="2276"/>
                    <a:pt x="2535" y="2276"/>
                    <a:pt x="2535" y="2276"/>
                  </a:cubicBezTo>
                  <a:cubicBezTo>
                    <a:pt x="2536" y="2275"/>
                    <a:pt x="2537" y="2275"/>
                    <a:pt x="2538" y="2275"/>
                  </a:cubicBezTo>
                  <a:cubicBezTo>
                    <a:pt x="2539" y="2274"/>
                    <a:pt x="2540" y="2274"/>
                    <a:pt x="2541" y="2273"/>
                  </a:cubicBezTo>
                  <a:cubicBezTo>
                    <a:pt x="2542" y="2272"/>
                    <a:pt x="2542" y="2272"/>
                    <a:pt x="2542" y="2272"/>
                  </a:cubicBezTo>
                  <a:cubicBezTo>
                    <a:pt x="2542" y="2271"/>
                    <a:pt x="2542" y="2269"/>
                    <a:pt x="2542" y="2268"/>
                  </a:cubicBezTo>
                  <a:cubicBezTo>
                    <a:pt x="2542" y="2259"/>
                    <a:pt x="2554" y="2246"/>
                    <a:pt x="2554" y="2244"/>
                  </a:cubicBezTo>
                  <a:cubicBezTo>
                    <a:pt x="2554" y="2245"/>
                    <a:pt x="2552" y="2248"/>
                    <a:pt x="2551" y="2248"/>
                  </a:cubicBezTo>
                  <a:cubicBezTo>
                    <a:pt x="2551" y="2248"/>
                    <a:pt x="2550" y="2249"/>
                    <a:pt x="2550" y="2250"/>
                  </a:cubicBezTo>
                  <a:cubicBezTo>
                    <a:pt x="2549" y="2249"/>
                    <a:pt x="2549" y="2249"/>
                    <a:pt x="2549" y="2249"/>
                  </a:cubicBezTo>
                  <a:cubicBezTo>
                    <a:pt x="2548" y="2246"/>
                    <a:pt x="2551" y="2239"/>
                    <a:pt x="2554" y="2239"/>
                  </a:cubicBezTo>
                  <a:cubicBezTo>
                    <a:pt x="2557" y="2238"/>
                    <a:pt x="2560" y="2240"/>
                    <a:pt x="2563" y="2239"/>
                  </a:cubicBezTo>
                  <a:cubicBezTo>
                    <a:pt x="2565" y="2239"/>
                    <a:pt x="2566" y="2237"/>
                    <a:pt x="2568" y="2236"/>
                  </a:cubicBezTo>
                  <a:cubicBezTo>
                    <a:pt x="2570" y="2236"/>
                    <a:pt x="2573" y="2236"/>
                    <a:pt x="2574" y="2236"/>
                  </a:cubicBezTo>
                  <a:cubicBezTo>
                    <a:pt x="2578" y="2234"/>
                    <a:pt x="2579" y="2224"/>
                    <a:pt x="2578" y="2220"/>
                  </a:cubicBezTo>
                  <a:cubicBezTo>
                    <a:pt x="2578" y="2219"/>
                    <a:pt x="2577" y="2218"/>
                    <a:pt x="2576" y="2216"/>
                  </a:cubicBezTo>
                  <a:cubicBezTo>
                    <a:pt x="2575" y="2211"/>
                    <a:pt x="2575" y="2201"/>
                    <a:pt x="2579" y="2197"/>
                  </a:cubicBezTo>
                  <a:cubicBezTo>
                    <a:pt x="2582" y="2195"/>
                    <a:pt x="2585" y="2194"/>
                    <a:pt x="2588" y="2192"/>
                  </a:cubicBezTo>
                  <a:cubicBezTo>
                    <a:pt x="2590" y="2189"/>
                    <a:pt x="2591" y="2185"/>
                    <a:pt x="2594" y="2183"/>
                  </a:cubicBezTo>
                  <a:cubicBezTo>
                    <a:pt x="2595" y="2182"/>
                    <a:pt x="2597" y="2180"/>
                    <a:pt x="2599" y="2179"/>
                  </a:cubicBezTo>
                  <a:cubicBezTo>
                    <a:pt x="2602" y="2177"/>
                    <a:pt x="2606" y="2177"/>
                    <a:pt x="2608" y="2176"/>
                  </a:cubicBezTo>
                  <a:cubicBezTo>
                    <a:pt x="2610" y="2174"/>
                    <a:pt x="2610" y="2168"/>
                    <a:pt x="2612" y="2165"/>
                  </a:cubicBezTo>
                  <a:cubicBezTo>
                    <a:pt x="2616" y="2161"/>
                    <a:pt x="2620" y="2161"/>
                    <a:pt x="2625" y="2154"/>
                  </a:cubicBezTo>
                  <a:cubicBezTo>
                    <a:pt x="2626" y="2152"/>
                    <a:pt x="2626" y="2150"/>
                    <a:pt x="2628" y="2148"/>
                  </a:cubicBezTo>
                  <a:cubicBezTo>
                    <a:pt x="2629" y="2145"/>
                    <a:pt x="2633" y="2140"/>
                    <a:pt x="2635" y="2137"/>
                  </a:cubicBezTo>
                  <a:cubicBezTo>
                    <a:pt x="2646" y="2127"/>
                    <a:pt x="2656" y="2118"/>
                    <a:pt x="2669" y="2110"/>
                  </a:cubicBezTo>
                  <a:cubicBezTo>
                    <a:pt x="2672" y="2108"/>
                    <a:pt x="2679" y="2104"/>
                    <a:pt x="2682" y="2104"/>
                  </a:cubicBezTo>
                  <a:cubicBezTo>
                    <a:pt x="2684" y="2103"/>
                    <a:pt x="2686" y="2103"/>
                    <a:pt x="2688" y="2102"/>
                  </a:cubicBezTo>
                  <a:cubicBezTo>
                    <a:pt x="2694" y="2098"/>
                    <a:pt x="2700" y="2087"/>
                    <a:pt x="2708" y="2082"/>
                  </a:cubicBezTo>
                  <a:cubicBezTo>
                    <a:pt x="2710" y="2080"/>
                    <a:pt x="2724" y="2073"/>
                    <a:pt x="2724" y="2072"/>
                  </a:cubicBezTo>
                  <a:cubicBezTo>
                    <a:pt x="2726" y="2070"/>
                    <a:pt x="2729" y="2064"/>
                    <a:pt x="2731" y="2061"/>
                  </a:cubicBezTo>
                  <a:cubicBezTo>
                    <a:pt x="2732" y="2060"/>
                    <a:pt x="2735" y="2057"/>
                    <a:pt x="2737" y="2056"/>
                  </a:cubicBezTo>
                  <a:cubicBezTo>
                    <a:pt x="2740" y="2055"/>
                    <a:pt x="2750" y="2051"/>
                    <a:pt x="2753" y="2052"/>
                  </a:cubicBezTo>
                  <a:cubicBezTo>
                    <a:pt x="2754" y="2052"/>
                    <a:pt x="2755" y="2053"/>
                    <a:pt x="2756" y="2053"/>
                  </a:cubicBezTo>
                  <a:cubicBezTo>
                    <a:pt x="2760" y="2051"/>
                    <a:pt x="2761" y="2047"/>
                    <a:pt x="2765" y="2045"/>
                  </a:cubicBezTo>
                  <a:cubicBezTo>
                    <a:pt x="2766" y="2044"/>
                    <a:pt x="2771" y="2045"/>
                    <a:pt x="2773" y="2045"/>
                  </a:cubicBezTo>
                  <a:cubicBezTo>
                    <a:pt x="2777" y="2044"/>
                    <a:pt x="2781" y="2042"/>
                    <a:pt x="2786" y="2042"/>
                  </a:cubicBezTo>
                  <a:cubicBezTo>
                    <a:pt x="2786" y="2042"/>
                    <a:pt x="2787" y="2042"/>
                    <a:pt x="2788" y="2042"/>
                  </a:cubicBezTo>
                  <a:cubicBezTo>
                    <a:pt x="2792" y="2042"/>
                    <a:pt x="2796" y="2044"/>
                    <a:pt x="2799" y="2044"/>
                  </a:cubicBezTo>
                  <a:cubicBezTo>
                    <a:pt x="2800" y="2044"/>
                    <a:pt x="2801" y="2044"/>
                    <a:pt x="2803" y="2044"/>
                  </a:cubicBezTo>
                  <a:cubicBezTo>
                    <a:pt x="2806" y="2044"/>
                    <a:pt x="2817" y="2048"/>
                    <a:pt x="2819" y="2049"/>
                  </a:cubicBezTo>
                  <a:cubicBezTo>
                    <a:pt x="2823" y="2051"/>
                    <a:pt x="2826" y="2055"/>
                    <a:pt x="2829" y="2057"/>
                  </a:cubicBezTo>
                  <a:cubicBezTo>
                    <a:pt x="2833" y="2060"/>
                    <a:pt x="2839" y="2064"/>
                    <a:pt x="2840" y="2070"/>
                  </a:cubicBezTo>
                  <a:cubicBezTo>
                    <a:pt x="2840" y="2070"/>
                    <a:pt x="2844" y="2074"/>
                    <a:pt x="2844" y="2074"/>
                  </a:cubicBezTo>
                  <a:cubicBezTo>
                    <a:pt x="2844" y="2076"/>
                    <a:pt x="2844" y="2076"/>
                    <a:pt x="2844" y="2076"/>
                  </a:cubicBezTo>
                  <a:cubicBezTo>
                    <a:pt x="2844" y="2076"/>
                    <a:pt x="2843" y="2077"/>
                    <a:pt x="2843" y="2077"/>
                  </a:cubicBezTo>
                  <a:cubicBezTo>
                    <a:pt x="2842" y="2078"/>
                    <a:pt x="2842" y="2078"/>
                    <a:pt x="2842" y="2078"/>
                  </a:cubicBezTo>
                  <a:cubicBezTo>
                    <a:pt x="2843" y="2080"/>
                    <a:pt x="2843" y="2080"/>
                    <a:pt x="2843" y="2080"/>
                  </a:cubicBezTo>
                  <a:cubicBezTo>
                    <a:pt x="2844" y="2080"/>
                    <a:pt x="2844" y="2080"/>
                    <a:pt x="2844" y="2080"/>
                  </a:cubicBezTo>
                  <a:cubicBezTo>
                    <a:pt x="2846" y="2079"/>
                    <a:pt x="2846" y="2078"/>
                    <a:pt x="2847" y="2077"/>
                  </a:cubicBezTo>
                  <a:cubicBezTo>
                    <a:pt x="2851" y="2076"/>
                    <a:pt x="2865" y="2077"/>
                    <a:pt x="2869" y="2078"/>
                  </a:cubicBezTo>
                  <a:cubicBezTo>
                    <a:pt x="2872" y="2080"/>
                    <a:pt x="2873" y="2082"/>
                    <a:pt x="2875" y="2083"/>
                  </a:cubicBezTo>
                  <a:cubicBezTo>
                    <a:pt x="2877" y="2084"/>
                    <a:pt x="2880" y="2084"/>
                    <a:pt x="2882" y="2086"/>
                  </a:cubicBezTo>
                  <a:cubicBezTo>
                    <a:pt x="2885" y="2088"/>
                    <a:pt x="2888" y="2092"/>
                    <a:pt x="2892" y="2094"/>
                  </a:cubicBezTo>
                  <a:cubicBezTo>
                    <a:pt x="2894" y="2096"/>
                    <a:pt x="2898" y="2096"/>
                    <a:pt x="2901" y="2098"/>
                  </a:cubicBezTo>
                  <a:cubicBezTo>
                    <a:pt x="2903" y="2099"/>
                    <a:pt x="2906" y="2101"/>
                    <a:pt x="2908" y="2102"/>
                  </a:cubicBezTo>
                  <a:cubicBezTo>
                    <a:pt x="2909" y="2103"/>
                    <a:pt x="2910" y="2104"/>
                    <a:pt x="2912" y="2105"/>
                  </a:cubicBezTo>
                  <a:cubicBezTo>
                    <a:pt x="2914" y="2106"/>
                    <a:pt x="2920" y="2109"/>
                    <a:pt x="2922" y="2110"/>
                  </a:cubicBezTo>
                  <a:cubicBezTo>
                    <a:pt x="2925" y="2112"/>
                    <a:pt x="2928" y="2113"/>
                    <a:pt x="2930" y="2115"/>
                  </a:cubicBezTo>
                  <a:cubicBezTo>
                    <a:pt x="2931" y="2116"/>
                    <a:pt x="2932" y="2116"/>
                    <a:pt x="2933" y="2116"/>
                  </a:cubicBezTo>
                  <a:cubicBezTo>
                    <a:pt x="2937" y="2118"/>
                    <a:pt x="2941" y="2121"/>
                    <a:pt x="2945" y="2124"/>
                  </a:cubicBezTo>
                  <a:cubicBezTo>
                    <a:pt x="2947" y="2125"/>
                    <a:pt x="2950" y="2125"/>
                    <a:pt x="2952" y="2126"/>
                  </a:cubicBezTo>
                  <a:cubicBezTo>
                    <a:pt x="2954" y="2128"/>
                    <a:pt x="2956" y="2130"/>
                    <a:pt x="2959" y="2132"/>
                  </a:cubicBezTo>
                  <a:cubicBezTo>
                    <a:pt x="2963" y="2134"/>
                    <a:pt x="2968" y="2134"/>
                    <a:pt x="2972" y="2136"/>
                  </a:cubicBezTo>
                  <a:cubicBezTo>
                    <a:pt x="2976" y="2139"/>
                    <a:pt x="2982" y="2147"/>
                    <a:pt x="2984" y="2148"/>
                  </a:cubicBezTo>
                  <a:cubicBezTo>
                    <a:pt x="2990" y="2144"/>
                    <a:pt x="2985" y="2144"/>
                    <a:pt x="2994" y="2141"/>
                  </a:cubicBezTo>
                  <a:cubicBezTo>
                    <a:pt x="2995" y="2140"/>
                    <a:pt x="2995" y="2140"/>
                    <a:pt x="2996" y="2139"/>
                  </a:cubicBezTo>
                  <a:cubicBezTo>
                    <a:pt x="2998" y="2137"/>
                    <a:pt x="3002" y="2138"/>
                    <a:pt x="3004" y="2138"/>
                  </a:cubicBezTo>
                  <a:cubicBezTo>
                    <a:pt x="3006" y="2136"/>
                    <a:pt x="3005" y="2134"/>
                    <a:pt x="3007" y="2132"/>
                  </a:cubicBezTo>
                  <a:cubicBezTo>
                    <a:pt x="3009" y="2131"/>
                    <a:pt x="3012" y="2129"/>
                    <a:pt x="3015" y="2129"/>
                  </a:cubicBezTo>
                  <a:cubicBezTo>
                    <a:pt x="3020" y="2128"/>
                    <a:pt x="3026" y="2128"/>
                    <a:pt x="3032" y="2130"/>
                  </a:cubicBezTo>
                  <a:cubicBezTo>
                    <a:pt x="3030" y="2129"/>
                    <a:pt x="3030" y="2129"/>
                    <a:pt x="3029" y="2129"/>
                  </a:cubicBezTo>
                  <a:cubicBezTo>
                    <a:pt x="3028" y="2128"/>
                    <a:pt x="3027" y="2127"/>
                    <a:pt x="3027" y="2125"/>
                  </a:cubicBezTo>
                  <a:cubicBezTo>
                    <a:pt x="3028" y="2122"/>
                    <a:pt x="3032" y="2122"/>
                    <a:pt x="3035" y="2120"/>
                  </a:cubicBezTo>
                  <a:cubicBezTo>
                    <a:pt x="3038" y="2120"/>
                    <a:pt x="3038" y="2123"/>
                    <a:pt x="3040" y="2124"/>
                  </a:cubicBezTo>
                  <a:cubicBezTo>
                    <a:pt x="3042" y="2125"/>
                    <a:pt x="3044" y="2125"/>
                    <a:pt x="3046" y="2126"/>
                  </a:cubicBezTo>
                  <a:cubicBezTo>
                    <a:pt x="3049" y="2128"/>
                    <a:pt x="3049" y="2133"/>
                    <a:pt x="3055" y="2133"/>
                  </a:cubicBezTo>
                  <a:cubicBezTo>
                    <a:pt x="3057" y="2133"/>
                    <a:pt x="3062" y="2130"/>
                    <a:pt x="3064" y="2130"/>
                  </a:cubicBezTo>
                  <a:cubicBezTo>
                    <a:pt x="3088" y="2122"/>
                    <a:pt x="3073" y="2113"/>
                    <a:pt x="3084" y="2098"/>
                  </a:cubicBezTo>
                  <a:cubicBezTo>
                    <a:pt x="3087" y="2095"/>
                    <a:pt x="3098" y="2086"/>
                    <a:pt x="3098" y="2085"/>
                  </a:cubicBezTo>
                  <a:cubicBezTo>
                    <a:pt x="3098" y="2084"/>
                    <a:pt x="3098" y="2084"/>
                    <a:pt x="3098" y="2084"/>
                  </a:cubicBezTo>
                  <a:cubicBezTo>
                    <a:pt x="3094" y="2083"/>
                    <a:pt x="3080" y="2099"/>
                    <a:pt x="3077" y="2103"/>
                  </a:cubicBezTo>
                  <a:cubicBezTo>
                    <a:pt x="3076" y="2104"/>
                    <a:pt x="3076" y="2107"/>
                    <a:pt x="3074" y="2108"/>
                  </a:cubicBezTo>
                  <a:cubicBezTo>
                    <a:pt x="3073" y="2108"/>
                    <a:pt x="3072" y="2108"/>
                    <a:pt x="3071" y="2108"/>
                  </a:cubicBezTo>
                  <a:cubicBezTo>
                    <a:pt x="3070" y="2107"/>
                    <a:pt x="3070" y="2106"/>
                    <a:pt x="3070" y="2106"/>
                  </a:cubicBezTo>
                  <a:cubicBezTo>
                    <a:pt x="3069" y="2104"/>
                    <a:pt x="3070" y="2103"/>
                    <a:pt x="3071" y="2102"/>
                  </a:cubicBezTo>
                  <a:cubicBezTo>
                    <a:pt x="3072" y="2100"/>
                    <a:pt x="3082" y="2090"/>
                    <a:pt x="3084" y="2088"/>
                  </a:cubicBezTo>
                  <a:cubicBezTo>
                    <a:pt x="3086" y="2086"/>
                    <a:pt x="3092" y="2083"/>
                    <a:pt x="3094" y="2082"/>
                  </a:cubicBezTo>
                  <a:cubicBezTo>
                    <a:pt x="3097" y="2081"/>
                    <a:pt x="3102" y="2081"/>
                    <a:pt x="3104" y="2079"/>
                  </a:cubicBezTo>
                  <a:cubicBezTo>
                    <a:pt x="3103" y="2078"/>
                    <a:pt x="3102" y="2078"/>
                    <a:pt x="3102" y="2077"/>
                  </a:cubicBezTo>
                  <a:cubicBezTo>
                    <a:pt x="3096" y="2076"/>
                    <a:pt x="3090" y="2085"/>
                    <a:pt x="3085" y="2078"/>
                  </a:cubicBezTo>
                  <a:cubicBezTo>
                    <a:pt x="3085" y="2077"/>
                    <a:pt x="3086" y="2075"/>
                    <a:pt x="3085" y="2074"/>
                  </a:cubicBezTo>
                  <a:cubicBezTo>
                    <a:pt x="3083" y="2074"/>
                    <a:pt x="3082" y="2074"/>
                    <a:pt x="3080" y="2074"/>
                  </a:cubicBezTo>
                  <a:cubicBezTo>
                    <a:pt x="3080" y="2076"/>
                    <a:pt x="3080" y="2076"/>
                    <a:pt x="3080" y="2076"/>
                  </a:cubicBezTo>
                  <a:cubicBezTo>
                    <a:pt x="3080" y="2076"/>
                    <a:pt x="3082" y="2080"/>
                    <a:pt x="3082" y="2080"/>
                  </a:cubicBezTo>
                  <a:cubicBezTo>
                    <a:pt x="3082" y="2083"/>
                    <a:pt x="3080" y="2085"/>
                    <a:pt x="3079" y="2087"/>
                  </a:cubicBezTo>
                  <a:cubicBezTo>
                    <a:pt x="3078" y="2088"/>
                    <a:pt x="3078" y="2088"/>
                    <a:pt x="3078" y="2088"/>
                  </a:cubicBezTo>
                  <a:cubicBezTo>
                    <a:pt x="3078" y="2086"/>
                    <a:pt x="3077" y="2084"/>
                    <a:pt x="3077" y="2082"/>
                  </a:cubicBezTo>
                  <a:cubicBezTo>
                    <a:pt x="3076" y="2082"/>
                    <a:pt x="3076" y="2082"/>
                    <a:pt x="3076" y="2082"/>
                  </a:cubicBezTo>
                  <a:cubicBezTo>
                    <a:pt x="3074" y="2084"/>
                    <a:pt x="3075" y="2089"/>
                    <a:pt x="3072" y="2090"/>
                  </a:cubicBezTo>
                  <a:cubicBezTo>
                    <a:pt x="3070" y="2090"/>
                    <a:pt x="3070" y="2090"/>
                    <a:pt x="3070" y="2090"/>
                  </a:cubicBezTo>
                  <a:cubicBezTo>
                    <a:pt x="3070" y="2089"/>
                    <a:pt x="3070" y="2086"/>
                    <a:pt x="3070" y="2085"/>
                  </a:cubicBezTo>
                  <a:cubicBezTo>
                    <a:pt x="3069" y="2084"/>
                    <a:pt x="3069" y="2084"/>
                    <a:pt x="3069" y="2084"/>
                  </a:cubicBezTo>
                  <a:cubicBezTo>
                    <a:pt x="3068" y="2084"/>
                    <a:pt x="3068" y="2084"/>
                    <a:pt x="3068" y="2084"/>
                  </a:cubicBezTo>
                  <a:cubicBezTo>
                    <a:pt x="3065" y="2086"/>
                    <a:pt x="3064" y="2090"/>
                    <a:pt x="3062" y="2091"/>
                  </a:cubicBezTo>
                  <a:cubicBezTo>
                    <a:pt x="3060" y="2090"/>
                    <a:pt x="3060" y="2090"/>
                    <a:pt x="3060" y="2090"/>
                  </a:cubicBezTo>
                  <a:cubicBezTo>
                    <a:pt x="3060" y="2088"/>
                    <a:pt x="3058" y="2082"/>
                    <a:pt x="3060" y="2081"/>
                  </a:cubicBezTo>
                  <a:cubicBezTo>
                    <a:pt x="3062" y="2080"/>
                    <a:pt x="3064" y="2080"/>
                    <a:pt x="3066" y="2080"/>
                  </a:cubicBezTo>
                  <a:cubicBezTo>
                    <a:pt x="3069" y="2078"/>
                    <a:pt x="3069" y="2074"/>
                    <a:pt x="3071" y="2072"/>
                  </a:cubicBezTo>
                  <a:cubicBezTo>
                    <a:pt x="3072" y="2071"/>
                    <a:pt x="3072" y="2071"/>
                    <a:pt x="3072" y="2071"/>
                  </a:cubicBezTo>
                  <a:cubicBezTo>
                    <a:pt x="3074" y="2072"/>
                    <a:pt x="3074" y="2072"/>
                    <a:pt x="3074" y="2072"/>
                  </a:cubicBezTo>
                  <a:cubicBezTo>
                    <a:pt x="3074" y="2074"/>
                    <a:pt x="3072" y="2078"/>
                    <a:pt x="3074" y="2080"/>
                  </a:cubicBezTo>
                  <a:cubicBezTo>
                    <a:pt x="3074" y="2080"/>
                    <a:pt x="3074" y="2080"/>
                    <a:pt x="3074" y="2080"/>
                  </a:cubicBezTo>
                  <a:cubicBezTo>
                    <a:pt x="3080" y="2075"/>
                    <a:pt x="3072" y="2064"/>
                    <a:pt x="3093" y="2062"/>
                  </a:cubicBezTo>
                  <a:cubicBezTo>
                    <a:pt x="3096" y="2062"/>
                    <a:pt x="3096" y="2060"/>
                    <a:pt x="3098" y="2060"/>
                  </a:cubicBezTo>
                  <a:cubicBezTo>
                    <a:pt x="3101" y="2061"/>
                    <a:pt x="3103" y="2063"/>
                    <a:pt x="3105" y="2063"/>
                  </a:cubicBezTo>
                  <a:cubicBezTo>
                    <a:pt x="3108" y="2064"/>
                    <a:pt x="3119" y="2061"/>
                    <a:pt x="3123" y="2060"/>
                  </a:cubicBezTo>
                  <a:cubicBezTo>
                    <a:pt x="3125" y="2060"/>
                    <a:pt x="3127" y="2061"/>
                    <a:pt x="3129" y="2060"/>
                  </a:cubicBezTo>
                  <a:cubicBezTo>
                    <a:pt x="3130" y="2060"/>
                    <a:pt x="3140" y="2056"/>
                    <a:pt x="3141" y="2055"/>
                  </a:cubicBezTo>
                  <a:cubicBezTo>
                    <a:pt x="3145" y="2051"/>
                    <a:pt x="3147" y="2046"/>
                    <a:pt x="3150" y="2042"/>
                  </a:cubicBezTo>
                  <a:cubicBezTo>
                    <a:pt x="3154" y="2038"/>
                    <a:pt x="3160" y="2036"/>
                    <a:pt x="3164" y="2033"/>
                  </a:cubicBezTo>
                  <a:cubicBezTo>
                    <a:pt x="3168" y="2030"/>
                    <a:pt x="3170" y="2025"/>
                    <a:pt x="3173" y="2021"/>
                  </a:cubicBezTo>
                  <a:cubicBezTo>
                    <a:pt x="3180" y="2012"/>
                    <a:pt x="3186" y="2007"/>
                    <a:pt x="3195" y="2002"/>
                  </a:cubicBezTo>
                  <a:cubicBezTo>
                    <a:pt x="3198" y="2000"/>
                    <a:pt x="3200" y="1998"/>
                    <a:pt x="3204" y="1998"/>
                  </a:cubicBezTo>
                  <a:cubicBezTo>
                    <a:pt x="3206" y="1998"/>
                    <a:pt x="3208" y="1999"/>
                    <a:pt x="3210" y="2000"/>
                  </a:cubicBezTo>
                  <a:cubicBezTo>
                    <a:pt x="3222" y="2004"/>
                    <a:pt x="3219" y="2006"/>
                    <a:pt x="3227" y="2014"/>
                  </a:cubicBezTo>
                  <a:cubicBezTo>
                    <a:pt x="3230" y="2016"/>
                    <a:pt x="3233" y="2018"/>
                    <a:pt x="3236" y="2020"/>
                  </a:cubicBezTo>
                  <a:cubicBezTo>
                    <a:pt x="3239" y="2023"/>
                    <a:pt x="3240" y="2026"/>
                    <a:pt x="3243" y="2029"/>
                  </a:cubicBezTo>
                  <a:cubicBezTo>
                    <a:pt x="3244" y="2031"/>
                    <a:pt x="3247" y="2033"/>
                    <a:pt x="3250" y="2035"/>
                  </a:cubicBezTo>
                  <a:cubicBezTo>
                    <a:pt x="3250" y="2036"/>
                    <a:pt x="3250" y="2036"/>
                    <a:pt x="3251" y="2037"/>
                  </a:cubicBezTo>
                  <a:cubicBezTo>
                    <a:pt x="3252" y="2039"/>
                    <a:pt x="3253" y="2041"/>
                    <a:pt x="3254" y="2042"/>
                  </a:cubicBezTo>
                  <a:cubicBezTo>
                    <a:pt x="3256" y="2045"/>
                    <a:pt x="3258" y="2047"/>
                    <a:pt x="3260" y="2050"/>
                  </a:cubicBezTo>
                  <a:cubicBezTo>
                    <a:pt x="3261" y="2052"/>
                    <a:pt x="3261" y="2055"/>
                    <a:pt x="3264" y="2058"/>
                  </a:cubicBezTo>
                  <a:cubicBezTo>
                    <a:pt x="3264" y="2060"/>
                    <a:pt x="3264" y="2061"/>
                    <a:pt x="3263" y="2062"/>
                  </a:cubicBezTo>
                  <a:cubicBezTo>
                    <a:pt x="3262" y="2063"/>
                    <a:pt x="3260" y="2064"/>
                    <a:pt x="3260" y="2066"/>
                  </a:cubicBezTo>
                  <a:cubicBezTo>
                    <a:pt x="3259" y="2068"/>
                    <a:pt x="3262" y="2071"/>
                    <a:pt x="3262" y="2074"/>
                  </a:cubicBezTo>
                  <a:cubicBezTo>
                    <a:pt x="3262" y="2078"/>
                    <a:pt x="3260" y="2083"/>
                    <a:pt x="3262" y="2088"/>
                  </a:cubicBezTo>
                  <a:cubicBezTo>
                    <a:pt x="3263" y="2090"/>
                    <a:pt x="3265" y="2092"/>
                    <a:pt x="3266" y="2094"/>
                  </a:cubicBezTo>
                  <a:cubicBezTo>
                    <a:pt x="3267" y="2095"/>
                    <a:pt x="3267" y="2096"/>
                    <a:pt x="3267" y="2098"/>
                  </a:cubicBezTo>
                  <a:cubicBezTo>
                    <a:pt x="3267" y="2100"/>
                    <a:pt x="3268" y="2100"/>
                    <a:pt x="3268" y="2102"/>
                  </a:cubicBezTo>
                  <a:cubicBezTo>
                    <a:pt x="3267" y="2110"/>
                    <a:pt x="3262" y="2109"/>
                    <a:pt x="3261" y="2113"/>
                  </a:cubicBezTo>
                  <a:cubicBezTo>
                    <a:pt x="3260" y="2117"/>
                    <a:pt x="3262" y="2121"/>
                    <a:pt x="3259" y="2125"/>
                  </a:cubicBezTo>
                  <a:cubicBezTo>
                    <a:pt x="3255" y="2130"/>
                    <a:pt x="3249" y="2127"/>
                    <a:pt x="3245" y="2129"/>
                  </a:cubicBezTo>
                  <a:cubicBezTo>
                    <a:pt x="3242" y="2130"/>
                    <a:pt x="3242" y="2134"/>
                    <a:pt x="3240" y="2135"/>
                  </a:cubicBezTo>
                  <a:cubicBezTo>
                    <a:pt x="3238" y="2136"/>
                    <a:pt x="3235" y="2136"/>
                    <a:pt x="3232" y="2138"/>
                  </a:cubicBezTo>
                  <a:cubicBezTo>
                    <a:pt x="3229" y="2140"/>
                    <a:pt x="3227" y="2144"/>
                    <a:pt x="3223" y="2146"/>
                  </a:cubicBezTo>
                  <a:cubicBezTo>
                    <a:pt x="3219" y="2149"/>
                    <a:pt x="3216" y="2146"/>
                    <a:pt x="3210" y="2150"/>
                  </a:cubicBezTo>
                  <a:cubicBezTo>
                    <a:pt x="3203" y="2155"/>
                    <a:pt x="3200" y="2166"/>
                    <a:pt x="3195" y="2171"/>
                  </a:cubicBezTo>
                  <a:cubicBezTo>
                    <a:pt x="3191" y="2175"/>
                    <a:pt x="3180" y="2174"/>
                    <a:pt x="3174" y="2180"/>
                  </a:cubicBezTo>
                  <a:cubicBezTo>
                    <a:pt x="3166" y="2188"/>
                    <a:pt x="3171" y="2188"/>
                    <a:pt x="3168" y="2194"/>
                  </a:cubicBezTo>
                  <a:cubicBezTo>
                    <a:pt x="3166" y="2197"/>
                    <a:pt x="3160" y="2197"/>
                    <a:pt x="3157" y="2199"/>
                  </a:cubicBezTo>
                  <a:cubicBezTo>
                    <a:pt x="3154" y="2202"/>
                    <a:pt x="3154" y="2210"/>
                    <a:pt x="3152" y="2212"/>
                  </a:cubicBezTo>
                  <a:cubicBezTo>
                    <a:pt x="3150" y="2214"/>
                    <a:pt x="3144" y="2215"/>
                    <a:pt x="3141" y="2216"/>
                  </a:cubicBezTo>
                  <a:cubicBezTo>
                    <a:pt x="3136" y="2219"/>
                    <a:pt x="3138" y="2222"/>
                    <a:pt x="3135" y="2226"/>
                  </a:cubicBezTo>
                  <a:cubicBezTo>
                    <a:pt x="3133" y="2229"/>
                    <a:pt x="3129" y="2230"/>
                    <a:pt x="3128" y="2233"/>
                  </a:cubicBezTo>
                  <a:cubicBezTo>
                    <a:pt x="3127" y="2235"/>
                    <a:pt x="3127" y="2237"/>
                    <a:pt x="3127" y="2239"/>
                  </a:cubicBezTo>
                  <a:cubicBezTo>
                    <a:pt x="3128" y="2247"/>
                    <a:pt x="3139" y="2253"/>
                    <a:pt x="3143" y="2259"/>
                  </a:cubicBezTo>
                  <a:cubicBezTo>
                    <a:pt x="3144" y="2262"/>
                    <a:pt x="3146" y="2265"/>
                    <a:pt x="3147" y="2267"/>
                  </a:cubicBezTo>
                  <a:cubicBezTo>
                    <a:pt x="3152" y="2276"/>
                    <a:pt x="3157" y="2285"/>
                    <a:pt x="3162" y="2294"/>
                  </a:cubicBezTo>
                  <a:cubicBezTo>
                    <a:pt x="3164" y="2296"/>
                    <a:pt x="3165" y="2298"/>
                    <a:pt x="3166" y="2300"/>
                  </a:cubicBezTo>
                  <a:cubicBezTo>
                    <a:pt x="3168" y="2303"/>
                    <a:pt x="3170" y="2305"/>
                    <a:pt x="3172" y="2307"/>
                  </a:cubicBezTo>
                  <a:cubicBezTo>
                    <a:pt x="3173" y="2309"/>
                    <a:pt x="3174" y="2311"/>
                    <a:pt x="3174" y="2313"/>
                  </a:cubicBezTo>
                  <a:cubicBezTo>
                    <a:pt x="3175" y="2314"/>
                    <a:pt x="3176" y="2315"/>
                    <a:pt x="3177" y="2316"/>
                  </a:cubicBezTo>
                  <a:cubicBezTo>
                    <a:pt x="3178" y="2317"/>
                    <a:pt x="3178" y="2317"/>
                    <a:pt x="3178" y="2318"/>
                  </a:cubicBezTo>
                  <a:cubicBezTo>
                    <a:pt x="3180" y="2320"/>
                    <a:pt x="3183" y="2331"/>
                    <a:pt x="3184" y="2334"/>
                  </a:cubicBezTo>
                  <a:cubicBezTo>
                    <a:pt x="3185" y="2337"/>
                    <a:pt x="3185" y="2340"/>
                    <a:pt x="3186" y="2343"/>
                  </a:cubicBezTo>
                  <a:cubicBezTo>
                    <a:pt x="3187" y="2347"/>
                    <a:pt x="3191" y="2352"/>
                    <a:pt x="3191" y="2356"/>
                  </a:cubicBezTo>
                  <a:cubicBezTo>
                    <a:pt x="3190" y="2357"/>
                    <a:pt x="3187" y="2359"/>
                    <a:pt x="3186" y="2360"/>
                  </a:cubicBezTo>
                  <a:cubicBezTo>
                    <a:pt x="3185" y="2360"/>
                    <a:pt x="3184" y="2365"/>
                    <a:pt x="3184" y="2367"/>
                  </a:cubicBezTo>
                  <a:cubicBezTo>
                    <a:pt x="3181" y="2368"/>
                    <a:pt x="3174" y="2380"/>
                    <a:pt x="3172" y="2383"/>
                  </a:cubicBezTo>
                  <a:cubicBezTo>
                    <a:pt x="3179" y="2394"/>
                    <a:pt x="3203" y="2366"/>
                    <a:pt x="3203" y="2392"/>
                  </a:cubicBezTo>
                  <a:cubicBezTo>
                    <a:pt x="3203" y="2395"/>
                    <a:pt x="3200" y="2400"/>
                    <a:pt x="3203" y="2402"/>
                  </a:cubicBezTo>
                  <a:cubicBezTo>
                    <a:pt x="3208" y="2405"/>
                    <a:pt x="3219" y="2404"/>
                    <a:pt x="3224" y="2405"/>
                  </a:cubicBezTo>
                  <a:cubicBezTo>
                    <a:pt x="3228" y="2406"/>
                    <a:pt x="3232" y="2408"/>
                    <a:pt x="3236" y="2410"/>
                  </a:cubicBezTo>
                  <a:cubicBezTo>
                    <a:pt x="3241" y="2413"/>
                    <a:pt x="3246" y="2425"/>
                    <a:pt x="3248" y="2425"/>
                  </a:cubicBezTo>
                  <a:cubicBezTo>
                    <a:pt x="3249" y="2425"/>
                    <a:pt x="3250" y="2425"/>
                    <a:pt x="3250" y="2425"/>
                  </a:cubicBezTo>
                  <a:cubicBezTo>
                    <a:pt x="3251" y="2425"/>
                    <a:pt x="3252" y="2425"/>
                    <a:pt x="3252" y="2424"/>
                  </a:cubicBezTo>
                  <a:cubicBezTo>
                    <a:pt x="3257" y="2421"/>
                    <a:pt x="3255" y="2395"/>
                    <a:pt x="3258" y="2388"/>
                  </a:cubicBezTo>
                  <a:cubicBezTo>
                    <a:pt x="3258" y="2385"/>
                    <a:pt x="3261" y="2383"/>
                    <a:pt x="3263" y="2380"/>
                  </a:cubicBezTo>
                  <a:cubicBezTo>
                    <a:pt x="3264" y="2378"/>
                    <a:pt x="3265" y="2374"/>
                    <a:pt x="3266" y="2372"/>
                  </a:cubicBezTo>
                  <a:cubicBezTo>
                    <a:pt x="3274" y="2359"/>
                    <a:pt x="3287" y="2377"/>
                    <a:pt x="3293" y="2370"/>
                  </a:cubicBezTo>
                  <a:cubicBezTo>
                    <a:pt x="3296" y="2366"/>
                    <a:pt x="3292" y="2362"/>
                    <a:pt x="3293" y="2355"/>
                  </a:cubicBezTo>
                  <a:cubicBezTo>
                    <a:pt x="3294" y="2350"/>
                    <a:pt x="3302" y="2351"/>
                    <a:pt x="3306" y="2354"/>
                  </a:cubicBezTo>
                  <a:cubicBezTo>
                    <a:pt x="3309" y="2358"/>
                    <a:pt x="3317" y="2359"/>
                    <a:pt x="3320" y="2354"/>
                  </a:cubicBezTo>
                  <a:cubicBezTo>
                    <a:pt x="3320" y="2354"/>
                    <a:pt x="3318" y="2349"/>
                    <a:pt x="3318" y="2349"/>
                  </a:cubicBezTo>
                  <a:cubicBezTo>
                    <a:pt x="3318" y="2349"/>
                    <a:pt x="3319" y="2348"/>
                    <a:pt x="3319" y="2348"/>
                  </a:cubicBezTo>
                  <a:cubicBezTo>
                    <a:pt x="3320" y="2346"/>
                    <a:pt x="3321" y="2345"/>
                    <a:pt x="3321" y="2343"/>
                  </a:cubicBezTo>
                  <a:cubicBezTo>
                    <a:pt x="3321" y="2342"/>
                    <a:pt x="3321" y="2341"/>
                    <a:pt x="3321" y="2340"/>
                  </a:cubicBezTo>
                  <a:cubicBezTo>
                    <a:pt x="3321" y="2338"/>
                    <a:pt x="3320" y="2335"/>
                    <a:pt x="3321" y="2332"/>
                  </a:cubicBezTo>
                  <a:cubicBezTo>
                    <a:pt x="3321" y="2329"/>
                    <a:pt x="3323" y="2326"/>
                    <a:pt x="3322" y="2322"/>
                  </a:cubicBezTo>
                  <a:cubicBezTo>
                    <a:pt x="3322" y="2322"/>
                    <a:pt x="3321" y="2319"/>
                    <a:pt x="3320" y="2318"/>
                  </a:cubicBezTo>
                  <a:cubicBezTo>
                    <a:pt x="3318" y="2307"/>
                    <a:pt x="3322" y="2306"/>
                    <a:pt x="3322" y="2300"/>
                  </a:cubicBezTo>
                  <a:cubicBezTo>
                    <a:pt x="3321" y="2295"/>
                    <a:pt x="3317" y="2288"/>
                    <a:pt x="3319" y="2284"/>
                  </a:cubicBezTo>
                  <a:cubicBezTo>
                    <a:pt x="3320" y="2280"/>
                    <a:pt x="3324" y="2282"/>
                    <a:pt x="3326" y="2280"/>
                  </a:cubicBezTo>
                  <a:cubicBezTo>
                    <a:pt x="3327" y="2278"/>
                    <a:pt x="3323" y="2269"/>
                    <a:pt x="3320" y="2268"/>
                  </a:cubicBezTo>
                  <a:cubicBezTo>
                    <a:pt x="3322" y="2268"/>
                    <a:pt x="3323" y="2266"/>
                    <a:pt x="3324" y="2265"/>
                  </a:cubicBezTo>
                  <a:cubicBezTo>
                    <a:pt x="3325" y="2267"/>
                    <a:pt x="3325" y="2267"/>
                    <a:pt x="3325" y="2267"/>
                  </a:cubicBezTo>
                  <a:cubicBezTo>
                    <a:pt x="3326" y="2268"/>
                    <a:pt x="3327" y="2268"/>
                    <a:pt x="3328" y="2269"/>
                  </a:cubicBezTo>
                  <a:cubicBezTo>
                    <a:pt x="3330" y="2271"/>
                    <a:pt x="3332" y="2275"/>
                    <a:pt x="3336" y="2275"/>
                  </a:cubicBezTo>
                  <a:cubicBezTo>
                    <a:pt x="3339" y="2276"/>
                    <a:pt x="3341" y="2274"/>
                    <a:pt x="3344" y="2274"/>
                  </a:cubicBezTo>
                  <a:cubicBezTo>
                    <a:pt x="3345" y="2275"/>
                    <a:pt x="3348" y="2277"/>
                    <a:pt x="3350" y="2277"/>
                  </a:cubicBezTo>
                  <a:cubicBezTo>
                    <a:pt x="3354" y="2275"/>
                    <a:pt x="3351" y="2268"/>
                    <a:pt x="3354" y="2266"/>
                  </a:cubicBezTo>
                  <a:cubicBezTo>
                    <a:pt x="3358" y="2266"/>
                    <a:pt x="3362" y="2265"/>
                    <a:pt x="3366" y="2264"/>
                  </a:cubicBezTo>
                  <a:cubicBezTo>
                    <a:pt x="3368" y="2264"/>
                    <a:pt x="3369" y="2264"/>
                    <a:pt x="3370" y="2264"/>
                  </a:cubicBezTo>
                  <a:cubicBezTo>
                    <a:pt x="3373" y="2264"/>
                    <a:pt x="3374" y="2268"/>
                    <a:pt x="3377" y="2269"/>
                  </a:cubicBezTo>
                  <a:cubicBezTo>
                    <a:pt x="3379" y="2269"/>
                    <a:pt x="3380" y="2266"/>
                    <a:pt x="3384" y="2267"/>
                  </a:cubicBezTo>
                  <a:cubicBezTo>
                    <a:pt x="3390" y="2268"/>
                    <a:pt x="3399" y="2274"/>
                    <a:pt x="3405" y="2267"/>
                  </a:cubicBezTo>
                  <a:cubicBezTo>
                    <a:pt x="3406" y="2266"/>
                    <a:pt x="3406" y="2266"/>
                    <a:pt x="3407" y="2265"/>
                  </a:cubicBezTo>
                  <a:cubicBezTo>
                    <a:pt x="3409" y="2265"/>
                    <a:pt x="3410" y="2267"/>
                    <a:pt x="3412" y="2267"/>
                  </a:cubicBezTo>
                  <a:cubicBezTo>
                    <a:pt x="3417" y="2268"/>
                    <a:pt x="3422" y="2264"/>
                    <a:pt x="3422" y="2259"/>
                  </a:cubicBezTo>
                  <a:cubicBezTo>
                    <a:pt x="3422" y="2257"/>
                    <a:pt x="3420" y="2256"/>
                    <a:pt x="3420" y="2254"/>
                  </a:cubicBezTo>
                  <a:cubicBezTo>
                    <a:pt x="3420" y="2250"/>
                    <a:pt x="3422" y="2248"/>
                    <a:pt x="3420" y="2243"/>
                  </a:cubicBezTo>
                  <a:cubicBezTo>
                    <a:pt x="3418" y="2242"/>
                    <a:pt x="3416" y="2241"/>
                    <a:pt x="3414" y="2240"/>
                  </a:cubicBezTo>
                  <a:cubicBezTo>
                    <a:pt x="3412" y="2238"/>
                    <a:pt x="3410" y="2231"/>
                    <a:pt x="3409" y="2228"/>
                  </a:cubicBezTo>
                  <a:cubicBezTo>
                    <a:pt x="3400" y="2224"/>
                    <a:pt x="3399" y="2230"/>
                    <a:pt x="3390" y="2227"/>
                  </a:cubicBezTo>
                  <a:cubicBezTo>
                    <a:pt x="3389" y="2223"/>
                    <a:pt x="3396" y="2221"/>
                    <a:pt x="3398" y="2218"/>
                  </a:cubicBezTo>
                  <a:cubicBezTo>
                    <a:pt x="3398" y="2216"/>
                    <a:pt x="3396" y="2215"/>
                    <a:pt x="3395" y="2214"/>
                  </a:cubicBezTo>
                  <a:cubicBezTo>
                    <a:pt x="3394" y="2212"/>
                    <a:pt x="3397" y="2208"/>
                    <a:pt x="3396" y="2205"/>
                  </a:cubicBezTo>
                  <a:cubicBezTo>
                    <a:pt x="3394" y="2202"/>
                    <a:pt x="3389" y="2204"/>
                    <a:pt x="3387" y="2203"/>
                  </a:cubicBezTo>
                  <a:cubicBezTo>
                    <a:pt x="3386" y="2202"/>
                    <a:pt x="3386" y="2200"/>
                    <a:pt x="3385" y="2199"/>
                  </a:cubicBezTo>
                  <a:cubicBezTo>
                    <a:pt x="3384" y="2197"/>
                    <a:pt x="3382" y="2195"/>
                    <a:pt x="3381" y="2193"/>
                  </a:cubicBezTo>
                  <a:cubicBezTo>
                    <a:pt x="3380" y="2190"/>
                    <a:pt x="3381" y="2187"/>
                    <a:pt x="3380" y="2184"/>
                  </a:cubicBezTo>
                  <a:cubicBezTo>
                    <a:pt x="3379" y="2180"/>
                    <a:pt x="3376" y="2172"/>
                    <a:pt x="3375" y="2169"/>
                  </a:cubicBezTo>
                  <a:cubicBezTo>
                    <a:pt x="3375" y="2167"/>
                    <a:pt x="3376" y="2164"/>
                    <a:pt x="3377" y="2162"/>
                  </a:cubicBezTo>
                  <a:cubicBezTo>
                    <a:pt x="3378" y="2161"/>
                    <a:pt x="3380" y="2160"/>
                    <a:pt x="3380" y="2159"/>
                  </a:cubicBezTo>
                  <a:cubicBezTo>
                    <a:pt x="3382" y="2158"/>
                    <a:pt x="3388" y="2145"/>
                    <a:pt x="3389" y="2143"/>
                  </a:cubicBezTo>
                  <a:cubicBezTo>
                    <a:pt x="3389" y="2140"/>
                    <a:pt x="3389" y="2138"/>
                    <a:pt x="3389" y="2136"/>
                  </a:cubicBezTo>
                  <a:cubicBezTo>
                    <a:pt x="3390" y="2131"/>
                    <a:pt x="3391" y="2129"/>
                    <a:pt x="3390" y="2124"/>
                  </a:cubicBezTo>
                  <a:cubicBezTo>
                    <a:pt x="3389" y="2119"/>
                    <a:pt x="3386" y="2114"/>
                    <a:pt x="3387" y="2110"/>
                  </a:cubicBezTo>
                  <a:cubicBezTo>
                    <a:pt x="3388" y="2100"/>
                    <a:pt x="3397" y="2094"/>
                    <a:pt x="3399" y="2086"/>
                  </a:cubicBezTo>
                  <a:cubicBezTo>
                    <a:pt x="3402" y="2076"/>
                    <a:pt x="3396" y="2074"/>
                    <a:pt x="3397" y="2068"/>
                  </a:cubicBezTo>
                  <a:cubicBezTo>
                    <a:pt x="3398" y="2065"/>
                    <a:pt x="3400" y="2063"/>
                    <a:pt x="3402" y="2060"/>
                  </a:cubicBezTo>
                  <a:cubicBezTo>
                    <a:pt x="3408" y="2050"/>
                    <a:pt x="3414" y="2046"/>
                    <a:pt x="3411" y="2034"/>
                  </a:cubicBezTo>
                  <a:cubicBezTo>
                    <a:pt x="3413" y="2034"/>
                    <a:pt x="3415" y="2033"/>
                    <a:pt x="3417" y="2034"/>
                  </a:cubicBezTo>
                  <a:cubicBezTo>
                    <a:pt x="3418" y="2034"/>
                    <a:pt x="3419" y="2034"/>
                    <a:pt x="3420" y="2035"/>
                  </a:cubicBezTo>
                  <a:cubicBezTo>
                    <a:pt x="3428" y="2036"/>
                    <a:pt x="3436" y="2038"/>
                    <a:pt x="3444" y="2042"/>
                  </a:cubicBezTo>
                  <a:cubicBezTo>
                    <a:pt x="3448" y="2044"/>
                    <a:pt x="3453" y="2046"/>
                    <a:pt x="3457" y="2048"/>
                  </a:cubicBezTo>
                  <a:cubicBezTo>
                    <a:pt x="3466" y="2051"/>
                    <a:pt x="3478" y="2054"/>
                    <a:pt x="3488" y="2055"/>
                  </a:cubicBezTo>
                  <a:cubicBezTo>
                    <a:pt x="3491" y="2056"/>
                    <a:pt x="3494" y="2055"/>
                    <a:pt x="3498" y="2055"/>
                  </a:cubicBezTo>
                  <a:cubicBezTo>
                    <a:pt x="3504" y="2056"/>
                    <a:pt x="3517" y="2062"/>
                    <a:pt x="3521" y="2067"/>
                  </a:cubicBezTo>
                  <a:cubicBezTo>
                    <a:pt x="3526" y="2072"/>
                    <a:pt x="3532" y="2074"/>
                    <a:pt x="3535" y="2080"/>
                  </a:cubicBezTo>
                  <a:cubicBezTo>
                    <a:pt x="3535" y="2082"/>
                    <a:pt x="3533" y="2092"/>
                    <a:pt x="3532" y="2095"/>
                  </a:cubicBezTo>
                  <a:cubicBezTo>
                    <a:pt x="3531" y="2096"/>
                    <a:pt x="3530" y="2098"/>
                    <a:pt x="3529" y="2099"/>
                  </a:cubicBezTo>
                  <a:cubicBezTo>
                    <a:pt x="3528" y="2100"/>
                    <a:pt x="3529" y="2101"/>
                    <a:pt x="3529" y="2102"/>
                  </a:cubicBezTo>
                  <a:cubicBezTo>
                    <a:pt x="3531" y="2104"/>
                    <a:pt x="3535" y="2106"/>
                    <a:pt x="3537" y="2109"/>
                  </a:cubicBezTo>
                  <a:cubicBezTo>
                    <a:pt x="3539" y="2112"/>
                    <a:pt x="3542" y="2116"/>
                    <a:pt x="3546" y="2116"/>
                  </a:cubicBezTo>
                  <a:cubicBezTo>
                    <a:pt x="3547" y="2116"/>
                    <a:pt x="3548" y="2115"/>
                    <a:pt x="3549" y="2114"/>
                  </a:cubicBezTo>
                  <a:cubicBezTo>
                    <a:pt x="3550" y="2113"/>
                    <a:pt x="3551" y="2110"/>
                    <a:pt x="3552" y="2109"/>
                  </a:cubicBezTo>
                  <a:cubicBezTo>
                    <a:pt x="3553" y="2106"/>
                    <a:pt x="3558" y="2101"/>
                    <a:pt x="3562" y="2101"/>
                  </a:cubicBezTo>
                  <a:cubicBezTo>
                    <a:pt x="3564" y="2101"/>
                    <a:pt x="3571" y="2102"/>
                    <a:pt x="3572" y="2103"/>
                  </a:cubicBezTo>
                  <a:cubicBezTo>
                    <a:pt x="3574" y="2104"/>
                    <a:pt x="3574" y="2105"/>
                    <a:pt x="3576" y="2105"/>
                  </a:cubicBezTo>
                  <a:cubicBezTo>
                    <a:pt x="3578" y="2105"/>
                    <a:pt x="3582" y="2103"/>
                    <a:pt x="3584" y="2102"/>
                  </a:cubicBezTo>
                  <a:cubicBezTo>
                    <a:pt x="3589" y="2100"/>
                    <a:pt x="3595" y="2100"/>
                    <a:pt x="3600" y="2099"/>
                  </a:cubicBezTo>
                  <a:cubicBezTo>
                    <a:pt x="3609" y="2098"/>
                    <a:pt x="3618" y="2102"/>
                    <a:pt x="3627" y="2104"/>
                  </a:cubicBezTo>
                  <a:cubicBezTo>
                    <a:pt x="3629" y="2105"/>
                    <a:pt x="3634" y="2102"/>
                    <a:pt x="3638" y="2102"/>
                  </a:cubicBezTo>
                  <a:cubicBezTo>
                    <a:pt x="3648" y="2102"/>
                    <a:pt x="3655" y="2112"/>
                    <a:pt x="3673" y="2108"/>
                  </a:cubicBezTo>
                  <a:cubicBezTo>
                    <a:pt x="3675" y="2108"/>
                    <a:pt x="3677" y="2107"/>
                    <a:pt x="3678" y="2106"/>
                  </a:cubicBezTo>
                  <a:cubicBezTo>
                    <a:pt x="3679" y="2105"/>
                    <a:pt x="3680" y="2104"/>
                    <a:pt x="3681" y="2103"/>
                  </a:cubicBezTo>
                  <a:cubicBezTo>
                    <a:pt x="3683" y="2102"/>
                    <a:pt x="3686" y="2100"/>
                    <a:pt x="3688" y="2098"/>
                  </a:cubicBezTo>
                  <a:cubicBezTo>
                    <a:pt x="3693" y="2094"/>
                    <a:pt x="3699" y="2089"/>
                    <a:pt x="3705" y="2086"/>
                  </a:cubicBezTo>
                  <a:cubicBezTo>
                    <a:pt x="3711" y="2083"/>
                    <a:pt x="3717" y="2082"/>
                    <a:pt x="3722" y="2079"/>
                  </a:cubicBezTo>
                  <a:cubicBezTo>
                    <a:pt x="3731" y="2074"/>
                    <a:pt x="3734" y="2072"/>
                    <a:pt x="3744" y="2069"/>
                  </a:cubicBezTo>
                  <a:cubicBezTo>
                    <a:pt x="3746" y="2068"/>
                    <a:pt x="3747" y="2067"/>
                    <a:pt x="3749" y="2067"/>
                  </a:cubicBezTo>
                  <a:cubicBezTo>
                    <a:pt x="3756" y="2066"/>
                    <a:pt x="3764" y="2067"/>
                    <a:pt x="3772" y="2067"/>
                  </a:cubicBezTo>
                  <a:cubicBezTo>
                    <a:pt x="3774" y="2067"/>
                    <a:pt x="3777" y="2066"/>
                    <a:pt x="3779" y="2064"/>
                  </a:cubicBezTo>
                  <a:cubicBezTo>
                    <a:pt x="3785" y="2061"/>
                    <a:pt x="3792" y="2059"/>
                    <a:pt x="3799" y="2056"/>
                  </a:cubicBezTo>
                  <a:cubicBezTo>
                    <a:pt x="3804" y="2054"/>
                    <a:pt x="3810" y="2054"/>
                    <a:pt x="3815" y="2051"/>
                  </a:cubicBezTo>
                  <a:cubicBezTo>
                    <a:pt x="3820" y="2048"/>
                    <a:pt x="3825" y="2044"/>
                    <a:pt x="3831" y="2040"/>
                  </a:cubicBezTo>
                  <a:cubicBezTo>
                    <a:pt x="3833" y="2039"/>
                    <a:pt x="3836" y="2039"/>
                    <a:pt x="3838" y="2038"/>
                  </a:cubicBezTo>
                  <a:cubicBezTo>
                    <a:pt x="3841" y="2037"/>
                    <a:pt x="3844" y="2036"/>
                    <a:pt x="3847" y="2036"/>
                  </a:cubicBezTo>
                  <a:cubicBezTo>
                    <a:pt x="3848" y="2036"/>
                    <a:pt x="3850" y="2036"/>
                    <a:pt x="3851" y="2035"/>
                  </a:cubicBezTo>
                  <a:cubicBezTo>
                    <a:pt x="3858" y="2029"/>
                    <a:pt x="3866" y="2023"/>
                    <a:pt x="3874" y="2018"/>
                  </a:cubicBezTo>
                  <a:cubicBezTo>
                    <a:pt x="3877" y="2016"/>
                    <a:pt x="3886" y="2014"/>
                    <a:pt x="3890" y="2012"/>
                  </a:cubicBezTo>
                  <a:cubicBezTo>
                    <a:pt x="3893" y="2010"/>
                    <a:pt x="3898" y="2006"/>
                    <a:pt x="3902" y="2006"/>
                  </a:cubicBezTo>
                  <a:cubicBezTo>
                    <a:pt x="3904" y="2005"/>
                    <a:pt x="3907" y="2006"/>
                    <a:pt x="3909" y="2005"/>
                  </a:cubicBezTo>
                  <a:cubicBezTo>
                    <a:pt x="3913" y="2004"/>
                    <a:pt x="3917" y="2002"/>
                    <a:pt x="3922" y="2002"/>
                  </a:cubicBezTo>
                  <a:cubicBezTo>
                    <a:pt x="3925" y="2002"/>
                    <a:pt x="3929" y="2005"/>
                    <a:pt x="3932" y="2006"/>
                  </a:cubicBezTo>
                  <a:cubicBezTo>
                    <a:pt x="3937" y="2007"/>
                    <a:pt x="3943" y="2006"/>
                    <a:pt x="3948" y="2007"/>
                  </a:cubicBezTo>
                  <a:cubicBezTo>
                    <a:pt x="3950" y="2007"/>
                    <a:pt x="3953" y="2009"/>
                    <a:pt x="3955" y="2009"/>
                  </a:cubicBezTo>
                  <a:cubicBezTo>
                    <a:pt x="3959" y="2010"/>
                    <a:pt x="3963" y="2007"/>
                    <a:pt x="3968" y="2008"/>
                  </a:cubicBezTo>
                  <a:cubicBezTo>
                    <a:pt x="3973" y="2010"/>
                    <a:pt x="3982" y="2012"/>
                    <a:pt x="3986" y="2015"/>
                  </a:cubicBezTo>
                  <a:cubicBezTo>
                    <a:pt x="3989" y="2016"/>
                    <a:pt x="3991" y="2018"/>
                    <a:pt x="3994" y="2019"/>
                  </a:cubicBezTo>
                  <a:cubicBezTo>
                    <a:pt x="3997" y="2021"/>
                    <a:pt x="4001" y="2021"/>
                    <a:pt x="4004" y="2022"/>
                  </a:cubicBezTo>
                  <a:cubicBezTo>
                    <a:pt x="4010" y="2024"/>
                    <a:pt x="4020" y="2030"/>
                    <a:pt x="4024" y="2036"/>
                  </a:cubicBezTo>
                  <a:cubicBezTo>
                    <a:pt x="4026" y="2038"/>
                    <a:pt x="4026" y="2040"/>
                    <a:pt x="4028" y="2041"/>
                  </a:cubicBezTo>
                  <a:cubicBezTo>
                    <a:pt x="4030" y="2043"/>
                    <a:pt x="4031" y="2044"/>
                    <a:pt x="4032" y="2046"/>
                  </a:cubicBezTo>
                  <a:cubicBezTo>
                    <a:pt x="4035" y="2048"/>
                    <a:pt x="4038" y="2050"/>
                    <a:pt x="4040" y="2053"/>
                  </a:cubicBezTo>
                  <a:cubicBezTo>
                    <a:pt x="4042" y="2055"/>
                    <a:pt x="4044" y="2057"/>
                    <a:pt x="4046" y="2058"/>
                  </a:cubicBezTo>
                  <a:cubicBezTo>
                    <a:pt x="4049" y="2061"/>
                    <a:pt x="4053" y="2064"/>
                    <a:pt x="4056" y="2067"/>
                  </a:cubicBezTo>
                  <a:cubicBezTo>
                    <a:pt x="4062" y="2073"/>
                    <a:pt x="4068" y="2080"/>
                    <a:pt x="4076" y="2084"/>
                  </a:cubicBezTo>
                  <a:cubicBezTo>
                    <a:pt x="4083" y="2087"/>
                    <a:pt x="4110" y="2086"/>
                    <a:pt x="4119" y="2086"/>
                  </a:cubicBezTo>
                  <a:cubicBezTo>
                    <a:pt x="4121" y="2086"/>
                    <a:pt x="4122" y="2086"/>
                    <a:pt x="4124" y="2086"/>
                  </a:cubicBezTo>
                  <a:cubicBezTo>
                    <a:pt x="4129" y="2087"/>
                    <a:pt x="4133" y="2087"/>
                    <a:pt x="4138" y="2087"/>
                  </a:cubicBezTo>
                  <a:cubicBezTo>
                    <a:pt x="4142" y="2087"/>
                    <a:pt x="4147" y="2086"/>
                    <a:pt x="4151" y="2086"/>
                  </a:cubicBezTo>
                  <a:cubicBezTo>
                    <a:pt x="4157" y="2086"/>
                    <a:pt x="4164" y="2084"/>
                    <a:pt x="4169" y="2082"/>
                  </a:cubicBezTo>
                  <a:cubicBezTo>
                    <a:pt x="4170" y="2082"/>
                    <a:pt x="4172" y="2082"/>
                    <a:pt x="4173" y="2082"/>
                  </a:cubicBezTo>
                  <a:cubicBezTo>
                    <a:pt x="4178" y="2081"/>
                    <a:pt x="4183" y="2082"/>
                    <a:pt x="4188" y="2083"/>
                  </a:cubicBezTo>
                  <a:cubicBezTo>
                    <a:pt x="4195" y="2085"/>
                    <a:pt x="4202" y="2089"/>
                    <a:pt x="4209" y="2092"/>
                  </a:cubicBezTo>
                  <a:cubicBezTo>
                    <a:pt x="4214" y="2093"/>
                    <a:pt x="4218" y="2096"/>
                    <a:pt x="4223" y="2098"/>
                  </a:cubicBezTo>
                  <a:cubicBezTo>
                    <a:pt x="4228" y="2098"/>
                    <a:pt x="4240" y="2099"/>
                    <a:pt x="4244" y="2098"/>
                  </a:cubicBezTo>
                  <a:cubicBezTo>
                    <a:pt x="4252" y="2097"/>
                    <a:pt x="4258" y="2095"/>
                    <a:pt x="4265" y="2093"/>
                  </a:cubicBezTo>
                  <a:cubicBezTo>
                    <a:pt x="4267" y="2093"/>
                    <a:pt x="4269" y="2093"/>
                    <a:pt x="4271" y="2092"/>
                  </a:cubicBezTo>
                  <a:cubicBezTo>
                    <a:pt x="4274" y="2091"/>
                    <a:pt x="4277" y="2090"/>
                    <a:pt x="4280" y="2090"/>
                  </a:cubicBezTo>
                  <a:cubicBezTo>
                    <a:pt x="4285" y="2088"/>
                    <a:pt x="4290" y="2088"/>
                    <a:pt x="4296" y="2087"/>
                  </a:cubicBezTo>
                  <a:cubicBezTo>
                    <a:pt x="4299" y="2087"/>
                    <a:pt x="4302" y="2087"/>
                    <a:pt x="4306" y="2086"/>
                  </a:cubicBezTo>
                  <a:cubicBezTo>
                    <a:pt x="4307" y="2086"/>
                    <a:pt x="4307" y="2086"/>
                    <a:pt x="4307" y="2086"/>
                  </a:cubicBezTo>
                  <a:cubicBezTo>
                    <a:pt x="4308" y="2086"/>
                    <a:pt x="4312" y="2086"/>
                    <a:pt x="4312" y="2086"/>
                  </a:cubicBezTo>
                  <a:cubicBezTo>
                    <a:pt x="4318" y="2085"/>
                    <a:pt x="4326" y="2083"/>
                    <a:pt x="4331" y="2081"/>
                  </a:cubicBezTo>
                  <a:cubicBezTo>
                    <a:pt x="4334" y="2080"/>
                    <a:pt x="4337" y="2080"/>
                    <a:pt x="4340" y="2080"/>
                  </a:cubicBezTo>
                  <a:cubicBezTo>
                    <a:pt x="4345" y="2079"/>
                    <a:pt x="4351" y="2080"/>
                    <a:pt x="4356" y="2078"/>
                  </a:cubicBezTo>
                  <a:cubicBezTo>
                    <a:pt x="4361" y="2077"/>
                    <a:pt x="4365" y="2077"/>
                    <a:pt x="4370" y="2076"/>
                  </a:cubicBezTo>
                  <a:cubicBezTo>
                    <a:pt x="4374" y="2075"/>
                    <a:pt x="4378" y="2072"/>
                    <a:pt x="4382" y="2071"/>
                  </a:cubicBezTo>
                  <a:cubicBezTo>
                    <a:pt x="4387" y="2070"/>
                    <a:pt x="4392" y="2068"/>
                    <a:pt x="4397" y="2068"/>
                  </a:cubicBezTo>
                  <a:cubicBezTo>
                    <a:pt x="4406" y="2066"/>
                    <a:pt x="4419" y="2068"/>
                    <a:pt x="4426" y="2066"/>
                  </a:cubicBezTo>
                  <a:cubicBezTo>
                    <a:pt x="4433" y="2064"/>
                    <a:pt x="4438" y="2060"/>
                    <a:pt x="4443" y="2058"/>
                  </a:cubicBezTo>
                  <a:cubicBezTo>
                    <a:pt x="4451" y="2056"/>
                    <a:pt x="4460" y="2053"/>
                    <a:pt x="4468" y="2050"/>
                  </a:cubicBezTo>
                  <a:cubicBezTo>
                    <a:pt x="4474" y="2048"/>
                    <a:pt x="4480" y="2044"/>
                    <a:pt x="4487" y="2042"/>
                  </a:cubicBezTo>
                  <a:cubicBezTo>
                    <a:pt x="4494" y="2040"/>
                    <a:pt x="4504" y="2033"/>
                    <a:pt x="4510" y="2029"/>
                  </a:cubicBezTo>
                  <a:cubicBezTo>
                    <a:pt x="4516" y="2024"/>
                    <a:pt x="4525" y="2020"/>
                    <a:pt x="4533" y="2020"/>
                  </a:cubicBezTo>
                  <a:cubicBezTo>
                    <a:pt x="4536" y="2019"/>
                    <a:pt x="4539" y="2019"/>
                    <a:pt x="4542" y="2019"/>
                  </a:cubicBezTo>
                  <a:cubicBezTo>
                    <a:pt x="4548" y="2017"/>
                    <a:pt x="4565" y="2005"/>
                    <a:pt x="4572" y="2001"/>
                  </a:cubicBezTo>
                  <a:cubicBezTo>
                    <a:pt x="4574" y="2000"/>
                    <a:pt x="4576" y="1999"/>
                    <a:pt x="4577" y="1998"/>
                  </a:cubicBezTo>
                  <a:cubicBezTo>
                    <a:pt x="4580" y="1995"/>
                    <a:pt x="4582" y="1992"/>
                    <a:pt x="4586" y="1990"/>
                  </a:cubicBezTo>
                  <a:cubicBezTo>
                    <a:pt x="4590" y="1988"/>
                    <a:pt x="4594" y="1987"/>
                    <a:pt x="4598" y="1986"/>
                  </a:cubicBezTo>
                  <a:cubicBezTo>
                    <a:pt x="4606" y="1983"/>
                    <a:pt x="4614" y="1976"/>
                    <a:pt x="4620" y="1970"/>
                  </a:cubicBezTo>
                  <a:cubicBezTo>
                    <a:pt x="4625" y="1965"/>
                    <a:pt x="4636" y="1963"/>
                    <a:pt x="4642" y="1962"/>
                  </a:cubicBezTo>
                  <a:cubicBezTo>
                    <a:pt x="4645" y="1962"/>
                    <a:pt x="4648" y="1962"/>
                    <a:pt x="4650" y="1962"/>
                  </a:cubicBezTo>
                  <a:cubicBezTo>
                    <a:pt x="4657" y="1960"/>
                    <a:pt x="4663" y="1956"/>
                    <a:pt x="4670" y="1953"/>
                  </a:cubicBezTo>
                  <a:cubicBezTo>
                    <a:pt x="4678" y="1949"/>
                    <a:pt x="4692" y="1944"/>
                    <a:pt x="4700" y="1939"/>
                  </a:cubicBezTo>
                  <a:cubicBezTo>
                    <a:pt x="4703" y="1937"/>
                    <a:pt x="4708" y="1933"/>
                    <a:pt x="4712" y="1932"/>
                  </a:cubicBezTo>
                  <a:cubicBezTo>
                    <a:pt x="4715" y="1930"/>
                    <a:pt x="4723" y="1929"/>
                    <a:pt x="4726" y="1928"/>
                  </a:cubicBezTo>
                  <a:cubicBezTo>
                    <a:pt x="4727" y="1928"/>
                    <a:pt x="4728" y="1928"/>
                    <a:pt x="4730" y="1928"/>
                  </a:cubicBezTo>
                  <a:cubicBezTo>
                    <a:pt x="4732" y="1928"/>
                    <a:pt x="4734" y="1925"/>
                    <a:pt x="4736" y="1925"/>
                  </a:cubicBezTo>
                  <a:cubicBezTo>
                    <a:pt x="4738" y="1924"/>
                    <a:pt x="4740" y="1926"/>
                    <a:pt x="4742" y="1925"/>
                  </a:cubicBezTo>
                  <a:cubicBezTo>
                    <a:pt x="4745" y="1925"/>
                    <a:pt x="4746" y="1922"/>
                    <a:pt x="4749" y="1923"/>
                  </a:cubicBezTo>
                  <a:cubicBezTo>
                    <a:pt x="4751" y="1924"/>
                    <a:pt x="4751" y="1927"/>
                    <a:pt x="4754" y="1927"/>
                  </a:cubicBezTo>
                  <a:cubicBezTo>
                    <a:pt x="4762" y="1928"/>
                    <a:pt x="4759" y="1926"/>
                    <a:pt x="4764" y="1923"/>
                  </a:cubicBezTo>
                  <a:cubicBezTo>
                    <a:pt x="4768" y="1922"/>
                    <a:pt x="4782" y="1920"/>
                    <a:pt x="4787" y="1920"/>
                  </a:cubicBezTo>
                  <a:cubicBezTo>
                    <a:pt x="4789" y="1920"/>
                    <a:pt x="4791" y="1922"/>
                    <a:pt x="4793" y="1922"/>
                  </a:cubicBezTo>
                  <a:cubicBezTo>
                    <a:pt x="4810" y="1925"/>
                    <a:pt x="4827" y="1929"/>
                    <a:pt x="4844" y="1932"/>
                  </a:cubicBezTo>
                  <a:cubicBezTo>
                    <a:pt x="4852" y="1933"/>
                    <a:pt x="4860" y="1934"/>
                    <a:pt x="4867" y="1936"/>
                  </a:cubicBezTo>
                  <a:cubicBezTo>
                    <a:pt x="4873" y="1938"/>
                    <a:pt x="4877" y="1944"/>
                    <a:pt x="4884" y="1942"/>
                  </a:cubicBezTo>
                  <a:cubicBezTo>
                    <a:pt x="4894" y="1940"/>
                    <a:pt x="4903" y="1940"/>
                    <a:pt x="4913" y="1941"/>
                  </a:cubicBezTo>
                  <a:cubicBezTo>
                    <a:pt x="4925" y="1942"/>
                    <a:pt x="4937" y="1940"/>
                    <a:pt x="4949" y="1940"/>
                  </a:cubicBezTo>
                  <a:cubicBezTo>
                    <a:pt x="4966" y="1938"/>
                    <a:pt x="4983" y="1939"/>
                    <a:pt x="4999" y="1935"/>
                  </a:cubicBezTo>
                  <a:cubicBezTo>
                    <a:pt x="5006" y="1933"/>
                    <a:pt x="5013" y="1928"/>
                    <a:pt x="5018" y="1928"/>
                  </a:cubicBezTo>
                  <a:cubicBezTo>
                    <a:pt x="5022" y="1927"/>
                    <a:pt x="5025" y="1924"/>
                    <a:pt x="5029" y="1924"/>
                  </a:cubicBezTo>
                  <a:cubicBezTo>
                    <a:pt x="5034" y="1923"/>
                    <a:pt x="5042" y="1926"/>
                    <a:pt x="5048" y="1926"/>
                  </a:cubicBezTo>
                  <a:cubicBezTo>
                    <a:pt x="5052" y="1926"/>
                    <a:pt x="5056" y="1924"/>
                    <a:pt x="5060" y="1924"/>
                  </a:cubicBezTo>
                  <a:cubicBezTo>
                    <a:pt x="5066" y="1923"/>
                    <a:pt x="5073" y="1922"/>
                    <a:pt x="5079" y="1921"/>
                  </a:cubicBezTo>
                  <a:cubicBezTo>
                    <a:pt x="5083" y="1920"/>
                    <a:pt x="5090" y="1916"/>
                    <a:pt x="5095" y="1914"/>
                  </a:cubicBezTo>
                  <a:cubicBezTo>
                    <a:pt x="5098" y="1914"/>
                    <a:pt x="5100" y="1913"/>
                    <a:pt x="5103" y="1912"/>
                  </a:cubicBezTo>
                  <a:cubicBezTo>
                    <a:pt x="5106" y="1912"/>
                    <a:pt x="5109" y="1910"/>
                    <a:pt x="5112" y="1909"/>
                  </a:cubicBezTo>
                  <a:cubicBezTo>
                    <a:pt x="5116" y="1908"/>
                    <a:pt x="5121" y="1908"/>
                    <a:pt x="5126" y="1906"/>
                  </a:cubicBezTo>
                  <a:cubicBezTo>
                    <a:pt x="5129" y="1905"/>
                    <a:pt x="5132" y="1902"/>
                    <a:pt x="5136" y="1900"/>
                  </a:cubicBezTo>
                  <a:cubicBezTo>
                    <a:pt x="5140" y="1898"/>
                    <a:pt x="5145" y="1899"/>
                    <a:pt x="5150" y="1896"/>
                  </a:cubicBezTo>
                  <a:cubicBezTo>
                    <a:pt x="5151" y="1896"/>
                    <a:pt x="5152" y="1894"/>
                    <a:pt x="5154" y="1894"/>
                  </a:cubicBezTo>
                  <a:cubicBezTo>
                    <a:pt x="5156" y="1892"/>
                    <a:pt x="5159" y="1890"/>
                    <a:pt x="5162" y="1888"/>
                  </a:cubicBezTo>
                  <a:cubicBezTo>
                    <a:pt x="5164" y="1884"/>
                    <a:pt x="5166" y="1880"/>
                    <a:pt x="5170" y="1877"/>
                  </a:cubicBezTo>
                  <a:cubicBezTo>
                    <a:pt x="5173" y="1875"/>
                    <a:pt x="5176" y="1874"/>
                    <a:pt x="5179" y="1871"/>
                  </a:cubicBezTo>
                  <a:cubicBezTo>
                    <a:pt x="5183" y="1868"/>
                    <a:pt x="5196" y="1852"/>
                    <a:pt x="5198" y="1847"/>
                  </a:cubicBezTo>
                  <a:cubicBezTo>
                    <a:pt x="5199" y="1847"/>
                    <a:pt x="5201" y="1847"/>
                    <a:pt x="5202" y="1847"/>
                  </a:cubicBezTo>
                  <a:cubicBezTo>
                    <a:pt x="5204" y="1848"/>
                    <a:pt x="5204" y="1852"/>
                    <a:pt x="5204" y="1854"/>
                  </a:cubicBezTo>
                  <a:cubicBezTo>
                    <a:pt x="5204" y="1855"/>
                    <a:pt x="5202" y="1856"/>
                    <a:pt x="5202" y="1857"/>
                  </a:cubicBezTo>
                  <a:cubicBezTo>
                    <a:pt x="5200" y="1863"/>
                    <a:pt x="5208" y="1861"/>
                    <a:pt x="5210" y="1861"/>
                  </a:cubicBezTo>
                  <a:cubicBezTo>
                    <a:pt x="5213" y="1862"/>
                    <a:pt x="5214" y="1865"/>
                    <a:pt x="5218" y="1864"/>
                  </a:cubicBezTo>
                  <a:cubicBezTo>
                    <a:pt x="5221" y="1864"/>
                    <a:pt x="5223" y="1861"/>
                    <a:pt x="5225" y="1861"/>
                  </a:cubicBezTo>
                  <a:cubicBezTo>
                    <a:pt x="5226" y="1862"/>
                    <a:pt x="5226" y="1862"/>
                    <a:pt x="5226" y="1862"/>
                  </a:cubicBezTo>
                  <a:cubicBezTo>
                    <a:pt x="5227" y="1864"/>
                    <a:pt x="5226" y="1866"/>
                    <a:pt x="5227" y="1868"/>
                  </a:cubicBezTo>
                  <a:cubicBezTo>
                    <a:pt x="5228" y="1869"/>
                    <a:pt x="5231" y="1870"/>
                    <a:pt x="5233" y="1871"/>
                  </a:cubicBezTo>
                  <a:cubicBezTo>
                    <a:pt x="5235" y="1872"/>
                    <a:pt x="5236" y="1874"/>
                    <a:pt x="5238" y="1876"/>
                  </a:cubicBezTo>
                  <a:cubicBezTo>
                    <a:pt x="5246" y="1880"/>
                    <a:pt x="5249" y="1882"/>
                    <a:pt x="5244" y="1891"/>
                  </a:cubicBezTo>
                  <a:cubicBezTo>
                    <a:pt x="5243" y="1893"/>
                    <a:pt x="5242" y="1894"/>
                    <a:pt x="5241" y="1896"/>
                  </a:cubicBezTo>
                  <a:cubicBezTo>
                    <a:pt x="5241" y="1898"/>
                    <a:pt x="5240" y="1900"/>
                    <a:pt x="5240" y="1903"/>
                  </a:cubicBezTo>
                  <a:cubicBezTo>
                    <a:pt x="5240" y="1909"/>
                    <a:pt x="5247" y="1913"/>
                    <a:pt x="5247" y="1919"/>
                  </a:cubicBezTo>
                  <a:cubicBezTo>
                    <a:pt x="5247" y="1923"/>
                    <a:pt x="5247" y="1926"/>
                    <a:pt x="5247" y="1929"/>
                  </a:cubicBezTo>
                  <a:cubicBezTo>
                    <a:pt x="5248" y="1928"/>
                    <a:pt x="5249" y="1927"/>
                    <a:pt x="5250" y="1926"/>
                  </a:cubicBezTo>
                  <a:cubicBezTo>
                    <a:pt x="5254" y="1924"/>
                    <a:pt x="5258" y="1927"/>
                    <a:pt x="5262" y="1926"/>
                  </a:cubicBezTo>
                  <a:cubicBezTo>
                    <a:pt x="5266" y="1926"/>
                    <a:pt x="5271" y="1922"/>
                    <a:pt x="5275" y="1920"/>
                  </a:cubicBezTo>
                  <a:cubicBezTo>
                    <a:pt x="5281" y="1918"/>
                    <a:pt x="5287" y="1918"/>
                    <a:pt x="5293" y="1917"/>
                  </a:cubicBezTo>
                  <a:cubicBezTo>
                    <a:pt x="5298" y="1916"/>
                    <a:pt x="5302" y="1913"/>
                    <a:pt x="5306" y="1912"/>
                  </a:cubicBezTo>
                  <a:cubicBezTo>
                    <a:pt x="5310" y="1912"/>
                    <a:pt x="5316" y="1912"/>
                    <a:pt x="5318" y="1912"/>
                  </a:cubicBezTo>
                  <a:cubicBezTo>
                    <a:pt x="5318" y="1912"/>
                    <a:pt x="5319" y="1912"/>
                    <a:pt x="5320" y="1911"/>
                  </a:cubicBezTo>
                  <a:cubicBezTo>
                    <a:pt x="5321" y="1908"/>
                    <a:pt x="5320" y="1903"/>
                    <a:pt x="5322" y="1900"/>
                  </a:cubicBezTo>
                  <a:cubicBezTo>
                    <a:pt x="5324" y="1898"/>
                    <a:pt x="5326" y="1898"/>
                    <a:pt x="5328" y="1896"/>
                  </a:cubicBezTo>
                  <a:cubicBezTo>
                    <a:pt x="5330" y="1894"/>
                    <a:pt x="5330" y="1890"/>
                    <a:pt x="5332" y="1887"/>
                  </a:cubicBezTo>
                  <a:cubicBezTo>
                    <a:pt x="5334" y="1885"/>
                    <a:pt x="5338" y="1883"/>
                    <a:pt x="5339" y="1881"/>
                  </a:cubicBezTo>
                  <a:cubicBezTo>
                    <a:pt x="5341" y="1877"/>
                    <a:pt x="5342" y="1869"/>
                    <a:pt x="5346" y="1866"/>
                  </a:cubicBezTo>
                  <a:cubicBezTo>
                    <a:pt x="5348" y="1863"/>
                    <a:pt x="5353" y="1863"/>
                    <a:pt x="5355" y="1860"/>
                  </a:cubicBezTo>
                  <a:cubicBezTo>
                    <a:pt x="5355" y="1858"/>
                    <a:pt x="5355" y="1857"/>
                    <a:pt x="5355" y="1856"/>
                  </a:cubicBezTo>
                  <a:cubicBezTo>
                    <a:pt x="5357" y="1850"/>
                    <a:pt x="5366" y="1850"/>
                    <a:pt x="5365" y="1842"/>
                  </a:cubicBezTo>
                  <a:cubicBezTo>
                    <a:pt x="5368" y="1840"/>
                    <a:pt x="5364" y="1836"/>
                    <a:pt x="5366" y="1833"/>
                  </a:cubicBezTo>
                  <a:cubicBezTo>
                    <a:pt x="5368" y="1830"/>
                    <a:pt x="5375" y="1829"/>
                    <a:pt x="5379" y="1827"/>
                  </a:cubicBezTo>
                  <a:cubicBezTo>
                    <a:pt x="5381" y="1825"/>
                    <a:pt x="5383" y="1823"/>
                    <a:pt x="5385" y="1822"/>
                  </a:cubicBezTo>
                  <a:cubicBezTo>
                    <a:pt x="5386" y="1821"/>
                    <a:pt x="5390" y="1822"/>
                    <a:pt x="5391" y="1823"/>
                  </a:cubicBezTo>
                  <a:cubicBezTo>
                    <a:pt x="5392" y="1823"/>
                    <a:pt x="5393" y="1823"/>
                    <a:pt x="5395" y="1823"/>
                  </a:cubicBezTo>
                  <a:cubicBezTo>
                    <a:pt x="5399" y="1824"/>
                    <a:pt x="5396" y="1830"/>
                    <a:pt x="5398" y="1833"/>
                  </a:cubicBezTo>
                  <a:cubicBezTo>
                    <a:pt x="5402" y="1834"/>
                    <a:pt x="5407" y="1834"/>
                    <a:pt x="5410" y="1835"/>
                  </a:cubicBezTo>
                  <a:cubicBezTo>
                    <a:pt x="5412" y="1836"/>
                    <a:pt x="5415" y="1838"/>
                    <a:pt x="5417" y="1839"/>
                  </a:cubicBezTo>
                  <a:cubicBezTo>
                    <a:pt x="5420" y="1841"/>
                    <a:pt x="5436" y="1846"/>
                    <a:pt x="5440" y="1846"/>
                  </a:cubicBezTo>
                  <a:cubicBezTo>
                    <a:pt x="5442" y="1846"/>
                    <a:pt x="5454" y="1840"/>
                    <a:pt x="5456" y="1838"/>
                  </a:cubicBezTo>
                  <a:cubicBezTo>
                    <a:pt x="5457" y="1837"/>
                    <a:pt x="5459" y="1834"/>
                    <a:pt x="5461" y="1833"/>
                  </a:cubicBezTo>
                  <a:cubicBezTo>
                    <a:pt x="5465" y="1830"/>
                    <a:pt x="5472" y="1832"/>
                    <a:pt x="5477" y="1831"/>
                  </a:cubicBezTo>
                  <a:cubicBezTo>
                    <a:pt x="5480" y="1830"/>
                    <a:pt x="5488" y="1829"/>
                    <a:pt x="5490" y="1826"/>
                  </a:cubicBezTo>
                  <a:cubicBezTo>
                    <a:pt x="5493" y="1825"/>
                    <a:pt x="5499" y="1823"/>
                    <a:pt x="5502" y="1824"/>
                  </a:cubicBezTo>
                  <a:cubicBezTo>
                    <a:pt x="5506" y="1825"/>
                    <a:pt x="5507" y="1831"/>
                    <a:pt x="5510" y="1832"/>
                  </a:cubicBezTo>
                  <a:cubicBezTo>
                    <a:pt x="5513" y="1833"/>
                    <a:pt x="5516" y="1832"/>
                    <a:pt x="5519" y="1834"/>
                  </a:cubicBezTo>
                  <a:cubicBezTo>
                    <a:pt x="5521" y="1834"/>
                    <a:pt x="5522" y="1837"/>
                    <a:pt x="5525" y="1837"/>
                  </a:cubicBezTo>
                  <a:cubicBezTo>
                    <a:pt x="5527" y="1838"/>
                    <a:pt x="5528" y="1837"/>
                    <a:pt x="5530" y="1837"/>
                  </a:cubicBezTo>
                  <a:cubicBezTo>
                    <a:pt x="5530" y="1837"/>
                    <a:pt x="5531" y="1838"/>
                    <a:pt x="5532" y="1838"/>
                  </a:cubicBezTo>
                  <a:cubicBezTo>
                    <a:pt x="5532" y="1838"/>
                    <a:pt x="5532" y="1838"/>
                    <a:pt x="5532" y="1838"/>
                  </a:cubicBezTo>
                  <a:cubicBezTo>
                    <a:pt x="5533" y="1839"/>
                    <a:pt x="5533" y="1839"/>
                    <a:pt x="5534" y="1839"/>
                  </a:cubicBezTo>
                  <a:cubicBezTo>
                    <a:pt x="5536" y="1841"/>
                    <a:pt x="5538" y="1842"/>
                    <a:pt x="5540" y="1843"/>
                  </a:cubicBezTo>
                  <a:cubicBezTo>
                    <a:pt x="5542" y="1844"/>
                    <a:pt x="5543" y="1847"/>
                    <a:pt x="5545" y="1848"/>
                  </a:cubicBezTo>
                  <a:cubicBezTo>
                    <a:pt x="5546" y="1848"/>
                    <a:pt x="5548" y="1848"/>
                    <a:pt x="5550" y="1848"/>
                  </a:cubicBezTo>
                  <a:cubicBezTo>
                    <a:pt x="5552" y="1848"/>
                    <a:pt x="5553" y="1850"/>
                    <a:pt x="5555" y="1850"/>
                  </a:cubicBezTo>
                  <a:cubicBezTo>
                    <a:pt x="5555" y="1848"/>
                    <a:pt x="5558" y="1845"/>
                    <a:pt x="5559" y="1844"/>
                  </a:cubicBezTo>
                  <a:cubicBezTo>
                    <a:pt x="5567" y="1839"/>
                    <a:pt x="5570" y="1841"/>
                    <a:pt x="5574" y="1848"/>
                  </a:cubicBezTo>
                  <a:cubicBezTo>
                    <a:pt x="5575" y="1848"/>
                    <a:pt x="5575" y="1848"/>
                    <a:pt x="5576" y="1849"/>
                  </a:cubicBezTo>
                  <a:cubicBezTo>
                    <a:pt x="5576" y="1850"/>
                    <a:pt x="5577" y="1850"/>
                    <a:pt x="5578" y="1850"/>
                  </a:cubicBezTo>
                  <a:cubicBezTo>
                    <a:pt x="5580" y="1851"/>
                    <a:pt x="5581" y="1854"/>
                    <a:pt x="5583" y="1856"/>
                  </a:cubicBezTo>
                  <a:cubicBezTo>
                    <a:pt x="5589" y="1860"/>
                    <a:pt x="5596" y="1858"/>
                    <a:pt x="5603" y="1864"/>
                  </a:cubicBezTo>
                  <a:cubicBezTo>
                    <a:pt x="5607" y="1867"/>
                    <a:pt x="5608" y="1872"/>
                    <a:pt x="5614" y="1873"/>
                  </a:cubicBezTo>
                  <a:cubicBezTo>
                    <a:pt x="5622" y="1875"/>
                    <a:pt x="5629" y="1868"/>
                    <a:pt x="5638" y="1869"/>
                  </a:cubicBezTo>
                  <a:cubicBezTo>
                    <a:pt x="5641" y="1871"/>
                    <a:pt x="5643" y="1875"/>
                    <a:pt x="5646" y="1877"/>
                  </a:cubicBezTo>
                  <a:cubicBezTo>
                    <a:pt x="5654" y="1876"/>
                    <a:pt x="5652" y="1879"/>
                    <a:pt x="5655" y="1881"/>
                  </a:cubicBezTo>
                  <a:cubicBezTo>
                    <a:pt x="5656" y="1881"/>
                    <a:pt x="5658" y="1880"/>
                    <a:pt x="5659" y="1880"/>
                  </a:cubicBezTo>
                  <a:cubicBezTo>
                    <a:pt x="5663" y="1880"/>
                    <a:pt x="5666" y="1881"/>
                    <a:pt x="5669" y="1880"/>
                  </a:cubicBezTo>
                  <a:cubicBezTo>
                    <a:pt x="5670" y="1880"/>
                    <a:pt x="5672" y="1879"/>
                    <a:pt x="5673" y="1879"/>
                  </a:cubicBezTo>
                  <a:cubicBezTo>
                    <a:pt x="5676" y="1878"/>
                    <a:pt x="5680" y="1878"/>
                    <a:pt x="5684" y="1877"/>
                  </a:cubicBezTo>
                  <a:cubicBezTo>
                    <a:pt x="5686" y="1877"/>
                    <a:pt x="5693" y="1878"/>
                    <a:pt x="5696" y="1879"/>
                  </a:cubicBezTo>
                  <a:cubicBezTo>
                    <a:pt x="5700" y="1880"/>
                    <a:pt x="5705" y="1880"/>
                    <a:pt x="5710" y="1880"/>
                  </a:cubicBezTo>
                  <a:cubicBezTo>
                    <a:pt x="5720" y="1882"/>
                    <a:pt x="5719" y="1891"/>
                    <a:pt x="5724" y="1891"/>
                  </a:cubicBezTo>
                  <a:cubicBezTo>
                    <a:pt x="5728" y="1891"/>
                    <a:pt x="5728" y="1885"/>
                    <a:pt x="5731" y="1884"/>
                  </a:cubicBezTo>
                  <a:cubicBezTo>
                    <a:pt x="5736" y="1882"/>
                    <a:pt x="5744" y="1886"/>
                    <a:pt x="5748" y="1884"/>
                  </a:cubicBezTo>
                  <a:cubicBezTo>
                    <a:pt x="5751" y="1882"/>
                    <a:pt x="5752" y="1878"/>
                    <a:pt x="5754" y="1876"/>
                  </a:cubicBezTo>
                  <a:cubicBezTo>
                    <a:pt x="5756" y="1873"/>
                    <a:pt x="5758" y="1872"/>
                    <a:pt x="5758" y="1868"/>
                  </a:cubicBezTo>
                  <a:cubicBezTo>
                    <a:pt x="5758" y="1866"/>
                    <a:pt x="5761" y="1866"/>
                    <a:pt x="5762" y="1865"/>
                  </a:cubicBezTo>
                  <a:cubicBezTo>
                    <a:pt x="5763" y="1863"/>
                    <a:pt x="5762" y="1861"/>
                    <a:pt x="5764" y="1859"/>
                  </a:cubicBezTo>
                  <a:cubicBezTo>
                    <a:pt x="5766" y="1857"/>
                    <a:pt x="5770" y="1856"/>
                    <a:pt x="5772" y="1854"/>
                  </a:cubicBezTo>
                  <a:cubicBezTo>
                    <a:pt x="5775" y="1852"/>
                    <a:pt x="5776" y="1849"/>
                    <a:pt x="5779" y="1848"/>
                  </a:cubicBezTo>
                  <a:cubicBezTo>
                    <a:pt x="5780" y="1847"/>
                    <a:pt x="5781" y="1846"/>
                    <a:pt x="5782" y="1846"/>
                  </a:cubicBezTo>
                  <a:cubicBezTo>
                    <a:pt x="5784" y="1846"/>
                    <a:pt x="5786" y="1847"/>
                    <a:pt x="5788" y="1848"/>
                  </a:cubicBezTo>
                  <a:cubicBezTo>
                    <a:pt x="5793" y="1843"/>
                    <a:pt x="5795" y="1848"/>
                    <a:pt x="5801" y="1848"/>
                  </a:cubicBezTo>
                  <a:cubicBezTo>
                    <a:pt x="5805" y="1848"/>
                    <a:pt x="5810" y="1847"/>
                    <a:pt x="5815" y="1848"/>
                  </a:cubicBezTo>
                  <a:cubicBezTo>
                    <a:pt x="5818" y="1849"/>
                    <a:pt x="5821" y="1852"/>
                    <a:pt x="5824" y="1853"/>
                  </a:cubicBezTo>
                  <a:cubicBezTo>
                    <a:pt x="5826" y="1853"/>
                    <a:pt x="5828" y="1854"/>
                    <a:pt x="5830" y="1854"/>
                  </a:cubicBezTo>
                  <a:cubicBezTo>
                    <a:pt x="5836" y="1856"/>
                    <a:pt x="5842" y="1860"/>
                    <a:pt x="5849" y="1862"/>
                  </a:cubicBezTo>
                  <a:cubicBezTo>
                    <a:pt x="5850" y="1863"/>
                    <a:pt x="5851" y="1863"/>
                    <a:pt x="5852" y="1864"/>
                  </a:cubicBezTo>
                  <a:cubicBezTo>
                    <a:pt x="5854" y="1865"/>
                    <a:pt x="5854" y="1868"/>
                    <a:pt x="5856" y="1870"/>
                  </a:cubicBezTo>
                  <a:cubicBezTo>
                    <a:pt x="5858" y="1872"/>
                    <a:pt x="5861" y="1875"/>
                    <a:pt x="5862" y="1877"/>
                  </a:cubicBezTo>
                  <a:cubicBezTo>
                    <a:pt x="5864" y="1880"/>
                    <a:pt x="5862" y="1884"/>
                    <a:pt x="5863" y="1887"/>
                  </a:cubicBezTo>
                  <a:cubicBezTo>
                    <a:pt x="5863" y="1892"/>
                    <a:pt x="5866" y="1903"/>
                    <a:pt x="5864" y="1907"/>
                  </a:cubicBezTo>
                  <a:cubicBezTo>
                    <a:pt x="5862" y="1908"/>
                    <a:pt x="5853" y="1910"/>
                    <a:pt x="5851" y="1911"/>
                  </a:cubicBezTo>
                  <a:cubicBezTo>
                    <a:pt x="5849" y="1914"/>
                    <a:pt x="5849" y="1917"/>
                    <a:pt x="5847" y="1920"/>
                  </a:cubicBezTo>
                  <a:cubicBezTo>
                    <a:pt x="5844" y="1926"/>
                    <a:pt x="5838" y="1927"/>
                    <a:pt x="5841" y="1936"/>
                  </a:cubicBezTo>
                  <a:cubicBezTo>
                    <a:pt x="5842" y="1938"/>
                    <a:pt x="5844" y="1941"/>
                    <a:pt x="5846" y="1943"/>
                  </a:cubicBezTo>
                  <a:cubicBezTo>
                    <a:pt x="5848" y="1945"/>
                    <a:pt x="5852" y="1949"/>
                    <a:pt x="5853" y="1952"/>
                  </a:cubicBezTo>
                  <a:cubicBezTo>
                    <a:pt x="5852" y="1959"/>
                    <a:pt x="5852" y="1957"/>
                    <a:pt x="5855" y="1963"/>
                  </a:cubicBezTo>
                  <a:cubicBezTo>
                    <a:pt x="5856" y="1965"/>
                    <a:pt x="5857" y="1968"/>
                    <a:pt x="5858" y="1970"/>
                  </a:cubicBezTo>
                  <a:cubicBezTo>
                    <a:pt x="5858" y="1972"/>
                    <a:pt x="5859" y="1974"/>
                    <a:pt x="5860" y="1975"/>
                  </a:cubicBezTo>
                  <a:cubicBezTo>
                    <a:pt x="5862" y="1978"/>
                    <a:pt x="5871" y="1978"/>
                    <a:pt x="5874" y="1979"/>
                  </a:cubicBezTo>
                  <a:cubicBezTo>
                    <a:pt x="5876" y="1979"/>
                    <a:pt x="5878" y="1980"/>
                    <a:pt x="5880" y="1981"/>
                  </a:cubicBezTo>
                  <a:cubicBezTo>
                    <a:pt x="5881" y="1981"/>
                    <a:pt x="5881" y="1981"/>
                    <a:pt x="5881" y="1981"/>
                  </a:cubicBezTo>
                  <a:cubicBezTo>
                    <a:pt x="5883" y="1977"/>
                    <a:pt x="5884" y="1974"/>
                    <a:pt x="5886" y="1970"/>
                  </a:cubicBezTo>
                  <a:cubicBezTo>
                    <a:pt x="5886" y="1970"/>
                    <a:pt x="5887" y="1969"/>
                    <a:pt x="5887" y="1968"/>
                  </a:cubicBezTo>
                  <a:cubicBezTo>
                    <a:pt x="5889" y="1964"/>
                    <a:pt x="5892" y="1963"/>
                    <a:pt x="5894" y="1960"/>
                  </a:cubicBezTo>
                  <a:cubicBezTo>
                    <a:pt x="5893" y="1959"/>
                    <a:pt x="5893" y="1959"/>
                    <a:pt x="5893" y="1959"/>
                  </a:cubicBezTo>
                  <a:cubicBezTo>
                    <a:pt x="5892" y="1958"/>
                    <a:pt x="5889" y="1954"/>
                    <a:pt x="5890" y="1952"/>
                  </a:cubicBezTo>
                  <a:cubicBezTo>
                    <a:pt x="5890" y="1951"/>
                    <a:pt x="5890" y="1951"/>
                    <a:pt x="5890" y="1951"/>
                  </a:cubicBezTo>
                  <a:cubicBezTo>
                    <a:pt x="5895" y="1949"/>
                    <a:pt x="5904" y="1947"/>
                    <a:pt x="5909" y="1947"/>
                  </a:cubicBezTo>
                  <a:cubicBezTo>
                    <a:pt x="5911" y="1946"/>
                    <a:pt x="5916" y="1946"/>
                    <a:pt x="5918" y="1946"/>
                  </a:cubicBezTo>
                  <a:cubicBezTo>
                    <a:pt x="5919" y="1945"/>
                    <a:pt x="5921" y="1943"/>
                    <a:pt x="5923" y="1942"/>
                  </a:cubicBezTo>
                  <a:cubicBezTo>
                    <a:pt x="5925" y="1940"/>
                    <a:pt x="5927" y="1940"/>
                    <a:pt x="5929" y="1939"/>
                  </a:cubicBezTo>
                  <a:cubicBezTo>
                    <a:pt x="5932" y="1937"/>
                    <a:pt x="5935" y="1935"/>
                    <a:pt x="5937" y="1933"/>
                  </a:cubicBezTo>
                  <a:cubicBezTo>
                    <a:pt x="5940" y="1931"/>
                    <a:pt x="5940" y="1928"/>
                    <a:pt x="5943" y="1926"/>
                  </a:cubicBezTo>
                  <a:cubicBezTo>
                    <a:pt x="5946" y="1923"/>
                    <a:pt x="5952" y="1922"/>
                    <a:pt x="5956" y="1918"/>
                  </a:cubicBezTo>
                  <a:cubicBezTo>
                    <a:pt x="5958" y="1915"/>
                    <a:pt x="5960" y="1912"/>
                    <a:pt x="5962" y="1909"/>
                  </a:cubicBezTo>
                  <a:cubicBezTo>
                    <a:pt x="5966" y="1905"/>
                    <a:pt x="5968" y="1906"/>
                    <a:pt x="5973" y="1904"/>
                  </a:cubicBezTo>
                  <a:cubicBezTo>
                    <a:pt x="5977" y="1902"/>
                    <a:pt x="5982" y="1896"/>
                    <a:pt x="5987" y="1898"/>
                  </a:cubicBezTo>
                  <a:cubicBezTo>
                    <a:pt x="5989" y="1901"/>
                    <a:pt x="5993" y="1903"/>
                    <a:pt x="5997" y="1904"/>
                  </a:cubicBezTo>
                  <a:cubicBezTo>
                    <a:pt x="6000" y="1904"/>
                    <a:pt x="6004" y="1902"/>
                    <a:pt x="6007" y="1902"/>
                  </a:cubicBezTo>
                  <a:cubicBezTo>
                    <a:pt x="6010" y="1902"/>
                    <a:pt x="6024" y="1904"/>
                    <a:pt x="6026" y="1906"/>
                  </a:cubicBezTo>
                  <a:cubicBezTo>
                    <a:pt x="6028" y="1907"/>
                    <a:pt x="6030" y="1912"/>
                    <a:pt x="6030" y="1914"/>
                  </a:cubicBezTo>
                  <a:cubicBezTo>
                    <a:pt x="6031" y="1911"/>
                    <a:pt x="6032" y="1908"/>
                    <a:pt x="6033" y="1905"/>
                  </a:cubicBezTo>
                  <a:cubicBezTo>
                    <a:pt x="6032" y="1897"/>
                    <a:pt x="6026" y="1901"/>
                    <a:pt x="6026" y="1887"/>
                  </a:cubicBezTo>
                  <a:cubicBezTo>
                    <a:pt x="6026" y="1886"/>
                    <a:pt x="6026" y="1884"/>
                    <a:pt x="6026" y="1883"/>
                  </a:cubicBezTo>
                  <a:cubicBezTo>
                    <a:pt x="6027" y="1872"/>
                    <a:pt x="6040" y="1873"/>
                    <a:pt x="6042" y="1866"/>
                  </a:cubicBezTo>
                  <a:cubicBezTo>
                    <a:pt x="6043" y="1862"/>
                    <a:pt x="6041" y="1858"/>
                    <a:pt x="6040" y="1855"/>
                  </a:cubicBezTo>
                  <a:cubicBezTo>
                    <a:pt x="6030" y="1838"/>
                    <a:pt x="6017" y="1842"/>
                    <a:pt x="6011" y="1834"/>
                  </a:cubicBezTo>
                  <a:close/>
                </a:path>
              </a:pathLst>
            </a:custGeom>
            <a:solidFill>
              <a:srgbClr val="CC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8FBA77E-8D79-433A-9709-6808474EE34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0450" y="3798888"/>
              <a:ext cx="1588" cy="6350"/>
            </a:xfrm>
            <a:custGeom>
              <a:avLst/>
              <a:gdLst>
                <a:gd name="T0" fmla="*/ 0 w 1"/>
                <a:gd name="T1" fmla="*/ 0 h 4"/>
                <a:gd name="T2" fmla="*/ 0 w 1"/>
                <a:gd name="T3" fmla="*/ 4 h 4"/>
                <a:gd name="T4" fmla="*/ 0 w 1"/>
                <a:gd name="T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4">
                  <a:moveTo>
                    <a:pt x="0" y="0"/>
                  </a:moveTo>
                  <a:cubicBezTo>
                    <a:pt x="1" y="2"/>
                    <a:pt x="0" y="2"/>
                    <a:pt x="0" y="4"/>
                  </a:cubicBezTo>
                  <a:cubicBezTo>
                    <a:pt x="1" y="2"/>
                    <a:pt x="1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46EA7B4E-35CE-4BE8-B311-69C5B00B88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0450" y="3805238"/>
              <a:ext cx="1588" cy="1588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1 h 1"/>
                <a:gd name="T4" fmla="*/ 0 w 1"/>
                <a:gd name="T5" fmla="*/ 0 h 1"/>
                <a:gd name="T6" fmla="*/ 0 w 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1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AA022C0B-7FB5-438F-8915-243DD25274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2038" y="3806825"/>
              <a:ext cx="7938" cy="4763"/>
            </a:xfrm>
            <a:custGeom>
              <a:avLst/>
              <a:gdLst>
                <a:gd name="T0" fmla="*/ 6 w 6"/>
                <a:gd name="T1" fmla="*/ 3 h 3"/>
                <a:gd name="T2" fmla="*/ 0 w 6"/>
                <a:gd name="T3" fmla="*/ 0 h 3"/>
                <a:gd name="T4" fmla="*/ 6 w 6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3">
                  <a:moveTo>
                    <a:pt x="6" y="3"/>
                  </a:moveTo>
                  <a:cubicBezTo>
                    <a:pt x="4" y="2"/>
                    <a:pt x="1" y="1"/>
                    <a:pt x="0" y="0"/>
                  </a:cubicBezTo>
                  <a:cubicBezTo>
                    <a:pt x="1" y="2"/>
                    <a:pt x="3" y="2"/>
                    <a:pt x="6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06EA8795-2B88-4B37-99E9-6240DC6BE7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0450" y="3797300"/>
              <a:ext cx="0" cy="1588"/>
            </a:xfrm>
            <a:custGeom>
              <a:avLst/>
              <a:gdLst>
                <a:gd name="T0" fmla="*/ 2 h 2"/>
                <a:gd name="T1" fmla="*/ 0 h 2"/>
                <a:gd name="T2" fmla="*/ 2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C60AD6A1-DEA9-4B0B-9855-77511221BA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0450" y="3805238"/>
              <a:ext cx="0" cy="0"/>
            </a:xfrm>
            <a:custGeom>
              <a:avLst/>
              <a:gdLst>
                <a:gd name="T0" fmla="*/ 1 h 1"/>
                <a:gd name="T1" fmla="*/ 1 h 1"/>
                <a:gd name="T2" fmla="*/ 1 h 1"/>
                <a:gd name="T3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1"/>
                  </a:cubicBezTo>
                  <a:cubicBezTo>
                    <a:pt x="0" y="0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4EDC801E-B0F9-47A3-B2DE-805340176D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3875" y="2876550"/>
              <a:ext cx="150813" cy="76200"/>
            </a:xfrm>
            <a:custGeom>
              <a:avLst/>
              <a:gdLst>
                <a:gd name="T0" fmla="*/ 112 w 113"/>
                <a:gd name="T1" fmla="*/ 36 h 57"/>
                <a:gd name="T2" fmla="*/ 107 w 113"/>
                <a:gd name="T3" fmla="*/ 40 h 57"/>
                <a:gd name="T4" fmla="*/ 105 w 113"/>
                <a:gd name="T5" fmla="*/ 43 h 57"/>
                <a:gd name="T6" fmla="*/ 99 w 113"/>
                <a:gd name="T7" fmla="*/ 44 h 57"/>
                <a:gd name="T8" fmla="*/ 95 w 113"/>
                <a:gd name="T9" fmla="*/ 46 h 57"/>
                <a:gd name="T10" fmla="*/ 86 w 113"/>
                <a:gd name="T11" fmla="*/ 44 h 57"/>
                <a:gd name="T12" fmla="*/ 78 w 113"/>
                <a:gd name="T13" fmla="*/ 48 h 57"/>
                <a:gd name="T14" fmla="*/ 73 w 113"/>
                <a:gd name="T15" fmla="*/ 49 h 57"/>
                <a:gd name="T16" fmla="*/ 68 w 113"/>
                <a:gd name="T17" fmla="*/ 51 h 57"/>
                <a:gd name="T18" fmla="*/ 63 w 113"/>
                <a:gd name="T19" fmla="*/ 52 h 57"/>
                <a:gd name="T20" fmla="*/ 60 w 113"/>
                <a:gd name="T21" fmla="*/ 53 h 57"/>
                <a:gd name="T22" fmla="*/ 54 w 113"/>
                <a:gd name="T23" fmla="*/ 54 h 57"/>
                <a:gd name="T24" fmla="*/ 39 w 113"/>
                <a:gd name="T25" fmla="*/ 55 h 57"/>
                <a:gd name="T26" fmla="*/ 33 w 113"/>
                <a:gd name="T27" fmla="*/ 55 h 57"/>
                <a:gd name="T28" fmla="*/ 21 w 113"/>
                <a:gd name="T29" fmla="*/ 57 h 57"/>
                <a:gd name="T30" fmla="*/ 14 w 113"/>
                <a:gd name="T31" fmla="*/ 51 h 57"/>
                <a:gd name="T32" fmla="*/ 11 w 113"/>
                <a:gd name="T33" fmla="*/ 48 h 57"/>
                <a:gd name="T34" fmla="*/ 0 w 113"/>
                <a:gd name="T35" fmla="*/ 46 h 57"/>
                <a:gd name="T36" fmla="*/ 0 w 113"/>
                <a:gd name="T37" fmla="*/ 44 h 57"/>
                <a:gd name="T38" fmla="*/ 3 w 113"/>
                <a:gd name="T39" fmla="*/ 35 h 57"/>
                <a:gd name="T40" fmla="*/ 5 w 113"/>
                <a:gd name="T41" fmla="*/ 33 h 57"/>
                <a:gd name="T42" fmla="*/ 14 w 113"/>
                <a:gd name="T43" fmla="*/ 26 h 57"/>
                <a:gd name="T44" fmla="*/ 17 w 113"/>
                <a:gd name="T45" fmla="*/ 23 h 57"/>
                <a:gd name="T46" fmla="*/ 32 w 113"/>
                <a:gd name="T47" fmla="*/ 16 h 57"/>
                <a:gd name="T48" fmla="*/ 37 w 113"/>
                <a:gd name="T49" fmla="*/ 12 h 57"/>
                <a:gd name="T50" fmla="*/ 53 w 113"/>
                <a:gd name="T51" fmla="*/ 11 h 57"/>
                <a:gd name="T52" fmla="*/ 62 w 113"/>
                <a:gd name="T53" fmla="*/ 7 h 57"/>
                <a:gd name="T54" fmla="*/ 89 w 113"/>
                <a:gd name="T55" fmla="*/ 0 h 57"/>
                <a:gd name="T56" fmla="*/ 91 w 113"/>
                <a:gd name="T57" fmla="*/ 6 h 57"/>
                <a:gd name="T58" fmla="*/ 99 w 113"/>
                <a:gd name="T59" fmla="*/ 9 h 57"/>
                <a:gd name="T60" fmla="*/ 99 w 113"/>
                <a:gd name="T61" fmla="*/ 11 h 57"/>
                <a:gd name="T62" fmla="*/ 98 w 113"/>
                <a:gd name="T63" fmla="*/ 13 h 57"/>
                <a:gd name="T64" fmla="*/ 99 w 113"/>
                <a:gd name="T65" fmla="*/ 21 h 57"/>
                <a:gd name="T66" fmla="*/ 99 w 113"/>
                <a:gd name="T67" fmla="*/ 29 h 57"/>
                <a:gd name="T68" fmla="*/ 99 w 113"/>
                <a:gd name="T69" fmla="*/ 37 h 57"/>
                <a:gd name="T70" fmla="*/ 101 w 113"/>
                <a:gd name="T71" fmla="*/ 39 h 57"/>
                <a:gd name="T72" fmla="*/ 104 w 113"/>
                <a:gd name="T73" fmla="*/ 38 h 57"/>
                <a:gd name="T74" fmla="*/ 111 w 113"/>
                <a:gd name="T75" fmla="*/ 31 h 57"/>
                <a:gd name="T76" fmla="*/ 113 w 113"/>
                <a:gd name="T77" fmla="*/ 31 h 57"/>
                <a:gd name="T78" fmla="*/ 113 w 113"/>
                <a:gd name="T79" fmla="*/ 33 h 57"/>
                <a:gd name="T80" fmla="*/ 112 w 113"/>
                <a:gd name="T81" fmla="*/ 36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3" h="57">
                  <a:moveTo>
                    <a:pt x="112" y="36"/>
                  </a:moveTo>
                  <a:cubicBezTo>
                    <a:pt x="111" y="38"/>
                    <a:pt x="108" y="39"/>
                    <a:pt x="107" y="40"/>
                  </a:cubicBezTo>
                  <a:cubicBezTo>
                    <a:pt x="106" y="41"/>
                    <a:pt x="106" y="42"/>
                    <a:pt x="105" y="43"/>
                  </a:cubicBezTo>
                  <a:cubicBezTo>
                    <a:pt x="103" y="43"/>
                    <a:pt x="101" y="43"/>
                    <a:pt x="99" y="44"/>
                  </a:cubicBezTo>
                  <a:cubicBezTo>
                    <a:pt x="97" y="44"/>
                    <a:pt x="96" y="46"/>
                    <a:pt x="95" y="46"/>
                  </a:cubicBezTo>
                  <a:cubicBezTo>
                    <a:pt x="92" y="46"/>
                    <a:pt x="90" y="43"/>
                    <a:pt x="86" y="44"/>
                  </a:cubicBezTo>
                  <a:cubicBezTo>
                    <a:pt x="83" y="45"/>
                    <a:pt x="81" y="47"/>
                    <a:pt x="78" y="48"/>
                  </a:cubicBezTo>
                  <a:cubicBezTo>
                    <a:pt x="76" y="48"/>
                    <a:pt x="74" y="48"/>
                    <a:pt x="73" y="49"/>
                  </a:cubicBezTo>
                  <a:cubicBezTo>
                    <a:pt x="71" y="49"/>
                    <a:pt x="69" y="51"/>
                    <a:pt x="68" y="51"/>
                  </a:cubicBezTo>
                  <a:cubicBezTo>
                    <a:pt x="66" y="52"/>
                    <a:pt x="64" y="51"/>
                    <a:pt x="63" y="52"/>
                  </a:cubicBezTo>
                  <a:cubicBezTo>
                    <a:pt x="61" y="52"/>
                    <a:pt x="61" y="53"/>
                    <a:pt x="60" y="53"/>
                  </a:cubicBezTo>
                  <a:cubicBezTo>
                    <a:pt x="59" y="54"/>
                    <a:pt x="56" y="54"/>
                    <a:pt x="54" y="54"/>
                  </a:cubicBezTo>
                  <a:cubicBezTo>
                    <a:pt x="49" y="55"/>
                    <a:pt x="45" y="51"/>
                    <a:pt x="39" y="55"/>
                  </a:cubicBezTo>
                  <a:cubicBezTo>
                    <a:pt x="37" y="55"/>
                    <a:pt x="35" y="55"/>
                    <a:pt x="33" y="55"/>
                  </a:cubicBezTo>
                  <a:cubicBezTo>
                    <a:pt x="32" y="56"/>
                    <a:pt x="22" y="57"/>
                    <a:pt x="21" y="57"/>
                  </a:cubicBezTo>
                  <a:cubicBezTo>
                    <a:pt x="18" y="52"/>
                    <a:pt x="21" y="52"/>
                    <a:pt x="14" y="51"/>
                  </a:cubicBezTo>
                  <a:cubicBezTo>
                    <a:pt x="13" y="50"/>
                    <a:pt x="12" y="48"/>
                    <a:pt x="11" y="48"/>
                  </a:cubicBezTo>
                  <a:cubicBezTo>
                    <a:pt x="6" y="49"/>
                    <a:pt x="4" y="49"/>
                    <a:pt x="0" y="46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4" y="37"/>
                    <a:pt x="1" y="37"/>
                    <a:pt x="3" y="35"/>
                  </a:cubicBezTo>
                  <a:cubicBezTo>
                    <a:pt x="3" y="34"/>
                    <a:pt x="4" y="33"/>
                    <a:pt x="5" y="33"/>
                  </a:cubicBezTo>
                  <a:cubicBezTo>
                    <a:pt x="9" y="27"/>
                    <a:pt x="11" y="29"/>
                    <a:pt x="14" y="26"/>
                  </a:cubicBezTo>
                  <a:cubicBezTo>
                    <a:pt x="15" y="25"/>
                    <a:pt x="16" y="24"/>
                    <a:pt x="17" y="23"/>
                  </a:cubicBezTo>
                  <a:cubicBezTo>
                    <a:pt x="18" y="22"/>
                    <a:pt x="28" y="18"/>
                    <a:pt x="32" y="16"/>
                  </a:cubicBezTo>
                  <a:cubicBezTo>
                    <a:pt x="33" y="15"/>
                    <a:pt x="35" y="13"/>
                    <a:pt x="37" y="12"/>
                  </a:cubicBezTo>
                  <a:cubicBezTo>
                    <a:pt x="42" y="11"/>
                    <a:pt x="48" y="12"/>
                    <a:pt x="53" y="11"/>
                  </a:cubicBezTo>
                  <a:cubicBezTo>
                    <a:pt x="56" y="11"/>
                    <a:pt x="59" y="9"/>
                    <a:pt x="62" y="7"/>
                  </a:cubicBezTo>
                  <a:cubicBezTo>
                    <a:pt x="66" y="6"/>
                    <a:pt x="86" y="0"/>
                    <a:pt x="89" y="0"/>
                  </a:cubicBezTo>
                  <a:cubicBezTo>
                    <a:pt x="91" y="1"/>
                    <a:pt x="91" y="4"/>
                    <a:pt x="91" y="6"/>
                  </a:cubicBezTo>
                  <a:cubicBezTo>
                    <a:pt x="92" y="8"/>
                    <a:pt x="96" y="8"/>
                    <a:pt x="99" y="9"/>
                  </a:cubicBezTo>
                  <a:cubicBezTo>
                    <a:pt x="99" y="11"/>
                    <a:pt x="99" y="11"/>
                    <a:pt x="99" y="11"/>
                  </a:cubicBezTo>
                  <a:cubicBezTo>
                    <a:pt x="99" y="11"/>
                    <a:pt x="99" y="13"/>
                    <a:pt x="98" y="13"/>
                  </a:cubicBezTo>
                  <a:cubicBezTo>
                    <a:pt x="97" y="17"/>
                    <a:pt x="100" y="18"/>
                    <a:pt x="99" y="21"/>
                  </a:cubicBezTo>
                  <a:cubicBezTo>
                    <a:pt x="99" y="25"/>
                    <a:pt x="97" y="21"/>
                    <a:pt x="99" y="29"/>
                  </a:cubicBezTo>
                  <a:cubicBezTo>
                    <a:pt x="97" y="31"/>
                    <a:pt x="97" y="35"/>
                    <a:pt x="99" y="37"/>
                  </a:cubicBezTo>
                  <a:cubicBezTo>
                    <a:pt x="100" y="38"/>
                    <a:pt x="101" y="38"/>
                    <a:pt x="101" y="39"/>
                  </a:cubicBezTo>
                  <a:cubicBezTo>
                    <a:pt x="102" y="39"/>
                    <a:pt x="103" y="38"/>
                    <a:pt x="104" y="38"/>
                  </a:cubicBezTo>
                  <a:cubicBezTo>
                    <a:pt x="106" y="35"/>
                    <a:pt x="108" y="34"/>
                    <a:pt x="111" y="31"/>
                  </a:cubicBezTo>
                  <a:cubicBezTo>
                    <a:pt x="113" y="31"/>
                    <a:pt x="113" y="31"/>
                    <a:pt x="113" y="31"/>
                  </a:cubicBezTo>
                  <a:cubicBezTo>
                    <a:pt x="113" y="33"/>
                    <a:pt x="113" y="33"/>
                    <a:pt x="113" y="33"/>
                  </a:cubicBezTo>
                  <a:cubicBezTo>
                    <a:pt x="113" y="33"/>
                    <a:pt x="112" y="35"/>
                    <a:pt x="112" y="36"/>
                  </a:cubicBezTo>
                  <a:close/>
                </a:path>
              </a:pathLst>
            </a:custGeom>
            <a:solidFill>
              <a:srgbClr val="CC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67608805-EE10-4303-887B-9A6586D3FE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9163" y="3316288"/>
              <a:ext cx="7938" cy="12700"/>
            </a:xfrm>
            <a:custGeom>
              <a:avLst/>
              <a:gdLst>
                <a:gd name="T0" fmla="*/ 5 w 6"/>
                <a:gd name="T1" fmla="*/ 9 h 10"/>
                <a:gd name="T2" fmla="*/ 5 w 6"/>
                <a:gd name="T3" fmla="*/ 10 h 10"/>
                <a:gd name="T4" fmla="*/ 4 w 6"/>
                <a:gd name="T5" fmla="*/ 9 h 10"/>
                <a:gd name="T6" fmla="*/ 1 w 6"/>
                <a:gd name="T7" fmla="*/ 2 h 10"/>
                <a:gd name="T8" fmla="*/ 2 w 6"/>
                <a:gd name="T9" fmla="*/ 2 h 10"/>
                <a:gd name="T10" fmla="*/ 4 w 6"/>
                <a:gd name="T11" fmla="*/ 0 h 10"/>
                <a:gd name="T12" fmla="*/ 6 w 6"/>
                <a:gd name="T13" fmla="*/ 0 h 10"/>
                <a:gd name="T14" fmla="*/ 6 w 6"/>
                <a:gd name="T15" fmla="*/ 1 h 10"/>
                <a:gd name="T16" fmla="*/ 5 w 6"/>
                <a:gd name="T17" fmla="*/ 9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0">
                  <a:moveTo>
                    <a:pt x="5" y="9"/>
                  </a:moveTo>
                  <a:cubicBezTo>
                    <a:pt x="5" y="10"/>
                    <a:pt x="5" y="10"/>
                    <a:pt x="5" y="10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7"/>
                    <a:pt x="0" y="4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3" y="1"/>
                    <a:pt x="4" y="1"/>
                    <a:pt x="4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3"/>
                    <a:pt x="3" y="3"/>
                    <a:pt x="5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id="{8DDAFD5E-46FC-4173-B70E-B7F90E7FB1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0275" y="3313113"/>
              <a:ext cx="33338" cy="38100"/>
            </a:xfrm>
            <a:custGeom>
              <a:avLst/>
              <a:gdLst>
                <a:gd name="T0" fmla="*/ 20 w 26"/>
                <a:gd name="T1" fmla="*/ 8 h 28"/>
                <a:gd name="T2" fmla="*/ 9 w 26"/>
                <a:gd name="T3" fmla="*/ 9 h 28"/>
                <a:gd name="T4" fmla="*/ 8 w 26"/>
                <a:gd name="T5" fmla="*/ 10 h 28"/>
                <a:gd name="T6" fmla="*/ 11 w 26"/>
                <a:gd name="T7" fmla="*/ 15 h 28"/>
                <a:gd name="T8" fmla="*/ 15 w 26"/>
                <a:gd name="T9" fmla="*/ 13 h 28"/>
                <a:gd name="T10" fmla="*/ 17 w 26"/>
                <a:gd name="T11" fmla="*/ 15 h 28"/>
                <a:gd name="T12" fmla="*/ 24 w 26"/>
                <a:gd name="T13" fmla="*/ 21 h 28"/>
                <a:gd name="T14" fmla="*/ 26 w 26"/>
                <a:gd name="T15" fmla="*/ 26 h 28"/>
                <a:gd name="T16" fmla="*/ 25 w 26"/>
                <a:gd name="T17" fmla="*/ 26 h 28"/>
                <a:gd name="T18" fmla="*/ 17 w 26"/>
                <a:gd name="T19" fmla="*/ 26 h 28"/>
                <a:gd name="T20" fmla="*/ 10 w 26"/>
                <a:gd name="T21" fmla="*/ 28 h 28"/>
                <a:gd name="T22" fmla="*/ 6 w 26"/>
                <a:gd name="T23" fmla="*/ 24 h 28"/>
                <a:gd name="T24" fmla="*/ 1 w 26"/>
                <a:gd name="T25" fmla="*/ 23 h 28"/>
                <a:gd name="T26" fmla="*/ 0 w 26"/>
                <a:gd name="T27" fmla="*/ 22 h 28"/>
                <a:gd name="T28" fmla="*/ 4 w 26"/>
                <a:gd name="T29" fmla="*/ 22 h 28"/>
                <a:gd name="T30" fmla="*/ 5 w 26"/>
                <a:gd name="T31" fmla="*/ 18 h 28"/>
                <a:gd name="T32" fmla="*/ 3 w 26"/>
                <a:gd name="T33" fmla="*/ 16 h 28"/>
                <a:gd name="T34" fmla="*/ 3 w 26"/>
                <a:gd name="T35" fmla="*/ 15 h 28"/>
                <a:gd name="T36" fmla="*/ 7 w 26"/>
                <a:gd name="T37" fmla="*/ 15 h 28"/>
                <a:gd name="T38" fmla="*/ 8 w 26"/>
                <a:gd name="T39" fmla="*/ 15 h 28"/>
                <a:gd name="T40" fmla="*/ 8 w 26"/>
                <a:gd name="T41" fmla="*/ 14 h 28"/>
                <a:gd name="T42" fmla="*/ 4 w 26"/>
                <a:gd name="T43" fmla="*/ 10 h 28"/>
                <a:gd name="T44" fmla="*/ 5 w 26"/>
                <a:gd name="T45" fmla="*/ 8 h 28"/>
                <a:gd name="T46" fmla="*/ 4 w 26"/>
                <a:gd name="T47" fmla="*/ 7 h 28"/>
                <a:gd name="T48" fmla="*/ 2 w 26"/>
                <a:gd name="T49" fmla="*/ 6 h 28"/>
                <a:gd name="T50" fmla="*/ 1 w 26"/>
                <a:gd name="T51" fmla="*/ 5 h 28"/>
                <a:gd name="T52" fmla="*/ 10 w 26"/>
                <a:gd name="T53" fmla="*/ 1 h 28"/>
                <a:gd name="T54" fmla="*/ 14 w 26"/>
                <a:gd name="T55" fmla="*/ 3 h 28"/>
                <a:gd name="T56" fmla="*/ 15 w 26"/>
                <a:gd name="T57" fmla="*/ 5 h 28"/>
                <a:gd name="T58" fmla="*/ 17 w 26"/>
                <a:gd name="T59" fmla="*/ 5 h 28"/>
                <a:gd name="T60" fmla="*/ 20 w 26"/>
                <a:gd name="T61" fmla="*/ 3 h 28"/>
                <a:gd name="T62" fmla="*/ 20 w 26"/>
                <a:gd name="T63" fmla="*/ 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6" h="28">
                  <a:moveTo>
                    <a:pt x="20" y="8"/>
                  </a:moveTo>
                  <a:cubicBezTo>
                    <a:pt x="16" y="9"/>
                    <a:pt x="14" y="7"/>
                    <a:pt x="9" y="9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9" y="13"/>
                    <a:pt x="9" y="13"/>
                    <a:pt x="11" y="15"/>
                  </a:cubicBezTo>
                  <a:cubicBezTo>
                    <a:pt x="12" y="14"/>
                    <a:pt x="14" y="13"/>
                    <a:pt x="15" y="13"/>
                  </a:cubicBezTo>
                  <a:cubicBezTo>
                    <a:pt x="16" y="14"/>
                    <a:pt x="16" y="15"/>
                    <a:pt x="17" y="15"/>
                  </a:cubicBezTo>
                  <a:cubicBezTo>
                    <a:pt x="16" y="21"/>
                    <a:pt x="20" y="22"/>
                    <a:pt x="24" y="21"/>
                  </a:cubicBezTo>
                  <a:cubicBezTo>
                    <a:pt x="25" y="23"/>
                    <a:pt x="26" y="24"/>
                    <a:pt x="26" y="26"/>
                  </a:cubicBezTo>
                  <a:cubicBezTo>
                    <a:pt x="25" y="26"/>
                    <a:pt x="25" y="26"/>
                    <a:pt x="25" y="26"/>
                  </a:cubicBezTo>
                  <a:cubicBezTo>
                    <a:pt x="22" y="26"/>
                    <a:pt x="20" y="25"/>
                    <a:pt x="17" y="26"/>
                  </a:cubicBezTo>
                  <a:cubicBezTo>
                    <a:pt x="14" y="27"/>
                    <a:pt x="13" y="28"/>
                    <a:pt x="10" y="28"/>
                  </a:cubicBezTo>
                  <a:cubicBezTo>
                    <a:pt x="8" y="27"/>
                    <a:pt x="7" y="26"/>
                    <a:pt x="6" y="24"/>
                  </a:cubicBezTo>
                  <a:cubicBezTo>
                    <a:pt x="4" y="24"/>
                    <a:pt x="2" y="24"/>
                    <a:pt x="1" y="23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1" y="21"/>
                    <a:pt x="3" y="22"/>
                    <a:pt x="4" y="22"/>
                  </a:cubicBezTo>
                  <a:cubicBezTo>
                    <a:pt x="5" y="21"/>
                    <a:pt x="6" y="19"/>
                    <a:pt x="5" y="18"/>
                  </a:cubicBezTo>
                  <a:cubicBezTo>
                    <a:pt x="4" y="18"/>
                    <a:pt x="4" y="17"/>
                    <a:pt x="3" y="16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4" y="15"/>
                    <a:pt x="6" y="15"/>
                    <a:pt x="7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7" y="12"/>
                    <a:pt x="5" y="13"/>
                    <a:pt x="4" y="10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3" y="6"/>
                    <a:pt x="2" y="6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2" y="2"/>
                    <a:pt x="8" y="0"/>
                    <a:pt x="10" y="1"/>
                  </a:cubicBezTo>
                  <a:cubicBezTo>
                    <a:pt x="11" y="2"/>
                    <a:pt x="12" y="3"/>
                    <a:pt x="14" y="3"/>
                  </a:cubicBezTo>
                  <a:cubicBezTo>
                    <a:pt x="14" y="4"/>
                    <a:pt x="14" y="5"/>
                    <a:pt x="15" y="5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8" y="4"/>
                    <a:pt x="19" y="3"/>
                    <a:pt x="20" y="3"/>
                  </a:cubicBezTo>
                  <a:cubicBezTo>
                    <a:pt x="20" y="5"/>
                    <a:pt x="20" y="7"/>
                    <a:pt x="2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2DF9B32E-0F65-4968-BF3B-3D85963BC5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9175" y="3557588"/>
              <a:ext cx="7938" cy="6350"/>
            </a:xfrm>
            <a:custGeom>
              <a:avLst/>
              <a:gdLst>
                <a:gd name="T0" fmla="*/ 6 w 6"/>
                <a:gd name="T1" fmla="*/ 2 h 4"/>
                <a:gd name="T2" fmla="*/ 6 w 6"/>
                <a:gd name="T3" fmla="*/ 4 h 4"/>
                <a:gd name="T4" fmla="*/ 5 w 6"/>
                <a:gd name="T5" fmla="*/ 4 h 4"/>
                <a:gd name="T6" fmla="*/ 2 w 6"/>
                <a:gd name="T7" fmla="*/ 4 h 4"/>
                <a:gd name="T8" fmla="*/ 1 w 6"/>
                <a:gd name="T9" fmla="*/ 3 h 4"/>
                <a:gd name="T10" fmla="*/ 0 w 6"/>
                <a:gd name="T11" fmla="*/ 0 h 4"/>
                <a:gd name="T12" fmla="*/ 6 w 6"/>
                <a:gd name="T13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4">
                  <a:moveTo>
                    <a:pt x="6" y="2"/>
                  </a:moveTo>
                  <a:cubicBezTo>
                    <a:pt x="6" y="4"/>
                    <a:pt x="6" y="4"/>
                    <a:pt x="6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4" y="4"/>
                    <a:pt x="3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0" y="1"/>
                    <a:pt x="0" y="0"/>
                  </a:cubicBezTo>
                  <a:cubicBezTo>
                    <a:pt x="3" y="0"/>
                    <a:pt x="5" y="0"/>
                    <a:pt x="6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id="{E53F2A93-A17A-401D-A960-2CE5F9DD240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6788" y="3754438"/>
              <a:ext cx="23813" cy="44450"/>
            </a:xfrm>
            <a:custGeom>
              <a:avLst/>
              <a:gdLst>
                <a:gd name="T0" fmla="*/ 9 w 18"/>
                <a:gd name="T1" fmla="*/ 5 h 34"/>
                <a:gd name="T2" fmla="*/ 11 w 18"/>
                <a:gd name="T3" fmla="*/ 7 h 34"/>
                <a:gd name="T4" fmla="*/ 12 w 18"/>
                <a:gd name="T5" fmla="*/ 11 h 34"/>
                <a:gd name="T6" fmla="*/ 13 w 18"/>
                <a:gd name="T7" fmla="*/ 12 h 34"/>
                <a:gd name="T8" fmla="*/ 13 w 18"/>
                <a:gd name="T9" fmla="*/ 13 h 34"/>
                <a:gd name="T10" fmla="*/ 12 w 18"/>
                <a:gd name="T11" fmla="*/ 19 h 34"/>
                <a:gd name="T12" fmla="*/ 14 w 18"/>
                <a:gd name="T13" fmla="*/ 20 h 34"/>
                <a:gd name="T14" fmla="*/ 16 w 18"/>
                <a:gd name="T15" fmla="*/ 17 h 34"/>
                <a:gd name="T16" fmla="*/ 16 w 18"/>
                <a:gd name="T17" fmla="*/ 18 h 34"/>
                <a:gd name="T18" fmla="*/ 17 w 18"/>
                <a:gd name="T19" fmla="*/ 21 h 34"/>
                <a:gd name="T20" fmla="*/ 16 w 18"/>
                <a:gd name="T21" fmla="*/ 24 h 34"/>
                <a:gd name="T22" fmla="*/ 18 w 18"/>
                <a:gd name="T23" fmla="*/ 26 h 34"/>
                <a:gd name="T24" fmla="*/ 17 w 18"/>
                <a:gd name="T25" fmla="*/ 29 h 34"/>
                <a:gd name="T26" fmla="*/ 12 w 18"/>
                <a:gd name="T27" fmla="*/ 34 h 34"/>
                <a:gd name="T28" fmla="*/ 11 w 18"/>
                <a:gd name="T29" fmla="*/ 33 h 34"/>
                <a:gd name="T30" fmla="*/ 11 w 18"/>
                <a:gd name="T31" fmla="*/ 30 h 34"/>
                <a:gd name="T32" fmla="*/ 11 w 18"/>
                <a:gd name="T33" fmla="*/ 29 h 34"/>
                <a:gd name="T34" fmla="*/ 5 w 18"/>
                <a:gd name="T35" fmla="*/ 28 h 34"/>
                <a:gd name="T36" fmla="*/ 0 w 18"/>
                <a:gd name="T37" fmla="*/ 24 h 34"/>
                <a:gd name="T38" fmla="*/ 1 w 18"/>
                <a:gd name="T39" fmla="*/ 13 h 34"/>
                <a:gd name="T40" fmla="*/ 2 w 18"/>
                <a:gd name="T41" fmla="*/ 10 h 34"/>
                <a:gd name="T42" fmla="*/ 3 w 18"/>
                <a:gd name="T43" fmla="*/ 2 h 34"/>
                <a:gd name="T44" fmla="*/ 9 w 18"/>
                <a:gd name="T45" fmla="*/ 1 h 34"/>
                <a:gd name="T46" fmla="*/ 9 w 18"/>
                <a:gd name="T47" fmla="*/ 5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8" h="34">
                  <a:moveTo>
                    <a:pt x="9" y="5"/>
                  </a:moveTo>
                  <a:cubicBezTo>
                    <a:pt x="10" y="6"/>
                    <a:pt x="11" y="6"/>
                    <a:pt x="11" y="7"/>
                  </a:cubicBezTo>
                  <a:cubicBezTo>
                    <a:pt x="12" y="8"/>
                    <a:pt x="11" y="10"/>
                    <a:pt x="12" y="11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2" y="15"/>
                    <a:pt x="11" y="16"/>
                    <a:pt x="12" y="19"/>
                  </a:cubicBezTo>
                  <a:cubicBezTo>
                    <a:pt x="12" y="19"/>
                    <a:pt x="14" y="20"/>
                    <a:pt x="14" y="20"/>
                  </a:cubicBezTo>
                  <a:cubicBezTo>
                    <a:pt x="15" y="20"/>
                    <a:pt x="16" y="18"/>
                    <a:pt x="16" y="17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6" y="19"/>
                    <a:pt x="17" y="20"/>
                    <a:pt x="17" y="21"/>
                  </a:cubicBezTo>
                  <a:cubicBezTo>
                    <a:pt x="16" y="22"/>
                    <a:pt x="16" y="23"/>
                    <a:pt x="16" y="24"/>
                  </a:cubicBezTo>
                  <a:cubicBezTo>
                    <a:pt x="16" y="25"/>
                    <a:pt x="17" y="26"/>
                    <a:pt x="18" y="26"/>
                  </a:cubicBezTo>
                  <a:cubicBezTo>
                    <a:pt x="18" y="27"/>
                    <a:pt x="18" y="28"/>
                    <a:pt x="17" y="29"/>
                  </a:cubicBezTo>
                  <a:cubicBezTo>
                    <a:pt x="16" y="33"/>
                    <a:pt x="16" y="34"/>
                    <a:pt x="12" y="34"/>
                  </a:cubicBezTo>
                  <a:cubicBezTo>
                    <a:pt x="11" y="33"/>
                    <a:pt x="11" y="33"/>
                    <a:pt x="11" y="33"/>
                  </a:cubicBezTo>
                  <a:cubicBezTo>
                    <a:pt x="10" y="32"/>
                    <a:pt x="11" y="30"/>
                    <a:pt x="11" y="30"/>
                  </a:cubicBezTo>
                  <a:cubicBezTo>
                    <a:pt x="11" y="29"/>
                    <a:pt x="11" y="29"/>
                    <a:pt x="11" y="29"/>
                  </a:cubicBezTo>
                  <a:cubicBezTo>
                    <a:pt x="10" y="29"/>
                    <a:pt x="6" y="28"/>
                    <a:pt x="5" y="28"/>
                  </a:cubicBezTo>
                  <a:cubicBezTo>
                    <a:pt x="4" y="27"/>
                    <a:pt x="1" y="26"/>
                    <a:pt x="0" y="24"/>
                  </a:cubicBezTo>
                  <a:cubicBezTo>
                    <a:pt x="0" y="24"/>
                    <a:pt x="0" y="13"/>
                    <a:pt x="1" y="13"/>
                  </a:cubicBezTo>
                  <a:cubicBezTo>
                    <a:pt x="1" y="12"/>
                    <a:pt x="2" y="11"/>
                    <a:pt x="2" y="10"/>
                  </a:cubicBezTo>
                  <a:cubicBezTo>
                    <a:pt x="2" y="9"/>
                    <a:pt x="3" y="4"/>
                    <a:pt x="3" y="2"/>
                  </a:cubicBezTo>
                  <a:cubicBezTo>
                    <a:pt x="4" y="0"/>
                    <a:pt x="7" y="1"/>
                    <a:pt x="9" y="1"/>
                  </a:cubicBezTo>
                  <a:cubicBezTo>
                    <a:pt x="9" y="2"/>
                    <a:pt x="9" y="4"/>
                    <a:pt x="9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3" name="Freeform 23">
              <a:extLst>
                <a:ext uri="{FF2B5EF4-FFF2-40B4-BE49-F238E27FC236}">
                  <a16:creationId xmlns:a16="http://schemas.microsoft.com/office/drawing/2014/main" id="{3AA7685C-FFDC-4F63-9FB4-68D2ADBF03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6950" y="3802063"/>
              <a:ext cx="6350" cy="7938"/>
            </a:xfrm>
            <a:custGeom>
              <a:avLst/>
              <a:gdLst>
                <a:gd name="T0" fmla="*/ 5 w 5"/>
                <a:gd name="T1" fmla="*/ 1 h 6"/>
                <a:gd name="T2" fmla="*/ 5 w 5"/>
                <a:gd name="T3" fmla="*/ 4 h 6"/>
                <a:gd name="T4" fmla="*/ 4 w 5"/>
                <a:gd name="T5" fmla="*/ 5 h 6"/>
                <a:gd name="T6" fmla="*/ 2 w 5"/>
                <a:gd name="T7" fmla="*/ 6 h 6"/>
                <a:gd name="T8" fmla="*/ 1 w 5"/>
                <a:gd name="T9" fmla="*/ 6 h 6"/>
                <a:gd name="T10" fmla="*/ 0 w 5"/>
                <a:gd name="T11" fmla="*/ 4 h 6"/>
                <a:gd name="T12" fmla="*/ 2 w 5"/>
                <a:gd name="T13" fmla="*/ 1 h 6"/>
                <a:gd name="T14" fmla="*/ 5 w 5"/>
                <a:gd name="T15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6">
                  <a:moveTo>
                    <a:pt x="5" y="1"/>
                  </a:moveTo>
                  <a:cubicBezTo>
                    <a:pt x="4" y="2"/>
                    <a:pt x="4" y="3"/>
                    <a:pt x="5" y="4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6"/>
                    <a:pt x="3" y="6"/>
                    <a:pt x="2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3"/>
                    <a:pt x="1" y="2"/>
                    <a:pt x="2" y="1"/>
                  </a:cubicBezTo>
                  <a:cubicBezTo>
                    <a:pt x="3" y="0"/>
                    <a:pt x="4" y="1"/>
                    <a:pt x="5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4" name="Freeform 24">
              <a:extLst>
                <a:ext uri="{FF2B5EF4-FFF2-40B4-BE49-F238E27FC236}">
                  <a16:creationId xmlns:a16="http://schemas.microsoft.com/office/drawing/2014/main" id="{2A38C2CC-7A9D-4A0F-962C-80C9FA4473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1213" y="3802063"/>
              <a:ext cx="11113" cy="15875"/>
            </a:xfrm>
            <a:custGeom>
              <a:avLst/>
              <a:gdLst>
                <a:gd name="T0" fmla="*/ 6 w 8"/>
                <a:gd name="T1" fmla="*/ 10 h 12"/>
                <a:gd name="T2" fmla="*/ 6 w 8"/>
                <a:gd name="T3" fmla="*/ 10 h 12"/>
                <a:gd name="T4" fmla="*/ 5 w 8"/>
                <a:gd name="T5" fmla="*/ 9 h 12"/>
                <a:gd name="T6" fmla="*/ 1 w 8"/>
                <a:gd name="T7" fmla="*/ 12 h 12"/>
                <a:gd name="T8" fmla="*/ 0 w 8"/>
                <a:gd name="T9" fmla="*/ 5 h 12"/>
                <a:gd name="T10" fmla="*/ 8 w 8"/>
                <a:gd name="T11" fmla="*/ 1 h 12"/>
                <a:gd name="T12" fmla="*/ 6 w 8"/>
                <a:gd name="T13" fmla="*/ 1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12">
                  <a:moveTo>
                    <a:pt x="6" y="10"/>
                  </a:moveTo>
                  <a:cubicBezTo>
                    <a:pt x="6" y="10"/>
                    <a:pt x="6" y="10"/>
                    <a:pt x="6" y="10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3" y="10"/>
                    <a:pt x="3" y="12"/>
                    <a:pt x="1" y="12"/>
                  </a:cubicBezTo>
                  <a:cubicBezTo>
                    <a:pt x="0" y="11"/>
                    <a:pt x="0" y="6"/>
                    <a:pt x="0" y="5"/>
                  </a:cubicBezTo>
                  <a:cubicBezTo>
                    <a:pt x="3" y="4"/>
                    <a:pt x="6" y="0"/>
                    <a:pt x="8" y="1"/>
                  </a:cubicBezTo>
                  <a:cubicBezTo>
                    <a:pt x="8" y="2"/>
                    <a:pt x="7" y="8"/>
                    <a:pt x="6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5" name="Freeform 25">
              <a:extLst>
                <a:ext uri="{FF2B5EF4-FFF2-40B4-BE49-F238E27FC236}">
                  <a16:creationId xmlns:a16="http://schemas.microsoft.com/office/drawing/2014/main" id="{13C661E7-0FE3-46D4-85B5-3AC8203F3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4050" y="3076575"/>
              <a:ext cx="50800" cy="33338"/>
            </a:xfrm>
            <a:custGeom>
              <a:avLst/>
              <a:gdLst>
                <a:gd name="T0" fmla="*/ 27 w 38"/>
                <a:gd name="T1" fmla="*/ 25 h 25"/>
                <a:gd name="T2" fmla="*/ 26 w 38"/>
                <a:gd name="T3" fmla="*/ 23 h 25"/>
                <a:gd name="T4" fmla="*/ 25 w 38"/>
                <a:gd name="T5" fmla="*/ 23 h 25"/>
                <a:gd name="T6" fmla="*/ 24 w 38"/>
                <a:gd name="T7" fmla="*/ 21 h 25"/>
                <a:gd name="T8" fmla="*/ 19 w 38"/>
                <a:gd name="T9" fmla="*/ 17 h 25"/>
                <a:gd name="T10" fmla="*/ 11 w 38"/>
                <a:gd name="T11" fmla="*/ 12 h 25"/>
                <a:gd name="T12" fmla="*/ 9 w 38"/>
                <a:gd name="T13" fmla="*/ 12 h 25"/>
                <a:gd name="T14" fmla="*/ 7 w 38"/>
                <a:gd name="T15" fmla="*/ 12 h 25"/>
                <a:gd name="T16" fmla="*/ 0 w 38"/>
                <a:gd name="T17" fmla="*/ 5 h 25"/>
                <a:gd name="T18" fmla="*/ 1 w 38"/>
                <a:gd name="T19" fmla="*/ 4 h 25"/>
                <a:gd name="T20" fmla="*/ 8 w 38"/>
                <a:gd name="T21" fmla="*/ 3 h 25"/>
                <a:gd name="T22" fmla="*/ 12 w 38"/>
                <a:gd name="T23" fmla="*/ 2 h 25"/>
                <a:gd name="T24" fmla="*/ 24 w 38"/>
                <a:gd name="T25" fmla="*/ 2 h 25"/>
                <a:gd name="T26" fmla="*/ 29 w 38"/>
                <a:gd name="T27" fmla="*/ 1 h 25"/>
                <a:gd name="T28" fmla="*/ 34 w 38"/>
                <a:gd name="T29" fmla="*/ 4 h 25"/>
                <a:gd name="T30" fmla="*/ 38 w 38"/>
                <a:gd name="T31" fmla="*/ 11 h 25"/>
                <a:gd name="T32" fmla="*/ 38 w 38"/>
                <a:gd name="T33" fmla="*/ 12 h 25"/>
                <a:gd name="T34" fmla="*/ 36 w 38"/>
                <a:gd name="T35" fmla="*/ 12 h 25"/>
                <a:gd name="T36" fmla="*/ 35 w 38"/>
                <a:gd name="T37" fmla="*/ 15 h 25"/>
                <a:gd name="T38" fmla="*/ 36 w 38"/>
                <a:gd name="T39" fmla="*/ 16 h 25"/>
                <a:gd name="T40" fmla="*/ 38 w 38"/>
                <a:gd name="T41" fmla="*/ 20 h 25"/>
                <a:gd name="T42" fmla="*/ 34 w 38"/>
                <a:gd name="T43" fmla="*/ 22 h 25"/>
                <a:gd name="T44" fmla="*/ 32 w 38"/>
                <a:gd name="T45" fmla="*/ 22 h 25"/>
                <a:gd name="T46" fmla="*/ 32 w 38"/>
                <a:gd name="T47" fmla="*/ 23 h 25"/>
                <a:gd name="T48" fmla="*/ 27 w 38"/>
                <a:gd name="T4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25">
                  <a:moveTo>
                    <a:pt x="27" y="25"/>
                  </a:moveTo>
                  <a:cubicBezTo>
                    <a:pt x="26" y="23"/>
                    <a:pt x="26" y="23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2" y="20"/>
                    <a:pt x="21" y="18"/>
                    <a:pt x="19" y="17"/>
                  </a:cubicBezTo>
                  <a:cubicBezTo>
                    <a:pt x="16" y="15"/>
                    <a:pt x="14" y="17"/>
                    <a:pt x="11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3" y="11"/>
                    <a:pt x="1" y="9"/>
                    <a:pt x="0" y="5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3" y="2"/>
                    <a:pt x="6" y="4"/>
                    <a:pt x="8" y="3"/>
                  </a:cubicBezTo>
                  <a:cubicBezTo>
                    <a:pt x="9" y="3"/>
                    <a:pt x="11" y="2"/>
                    <a:pt x="12" y="2"/>
                  </a:cubicBezTo>
                  <a:cubicBezTo>
                    <a:pt x="16" y="1"/>
                    <a:pt x="20" y="2"/>
                    <a:pt x="24" y="2"/>
                  </a:cubicBezTo>
                  <a:cubicBezTo>
                    <a:pt x="26" y="2"/>
                    <a:pt x="27" y="0"/>
                    <a:pt x="29" y="1"/>
                  </a:cubicBezTo>
                  <a:cubicBezTo>
                    <a:pt x="30" y="2"/>
                    <a:pt x="32" y="4"/>
                    <a:pt x="34" y="4"/>
                  </a:cubicBezTo>
                  <a:cubicBezTo>
                    <a:pt x="34" y="6"/>
                    <a:pt x="37" y="9"/>
                    <a:pt x="38" y="11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5" y="15"/>
                    <a:pt x="35" y="15"/>
                    <a:pt x="35" y="15"/>
                  </a:cubicBezTo>
                  <a:cubicBezTo>
                    <a:pt x="36" y="16"/>
                    <a:pt x="36" y="16"/>
                    <a:pt x="36" y="16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2" y="22"/>
                    <a:pt x="32" y="22"/>
                    <a:pt x="32" y="22"/>
                  </a:cubicBezTo>
                  <a:cubicBezTo>
                    <a:pt x="32" y="23"/>
                    <a:pt x="32" y="23"/>
                    <a:pt x="32" y="23"/>
                  </a:cubicBezTo>
                  <a:cubicBezTo>
                    <a:pt x="30" y="24"/>
                    <a:pt x="28" y="25"/>
                    <a:pt x="27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6" name="Freeform 26">
              <a:extLst>
                <a:ext uri="{FF2B5EF4-FFF2-40B4-BE49-F238E27FC236}">
                  <a16:creationId xmlns:a16="http://schemas.microsoft.com/office/drawing/2014/main" id="{026DC58E-8577-49BA-9401-CDFDC596DE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0800" y="2657475"/>
              <a:ext cx="95250" cy="47625"/>
            </a:xfrm>
            <a:custGeom>
              <a:avLst/>
              <a:gdLst>
                <a:gd name="T0" fmla="*/ 72 w 72"/>
                <a:gd name="T1" fmla="*/ 16 h 36"/>
                <a:gd name="T2" fmla="*/ 60 w 72"/>
                <a:gd name="T3" fmla="*/ 20 h 36"/>
                <a:gd name="T4" fmla="*/ 47 w 72"/>
                <a:gd name="T5" fmla="*/ 25 h 36"/>
                <a:gd name="T6" fmla="*/ 47 w 72"/>
                <a:gd name="T7" fmla="*/ 27 h 36"/>
                <a:gd name="T8" fmla="*/ 46 w 72"/>
                <a:gd name="T9" fmla="*/ 29 h 36"/>
                <a:gd name="T10" fmla="*/ 30 w 72"/>
                <a:gd name="T11" fmla="*/ 35 h 36"/>
                <a:gd name="T12" fmla="*/ 26 w 72"/>
                <a:gd name="T13" fmla="*/ 33 h 36"/>
                <a:gd name="T14" fmla="*/ 20 w 72"/>
                <a:gd name="T15" fmla="*/ 33 h 36"/>
                <a:gd name="T16" fmla="*/ 19 w 72"/>
                <a:gd name="T17" fmla="*/ 32 h 36"/>
                <a:gd name="T18" fmla="*/ 14 w 72"/>
                <a:gd name="T19" fmla="*/ 30 h 36"/>
                <a:gd name="T20" fmla="*/ 13 w 72"/>
                <a:gd name="T21" fmla="*/ 29 h 36"/>
                <a:gd name="T22" fmla="*/ 10 w 72"/>
                <a:gd name="T23" fmla="*/ 27 h 36"/>
                <a:gd name="T24" fmla="*/ 6 w 72"/>
                <a:gd name="T25" fmla="*/ 25 h 36"/>
                <a:gd name="T26" fmla="*/ 6 w 72"/>
                <a:gd name="T27" fmla="*/ 25 h 36"/>
                <a:gd name="T28" fmla="*/ 6 w 72"/>
                <a:gd name="T29" fmla="*/ 23 h 36"/>
                <a:gd name="T30" fmla="*/ 9 w 72"/>
                <a:gd name="T31" fmla="*/ 19 h 36"/>
                <a:gd name="T32" fmla="*/ 9 w 72"/>
                <a:gd name="T33" fmla="*/ 5 h 36"/>
                <a:gd name="T34" fmla="*/ 14 w 72"/>
                <a:gd name="T35" fmla="*/ 3 h 36"/>
                <a:gd name="T36" fmla="*/ 13 w 72"/>
                <a:gd name="T37" fmla="*/ 6 h 36"/>
                <a:gd name="T38" fmla="*/ 15 w 72"/>
                <a:gd name="T39" fmla="*/ 8 h 36"/>
                <a:gd name="T40" fmla="*/ 17 w 72"/>
                <a:gd name="T41" fmla="*/ 8 h 36"/>
                <a:gd name="T42" fmla="*/ 18 w 72"/>
                <a:gd name="T43" fmla="*/ 6 h 36"/>
                <a:gd name="T44" fmla="*/ 22 w 72"/>
                <a:gd name="T45" fmla="*/ 4 h 36"/>
                <a:gd name="T46" fmla="*/ 36 w 72"/>
                <a:gd name="T47" fmla="*/ 0 h 36"/>
                <a:gd name="T48" fmla="*/ 45 w 72"/>
                <a:gd name="T49" fmla="*/ 3 h 36"/>
                <a:gd name="T50" fmla="*/ 46 w 72"/>
                <a:gd name="T51" fmla="*/ 5 h 36"/>
                <a:gd name="T52" fmla="*/ 50 w 72"/>
                <a:gd name="T53" fmla="*/ 3 h 36"/>
                <a:gd name="T54" fmla="*/ 51 w 72"/>
                <a:gd name="T55" fmla="*/ 6 h 36"/>
                <a:gd name="T56" fmla="*/ 63 w 72"/>
                <a:gd name="T57" fmla="*/ 6 h 36"/>
                <a:gd name="T58" fmla="*/ 65 w 72"/>
                <a:gd name="T59" fmla="*/ 9 h 36"/>
                <a:gd name="T60" fmla="*/ 72 w 72"/>
                <a:gd name="T61" fmla="*/ 13 h 36"/>
                <a:gd name="T62" fmla="*/ 72 w 72"/>
                <a:gd name="T63" fmla="*/ 1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2" h="36">
                  <a:moveTo>
                    <a:pt x="72" y="16"/>
                  </a:moveTo>
                  <a:cubicBezTo>
                    <a:pt x="68" y="19"/>
                    <a:pt x="66" y="20"/>
                    <a:pt x="60" y="20"/>
                  </a:cubicBezTo>
                  <a:cubicBezTo>
                    <a:pt x="55" y="24"/>
                    <a:pt x="49" y="23"/>
                    <a:pt x="47" y="25"/>
                  </a:cubicBezTo>
                  <a:cubicBezTo>
                    <a:pt x="47" y="27"/>
                    <a:pt x="47" y="27"/>
                    <a:pt x="47" y="27"/>
                  </a:cubicBezTo>
                  <a:cubicBezTo>
                    <a:pt x="46" y="27"/>
                    <a:pt x="46" y="28"/>
                    <a:pt x="46" y="29"/>
                  </a:cubicBezTo>
                  <a:cubicBezTo>
                    <a:pt x="42" y="29"/>
                    <a:pt x="34" y="36"/>
                    <a:pt x="30" y="35"/>
                  </a:cubicBezTo>
                  <a:cubicBezTo>
                    <a:pt x="28" y="35"/>
                    <a:pt x="27" y="34"/>
                    <a:pt x="26" y="33"/>
                  </a:cubicBezTo>
                  <a:cubicBezTo>
                    <a:pt x="24" y="33"/>
                    <a:pt x="22" y="35"/>
                    <a:pt x="20" y="33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17" y="31"/>
                    <a:pt x="16" y="31"/>
                    <a:pt x="14" y="30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2" y="29"/>
                    <a:pt x="11" y="28"/>
                    <a:pt x="10" y="27"/>
                  </a:cubicBezTo>
                  <a:cubicBezTo>
                    <a:pt x="9" y="27"/>
                    <a:pt x="8" y="26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1"/>
                    <a:pt x="8" y="21"/>
                    <a:pt x="9" y="19"/>
                  </a:cubicBezTo>
                  <a:cubicBezTo>
                    <a:pt x="8" y="15"/>
                    <a:pt x="0" y="10"/>
                    <a:pt x="9" y="5"/>
                  </a:cubicBezTo>
                  <a:cubicBezTo>
                    <a:pt x="10" y="4"/>
                    <a:pt x="13" y="3"/>
                    <a:pt x="14" y="3"/>
                  </a:cubicBezTo>
                  <a:cubicBezTo>
                    <a:pt x="14" y="4"/>
                    <a:pt x="13" y="5"/>
                    <a:pt x="13" y="6"/>
                  </a:cubicBezTo>
                  <a:cubicBezTo>
                    <a:pt x="14" y="7"/>
                    <a:pt x="14" y="8"/>
                    <a:pt x="15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8" y="8"/>
                    <a:pt x="18" y="7"/>
                    <a:pt x="18" y="6"/>
                  </a:cubicBezTo>
                  <a:cubicBezTo>
                    <a:pt x="20" y="6"/>
                    <a:pt x="20" y="5"/>
                    <a:pt x="22" y="4"/>
                  </a:cubicBezTo>
                  <a:cubicBezTo>
                    <a:pt x="28" y="2"/>
                    <a:pt x="32" y="5"/>
                    <a:pt x="36" y="0"/>
                  </a:cubicBezTo>
                  <a:cubicBezTo>
                    <a:pt x="39" y="1"/>
                    <a:pt x="39" y="5"/>
                    <a:pt x="45" y="3"/>
                  </a:cubicBezTo>
                  <a:cubicBezTo>
                    <a:pt x="45" y="4"/>
                    <a:pt x="46" y="5"/>
                    <a:pt x="46" y="5"/>
                  </a:cubicBezTo>
                  <a:cubicBezTo>
                    <a:pt x="48" y="5"/>
                    <a:pt x="48" y="4"/>
                    <a:pt x="50" y="3"/>
                  </a:cubicBezTo>
                  <a:cubicBezTo>
                    <a:pt x="51" y="6"/>
                    <a:pt x="51" y="6"/>
                    <a:pt x="51" y="6"/>
                  </a:cubicBezTo>
                  <a:cubicBezTo>
                    <a:pt x="55" y="8"/>
                    <a:pt x="58" y="5"/>
                    <a:pt x="63" y="6"/>
                  </a:cubicBezTo>
                  <a:cubicBezTo>
                    <a:pt x="64" y="7"/>
                    <a:pt x="65" y="8"/>
                    <a:pt x="65" y="9"/>
                  </a:cubicBezTo>
                  <a:cubicBezTo>
                    <a:pt x="68" y="9"/>
                    <a:pt x="72" y="9"/>
                    <a:pt x="72" y="13"/>
                  </a:cubicBezTo>
                  <a:lnTo>
                    <a:pt x="72" y="16"/>
                  </a:lnTo>
                  <a:close/>
                </a:path>
              </a:pathLst>
            </a:custGeom>
            <a:solidFill>
              <a:srgbClr val="CC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4FAF2583-327D-498A-99D9-2D732D59B6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7788" y="2736850"/>
              <a:ext cx="41275" cy="34925"/>
            </a:xfrm>
            <a:custGeom>
              <a:avLst/>
              <a:gdLst>
                <a:gd name="T0" fmla="*/ 22 w 30"/>
                <a:gd name="T1" fmla="*/ 8 h 27"/>
                <a:gd name="T2" fmla="*/ 21 w 30"/>
                <a:gd name="T3" fmla="*/ 8 h 27"/>
                <a:gd name="T4" fmla="*/ 17 w 30"/>
                <a:gd name="T5" fmla="*/ 14 h 27"/>
                <a:gd name="T6" fmla="*/ 21 w 30"/>
                <a:gd name="T7" fmla="*/ 20 h 27"/>
                <a:gd name="T8" fmla="*/ 23 w 30"/>
                <a:gd name="T9" fmla="*/ 21 h 27"/>
                <a:gd name="T10" fmla="*/ 25 w 30"/>
                <a:gd name="T11" fmla="*/ 21 h 27"/>
                <a:gd name="T12" fmla="*/ 27 w 30"/>
                <a:gd name="T13" fmla="*/ 18 h 27"/>
                <a:gd name="T14" fmla="*/ 28 w 30"/>
                <a:gd name="T15" fmla="*/ 18 h 27"/>
                <a:gd name="T16" fmla="*/ 29 w 30"/>
                <a:gd name="T17" fmla="*/ 18 h 27"/>
                <a:gd name="T18" fmla="*/ 30 w 30"/>
                <a:gd name="T19" fmla="*/ 20 h 27"/>
                <a:gd name="T20" fmla="*/ 28 w 30"/>
                <a:gd name="T21" fmla="*/ 26 h 27"/>
                <a:gd name="T22" fmla="*/ 26 w 30"/>
                <a:gd name="T23" fmla="*/ 27 h 27"/>
                <a:gd name="T24" fmla="*/ 18 w 30"/>
                <a:gd name="T25" fmla="*/ 21 h 27"/>
                <a:gd name="T26" fmla="*/ 3 w 30"/>
                <a:gd name="T27" fmla="*/ 19 h 27"/>
                <a:gd name="T28" fmla="*/ 2 w 30"/>
                <a:gd name="T29" fmla="*/ 11 h 27"/>
                <a:gd name="T30" fmla="*/ 8 w 30"/>
                <a:gd name="T31" fmla="*/ 10 h 27"/>
                <a:gd name="T32" fmla="*/ 9 w 30"/>
                <a:gd name="T33" fmla="*/ 7 h 27"/>
                <a:gd name="T34" fmla="*/ 7 w 30"/>
                <a:gd name="T35" fmla="*/ 1 h 27"/>
                <a:gd name="T36" fmla="*/ 16 w 30"/>
                <a:gd name="T37" fmla="*/ 2 h 27"/>
                <a:gd name="T38" fmla="*/ 15 w 30"/>
                <a:gd name="T39" fmla="*/ 4 h 27"/>
                <a:gd name="T40" fmla="*/ 23 w 30"/>
                <a:gd name="T41" fmla="*/ 6 h 27"/>
                <a:gd name="T42" fmla="*/ 22 w 30"/>
                <a:gd name="T43" fmla="*/ 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0" h="27">
                  <a:moveTo>
                    <a:pt x="22" y="8"/>
                  </a:moveTo>
                  <a:cubicBezTo>
                    <a:pt x="21" y="8"/>
                    <a:pt x="21" y="8"/>
                    <a:pt x="21" y="8"/>
                  </a:cubicBezTo>
                  <a:cubicBezTo>
                    <a:pt x="19" y="9"/>
                    <a:pt x="17" y="13"/>
                    <a:pt x="17" y="14"/>
                  </a:cubicBezTo>
                  <a:cubicBezTo>
                    <a:pt x="18" y="17"/>
                    <a:pt x="19" y="18"/>
                    <a:pt x="21" y="20"/>
                  </a:cubicBezTo>
                  <a:cubicBezTo>
                    <a:pt x="21" y="21"/>
                    <a:pt x="23" y="21"/>
                    <a:pt x="23" y="21"/>
                  </a:cubicBezTo>
                  <a:cubicBezTo>
                    <a:pt x="25" y="21"/>
                    <a:pt x="25" y="21"/>
                    <a:pt x="25" y="21"/>
                  </a:cubicBezTo>
                  <a:cubicBezTo>
                    <a:pt x="26" y="20"/>
                    <a:pt x="26" y="18"/>
                    <a:pt x="27" y="18"/>
                  </a:cubicBezTo>
                  <a:cubicBezTo>
                    <a:pt x="28" y="18"/>
                    <a:pt x="28" y="18"/>
                    <a:pt x="28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29" y="22"/>
                    <a:pt x="29" y="24"/>
                    <a:pt x="28" y="26"/>
                  </a:cubicBezTo>
                  <a:cubicBezTo>
                    <a:pt x="27" y="26"/>
                    <a:pt x="27" y="26"/>
                    <a:pt x="26" y="27"/>
                  </a:cubicBezTo>
                  <a:cubicBezTo>
                    <a:pt x="23" y="26"/>
                    <a:pt x="23" y="23"/>
                    <a:pt x="18" y="21"/>
                  </a:cubicBezTo>
                  <a:cubicBezTo>
                    <a:pt x="13" y="20"/>
                    <a:pt x="7" y="21"/>
                    <a:pt x="3" y="19"/>
                  </a:cubicBezTo>
                  <a:cubicBezTo>
                    <a:pt x="0" y="18"/>
                    <a:pt x="1" y="13"/>
                    <a:pt x="2" y="11"/>
                  </a:cubicBezTo>
                  <a:cubicBezTo>
                    <a:pt x="3" y="9"/>
                    <a:pt x="6" y="10"/>
                    <a:pt x="8" y="10"/>
                  </a:cubicBezTo>
                  <a:cubicBezTo>
                    <a:pt x="9" y="9"/>
                    <a:pt x="9" y="8"/>
                    <a:pt x="9" y="7"/>
                  </a:cubicBezTo>
                  <a:cubicBezTo>
                    <a:pt x="7" y="6"/>
                    <a:pt x="5" y="3"/>
                    <a:pt x="7" y="1"/>
                  </a:cubicBezTo>
                  <a:cubicBezTo>
                    <a:pt x="9" y="1"/>
                    <a:pt x="15" y="0"/>
                    <a:pt x="16" y="2"/>
                  </a:cubicBezTo>
                  <a:cubicBezTo>
                    <a:pt x="15" y="2"/>
                    <a:pt x="15" y="3"/>
                    <a:pt x="15" y="4"/>
                  </a:cubicBezTo>
                  <a:cubicBezTo>
                    <a:pt x="17" y="5"/>
                    <a:pt x="22" y="5"/>
                    <a:pt x="23" y="6"/>
                  </a:cubicBezTo>
                  <a:lnTo>
                    <a:pt x="22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77BABF28-58C1-4DFF-8F3E-F4A5F0F565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6200" y="2735263"/>
              <a:ext cx="4763" cy="9525"/>
            </a:xfrm>
            <a:custGeom>
              <a:avLst/>
              <a:gdLst>
                <a:gd name="T0" fmla="*/ 4 w 4"/>
                <a:gd name="T1" fmla="*/ 1 h 7"/>
                <a:gd name="T2" fmla="*/ 3 w 4"/>
                <a:gd name="T3" fmla="*/ 5 h 7"/>
                <a:gd name="T4" fmla="*/ 2 w 4"/>
                <a:gd name="T5" fmla="*/ 7 h 7"/>
                <a:gd name="T6" fmla="*/ 1 w 4"/>
                <a:gd name="T7" fmla="*/ 7 h 7"/>
                <a:gd name="T8" fmla="*/ 0 w 4"/>
                <a:gd name="T9" fmla="*/ 5 h 7"/>
                <a:gd name="T10" fmla="*/ 1 w 4"/>
                <a:gd name="T11" fmla="*/ 0 h 7"/>
                <a:gd name="T12" fmla="*/ 3 w 4"/>
                <a:gd name="T13" fmla="*/ 0 h 7"/>
                <a:gd name="T14" fmla="*/ 4 w 4"/>
                <a:gd name="T15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7">
                  <a:moveTo>
                    <a:pt x="4" y="1"/>
                  </a:moveTo>
                  <a:cubicBezTo>
                    <a:pt x="3" y="3"/>
                    <a:pt x="3" y="4"/>
                    <a:pt x="3" y="5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1" y="4"/>
                    <a:pt x="0" y="1"/>
                    <a:pt x="1" y="0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4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23A7A1FD-E34A-4FA5-BA3E-82EFC70723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6513" y="2724150"/>
              <a:ext cx="30163" cy="31750"/>
            </a:xfrm>
            <a:custGeom>
              <a:avLst/>
              <a:gdLst>
                <a:gd name="T0" fmla="*/ 20 w 22"/>
                <a:gd name="T1" fmla="*/ 9 h 24"/>
                <a:gd name="T2" fmla="*/ 14 w 22"/>
                <a:gd name="T3" fmla="*/ 14 h 24"/>
                <a:gd name="T4" fmla="*/ 18 w 22"/>
                <a:gd name="T5" fmla="*/ 16 h 24"/>
                <a:gd name="T6" fmla="*/ 18 w 22"/>
                <a:gd name="T7" fmla="*/ 17 h 24"/>
                <a:gd name="T8" fmla="*/ 4 w 22"/>
                <a:gd name="T9" fmla="*/ 24 h 24"/>
                <a:gd name="T10" fmla="*/ 0 w 22"/>
                <a:gd name="T11" fmla="*/ 16 h 24"/>
                <a:gd name="T12" fmla="*/ 1 w 22"/>
                <a:gd name="T13" fmla="*/ 15 h 24"/>
                <a:gd name="T14" fmla="*/ 5 w 22"/>
                <a:gd name="T15" fmla="*/ 7 h 24"/>
                <a:gd name="T16" fmla="*/ 10 w 22"/>
                <a:gd name="T17" fmla="*/ 0 h 24"/>
                <a:gd name="T18" fmla="*/ 11 w 22"/>
                <a:gd name="T19" fmla="*/ 0 h 24"/>
                <a:gd name="T20" fmla="*/ 13 w 22"/>
                <a:gd name="T21" fmla="*/ 0 h 24"/>
                <a:gd name="T22" fmla="*/ 16 w 22"/>
                <a:gd name="T23" fmla="*/ 3 h 24"/>
                <a:gd name="T24" fmla="*/ 22 w 22"/>
                <a:gd name="T25" fmla="*/ 6 h 24"/>
                <a:gd name="T26" fmla="*/ 20 w 22"/>
                <a:gd name="T27" fmla="*/ 9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" h="24">
                  <a:moveTo>
                    <a:pt x="20" y="9"/>
                  </a:moveTo>
                  <a:cubicBezTo>
                    <a:pt x="19" y="11"/>
                    <a:pt x="14" y="11"/>
                    <a:pt x="14" y="14"/>
                  </a:cubicBezTo>
                  <a:cubicBezTo>
                    <a:pt x="16" y="15"/>
                    <a:pt x="17" y="15"/>
                    <a:pt x="18" y="16"/>
                  </a:cubicBezTo>
                  <a:cubicBezTo>
                    <a:pt x="18" y="17"/>
                    <a:pt x="18" y="17"/>
                    <a:pt x="18" y="17"/>
                  </a:cubicBezTo>
                  <a:cubicBezTo>
                    <a:pt x="14" y="19"/>
                    <a:pt x="8" y="21"/>
                    <a:pt x="4" y="24"/>
                  </a:cubicBezTo>
                  <a:cubicBezTo>
                    <a:pt x="4" y="21"/>
                    <a:pt x="2" y="19"/>
                    <a:pt x="0" y="16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7" y="11"/>
                    <a:pt x="4" y="12"/>
                    <a:pt x="5" y="7"/>
                  </a:cubicBezTo>
                  <a:cubicBezTo>
                    <a:pt x="5" y="7"/>
                    <a:pt x="10" y="1"/>
                    <a:pt x="1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4" y="1"/>
                    <a:pt x="15" y="2"/>
                    <a:pt x="16" y="3"/>
                  </a:cubicBezTo>
                  <a:cubicBezTo>
                    <a:pt x="18" y="6"/>
                    <a:pt x="19" y="6"/>
                    <a:pt x="22" y="6"/>
                  </a:cubicBezTo>
                  <a:cubicBezTo>
                    <a:pt x="20" y="6"/>
                    <a:pt x="20" y="8"/>
                    <a:pt x="20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C802B7A3-389C-475F-913D-2508148B37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50" y="2714625"/>
              <a:ext cx="12700" cy="4763"/>
            </a:xfrm>
            <a:custGeom>
              <a:avLst/>
              <a:gdLst>
                <a:gd name="T0" fmla="*/ 0 w 10"/>
                <a:gd name="T1" fmla="*/ 4 h 4"/>
                <a:gd name="T2" fmla="*/ 0 w 10"/>
                <a:gd name="T3" fmla="*/ 4 h 4"/>
                <a:gd name="T4" fmla="*/ 9 w 10"/>
                <a:gd name="T5" fmla="*/ 0 h 4"/>
                <a:gd name="T6" fmla="*/ 10 w 10"/>
                <a:gd name="T7" fmla="*/ 1 h 4"/>
                <a:gd name="T8" fmla="*/ 0 w 10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4"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2" y="2"/>
                    <a:pt x="6" y="2"/>
                    <a:pt x="9" y="0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2"/>
                    <a:pt x="2" y="4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1F3CEA98-181E-40C4-A9EE-CDE2E2E475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5488" y="2541588"/>
              <a:ext cx="14288" cy="11113"/>
            </a:xfrm>
            <a:custGeom>
              <a:avLst/>
              <a:gdLst>
                <a:gd name="T0" fmla="*/ 8 w 11"/>
                <a:gd name="T1" fmla="*/ 7 h 8"/>
                <a:gd name="T2" fmla="*/ 2 w 11"/>
                <a:gd name="T3" fmla="*/ 8 h 8"/>
                <a:gd name="T4" fmla="*/ 0 w 11"/>
                <a:gd name="T5" fmla="*/ 6 h 8"/>
                <a:gd name="T6" fmla="*/ 0 w 11"/>
                <a:gd name="T7" fmla="*/ 4 h 8"/>
                <a:gd name="T8" fmla="*/ 3 w 11"/>
                <a:gd name="T9" fmla="*/ 4 h 8"/>
                <a:gd name="T10" fmla="*/ 5 w 11"/>
                <a:gd name="T11" fmla="*/ 1 h 8"/>
                <a:gd name="T12" fmla="*/ 6 w 11"/>
                <a:gd name="T13" fmla="*/ 0 h 8"/>
                <a:gd name="T14" fmla="*/ 8 w 11"/>
                <a:gd name="T15" fmla="*/ 1 h 8"/>
                <a:gd name="T16" fmla="*/ 8 w 11"/>
                <a:gd name="T1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8">
                  <a:moveTo>
                    <a:pt x="8" y="7"/>
                  </a:moveTo>
                  <a:cubicBezTo>
                    <a:pt x="5" y="7"/>
                    <a:pt x="4" y="7"/>
                    <a:pt x="2" y="8"/>
                  </a:cubicBezTo>
                  <a:cubicBezTo>
                    <a:pt x="1" y="7"/>
                    <a:pt x="0" y="6"/>
                    <a:pt x="0" y="6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4"/>
                  </a:cubicBezTo>
                  <a:cubicBezTo>
                    <a:pt x="4" y="3"/>
                    <a:pt x="5" y="2"/>
                    <a:pt x="5" y="1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2"/>
                    <a:pt x="11" y="6"/>
                    <a:pt x="8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ACB5CD39-4EA8-41CD-A224-726A47329E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8188" y="2544763"/>
              <a:ext cx="14288" cy="22225"/>
            </a:xfrm>
            <a:custGeom>
              <a:avLst/>
              <a:gdLst>
                <a:gd name="T0" fmla="*/ 11 w 11"/>
                <a:gd name="T1" fmla="*/ 6 h 17"/>
                <a:gd name="T2" fmla="*/ 5 w 11"/>
                <a:gd name="T3" fmla="*/ 15 h 17"/>
                <a:gd name="T4" fmla="*/ 0 w 11"/>
                <a:gd name="T5" fmla="*/ 16 h 17"/>
                <a:gd name="T6" fmla="*/ 0 w 11"/>
                <a:gd name="T7" fmla="*/ 5 h 17"/>
                <a:gd name="T8" fmla="*/ 2 w 11"/>
                <a:gd name="T9" fmla="*/ 2 h 17"/>
                <a:gd name="T10" fmla="*/ 7 w 11"/>
                <a:gd name="T11" fmla="*/ 1 h 17"/>
                <a:gd name="T12" fmla="*/ 11 w 11"/>
                <a:gd name="T13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7">
                  <a:moveTo>
                    <a:pt x="11" y="6"/>
                  </a:moveTo>
                  <a:cubicBezTo>
                    <a:pt x="9" y="9"/>
                    <a:pt x="5" y="11"/>
                    <a:pt x="5" y="15"/>
                  </a:cubicBezTo>
                  <a:cubicBezTo>
                    <a:pt x="4" y="17"/>
                    <a:pt x="1" y="17"/>
                    <a:pt x="0" y="16"/>
                  </a:cubicBezTo>
                  <a:cubicBezTo>
                    <a:pt x="0" y="16"/>
                    <a:pt x="0" y="6"/>
                    <a:pt x="0" y="5"/>
                  </a:cubicBezTo>
                  <a:cubicBezTo>
                    <a:pt x="0" y="4"/>
                    <a:pt x="1" y="3"/>
                    <a:pt x="2" y="2"/>
                  </a:cubicBezTo>
                  <a:cubicBezTo>
                    <a:pt x="4" y="2"/>
                    <a:pt x="5" y="0"/>
                    <a:pt x="7" y="1"/>
                  </a:cubicBezTo>
                  <a:cubicBezTo>
                    <a:pt x="10" y="2"/>
                    <a:pt x="10" y="3"/>
                    <a:pt x="11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2B0A0B98-7071-4D3D-A10A-57CD3250A3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4188" y="2706688"/>
              <a:ext cx="14288" cy="28575"/>
            </a:xfrm>
            <a:custGeom>
              <a:avLst/>
              <a:gdLst>
                <a:gd name="T0" fmla="*/ 7 w 11"/>
                <a:gd name="T1" fmla="*/ 18 h 21"/>
                <a:gd name="T2" fmla="*/ 4 w 11"/>
                <a:gd name="T3" fmla="*/ 21 h 21"/>
                <a:gd name="T4" fmla="*/ 2 w 11"/>
                <a:gd name="T5" fmla="*/ 21 h 21"/>
                <a:gd name="T6" fmla="*/ 0 w 11"/>
                <a:gd name="T7" fmla="*/ 18 h 21"/>
                <a:gd name="T8" fmla="*/ 3 w 11"/>
                <a:gd name="T9" fmla="*/ 10 h 21"/>
                <a:gd name="T10" fmla="*/ 2 w 11"/>
                <a:gd name="T11" fmla="*/ 1 h 21"/>
                <a:gd name="T12" fmla="*/ 11 w 11"/>
                <a:gd name="T13" fmla="*/ 2 h 21"/>
                <a:gd name="T14" fmla="*/ 11 w 11"/>
                <a:gd name="T15" fmla="*/ 3 h 21"/>
                <a:gd name="T16" fmla="*/ 7 w 11"/>
                <a:gd name="T17" fmla="*/ 18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1">
                  <a:moveTo>
                    <a:pt x="7" y="18"/>
                  </a:moveTo>
                  <a:cubicBezTo>
                    <a:pt x="6" y="20"/>
                    <a:pt x="5" y="20"/>
                    <a:pt x="4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20"/>
                    <a:pt x="0" y="19"/>
                    <a:pt x="0" y="18"/>
                  </a:cubicBezTo>
                  <a:cubicBezTo>
                    <a:pt x="0" y="15"/>
                    <a:pt x="3" y="13"/>
                    <a:pt x="3" y="10"/>
                  </a:cubicBezTo>
                  <a:cubicBezTo>
                    <a:pt x="4" y="7"/>
                    <a:pt x="1" y="4"/>
                    <a:pt x="2" y="1"/>
                  </a:cubicBezTo>
                  <a:cubicBezTo>
                    <a:pt x="4" y="1"/>
                    <a:pt x="10" y="0"/>
                    <a:pt x="11" y="2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0" y="8"/>
                    <a:pt x="7" y="12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783AF227-56F2-495D-80EB-240B7F7DC5A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5488" y="2541588"/>
              <a:ext cx="14288" cy="11113"/>
            </a:xfrm>
            <a:custGeom>
              <a:avLst/>
              <a:gdLst>
                <a:gd name="T0" fmla="*/ 8 w 11"/>
                <a:gd name="T1" fmla="*/ 7 h 8"/>
                <a:gd name="T2" fmla="*/ 2 w 11"/>
                <a:gd name="T3" fmla="*/ 8 h 8"/>
                <a:gd name="T4" fmla="*/ 0 w 11"/>
                <a:gd name="T5" fmla="*/ 6 h 8"/>
                <a:gd name="T6" fmla="*/ 0 w 11"/>
                <a:gd name="T7" fmla="*/ 4 h 8"/>
                <a:gd name="T8" fmla="*/ 3 w 11"/>
                <a:gd name="T9" fmla="*/ 4 h 8"/>
                <a:gd name="T10" fmla="*/ 5 w 11"/>
                <a:gd name="T11" fmla="*/ 1 h 8"/>
                <a:gd name="T12" fmla="*/ 6 w 11"/>
                <a:gd name="T13" fmla="*/ 0 h 8"/>
                <a:gd name="T14" fmla="*/ 8 w 11"/>
                <a:gd name="T15" fmla="*/ 1 h 8"/>
                <a:gd name="T16" fmla="*/ 8 w 11"/>
                <a:gd name="T1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8">
                  <a:moveTo>
                    <a:pt x="8" y="7"/>
                  </a:moveTo>
                  <a:cubicBezTo>
                    <a:pt x="5" y="7"/>
                    <a:pt x="4" y="7"/>
                    <a:pt x="2" y="8"/>
                  </a:cubicBezTo>
                  <a:cubicBezTo>
                    <a:pt x="1" y="7"/>
                    <a:pt x="0" y="6"/>
                    <a:pt x="0" y="6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4"/>
                  </a:cubicBezTo>
                  <a:cubicBezTo>
                    <a:pt x="4" y="3"/>
                    <a:pt x="5" y="2"/>
                    <a:pt x="5" y="1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2"/>
                    <a:pt x="11" y="6"/>
                    <a:pt x="8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3F26FEA6-9B4C-449E-8199-D951F2BAEF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0800" y="2657475"/>
              <a:ext cx="95250" cy="47625"/>
            </a:xfrm>
            <a:custGeom>
              <a:avLst/>
              <a:gdLst>
                <a:gd name="T0" fmla="*/ 72 w 72"/>
                <a:gd name="T1" fmla="*/ 16 h 36"/>
                <a:gd name="T2" fmla="*/ 60 w 72"/>
                <a:gd name="T3" fmla="*/ 20 h 36"/>
                <a:gd name="T4" fmla="*/ 47 w 72"/>
                <a:gd name="T5" fmla="*/ 25 h 36"/>
                <a:gd name="T6" fmla="*/ 47 w 72"/>
                <a:gd name="T7" fmla="*/ 27 h 36"/>
                <a:gd name="T8" fmla="*/ 46 w 72"/>
                <a:gd name="T9" fmla="*/ 29 h 36"/>
                <a:gd name="T10" fmla="*/ 30 w 72"/>
                <a:gd name="T11" fmla="*/ 35 h 36"/>
                <a:gd name="T12" fmla="*/ 26 w 72"/>
                <a:gd name="T13" fmla="*/ 33 h 36"/>
                <a:gd name="T14" fmla="*/ 20 w 72"/>
                <a:gd name="T15" fmla="*/ 33 h 36"/>
                <a:gd name="T16" fmla="*/ 19 w 72"/>
                <a:gd name="T17" fmla="*/ 32 h 36"/>
                <a:gd name="T18" fmla="*/ 14 w 72"/>
                <a:gd name="T19" fmla="*/ 30 h 36"/>
                <a:gd name="T20" fmla="*/ 13 w 72"/>
                <a:gd name="T21" fmla="*/ 29 h 36"/>
                <a:gd name="T22" fmla="*/ 10 w 72"/>
                <a:gd name="T23" fmla="*/ 27 h 36"/>
                <a:gd name="T24" fmla="*/ 6 w 72"/>
                <a:gd name="T25" fmla="*/ 25 h 36"/>
                <a:gd name="T26" fmla="*/ 6 w 72"/>
                <a:gd name="T27" fmla="*/ 25 h 36"/>
                <a:gd name="T28" fmla="*/ 6 w 72"/>
                <a:gd name="T29" fmla="*/ 23 h 36"/>
                <a:gd name="T30" fmla="*/ 9 w 72"/>
                <a:gd name="T31" fmla="*/ 19 h 36"/>
                <a:gd name="T32" fmla="*/ 9 w 72"/>
                <a:gd name="T33" fmla="*/ 5 h 36"/>
                <a:gd name="T34" fmla="*/ 14 w 72"/>
                <a:gd name="T35" fmla="*/ 3 h 36"/>
                <a:gd name="T36" fmla="*/ 13 w 72"/>
                <a:gd name="T37" fmla="*/ 6 h 36"/>
                <a:gd name="T38" fmla="*/ 15 w 72"/>
                <a:gd name="T39" fmla="*/ 8 h 36"/>
                <a:gd name="T40" fmla="*/ 17 w 72"/>
                <a:gd name="T41" fmla="*/ 8 h 36"/>
                <a:gd name="T42" fmla="*/ 18 w 72"/>
                <a:gd name="T43" fmla="*/ 6 h 36"/>
                <a:gd name="T44" fmla="*/ 22 w 72"/>
                <a:gd name="T45" fmla="*/ 4 h 36"/>
                <a:gd name="T46" fmla="*/ 36 w 72"/>
                <a:gd name="T47" fmla="*/ 0 h 36"/>
                <a:gd name="T48" fmla="*/ 45 w 72"/>
                <a:gd name="T49" fmla="*/ 3 h 36"/>
                <a:gd name="T50" fmla="*/ 46 w 72"/>
                <a:gd name="T51" fmla="*/ 5 h 36"/>
                <a:gd name="T52" fmla="*/ 50 w 72"/>
                <a:gd name="T53" fmla="*/ 3 h 36"/>
                <a:gd name="T54" fmla="*/ 51 w 72"/>
                <a:gd name="T55" fmla="*/ 6 h 36"/>
                <a:gd name="T56" fmla="*/ 63 w 72"/>
                <a:gd name="T57" fmla="*/ 6 h 36"/>
                <a:gd name="T58" fmla="*/ 65 w 72"/>
                <a:gd name="T59" fmla="*/ 9 h 36"/>
                <a:gd name="T60" fmla="*/ 72 w 72"/>
                <a:gd name="T61" fmla="*/ 13 h 36"/>
                <a:gd name="T62" fmla="*/ 72 w 72"/>
                <a:gd name="T63" fmla="*/ 1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2" h="36">
                  <a:moveTo>
                    <a:pt x="72" y="16"/>
                  </a:moveTo>
                  <a:cubicBezTo>
                    <a:pt x="68" y="19"/>
                    <a:pt x="66" y="20"/>
                    <a:pt x="60" y="20"/>
                  </a:cubicBezTo>
                  <a:cubicBezTo>
                    <a:pt x="55" y="24"/>
                    <a:pt x="49" y="23"/>
                    <a:pt x="47" y="25"/>
                  </a:cubicBezTo>
                  <a:cubicBezTo>
                    <a:pt x="47" y="27"/>
                    <a:pt x="47" y="27"/>
                    <a:pt x="47" y="27"/>
                  </a:cubicBezTo>
                  <a:cubicBezTo>
                    <a:pt x="46" y="27"/>
                    <a:pt x="46" y="28"/>
                    <a:pt x="46" y="29"/>
                  </a:cubicBezTo>
                  <a:cubicBezTo>
                    <a:pt x="42" y="29"/>
                    <a:pt x="34" y="36"/>
                    <a:pt x="30" y="35"/>
                  </a:cubicBezTo>
                  <a:cubicBezTo>
                    <a:pt x="28" y="35"/>
                    <a:pt x="27" y="34"/>
                    <a:pt x="26" y="33"/>
                  </a:cubicBezTo>
                  <a:cubicBezTo>
                    <a:pt x="24" y="33"/>
                    <a:pt x="22" y="35"/>
                    <a:pt x="20" y="33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17" y="31"/>
                    <a:pt x="16" y="31"/>
                    <a:pt x="14" y="30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2" y="29"/>
                    <a:pt x="11" y="28"/>
                    <a:pt x="10" y="27"/>
                  </a:cubicBezTo>
                  <a:cubicBezTo>
                    <a:pt x="9" y="27"/>
                    <a:pt x="8" y="26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1"/>
                    <a:pt x="8" y="21"/>
                    <a:pt x="9" y="19"/>
                  </a:cubicBezTo>
                  <a:cubicBezTo>
                    <a:pt x="8" y="15"/>
                    <a:pt x="0" y="10"/>
                    <a:pt x="9" y="5"/>
                  </a:cubicBezTo>
                  <a:cubicBezTo>
                    <a:pt x="10" y="4"/>
                    <a:pt x="13" y="3"/>
                    <a:pt x="14" y="3"/>
                  </a:cubicBezTo>
                  <a:cubicBezTo>
                    <a:pt x="14" y="4"/>
                    <a:pt x="13" y="5"/>
                    <a:pt x="13" y="6"/>
                  </a:cubicBezTo>
                  <a:cubicBezTo>
                    <a:pt x="14" y="7"/>
                    <a:pt x="14" y="8"/>
                    <a:pt x="15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8" y="8"/>
                    <a:pt x="18" y="7"/>
                    <a:pt x="18" y="6"/>
                  </a:cubicBezTo>
                  <a:cubicBezTo>
                    <a:pt x="20" y="6"/>
                    <a:pt x="20" y="5"/>
                    <a:pt x="22" y="4"/>
                  </a:cubicBezTo>
                  <a:cubicBezTo>
                    <a:pt x="28" y="2"/>
                    <a:pt x="32" y="5"/>
                    <a:pt x="36" y="0"/>
                  </a:cubicBezTo>
                  <a:cubicBezTo>
                    <a:pt x="39" y="1"/>
                    <a:pt x="39" y="5"/>
                    <a:pt x="45" y="3"/>
                  </a:cubicBezTo>
                  <a:cubicBezTo>
                    <a:pt x="45" y="4"/>
                    <a:pt x="46" y="5"/>
                    <a:pt x="46" y="5"/>
                  </a:cubicBezTo>
                  <a:cubicBezTo>
                    <a:pt x="48" y="5"/>
                    <a:pt x="48" y="4"/>
                    <a:pt x="50" y="3"/>
                  </a:cubicBezTo>
                  <a:cubicBezTo>
                    <a:pt x="51" y="6"/>
                    <a:pt x="51" y="6"/>
                    <a:pt x="51" y="6"/>
                  </a:cubicBezTo>
                  <a:cubicBezTo>
                    <a:pt x="55" y="8"/>
                    <a:pt x="58" y="5"/>
                    <a:pt x="63" y="6"/>
                  </a:cubicBezTo>
                  <a:cubicBezTo>
                    <a:pt x="64" y="7"/>
                    <a:pt x="65" y="8"/>
                    <a:pt x="65" y="9"/>
                  </a:cubicBezTo>
                  <a:cubicBezTo>
                    <a:pt x="68" y="9"/>
                    <a:pt x="72" y="9"/>
                    <a:pt x="72" y="13"/>
                  </a:cubicBezTo>
                  <a:lnTo>
                    <a:pt x="72" y="16"/>
                  </a:lnTo>
                  <a:close/>
                </a:path>
              </a:pathLst>
            </a:custGeom>
            <a:solidFill>
              <a:srgbClr val="CC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14F3E93A-AD3C-47BD-9142-5DBB8311FF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6200" y="2735263"/>
              <a:ext cx="4763" cy="9525"/>
            </a:xfrm>
            <a:custGeom>
              <a:avLst/>
              <a:gdLst>
                <a:gd name="T0" fmla="*/ 4 w 4"/>
                <a:gd name="T1" fmla="*/ 1 h 7"/>
                <a:gd name="T2" fmla="*/ 3 w 4"/>
                <a:gd name="T3" fmla="*/ 5 h 7"/>
                <a:gd name="T4" fmla="*/ 2 w 4"/>
                <a:gd name="T5" fmla="*/ 7 h 7"/>
                <a:gd name="T6" fmla="*/ 1 w 4"/>
                <a:gd name="T7" fmla="*/ 7 h 7"/>
                <a:gd name="T8" fmla="*/ 0 w 4"/>
                <a:gd name="T9" fmla="*/ 5 h 7"/>
                <a:gd name="T10" fmla="*/ 1 w 4"/>
                <a:gd name="T11" fmla="*/ 0 h 7"/>
                <a:gd name="T12" fmla="*/ 3 w 4"/>
                <a:gd name="T13" fmla="*/ 0 h 7"/>
                <a:gd name="T14" fmla="*/ 4 w 4"/>
                <a:gd name="T15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7">
                  <a:moveTo>
                    <a:pt x="4" y="1"/>
                  </a:moveTo>
                  <a:cubicBezTo>
                    <a:pt x="3" y="3"/>
                    <a:pt x="3" y="4"/>
                    <a:pt x="3" y="5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1" y="4"/>
                    <a:pt x="0" y="1"/>
                    <a:pt x="1" y="0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4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1993C8A8-56F6-4840-9D70-02C8DCD4C46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6513" y="2724150"/>
              <a:ext cx="30163" cy="31750"/>
            </a:xfrm>
            <a:custGeom>
              <a:avLst/>
              <a:gdLst>
                <a:gd name="T0" fmla="*/ 20 w 22"/>
                <a:gd name="T1" fmla="*/ 9 h 24"/>
                <a:gd name="T2" fmla="*/ 14 w 22"/>
                <a:gd name="T3" fmla="*/ 14 h 24"/>
                <a:gd name="T4" fmla="*/ 18 w 22"/>
                <a:gd name="T5" fmla="*/ 16 h 24"/>
                <a:gd name="T6" fmla="*/ 18 w 22"/>
                <a:gd name="T7" fmla="*/ 17 h 24"/>
                <a:gd name="T8" fmla="*/ 4 w 22"/>
                <a:gd name="T9" fmla="*/ 24 h 24"/>
                <a:gd name="T10" fmla="*/ 0 w 22"/>
                <a:gd name="T11" fmla="*/ 16 h 24"/>
                <a:gd name="T12" fmla="*/ 1 w 22"/>
                <a:gd name="T13" fmla="*/ 15 h 24"/>
                <a:gd name="T14" fmla="*/ 5 w 22"/>
                <a:gd name="T15" fmla="*/ 7 h 24"/>
                <a:gd name="T16" fmla="*/ 10 w 22"/>
                <a:gd name="T17" fmla="*/ 0 h 24"/>
                <a:gd name="T18" fmla="*/ 11 w 22"/>
                <a:gd name="T19" fmla="*/ 0 h 24"/>
                <a:gd name="T20" fmla="*/ 13 w 22"/>
                <a:gd name="T21" fmla="*/ 0 h 24"/>
                <a:gd name="T22" fmla="*/ 16 w 22"/>
                <a:gd name="T23" fmla="*/ 3 h 24"/>
                <a:gd name="T24" fmla="*/ 22 w 22"/>
                <a:gd name="T25" fmla="*/ 6 h 24"/>
                <a:gd name="T26" fmla="*/ 20 w 22"/>
                <a:gd name="T27" fmla="*/ 9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" h="24">
                  <a:moveTo>
                    <a:pt x="20" y="9"/>
                  </a:moveTo>
                  <a:cubicBezTo>
                    <a:pt x="19" y="11"/>
                    <a:pt x="14" y="11"/>
                    <a:pt x="14" y="14"/>
                  </a:cubicBezTo>
                  <a:cubicBezTo>
                    <a:pt x="16" y="15"/>
                    <a:pt x="17" y="15"/>
                    <a:pt x="18" y="16"/>
                  </a:cubicBezTo>
                  <a:cubicBezTo>
                    <a:pt x="18" y="17"/>
                    <a:pt x="18" y="17"/>
                    <a:pt x="18" y="17"/>
                  </a:cubicBezTo>
                  <a:cubicBezTo>
                    <a:pt x="14" y="19"/>
                    <a:pt x="8" y="21"/>
                    <a:pt x="4" y="24"/>
                  </a:cubicBezTo>
                  <a:cubicBezTo>
                    <a:pt x="4" y="21"/>
                    <a:pt x="2" y="19"/>
                    <a:pt x="0" y="16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7" y="11"/>
                    <a:pt x="4" y="12"/>
                    <a:pt x="5" y="7"/>
                  </a:cubicBezTo>
                  <a:cubicBezTo>
                    <a:pt x="5" y="7"/>
                    <a:pt x="10" y="1"/>
                    <a:pt x="1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4" y="1"/>
                    <a:pt x="15" y="2"/>
                    <a:pt x="16" y="3"/>
                  </a:cubicBezTo>
                  <a:cubicBezTo>
                    <a:pt x="18" y="6"/>
                    <a:pt x="19" y="6"/>
                    <a:pt x="22" y="6"/>
                  </a:cubicBezTo>
                  <a:cubicBezTo>
                    <a:pt x="20" y="6"/>
                    <a:pt x="20" y="8"/>
                    <a:pt x="20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E0052BE0-2FCA-48CA-A465-ECA3F3FF1B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50" y="2714625"/>
              <a:ext cx="12700" cy="4763"/>
            </a:xfrm>
            <a:custGeom>
              <a:avLst/>
              <a:gdLst>
                <a:gd name="T0" fmla="*/ 0 w 10"/>
                <a:gd name="T1" fmla="*/ 4 h 4"/>
                <a:gd name="T2" fmla="*/ 0 w 10"/>
                <a:gd name="T3" fmla="*/ 4 h 4"/>
                <a:gd name="T4" fmla="*/ 9 w 10"/>
                <a:gd name="T5" fmla="*/ 0 h 4"/>
                <a:gd name="T6" fmla="*/ 10 w 10"/>
                <a:gd name="T7" fmla="*/ 1 h 4"/>
                <a:gd name="T8" fmla="*/ 0 w 10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4"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2" y="2"/>
                    <a:pt x="6" y="2"/>
                    <a:pt x="9" y="0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2"/>
                    <a:pt x="2" y="4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A7829484-1E06-4257-BF05-4A69881CB0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9175" y="3557588"/>
              <a:ext cx="7938" cy="6350"/>
            </a:xfrm>
            <a:custGeom>
              <a:avLst/>
              <a:gdLst>
                <a:gd name="T0" fmla="*/ 6 w 6"/>
                <a:gd name="T1" fmla="*/ 2 h 4"/>
                <a:gd name="T2" fmla="*/ 6 w 6"/>
                <a:gd name="T3" fmla="*/ 4 h 4"/>
                <a:gd name="T4" fmla="*/ 5 w 6"/>
                <a:gd name="T5" fmla="*/ 4 h 4"/>
                <a:gd name="T6" fmla="*/ 2 w 6"/>
                <a:gd name="T7" fmla="*/ 4 h 4"/>
                <a:gd name="T8" fmla="*/ 1 w 6"/>
                <a:gd name="T9" fmla="*/ 3 h 4"/>
                <a:gd name="T10" fmla="*/ 0 w 6"/>
                <a:gd name="T11" fmla="*/ 0 h 4"/>
                <a:gd name="T12" fmla="*/ 6 w 6"/>
                <a:gd name="T13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4">
                  <a:moveTo>
                    <a:pt x="6" y="2"/>
                  </a:moveTo>
                  <a:cubicBezTo>
                    <a:pt x="6" y="4"/>
                    <a:pt x="6" y="4"/>
                    <a:pt x="6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4" y="4"/>
                    <a:pt x="3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0" y="1"/>
                    <a:pt x="0" y="0"/>
                  </a:cubicBezTo>
                  <a:cubicBezTo>
                    <a:pt x="3" y="0"/>
                    <a:pt x="5" y="0"/>
                    <a:pt x="6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3D4A40DA-179E-4381-B5C1-C928579F60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1213" y="3802063"/>
              <a:ext cx="11113" cy="15875"/>
            </a:xfrm>
            <a:custGeom>
              <a:avLst/>
              <a:gdLst>
                <a:gd name="T0" fmla="*/ 6 w 8"/>
                <a:gd name="T1" fmla="*/ 10 h 12"/>
                <a:gd name="T2" fmla="*/ 6 w 8"/>
                <a:gd name="T3" fmla="*/ 10 h 12"/>
                <a:gd name="T4" fmla="*/ 5 w 8"/>
                <a:gd name="T5" fmla="*/ 9 h 12"/>
                <a:gd name="T6" fmla="*/ 1 w 8"/>
                <a:gd name="T7" fmla="*/ 12 h 12"/>
                <a:gd name="T8" fmla="*/ 0 w 8"/>
                <a:gd name="T9" fmla="*/ 5 h 12"/>
                <a:gd name="T10" fmla="*/ 8 w 8"/>
                <a:gd name="T11" fmla="*/ 1 h 12"/>
                <a:gd name="T12" fmla="*/ 6 w 8"/>
                <a:gd name="T13" fmla="*/ 1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12">
                  <a:moveTo>
                    <a:pt x="6" y="10"/>
                  </a:moveTo>
                  <a:cubicBezTo>
                    <a:pt x="6" y="10"/>
                    <a:pt x="6" y="10"/>
                    <a:pt x="6" y="10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3" y="10"/>
                    <a:pt x="3" y="12"/>
                    <a:pt x="1" y="12"/>
                  </a:cubicBezTo>
                  <a:cubicBezTo>
                    <a:pt x="0" y="11"/>
                    <a:pt x="0" y="6"/>
                    <a:pt x="0" y="5"/>
                  </a:cubicBezTo>
                  <a:cubicBezTo>
                    <a:pt x="3" y="4"/>
                    <a:pt x="6" y="0"/>
                    <a:pt x="8" y="1"/>
                  </a:cubicBezTo>
                  <a:cubicBezTo>
                    <a:pt x="8" y="2"/>
                    <a:pt x="7" y="8"/>
                    <a:pt x="6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E412D19-98B5-48F3-9C39-561B9B9B15D9}"/>
              </a:ext>
            </a:extLst>
          </p:cNvPr>
          <p:cNvGrpSpPr/>
          <p:nvPr/>
        </p:nvGrpSpPr>
        <p:grpSpPr>
          <a:xfrm>
            <a:off x="1258783" y="909161"/>
            <a:ext cx="536227" cy="818655"/>
            <a:chOff x="7478257" y="2193205"/>
            <a:chExt cx="452898" cy="700189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6FB63762-86C9-46C5-A04A-A020E1EA8272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47" name="Freeform 17">
              <a:extLst>
                <a:ext uri="{FF2B5EF4-FFF2-40B4-BE49-F238E27FC236}">
                  <a16:creationId xmlns:a16="http://schemas.microsoft.com/office/drawing/2014/main" id="{261737A8-048C-47BF-A090-513266D52B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62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solidFill>
                  <a:srgbClr val="282F39"/>
                </a:solidFill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0E1F4EBA-0473-4929-8F60-5101EF0A93AB}"/>
              </a:ext>
            </a:extLst>
          </p:cNvPr>
          <p:cNvGrpSpPr/>
          <p:nvPr/>
        </p:nvGrpSpPr>
        <p:grpSpPr>
          <a:xfrm>
            <a:off x="1258783" y="3850592"/>
            <a:ext cx="547988" cy="806069"/>
            <a:chOff x="7478257" y="2193205"/>
            <a:chExt cx="452898" cy="700189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D30BF7D9-FA1D-4513-B3E9-6056E744165B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50" name="Freeform 17">
              <a:extLst>
                <a:ext uri="{FF2B5EF4-FFF2-40B4-BE49-F238E27FC236}">
                  <a16:creationId xmlns:a16="http://schemas.microsoft.com/office/drawing/2014/main" id="{E371848F-F96A-4077-A512-733E6DABF5E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62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solidFill>
                  <a:srgbClr val="282F39"/>
                </a:solidFill>
              </a:endParaRP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3B4F8BAA-CFBA-43A6-9862-65B96D6DC357}"/>
              </a:ext>
            </a:extLst>
          </p:cNvPr>
          <p:cNvSpPr txBox="1"/>
          <p:nvPr/>
        </p:nvSpPr>
        <p:spPr>
          <a:xfrm>
            <a:off x="549173" y="1759747"/>
            <a:ext cx="2683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tr-TR" sz="2000" b="1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Yaşam Standartları</a:t>
            </a:r>
            <a:endParaRPr lang="en-GB" sz="2000" b="1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5CDDE7A-D996-4D51-8627-F8CF2E152D9C}"/>
              </a:ext>
            </a:extLst>
          </p:cNvPr>
          <p:cNvSpPr txBox="1"/>
          <p:nvPr/>
        </p:nvSpPr>
        <p:spPr>
          <a:xfrm>
            <a:off x="110842" y="2157821"/>
            <a:ext cx="307917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Türkiye'de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yaşam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yabancı öğrenciler için daha hesaplıdır.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Konaklama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yeme-içme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eğlence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gibi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ihtiyaçlar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uygun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fiyatlarla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karşıla</a:t>
            </a:r>
            <a:r>
              <a:rPr lang="tr-TR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nabilir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. </a:t>
            </a:r>
            <a:r>
              <a:rPr lang="tr-TR" sz="1300" dirty="0">
                <a:solidFill>
                  <a:srgbClr val="FFFFFF"/>
                </a:solidFill>
                <a:latin typeface="Open Sans" panose="020B0606030504020204" pitchFamily="34" charset="0"/>
              </a:rPr>
              <a:t>Ü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niversite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kampüsleri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içindeki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veya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yakınındaki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yurtlarda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kal</a:t>
            </a:r>
            <a:r>
              <a:rPr lang="tr-TR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ınabilir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veya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makul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ücret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karşılığında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ev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kiralanabilir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. </a:t>
            </a:r>
            <a:endParaRPr lang="en-US" sz="1300" dirty="0">
              <a:solidFill>
                <a:srgbClr val="FFFFFF"/>
              </a:solidFill>
              <a:latin typeface="Open Sans" panose="020B0606030504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1E1F38D-6833-4893-AB07-F846FD6B0250}"/>
              </a:ext>
            </a:extLst>
          </p:cNvPr>
          <p:cNvSpPr txBox="1"/>
          <p:nvPr/>
        </p:nvSpPr>
        <p:spPr>
          <a:xfrm>
            <a:off x="618780" y="4714675"/>
            <a:ext cx="2063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tr-TR" sz="2000" b="1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Öğrenci Dostu</a:t>
            </a:r>
            <a:endParaRPr lang="en-GB" sz="2000" b="1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3E9C7F0-7772-40BC-BF2C-A5A277D8B449}"/>
              </a:ext>
            </a:extLst>
          </p:cNvPr>
          <p:cNvSpPr txBox="1"/>
          <p:nvPr/>
        </p:nvSpPr>
        <p:spPr>
          <a:xfrm>
            <a:off x="174878" y="5167875"/>
            <a:ext cx="2912706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Her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şehrinde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en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az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üniversite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bulunan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Türkiye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tam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anlamıyla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öğrenci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dostu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ülkedir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. Her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üniversitedeki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sosyal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kulüpler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spor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takımları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kültürel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etkinlikler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öğrencileri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araya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getirir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uzak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coğrafyaları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yakınlaştırır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. 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B83FECE9-58AB-4287-841D-7570F5D67ECD}"/>
              </a:ext>
            </a:extLst>
          </p:cNvPr>
          <p:cNvGrpSpPr/>
          <p:nvPr/>
        </p:nvGrpSpPr>
        <p:grpSpPr>
          <a:xfrm>
            <a:off x="4405699" y="3538916"/>
            <a:ext cx="344431" cy="534797"/>
            <a:chOff x="7478257" y="2193205"/>
            <a:chExt cx="452898" cy="700189"/>
          </a:xfrm>
        </p:grpSpPr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CF32C97E-CA8E-42D0-A2CB-6D68DF6F1A0E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57" name="Freeform 17">
              <a:extLst>
                <a:ext uri="{FF2B5EF4-FFF2-40B4-BE49-F238E27FC236}">
                  <a16:creationId xmlns:a16="http://schemas.microsoft.com/office/drawing/2014/main" id="{4914ACA2-798C-4CE1-884D-FFBFB37264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62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solidFill>
                  <a:srgbClr val="282F39"/>
                </a:solidFill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B40DCB43-C33B-470E-AEBC-588485F64D05}"/>
              </a:ext>
            </a:extLst>
          </p:cNvPr>
          <p:cNvGrpSpPr/>
          <p:nvPr/>
        </p:nvGrpSpPr>
        <p:grpSpPr>
          <a:xfrm>
            <a:off x="10369051" y="909161"/>
            <a:ext cx="627500" cy="882513"/>
            <a:chOff x="7478257" y="2193205"/>
            <a:chExt cx="452898" cy="700189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3D6F6042-6F13-43D7-B715-F3DB9CF7B3DD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60" name="Freeform 17">
              <a:extLst>
                <a:ext uri="{FF2B5EF4-FFF2-40B4-BE49-F238E27FC236}">
                  <a16:creationId xmlns:a16="http://schemas.microsoft.com/office/drawing/2014/main" id="{8BFED8AA-844D-46E9-ACB1-63A5AC55986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62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solidFill>
                  <a:srgbClr val="282F39"/>
                </a:solidFill>
              </a:endParaRPr>
            </a:p>
          </p:txBody>
        </p: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60DBB9E7-79EA-4182-908B-9D4EA39D5F34}"/>
              </a:ext>
            </a:extLst>
          </p:cNvPr>
          <p:cNvSpPr txBox="1"/>
          <p:nvPr/>
        </p:nvSpPr>
        <p:spPr>
          <a:xfrm>
            <a:off x="9072748" y="1791674"/>
            <a:ext cx="3028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20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Yüksek</a:t>
            </a:r>
            <a:r>
              <a:rPr lang="en-US" sz="20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Eğitim</a:t>
            </a:r>
            <a:r>
              <a:rPr lang="en-US" sz="20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Kalitesi</a:t>
            </a:r>
            <a:endParaRPr lang="en-US" sz="2000" b="1" dirty="0">
              <a:solidFill>
                <a:srgbClr val="FFFFFF"/>
              </a:solidFill>
              <a:latin typeface="Open Sans" panose="020B060603050402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56CCB1F-F571-471A-93A3-DA23A66FBB8C}"/>
              </a:ext>
            </a:extLst>
          </p:cNvPr>
          <p:cNvSpPr txBox="1"/>
          <p:nvPr/>
        </p:nvSpPr>
        <p:spPr>
          <a:xfrm>
            <a:off x="9072748" y="2292670"/>
            <a:ext cx="292133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Türkiye'deki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üniversitelerde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alanında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uzman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akademisyenler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özellikle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İngilizce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temelli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dersler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sayesinde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öğrenciler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eğitim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seviye</a:t>
            </a:r>
            <a:r>
              <a:rPr lang="tr-TR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lerini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kariyer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hedeflerini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yükseltebilirler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. </a:t>
            </a:r>
            <a:endParaRPr lang="en-US" sz="1300" dirty="0">
              <a:solidFill>
                <a:srgbClr val="FFFFFF"/>
              </a:solidFill>
              <a:latin typeface="Open Sans" panose="020B0606030504020204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D5DBB64-4159-4C0C-A792-B5DBB5235FB9}"/>
              </a:ext>
            </a:extLst>
          </p:cNvPr>
          <p:cNvSpPr txBox="1"/>
          <p:nvPr/>
        </p:nvSpPr>
        <p:spPr>
          <a:xfrm>
            <a:off x="9152689" y="4624566"/>
            <a:ext cx="29482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0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Çok</a:t>
            </a:r>
            <a:r>
              <a:rPr lang="en-US" sz="20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Kültürlü</a:t>
            </a:r>
            <a:r>
              <a:rPr lang="en-US" sz="20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Nüfus</a:t>
            </a:r>
            <a:endParaRPr lang="en-US" sz="2000" b="1" dirty="0">
              <a:solidFill>
                <a:srgbClr val="FFFFFF"/>
              </a:solidFill>
              <a:latin typeface="Open Sans" panose="020B060603050402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E57E0C-3E78-4B16-BFF4-06B869C2E345}"/>
              </a:ext>
            </a:extLst>
          </p:cNvPr>
          <p:cNvSpPr txBox="1"/>
          <p:nvPr/>
        </p:nvSpPr>
        <p:spPr>
          <a:xfrm>
            <a:off x="8609610" y="5114785"/>
            <a:ext cx="345829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Binlerce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yıldır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topraklarında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pek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çok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köklü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medeniyete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ev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sahipliği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yapan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Türkiye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adeta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kültür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mozaiğidir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.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Sayısız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medeniyetin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ağırlandığı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ülke</a:t>
            </a:r>
            <a:r>
              <a:rPr lang="tr-TR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mizde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herkes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hoşgörülü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birbirine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saygılıdır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. 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Öğrenciler ülkemizde kökenlerinden birer parça bulabilir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hatta kendi 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di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l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l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erini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konuşan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insanlarla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tanışabilirler.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.</a:t>
            </a:r>
            <a:endParaRPr lang="en-US" sz="1300" dirty="0">
              <a:solidFill>
                <a:srgbClr val="FFFFFF"/>
              </a:solidFill>
              <a:latin typeface="Open Sans" panose="020B0606030504020204" pitchFamily="34" charset="0"/>
            </a:endParaRPr>
          </a:p>
        </p:txBody>
      </p:sp>
      <p:grpSp>
        <p:nvGrpSpPr>
          <p:cNvPr id="68" name="Group 47">
            <a:extLst>
              <a:ext uri="{FF2B5EF4-FFF2-40B4-BE49-F238E27FC236}">
                <a16:creationId xmlns:a16="http://schemas.microsoft.com/office/drawing/2014/main" id="{0E1F4EBA-0473-4929-8F60-5101EF0A93AB}"/>
              </a:ext>
            </a:extLst>
          </p:cNvPr>
          <p:cNvGrpSpPr/>
          <p:nvPr/>
        </p:nvGrpSpPr>
        <p:grpSpPr>
          <a:xfrm>
            <a:off x="5139752" y="3073671"/>
            <a:ext cx="387787" cy="549149"/>
            <a:chOff x="7478257" y="2193205"/>
            <a:chExt cx="452898" cy="700189"/>
          </a:xfrm>
        </p:grpSpPr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D30BF7D9-FA1D-4513-B3E9-6056E744165B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70" name="Freeform 17">
              <a:extLst>
                <a:ext uri="{FF2B5EF4-FFF2-40B4-BE49-F238E27FC236}">
                  <a16:creationId xmlns:a16="http://schemas.microsoft.com/office/drawing/2014/main" id="{E371848F-F96A-4077-A512-733E6DABF5E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62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solidFill>
                  <a:srgbClr val="282F39"/>
                </a:solidFill>
              </a:endParaRPr>
            </a:p>
          </p:txBody>
        </p:sp>
      </p:grpSp>
      <p:grpSp>
        <p:nvGrpSpPr>
          <p:cNvPr id="71" name="Group 57">
            <a:extLst>
              <a:ext uri="{FF2B5EF4-FFF2-40B4-BE49-F238E27FC236}">
                <a16:creationId xmlns:a16="http://schemas.microsoft.com/office/drawing/2014/main" id="{B40DCB43-C33B-470E-AEBC-588485F64D05}"/>
              </a:ext>
            </a:extLst>
          </p:cNvPr>
          <p:cNvGrpSpPr/>
          <p:nvPr/>
        </p:nvGrpSpPr>
        <p:grpSpPr>
          <a:xfrm>
            <a:off x="7279457" y="3187212"/>
            <a:ext cx="332618" cy="480558"/>
            <a:chOff x="7478257" y="2193204"/>
            <a:chExt cx="452903" cy="700190"/>
          </a:xfrm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3D6F6042-6F13-43D7-B715-F3DB9CF7B3DD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73" name="Freeform 17">
              <a:extLst>
                <a:ext uri="{FF2B5EF4-FFF2-40B4-BE49-F238E27FC236}">
                  <a16:creationId xmlns:a16="http://schemas.microsoft.com/office/drawing/2014/main" id="{8BFED8AA-844D-46E9-ACB1-63A5AC55986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67" y="2193204"/>
              <a:ext cx="452893" cy="646698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solidFill>
                  <a:srgbClr val="282F39"/>
                </a:solidFill>
              </a:endParaRPr>
            </a:p>
          </p:txBody>
        </p:sp>
      </p:grpSp>
      <p:grpSp>
        <p:nvGrpSpPr>
          <p:cNvPr id="74" name="Group 44">
            <a:extLst>
              <a:ext uri="{FF2B5EF4-FFF2-40B4-BE49-F238E27FC236}">
                <a16:creationId xmlns:a16="http://schemas.microsoft.com/office/drawing/2014/main" id="{CE412D19-98B5-48F3-9C39-561B9B9B15D9}"/>
              </a:ext>
            </a:extLst>
          </p:cNvPr>
          <p:cNvGrpSpPr/>
          <p:nvPr/>
        </p:nvGrpSpPr>
        <p:grpSpPr>
          <a:xfrm>
            <a:off x="6353299" y="4123022"/>
            <a:ext cx="425591" cy="591653"/>
            <a:chOff x="7478257" y="2193205"/>
            <a:chExt cx="452898" cy="700189"/>
          </a:xfrm>
        </p:grpSpPr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6FB63762-86C9-46C5-A04A-A020E1EA8272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76" name="Freeform 17">
              <a:extLst>
                <a:ext uri="{FF2B5EF4-FFF2-40B4-BE49-F238E27FC236}">
                  <a16:creationId xmlns:a16="http://schemas.microsoft.com/office/drawing/2014/main" id="{261737A8-048C-47BF-A090-513266D52B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62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solidFill>
                  <a:srgbClr val="282F39"/>
                </a:solidFill>
              </a:endParaRPr>
            </a:p>
          </p:txBody>
        </p:sp>
      </p:grpSp>
      <p:grpSp>
        <p:nvGrpSpPr>
          <p:cNvPr id="77" name="Group 54">
            <a:extLst>
              <a:ext uri="{FF2B5EF4-FFF2-40B4-BE49-F238E27FC236}">
                <a16:creationId xmlns:a16="http://schemas.microsoft.com/office/drawing/2014/main" id="{B83FECE9-58AB-4287-841D-7570F5D67ECD}"/>
              </a:ext>
            </a:extLst>
          </p:cNvPr>
          <p:cNvGrpSpPr/>
          <p:nvPr/>
        </p:nvGrpSpPr>
        <p:grpSpPr>
          <a:xfrm>
            <a:off x="10363016" y="3877833"/>
            <a:ext cx="633528" cy="717249"/>
            <a:chOff x="7478257" y="2193205"/>
            <a:chExt cx="452898" cy="700189"/>
          </a:xfrm>
        </p:grpSpPr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CF32C97E-CA8E-42D0-A2CB-6D68DF6F1A0E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79" name="Freeform 17">
              <a:extLst>
                <a:ext uri="{FF2B5EF4-FFF2-40B4-BE49-F238E27FC236}">
                  <a16:creationId xmlns:a16="http://schemas.microsoft.com/office/drawing/2014/main" id="{4914ACA2-798C-4CE1-884D-FFBFB37264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62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solidFill>
                  <a:srgbClr val="282F39"/>
                </a:solidFill>
              </a:endParaRPr>
            </a:p>
          </p:txBody>
        </p:sp>
      </p:grpSp>
      <p:pic>
        <p:nvPicPr>
          <p:cNvPr id="80" name="Picture 2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77" y="83031"/>
            <a:ext cx="1224942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211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4">
            <a:extLst>
              <a:ext uri="{FF2B5EF4-FFF2-40B4-BE49-F238E27FC236}">
                <a16:creationId xmlns:a16="http://schemas.microsoft.com/office/drawing/2014/main" id="{A2D02C21-458A-435D-9E81-819EE42F316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06586" y="748360"/>
            <a:ext cx="10723120" cy="5807075"/>
            <a:chOff x="969" y="744"/>
            <a:chExt cx="5584" cy="3024"/>
          </a:xfrm>
          <a:solidFill>
            <a:schemeClr val="accent6">
              <a:lumMod val="20000"/>
              <a:lumOff val="80000"/>
              <a:alpha val="7000"/>
            </a:schemeClr>
          </a:solidFill>
        </p:grpSpPr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59C5E609-66AA-44E2-ADD6-A6618BDC5F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69" y="744"/>
              <a:ext cx="5584" cy="3024"/>
            </a:xfrm>
            <a:custGeom>
              <a:avLst/>
              <a:gdLst>
                <a:gd name="T0" fmla="*/ 609 w 2788"/>
                <a:gd name="T1" fmla="*/ 204 h 1509"/>
                <a:gd name="T2" fmla="*/ 798 w 2788"/>
                <a:gd name="T3" fmla="*/ 348 h 1509"/>
                <a:gd name="T4" fmla="*/ 534 w 2788"/>
                <a:gd name="T5" fmla="*/ 165 h 1509"/>
                <a:gd name="T6" fmla="*/ 430 w 2788"/>
                <a:gd name="T7" fmla="*/ 244 h 1509"/>
                <a:gd name="T8" fmla="*/ 659 w 2788"/>
                <a:gd name="T9" fmla="*/ 331 h 1509"/>
                <a:gd name="T10" fmla="*/ 648 w 2788"/>
                <a:gd name="T11" fmla="*/ 65 h 1509"/>
                <a:gd name="T12" fmla="*/ 724 w 2788"/>
                <a:gd name="T13" fmla="*/ 94 h 1509"/>
                <a:gd name="T14" fmla="*/ 1257 w 2788"/>
                <a:gd name="T15" fmla="*/ 472 h 1509"/>
                <a:gd name="T16" fmla="*/ 483 w 2788"/>
                <a:gd name="T17" fmla="*/ 125 h 1509"/>
                <a:gd name="T18" fmla="*/ 457 w 2788"/>
                <a:gd name="T19" fmla="*/ 167 h 1509"/>
                <a:gd name="T20" fmla="*/ 560 w 2788"/>
                <a:gd name="T21" fmla="*/ 67 h 1509"/>
                <a:gd name="T22" fmla="*/ 608 w 2788"/>
                <a:gd name="T23" fmla="*/ 141 h 1509"/>
                <a:gd name="T24" fmla="*/ 1754 w 2788"/>
                <a:gd name="T25" fmla="*/ 58 h 1509"/>
                <a:gd name="T26" fmla="*/ 1255 w 2788"/>
                <a:gd name="T27" fmla="*/ 442 h 1509"/>
                <a:gd name="T28" fmla="*/ 2014 w 2788"/>
                <a:gd name="T29" fmla="*/ 68 h 1509"/>
                <a:gd name="T30" fmla="*/ 1264 w 2788"/>
                <a:gd name="T31" fmla="*/ 428 h 1509"/>
                <a:gd name="T32" fmla="*/ 1280 w 2788"/>
                <a:gd name="T33" fmla="*/ 404 h 1509"/>
                <a:gd name="T34" fmla="*/ 1456 w 2788"/>
                <a:gd name="T35" fmla="*/ 252 h 1509"/>
                <a:gd name="T36" fmla="*/ 2294 w 2788"/>
                <a:gd name="T37" fmla="*/ 958 h 1509"/>
                <a:gd name="T38" fmla="*/ 2292 w 2788"/>
                <a:gd name="T39" fmla="*/ 1259 h 1509"/>
                <a:gd name="T40" fmla="*/ 2402 w 2788"/>
                <a:gd name="T41" fmla="*/ 997 h 1509"/>
                <a:gd name="T42" fmla="*/ 2409 w 2788"/>
                <a:gd name="T43" fmla="*/ 466 h 1509"/>
                <a:gd name="T44" fmla="*/ 2256 w 2788"/>
                <a:gd name="T45" fmla="*/ 1010 h 1509"/>
                <a:gd name="T46" fmla="*/ 1554 w 2788"/>
                <a:gd name="T47" fmla="*/ 659 h 1509"/>
                <a:gd name="T48" fmla="*/ 2505 w 2788"/>
                <a:gd name="T49" fmla="*/ 1025 h 1509"/>
                <a:gd name="T50" fmla="*/ 2663 w 2788"/>
                <a:gd name="T51" fmla="*/ 1335 h 1509"/>
                <a:gd name="T52" fmla="*/ 2534 w 2788"/>
                <a:gd name="T53" fmla="*/ 365 h 1509"/>
                <a:gd name="T54" fmla="*/ 2238 w 2788"/>
                <a:gd name="T55" fmla="*/ 707 h 1509"/>
                <a:gd name="T56" fmla="*/ 1926 w 2788"/>
                <a:gd name="T57" fmla="*/ 863 h 1509"/>
                <a:gd name="T58" fmla="*/ 1659 w 2788"/>
                <a:gd name="T59" fmla="*/ 858 h 1509"/>
                <a:gd name="T60" fmla="*/ 1440 w 2788"/>
                <a:gd name="T61" fmla="*/ 1246 h 1509"/>
                <a:gd name="T62" fmla="*/ 1381 w 2788"/>
                <a:gd name="T63" fmla="*/ 669 h 1509"/>
                <a:gd name="T64" fmla="*/ 1603 w 2788"/>
                <a:gd name="T65" fmla="*/ 537 h 1509"/>
                <a:gd name="T66" fmla="*/ 1427 w 2788"/>
                <a:gd name="T67" fmla="*/ 596 h 1509"/>
                <a:gd name="T68" fmla="*/ 1284 w 2788"/>
                <a:gd name="T69" fmla="*/ 534 h 1509"/>
                <a:gd name="T70" fmla="*/ 1469 w 2788"/>
                <a:gd name="T71" fmla="*/ 425 h 1509"/>
                <a:gd name="T72" fmla="*/ 1406 w 2788"/>
                <a:gd name="T73" fmla="*/ 301 h 1509"/>
                <a:gd name="T74" fmla="*/ 1719 w 2788"/>
                <a:gd name="T75" fmla="*/ 265 h 1509"/>
                <a:gd name="T76" fmla="*/ 1983 w 2788"/>
                <a:gd name="T77" fmla="*/ 166 h 1509"/>
                <a:gd name="T78" fmla="*/ 2600 w 2788"/>
                <a:gd name="T79" fmla="*/ 255 h 1509"/>
                <a:gd name="T80" fmla="*/ 1713 w 2788"/>
                <a:gd name="T81" fmla="*/ 611 h 1509"/>
                <a:gd name="T82" fmla="*/ 783 w 2788"/>
                <a:gd name="T83" fmla="*/ 817 h 1509"/>
                <a:gd name="T84" fmla="*/ 787 w 2788"/>
                <a:gd name="T85" fmla="*/ 1388 h 1509"/>
                <a:gd name="T86" fmla="*/ 487 w 2788"/>
                <a:gd name="T87" fmla="*/ 801 h 1509"/>
                <a:gd name="T88" fmla="*/ 126 w 2788"/>
                <a:gd name="T89" fmla="*/ 397 h 1509"/>
                <a:gd name="T90" fmla="*/ 32 w 2788"/>
                <a:gd name="T91" fmla="*/ 261 h 1509"/>
                <a:gd name="T92" fmla="*/ 579 w 2788"/>
                <a:gd name="T93" fmla="*/ 258 h 1509"/>
                <a:gd name="T94" fmla="*/ 613 w 2788"/>
                <a:gd name="T95" fmla="*/ 316 h 1509"/>
                <a:gd name="T96" fmla="*/ 824 w 2788"/>
                <a:gd name="T97" fmla="*/ 432 h 1509"/>
                <a:gd name="T98" fmla="*/ 802 w 2788"/>
                <a:gd name="T99" fmla="*/ 558 h 1509"/>
                <a:gd name="T100" fmla="*/ 675 w 2788"/>
                <a:gd name="T101" fmla="*/ 752 h 1509"/>
                <a:gd name="T102" fmla="*/ 676 w 2788"/>
                <a:gd name="T103" fmla="*/ 897 h 1509"/>
                <a:gd name="T104" fmla="*/ 629 w 2788"/>
                <a:gd name="T105" fmla="*/ 551 h 1509"/>
                <a:gd name="T106" fmla="*/ 337 w 2788"/>
                <a:gd name="T107" fmla="*/ 304 h 1509"/>
                <a:gd name="T108" fmla="*/ 549 w 2788"/>
                <a:gd name="T109" fmla="*/ 490 h 1509"/>
                <a:gd name="T110" fmla="*/ 381 w 2788"/>
                <a:gd name="T111" fmla="*/ 141 h 1509"/>
                <a:gd name="T112" fmla="*/ 1642 w 2788"/>
                <a:gd name="T113" fmla="*/ 1175 h 1509"/>
                <a:gd name="T114" fmla="*/ 2271 w 2788"/>
                <a:gd name="T115" fmla="*/ 900 h 1509"/>
                <a:gd name="T116" fmla="*/ 2155 w 2788"/>
                <a:gd name="T117" fmla="*/ 981 h 1509"/>
                <a:gd name="T118" fmla="*/ 747 w 2788"/>
                <a:gd name="T119" fmla="*/ 802 h 1509"/>
                <a:gd name="T120" fmla="*/ 1137 w 2788"/>
                <a:gd name="T121" fmla="*/ 140 h 1509"/>
                <a:gd name="T122" fmla="*/ 910 w 2788"/>
                <a:gd name="T123" fmla="*/ 252 h 1509"/>
                <a:gd name="T124" fmla="*/ 2086 w 2788"/>
                <a:gd name="T125" fmla="*/ 992 h 1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788" h="1509">
                  <a:moveTo>
                    <a:pt x="1256" y="418"/>
                  </a:moveTo>
                  <a:cubicBezTo>
                    <a:pt x="1256" y="420"/>
                    <a:pt x="1257" y="422"/>
                    <a:pt x="1260" y="421"/>
                  </a:cubicBezTo>
                  <a:cubicBezTo>
                    <a:pt x="1258" y="426"/>
                    <a:pt x="1253" y="421"/>
                    <a:pt x="1251" y="418"/>
                  </a:cubicBezTo>
                  <a:cubicBezTo>
                    <a:pt x="1251" y="418"/>
                    <a:pt x="1252" y="417"/>
                    <a:pt x="1252" y="417"/>
                  </a:cubicBezTo>
                  <a:cubicBezTo>
                    <a:pt x="1253" y="417"/>
                    <a:pt x="1253" y="418"/>
                    <a:pt x="1254" y="418"/>
                  </a:cubicBezTo>
                  <a:cubicBezTo>
                    <a:pt x="1254" y="417"/>
                    <a:pt x="1254" y="417"/>
                    <a:pt x="1254" y="416"/>
                  </a:cubicBezTo>
                  <a:cubicBezTo>
                    <a:pt x="1255" y="416"/>
                    <a:pt x="1256" y="417"/>
                    <a:pt x="1256" y="418"/>
                  </a:cubicBezTo>
                  <a:close/>
                  <a:moveTo>
                    <a:pt x="554" y="204"/>
                  </a:moveTo>
                  <a:cubicBezTo>
                    <a:pt x="554" y="205"/>
                    <a:pt x="552" y="205"/>
                    <a:pt x="551" y="206"/>
                  </a:cubicBezTo>
                  <a:cubicBezTo>
                    <a:pt x="548" y="199"/>
                    <a:pt x="546" y="201"/>
                    <a:pt x="540" y="201"/>
                  </a:cubicBezTo>
                  <a:cubicBezTo>
                    <a:pt x="543" y="198"/>
                    <a:pt x="547" y="196"/>
                    <a:pt x="550" y="194"/>
                  </a:cubicBezTo>
                  <a:cubicBezTo>
                    <a:pt x="549" y="193"/>
                    <a:pt x="548" y="192"/>
                    <a:pt x="547" y="191"/>
                  </a:cubicBezTo>
                  <a:cubicBezTo>
                    <a:pt x="548" y="190"/>
                    <a:pt x="550" y="189"/>
                    <a:pt x="552" y="188"/>
                  </a:cubicBezTo>
                  <a:cubicBezTo>
                    <a:pt x="548" y="186"/>
                    <a:pt x="546" y="184"/>
                    <a:pt x="542" y="186"/>
                  </a:cubicBezTo>
                  <a:cubicBezTo>
                    <a:pt x="538" y="187"/>
                    <a:pt x="536" y="188"/>
                    <a:pt x="532" y="186"/>
                  </a:cubicBezTo>
                  <a:cubicBezTo>
                    <a:pt x="528" y="184"/>
                    <a:pt x="526" y="186"/>
                    <a:pt x="522" y="186"/>
                  </a:cubicBezTo>
                  <a:cubicBezTo>
                    <a:pt x="520" y="186"/>
                    <a:pt x="517" y="191"/>
                    <a:pt x="516" y="192"/>
                  </a:cubicBezTo>
                  <a:cubicBezTo>
                    <a:pt x="517" y="193"/>
                    <a:pt x="525" y="195"/>
                    <a:pt x="525" y="197"/>
                  </a:cubicBezTo>
                  <a:cubicBezTo>
                    <a:pt x="525" y="201"/>
                    <a:pt x="526" y="206"/>
                    <a:pt x="520" y="205"/>
                  </a:cubicBezTo>
                  <a:cubicBezTo>
                    <a:pt x="517" y="204"/>
                    <a:pt x="514" y="198"/>
                    <a:pt x="512" y="199"/>
                  </a:cubicBezTo>
                  <a:cubicBezTo>
                    <a:pt x="509" y="200"/>
                    <a:pt x="505" y="203"/>
                    <a:pt x="508" y="205"/>
                  </a:cubicBezTo>
                  <a:cubicBezTo>
                    <a:pt x="515" y="211"/>
                    <a:pt x="522" y="212"/>
                    <a:pt x="528" y="219"/>
                  </a:cubicBezTo>
                  <a:cubicBezTo>
                    <a:pt x="530" y="222"/>
                    <a:pt x="532" y="226"/>
                    <a:pt x="536" y="227"/>
                  </a:cubicBezTo>
                  <a:cubicBezTo>
                    <a:pt x="539" y="228"/>
                    <a:pt x="544" y="225"/>
                    <a:pt x="542" y="221"/>
                  </a:cubicBezTo>
                  <a:cubicBezTo>
                    <a:pt x="548" y="224"/>
                    <a:pt x="562" y="214"/>
                    <a:pt x="552" y="211"/>
                  </a:cubicBezTo>
                  <a:cubicBezTo>
                    <a:pt x="554" y="211"/>
                    <a:pt x="555" y="210"/>
                    <a:pt x="557" y="209"/>
                  </a:cubicBezTo>
                  <a:cubicBezTo>
                    <a:pt x="556" y="208"/>
                    <a:pt x="555" y="206"/>
                    <a:pt x="554" y="204"/>
                  </a:cubicBezTo>
                  <a:close/>
                  <a:moveTo>
                    <a:pt x="1246" y="418"/>
                  </a:moveTo>
                  <a:cubicBezTo>
                    <a:pt x="1247" y="419"/>
                    <a:pt x="1245" y="421"/>
                    <a:pt x="1247" y="423"/>
                  </a:cubicBezTo>
                  <a:cubicBezTo>
                    <a:pt x="1247" y="421"/>
                    <a:pt x="1247" y="419"/>
                    <a:pt x="1249" y="417"/>
                  </a:cubicBezTo>
                  <a:cubicBezTo>
                    <a:pt x="1248" y="417"/>
                    <a:pt x="1246" y="416"/>
                    <a:pt x="1246" y="416"/>
                  </a:cubicBezTo>
                  <a:cubicBezTo>
                    <a:pt x="1245" y="417"/>
                    <a:pt x="1246" y="417"/>
                    <a:pt x="1246" y="418"/>
                  </a:cubicBezTo>
                  <a:close/>
                  <a:moveTo>
                    <a:pt x="706" y="285"/>
                  </a:moveTo>
                  <a:cubicBezTo>
                    <a:pt x="708" y="288"/>
                    <a:pt x="716" y="292"/>
                    <a:pt x="719" y="287"/>
                  </a:cubicBezTo>
                  <a:cubicBezTo>
                    <a:pt x="722" y="282"/>
                    <a:pt x="720" y="280"/>
                    <a:pt x="721" y="275"/>
                  </a:cubicBezTo>
                  <a:cubicBezTo>
                    <a:pt x="715" y="267"/>
                    <a:pt x="699" y="279"/>
                    <a:pt x="706" y="285"/>
                  </a:cubicBezTo>
                  <a:close/>
                  <a:moveTo>
                    <a:pt x="752" y="228"/>
                  </a:moveTo>
                  <a:cubicBezTo>
                    <a:pt x="749" y="221"/>
                    <a:pt x="740" y="222"/>
                    <a:pt x="735" y="224"/>
                  </a:cubicBezTo>
                  <a:cubicBezTo>
                    <a:pt x="733" y="225"/>
                    <a:pt x="725" y="214"/>
                    <a:pt x="722" y="211"/>
                  </a:cubicBezTo>
                  <a:cubicBezTo>
                    <a:pt x="719" y="207"/>
                    <a:pt x="711" y="204"/>
                    <a:pt x="706" y="204"/>
                  </a:cubicBezTo>
                  <a:cubicBezTo>
                    <a:pt x="704" y="205"/>
                    <a:pt x="699" y="204"/>
                    <a:pt x="697" y="206"/>
                  </a:cubicBezTo>
                  <a:cubicBezTo>
                    <a:pt x="696" y="207"/>
                    <a:pt x="692" y="212"/>
                    <a:pt x="690" y="212"/>
                  </a:cubicBezTo>
                  <a:cubicBezTo>
                    <a:pt x="685" y="208"/>
                    <a:pt x="686" y="208"/>
                    <a:pt x="681" y="212"/>
                  </a:cubicBezTo>
                  <a:cubicBezTo>
                    <a:pt x="679" y="215"/>
                    <a:pt x="676" y="215"/>
                    <a:pt x="678" y="211"/>
                  </a:cubicBezTo>
                  <a:cubicBezTo>
                    <a:pt x="680" y="206"/>
                    <a:pt x="681" y="206"/>
                    <a:pt x="679" y="201"/>
                  </a:cubicBezTo>
                  <a:cubicBezTo>
                    <a:pt x="677" y="198"/>
                    <a:pt x="676" y="198"/>
                    <a:pt x="674" y="195"/>
                  </a:cubicBezTo>
                  <a:cubicBezTo>
                    <a:pt x="672" y="193"/>
                    <a:pt x="673" y="188"/>
                    <a:pt x="669" y="188"/>
                  </a:cubicBezTo>
                  <a:cubicBezTo>
                    <a:pt x="667" y="188"/>
                    <a:pt x="663" y="187"/>
                    <a:pt x="661" y="188"/>
                  </a:cubicBezTo>
                  <a:cubicBezTo>
                    <a:pt x="655" y="190"/>
                    <a:pt x="649" y="193"/>
                    <a:pt x="643" y="194"/>
                  </a:cubicBezTo>
                  <a:cubicBezTo>
                    <a:pt x="643" y="192"/>
                    <a:pt x="644" y="190"/>
                    <a:pt x="644" y="187"/>
                  </a:cubicBezTo>
                  <a:cubicBezTo>
                    <a:pt x="635" y="186"/>
                    <a:pt x="631" y="186"/>
                    <a:pt x="623" y="190"/>
                  </a:cubicBezTo>
                  <a:cubicBezTo>
                    <a:pt x="616" y="193"/>
                    <a:pt x="612" y="197"/>
                    <a:pt x="609" y="204"/>
                  </a:cubicBezTo>
                  <a:cubicBezTo>
                    <a:pt x="608" y="207"/>
                    <a:pt x="605" y="213"/>
                    <a:pt x="605" y="216"/>
                  </a:cubicBezTo>
                  <a:cubicBezTo>
                    <a:pt x="605" y="217"/>
                    <a:pt x="606" y="226"/>
                    <a:pt x="607" y="226"/>
                  </a:cubicBezTo>
                  <a:cubicBezTo>
                    <a:pt x="615" y="227"/>
                    <a:pt x="621" y="226"/>
                    <a:pt x="627" y="233"/>
                  </a:cubicBezTo>
                  <a:cubicBezTo>
                    <a:pt x="621" y="232"/>
                    <a:pt x="615" y="232"/>
                    <a:pt x="609" y="231"/>
                  </a:cubicBezTo>
                  <a:cubicBezTo>
                    <a:pt x="611" y="236"/>
                    <a:pt x="616" y="240"/>
                    <a:pt x="620" y="242"/>
                  </a:cubicBezTo>
                  <a:cubicBezTo>
                    <a:pt x="624" y="244"/>
                    <a:pt x="625" y="241"/>
                    <a:pt x="628" y="241"/>
                  </a:cubicBezTo>
                  <a:cubicBezTo>
                    <a:pt x="634" y="240"/>
                    <a:pt x="630" y="242"/>
                    <a:pt x="633" y="245"/>
                  </a:cubicBezTo>
                  <a:cubicBezTo>
                    <a:pt x="635" y="247"/>
                    <a:pt x="640" y="248"/>
                    <a:pt x="642" y="248"/>
                  </a:cubicBezTo>
                  <a:cubicBezTo>
                    <a:pt x="648" y="248"/>
                    <a:pt x="656" y="247"/>
                    <a:pt x="661" y="249"/>
                  </a:cubicBezTo>
                  <a:cubicBezTo>
                    <a:pt x="663" y="250"/>
                    <a:pt x="665" y="250"/>
                    <a:pt x="667" y="251"/>
                  </a:cubicBezTo>
                  <a:cubicBezTo>
                    <a:pt x="668" y="251"/>
                    <a:pt x="669" y="248"/>
                    <a:pt x="670" y="249"/>
                  </a:cubicBezTo>
                  <a:cubicBezTo>
                    <a:pt x="673" y="249"/>
                    <a:pt x="673" y="253"/>
                    <a:pt x="677" y="252"/>
                  </a:cubicBezTo>
                  <a:cubicBezTo>
                    <a:pt x="674" y="250"/>
                    <a:pt x="672" y="247"/>
                    <a:pt x="670" y="245"/>
                  </a:cubicBezTo>
                  <a:cubicBezTo>
                    <a:pt x="679" y="248"/>
                    <a:pt x="685" y="250"/>
                    <a:pt x="694" y="248"/>
                  </a:cubicBezTo>
                  <a:cubicBezTo>
                    <a:pt x="692" y="244"/>
                    <a:pt x="692" y="242"/>
                    <a:pt x="688" y="241"/>
                  </a:cubicBezTo>
                  <a:cubicBezTo>
                    <a:pt x="693" y="236"/>
                    <a:pt x="692" y="243"/>
                    <a:pt x="696" y="245"/>
                  </a:cubicBezTo>
                  <a:cubicBezTo>
                    <a:pt x="697" y="246"/>
                    <a:pt x="700" y="244"/>
                    <a:pt x="701" y="245"/>
                  </a:cubicBezTo>
                  <a:cubicBezTo>
                    <a:pt x="701" y="247"/>
                    <a:pt x="702" y="249"/>
                    <a:pt x="702" y="251"/>
                  </a:cubicBezTo>
                  <a:cubicBezTo>
                    <a:pt x="706" y="247"/>
                    <a:pt x="714" y="257"/>
                    <a:pt x="717" y="260"/>
                  </a:cubicBezTo>
                  <a:cubicBezTo>
                    <a:pt x="711" y="262"/>
                    <a:pt x="710" y="261"/>
                    <a:pt x="710" y="268"/>
                  </a:cubicBezTo>
                  <a:cubicBezTo>
                    <a:pt x="713" y="267"/>
                    <a:pt x="715" y="266"/>
                    <a:pt x="718" y="265"/>
                  </a:cubicBezTo>
                  <a:cubicBezTo>
                    <a:pt x="722" y="263"/>
                    <a:pt x="722" y="263"/>
                    <a:pt x="724" y="267"/>
                  </a:cubicBezTo>
                  <a:cubicBezTo>
                    <a:pt x="727" y="272"/>
                    <a:pt x="734" y="270"/>
                    <a:pt x="737" y="276"/>
                  </a:cubicBezTo>
                  <a:cubicBezTo>
                    <a:pt x="739" y="280"/>
                    <a:pt x="741" y="284"/>
                    <a:pt x="743" y="287"/>
                  </a:cubicBezTo>
                  <a:cubicBezTo>
                    <a:pt x="744" y="289"/>
                    <a:pt x="742" y="290"/>
                    <a:pt x="740" y="291"/>
                  </a:cubicBezTo>
                  <a:cubicBezTo>
                    <a:pt x="736" y="296"/>
                    <a:pt x="731" y="301"/>
                    <a:pt x="726" y="306"/>
                  </a:cubicBezTo>
                  <a:cubicBezTo>
                    <a:pt x="727" y="307"/>
                    <a:pt x="734" y="310"/>
                    <a:pt x="733" y="313"/>
                  </a:cubicBezTo>
                  <a:cubicBezTo>
                    <a:pt x="732" y="314"/>
                    <a:pt x="723" y="316"/>
                    <a:pt x="722" y="316"/>
                  </a:cubicBezTo>
                  <a:cubicBezTo>
                    <a:pt x="716" y="318"/>
                    <a:pt x="710" y="316"/>
                    <a:pt x="704" y="315"/>
                  </a:cubicBezTo>
                  <a:cubicBezTo>
                    <a:pt x="704" y="319"/>
                    <a:pt x="699" y="320"/>
                    <a:pt x="697" y="323"/>
                  </a:cubicBezTo>
                  <a:cubicBezTo>
                    <a:pt x="696" y="325"/>
                    <a:pt x="700" y="330"/>
                    <a:pt x="703" y="330"/>
                  </a:cubicBezTo>
                  <a:cubicBezTo>
                    <a:pt x="707" y="330"/>
                    <a:pt x="712" y="331"/>
                    <a:pt x="715" y="328"/>
                  </a:cubicBezTo>
                  <a:cubicBezTo>
                    <a:pt x="718" y="325"/>
                    <a:pt x="721" y="328"/>
                    <a:pt x="725" y="329"/>
                  </a:cubicBezTo>
                  <a:cubicBezTo>
                    <a:pt x="725" y="327"/>
                    <a:pt x="726" y="326"/>
                    <a:pt x="725" y="325"/>
                  </a:cubicBezTo>
                  <a:cubicBezTo>
                    <a:pt x="728" y="325"/>
                    <a:pt x="729" y="326"/>
                    <a:pt x="729" y="329"/>
                  </a:cubicBezTo>
                  <a:cubicBezTo>
                    <a:pt x="736" y="325"/>
                    <a:pt x="736" y="328"/>
                    <a:pt x="740" y="335"/>
                  </a:cubicBezTo>
                  <a:cubicBezTo>
                    <a:pt x="742" y="338"/>
                    <a:pt x="746" y="338"/>
                    <a:pt x="750" y="340"/>
                  </a:cubicBezTo>
                  <a:cubicBezTo>
                    <a:pt x="747" y="341"/>
                    <a:pt x="745" y="342"/>
                    <a:pt x="743" y="343"/>
                  </a:cubicBezTo>
                  <a:cubicBezTo>
                    <a:pt x="747" y="345"/>
                    <a:pt x="749" y="347"/>
                    <a:pt x="753" y="346"/>
                  </a:cubicBezTo>
                  <a:cubicBezTo>
                    <a:pt x="753" y="347"/>
                    <a:pt x="752" y="348"/>
                    <a:pt x="752" y="348"/>
                  </a:cubicBezTo>
                  <a:cubicBezTo>
                    <a:pt x="756" y="349"/>
                    <a:pt x="760" y="350"/>
                    <a:pt x="764" y="352"/>
                  </a:cubicBezTo>
                  <a:cubicBezTo>
                    <a:pt x="765" y="352"/>
                    <a:pt x="765" y="356"/>
                    <a:pt x="768" y="356"/>
                  </a:cubicBezTo>
                  <a:cubicBezTo>
                    <a:pt x="776" y="358"/>
                    <a:pt x="784" y="360"/>
                    <a:pt x="792" y="362"/>
                  </a:cubicBezTo>
                  <a:cubicBezTo>
                    <a:pt x="792" y="359"/>
                    <a:pt x="793" y="357"/>
                    <a:pt x="790" y="355"/>
                  </a:cubicBezTo>
                  <a:cubicBezTo>
                    <a:pt x="787" y="353"/>
                    <a:pt x="785" y="351"/>
                    <a:pt x="782" y="349"/>
                  </a:cubicBezTo>
                  <a:cubicBezTo>
                    <a:pt x="780" y="348"/>
                    <a:pt x="775" y="348"/>
                    <a:pt x="774" y="346"/>
                  </a:cubicBezTo>
                  <a:cubicBezTo>
                    <a:pt x="773" y="343"/>
                    <a:pt x="771" y="341"/>
                    <a:pt x="770" y="338"/>
                  </a:cubicBezTo>
                  <a:cubicBezTo>
                    <a:pt x="772" y="339"/>
                    <a:pt x="775" y="340"/>
                    <a:pt x="778" y="342"/>
                  </a:cubicBezTo>
                  <a:cubicBezTo>
                    <a:pt x="777" y="340"/>
                    <a:pt x="777" y="339"/>
                    <a:pt x="777" y="337"/>
                  </a:cubicBezTo>
                  <a:cubicBezTo>
                    <a:pt x="781" y="340"/>
                    <a:pt x="786" y="343"/>
                    <a:pt x="791" y="346"/>
                  </a:cubicBezTo>
                  <a:cubicBezTo>
                    <a:pt x="794" y="348"/>
                    <a:pt x="798" y="354"/>
                    <a:pt x="800" y="353"/>
                  </a:cubicBezTo>
                  <a:cubicBezTo>
                    <a:pt x="799" y="352"/>
                    <a:pt x="798" y="350"/>
                    <a:pt x="798" y="348"/>
                  </a:cubicBezTo>
                  <a:cubicBezTo>
                    <a:pt x="799" y="349"/>
                    <a:pt x="800" y="349"/>
                    <a:pt x="801" y="349"/>
                  </a:cubicBezTo>
                  <a:cubicBezTo>
                    <a:pt x="803" y="345"/>
                    <a:pt x="796" y="344"/>
                    <a:pt x="799" y="340"/>
                  </a:cubicBezTo>
                  <a:cubicBezTo>
                    <a:pt x="800" y="342"/>
                    <a:pt x="801" y="343"/>
                    <a:pt x="803" y="345"/>
                  </a:cubicBezTo>
                  <a:cubicBezTo>
                    <a:pt x="802" y="342"/>
                    <a:pt x="803" y="337"/>
                    <a:pt x="801" y="335"/>
                  </a:cubicBezTo>
                  <a:cubicBezTo>
                    <a:pt x="800" y="332"/>
                    <a:pt x="797" y="333"/>
                    <a:pt x="796" y="329"/>
                  </a:cubicBezTo>
                  <a:cubicBezTo>
                    <a:pt x="795" y="325"/>
                    <a:pt x="795" y="324"/>
                    <a:pt x="792" y="322"/>
                  </a:cubicBezTo>
                  <a:cubicBezTo>
                    <a:pt x="789" y="321"/>
                    <a:pt x="786" y="319"/>
                    <a:pt x="785" y="324"/>
                  </a:cubicBezTo>
                  <a:cubicBezTo>
                    <a:pt x="784" y="321"/>
                    <a:pt x="783" y="317"/>
                    <a:pt x="782" y="314"/>
                  </a:cubicBezTo>
                  <a:cubicBezTo>
                    <a:pt x="781" y="310"/>
                    <a:pt x="780" y="312"/>
                    <a:pt x="777" y="313"/>
                  </a:cubicBezTo>
                  <a:cubicBezTo>
                    <a:pt x="776" y="311"/>
                    <a:pt x="776" y="309"/>
                    <a:pt x="775" y="307"/>
                  </a:cubicBezTo>
                  <a:cubicBezTo>
                    <a:pt x="777" y="307"/>
                    <a:pt x="779" y="307"/>
                    <a:pt x="781" y="308"/>
                  </a:cubicBezTo>
                  <a:cubicBezTo>
                    <a:pt x="781" y="303"/>
                    <a:pt x="777" y="304"/>
                    <a:pt x="779" y="300"/>
                  </a:cubicBezTo>
                  <a:cubicBezTo>
                    <a:pt x="781" y="297"/>
                    <a:pt x="783" y="297"/>
                    <a:pt x="786" y="299"/>
                  </a:cubicBezTo>
                  <a:cubicBezTo>
                    <a:pt x="788" y="300"/>
                    <a:pt x="791" y="305"/>
                    <a:pt x="793" y="306"/>
                  </a:cubicBezTo>
                  <a:cubicBezTo>
                    <a:pt x="795" y="306"/>
                    <a:pt x="800" y="304"/>
                    <a:pt x="801" y="303"/>
                  </a:cubicBezTo>
                  <a:cubicBezTo>
                    <a:pt x="803" y="308"/>
                    <a:pt x="798" y="308"/>
                    <a:pt x="795" y="310"/>
                  </a:cubicBezTo>
                  <a:cubicBezTo>
                    <a:pt x="800" y="316"/>
                    <a:pt x="803" y="318"/>
                    <a:pt x="810" y="322"/>
                  </a:cubicBezTo>
                  <a:cubicBezTo>
                    <a:pt x="812" y="317"/>
                    <a:pt x="811" y="313"/>
                    <a:pt x="810" y="308"/>
                  </a:cubicBezTo>
                  <a:cubicBezTo>
                    <a:pt x="816" y="312"/>
                    <a:pt x="818" y="309"/>
                    <a:pt x="824" y="306"/>
                  </a:cubicBezTo>
                  <a:cubicBezTo>
                    <a:pt x="822" y="305"/>
                    <a:pt x="820" y="304"/>
                    <a:pt x="818" y="303"/>
                  </a:cubicBezTo>
                  <a:cubicBezTo>
                    <a:pt x="820" y="301"/>
                    <a:pt x="824" y="303"/>
                    <a:pt x="827" y="303"/>
                  </a:cubicBezTo>
                  <a:cubicBezTo>
                    <a:pt x="827" y="297"/>
                    <a:pt x="829" y="294"/>
                    <a:pt x="824" y="292"/>
                  </a:cubicBezTo>
                  <a:cubicBezTo>
                    <a:pt x="821" y="290"/>
                    <a:pt x="815" y="292"/>
                    <a:pt x="811" y="292"/>
                  </a:cubicBezTo>
                  <a:cubicBezTo>
                    <a:pt x="812" y="290"/>
                    <a:pt x="813" y="289"/>
                    <a:pt x="815" y="287"/>
                  </a:cubicBezTo>
                  <a:cubicBezTo>
                    <a:pt x="809" y="286"/>
                    <a:pt x="807" y="286"/>
                    <a:pt x="803" y="282"/>
                  </a:cubicBezTo>
                  <a:cubicBezTo>
                    <a:pt x="800" y="279"/>
                    <a:pt x="799" y="278"/>
                    <a:pt x="795" y="276"/>
                  </a:cubicBezTo>
                  <a:cubicBezTo>
                    <a:pt x="786" y="273"/>
                    <a:pt x="778" y="270"/>
                    <a:pt x="770" y="266"/>
                  </a:cubicBezTo>
                  <a:cubicBezTo>
                    <a:pt x="772" y="266"/>
                    <a:pt x="774" y="265"/>
                    <a:pt x="777" y="265"/>
                  </a:cubicBezTo>
                  <a:cubicBezTo>
                    <a:pt x="776" y="263"/>
                    <a:pt x="776" y="261"/>
                    <a:pt x="776" y="258"/>
                  </a:cubicBezTo>
                  <a:cubicBezTo>
                    <a:pt x="779" y="259"/>
                    <a:pt x="782" y="260"/>
                    <a:pt x="786" y="260"/>
                  </a:cubicBezTo>
                  <a:cubicBezTo>
                    <a:pt x="784" y="255"/>
                    <a:pt x="784" y="255"/>
                    <a:pt x="779" y="256"/>
                  </a:cubicBezTo>
                  <a:cubicBezTo>
                    <a:pt x="776" y="257"/>
                    <a:pt x="774" y="255"/>
                    <a:pt x="771" y="254"/>
                  </a:cubicBezTo>
                  <a:cubicBezTo>
                    <a:pt x="776" y="251"/>
                    <a:pt x="777" y="251"/>
                    <a:pt x="782" y="251"/>
                  </a:cubicBezTo>
                  <a:cubicBezTo>
                    <a:pt x="782" y="247"/>
                    <a:pt x="778" y="245"/>
                    <a:pt x="775" y="243"/>
                  </a:cubicBezTo>
                  <a:cubicBezTo>
                    <a:pt x="775" y="247"/>
                    <a:pt x="770" y="248"/>
                    <a:pt x="767" y="250"/>
                  </a:cubicBezTo>
                  <a:cubicBezTo>
                    <a:pt x="768" y="245"/>
                    <a:pt x="765" y="246"/>
                    <a:pt x="762" y="245"/>
                  </a:cubicBezTo>
                  <a:cubicBezTo>
                    <a:pt x="766" y="244"/>
                    <a:pt x="772" y="244"/>
                    <a:pt x="773" y="240"/>
                  </a:cubicBezTo>
                  <a:cubicBezTo>
                    <a:pt x="770" y="238"/>
                    <a:pt x="754" y="227"/>
                    <a:pt x="752" y="232"/>
                  </a:cubicBezTo>
                  <a:cubicBezTo>
                    <a:pt x="750" y="235"/>
                    <a:pt x="745" y="239"/>
                    <a:pt x="743" y="235"/>
                  </a:cubicBezTo>
                  <a:cubicBezTo>
                    <a:pt x="742" y="232"/>
                    <a:pt x="750" y="229"/>
                    <a:pt x="752" y="228"/>
                  </a:cubicBezTo>
                  <a:close/>
                  <a:moveTo>
                    <a:pt x="507" y="151"/>
                  </a:moveTo>
                  <a:cubicBezTo>
                    <a:pt x="505" y="151"/>
                    <a:pt x="503" y="151"/>
                    <a:pt x="502" y="153"/>
                  </a:cubicBezTo>
                  <a:cubicBezTo>
                    <a:pt x="504" y="153"/>
                    <a:pt x="506" y="153"/>
                    <a:pt x="508" y="153"/>
                  </a:cubicBezTo>
                  <a:cubicBezTo>
                    <a:pt x="501" y="158"/>
                    <a:pt x="511" y="158"/>
                    <a:pt x="515" y="157"/>
                  </a:cubicBezTo>
                  <a:cubicBezTo>
                    <a:pt x="520" y="156"/>
                    <a:pt x="525" y="156"/>
                    <a:pt x="530" y="155"/>
                  </a:cubicBezTo>
                  <a:cubicBezTo>
                    <a:pt x="529" y="157"/>
                    <a:pt x="528" y="158"/>
                    <a:pt x="526" y="158"/>
                  </a:cubicBezTo>
                  <a:cubicBezTo>
                    <a:pt x="526" y="158"/>
                    <a:pt x="527" y="158"/>
                    <a:pt x="527" y="159"/>
                  </a:cubicBezTo>
                  <a:cubicBezTo>
                    <a:pt x="525" y="159"/>
                    <a:pt x="523" y="159"/>
                    <a:pt x="522" y="161"/>
                  </a:cubicBezTo>
                  <a:cubicBezTo>
                    <a:pt x="524" y="161"/>
                    <a:pt x="526" y="162"/>
                    <a:pt x="528" y="163"/>
                  </a:cubicBezTo>
                  <a:cubicBezTo>
                    <a:pt x="527" y="163"/>
                    <a:pt x="525" y="163"/>
                    <a:pt x="524" y="163"/>
                  </a:cubicBezTo>
                  <a:cubicBezTo>
                    <a:pt x="525" y="167"/>
                    <a:pt x="527" y="166"/>
                    <a:pt x="530" y="167"/>
                  </a:cubicBezTo>
                  <a:cubicBezTo>
                    <a:pt x="532" y="168"/>
                    <a:pt x="532" y="165"/>
                    <a:pt x="534" y="165"/>
                  </a:cubicBezTo>
                  <a:cubicBezTo>
                    <a:pt x="538" y="166"/>
                    <a:pt x="544" y="168"/>
                    <a:pt x="547" y="164"/>
                  </a:cubicBezTo>
                  <a:cubicBezTo>
                    <a:pt x="546" y="163"/>
                    <a:pt x="545" y="162"/>
                    <a:pt x="543" y="161"/>
                  </a:cubicBezTo>
                  <a:cubicBezTo>
                    <a:pt x="545" y="160"/>
                    <a:pt x="546" y="159"/>
                    <a:pt x="545" y="157"/>
                  </a:cubicBezTo>
                  <a:cubicBezTo>
                    <a:pt x="546" y="158"/>
                    <a:pt x="547" y="158"/>
                    <a:pt x="548" y="159"/>
                  </a:cubicBezTo>
                  <a:cubicBezTo>
                    <a:pt x="549" y="156"/>
                    <a:pt x="547" y="155"/>
                    <a:pt x="547" y="152"/>
                  </a:cubicBezTo>
                  <a:cubicBezTo>
                    <a:pt x="546" y="150"/>
                    <a:pt x="548" y="148"/>
                    <a:pt x="548" y="146"/>
                  </a:cubicBezTo>
                  <a:cubicBezTo>
                    <a:pt x="547" y="145"/>
                    <a:pt x="545" y="140"/>
                    <a:pt x="544" y="140"/>
                  </a:cubicBezTo>
                  <a:cubicBezTo>
                    <a:pt x="542" y="139"/>
                    <a:pt x="539" y="137"/>
                    <a:pt x="537" y="138"/>
                  </a:cubicBezTo>
                  <a:cubicBezTo>
                    <a:pt x="533" y="141"/>
                    <a:pt x="529" y="137"/>
                    <a:pt x="523" y="139"/>
                  </a:cubicBezTo>
                  <a:cubicBezTo>
                    <a:pt x="517" y="141"/>
                    <a:pt x="527" y="142"/>
                    <a:pt x="528" y="145"/>
                  </a:cubicBezTo>
                  <a:cubicBezTo>
                    <a:pt x="527" y="145"/>
                    <a:pt x="526" y="145"/>
                    <a:pt x="524" y="145"/>
                  </a:cubicBezTo>
                  <a:cubicBezTo>
                    <a:pt x="526" y="147"/>
                    <a:pt x="528" y="149"/>
                    <a:pt x="529" y="152"/>
                  </a:cubicBezTo>
                  <a:cubicBezTo>
                    <a:pt x="527" y="150"/>
                    <a:pt x="511" y="135"/>
                    <a:pt x="512" y="145"/>
                  </a:cubicBezTo>
                  <a:cubicBezTo>
                    <a:pt x="513" y="145"/>
                    <a:pt x="515" y="146"/>
                    <a:pt x="516" y="146"/>
                  </a:cubicBezTo>
                  <a:cubicBezTo>
                    <a:pt x="513" y="147"/>
                    <a:pt x="513" y="151"/>
                    <a:pt x="517" y="150"/>
                  </a:cubicBezTo>
                  <a:cubicBezTo>
                    <a:pt x="516" y="153"/>
                    <a:pt x="510" y="150"/>
                    <a:pt x="507" y="151"/>
                  </a:cubicBezTo>
                  <a:close/>
                  <a:moveTo>
                    <a:pt x="507" y="255"/>
                  </a:moveTo>
                  <a:cubicBezTo>
                    <a:pt x="508" y="248"/>
                    <a:pt x="512" y="250"/>
                    <a:pt x="515" y="253"/>
                  </a:cubicBezTo>
                  <a:cubicBezTo>
                    <a:pt x="515" y="252"/>
                    <a:pt x="516" y="251"/>
                    <a:pt x="517" y="250"/>
                  </a:cubicBezTo>
                  <a:cubicBezTo>
                    <a:pt x="521" y="257"/>
                    <a:pt x="521" y="248"/>
                    <a:pt x="520" y="244"/>
                  </a:cubicBezTo>
                  <a:cubicBezTo>
                    <a:pt x="515" y="245"/>
                    <a:pt x="509" y="242"/>
                    <a:pt x="503" y="238"/>
                  </a:cubicBezTo>
                  <a:cubicBezTo>
                    <a:pt x="501" y="237"/>
                    <a:pt x="493" y="234"/>
                    <a:pt x="492" y="232"/>
                  </a:cubicBezTo>
                  <a:cubicBezTo>
                    <a:pt x="491" y="229"/>
                    <a:pt x="494" y="226"/>
                    <a:pt x="493" y="222"/>
                  </a:cubicBezTo>
                  <a:cubicBezTo>
                    <a:pt x="490" y="215"/>
                    <a:pt x="488" y="203"/>
                    <a:pt x="481" y="199"/>
                  </a:cubicBezTo>
                  <a:cubicBezTo>
                    <a:pt x="478" y="198"/>
                    <a:pt x="475" y="193"/>
                    <a:pt x="473" y="197"/>
                  </a:cubicBezTo>
                  <a:cubicBezTo>
                    <a:pt x="472" y="198"/>
                    <a:pt x="467" y="195"/>
                    <a:pt x="465" y="194"/>
                  </a:cubicBezTo>
                  <a:cubicBezTo>
                    <a:pt x="467" y="197"/>
                    <a:pt x="463" y="198"/>
                    <a:pt x="464" y="200"/>
                  </a:cubicBezTo>
                  <a:cubicBezTo>
                    <a:pt x="465" y="202"/>
                    <a:pt x="466" y="204"/>
                    <a:pt x="466" y="206"/>
                  </a:cubicBezTo>
                  <a:cubicBezTo>
                    <a:pt x="468" y="210"/>
                    <a:pt x="470" y="215"/>
                    <a:pt x="471" y="219"/>
                  </a:cubicBezTo>
                  <a:cubicBezTo>
                    <a:pt x="468" y="221"/>
                    <a:pt x="466" y="223"/>
                    <a:pt x="465" y="219"/>
                  </a:cubicBezTo>
                  <a:cubicBezTo>
                    <a:pt x="464" y="215"/>
                    <a:pt x="462" y="211"/>
                    <a:pt x="461" y="207"/>
                  </a:cubicBezTo>
                  <a:cubicBezTo>
                    <a:pt x="459" y="201"/>
                    <a:pt x="449" y="200"/>
                    <a:pt x="445" y="201"/>
                  </a:cubicBezTo>
                  <a:cubicBezTo>
                    <a:pt x="447" y="204"/>
                    <a:pt x="449" y="206"/>
                    <a:pt x="452" y="209"/>
                  </a:cubicBezTo>
                  <a:cubicBezTo>
                    <a:pt x="450" y="208"/>
                    <a:pt x="445" y="206"/>
                    <a:pt x="444" y="207"/>
                  </a:cubicBezTo>
                  <a:cubicBezTo>
                    <a:pt x="442" y="211"/>
                    <a:pt x="441" y="211"/>
                    <a:pt x="437" y="211"/>
                  </a:cubicBezTo>
                  <a:cubicBezTo>
                    <a:pt x="438" y="210"/>
                    <a:pt x="439" y="208"/>
                    <a:pt x="440" y="207"/>
                  </a:cubicBezTo>
                  <a:cubicBezTo>
                    <a:pt x="438" y="205"/>
                    <a:pt x="429" y="199"/>
                    <a:pt x="427" y="200"/>
                  </a:cubicBezTo>
                  <a:cubicBezTo>
                    <a:pt x="425" y="201"/>
                    <a:pt x="424" y="205"/>
                    <a:pt x="422" y="205"/>
                  </a:cubicBezTo>
                  <a:cubicBezTo>
                    <a:pt x="419" y="206"/>
                    <a:pt x="417" y="206"/>
                    <a:pt x="415" y="206"/>
                  </a:cubicBezTo>
                  <a:cubicBezTo>
                    <a:pt x="419" y="203"/>
                    <a:pt x="422" y="199"/>
                    <a:pt x="417" y="196"/>
                  </a:cubicBezTo>
                  <a:cubicBezTo>
                    <a:pt x="413" y="193"/>
                    <a:pt x="411" y="195"/>
                    <a:pt x="407" y="197"/>
                  </a:cubicBezTo>
                  <a:cubicBezTo>
                    <a:pt x="398" y="200"/>
                    <a:pt x="391" y="203"/>
                    <a:pt x="383" y="209"/>
                  </a:cubicBezTo>
                  <a:cubicBezTo>
                    <a:pt x="385" y="210"/>
                    <a:pt x="386" y="211"/>
                    <a:pt x="387" y="211"/>
                  </a:cubicBezTo>
                  <a:cubicBezTo>
                    <a:pt x="384" y="214"/>
                    <a:pt x="379" y="217"/>
                    <a:pt x="380" y="222"/>
                  </a:cubicBezTo>
                  <a:cubicBezTo>
                    <a:pt x="382" y="222"/>
                    <a:pt x="385" y="222"/>
                    <a:pt x="387" y="222"/>
                  </a:cubicBezTo>
                  <a:cubicBezTo>
                    <a:pt x="387" y="223"/>
                    <a:pt x="387" y="224"/>
                    <a:pt x="386" y="225"/>
                  </a:cubicBezTo>
                  <a:cubicBezTo>
                    <a:pt x="392" y="225"/>
                    <a:pt x="397" y="224"/>
                    <a:pt x="403" y="224"/>
                  </a:cubicBezTo>
                  <a:cubicBezTo>
                    <a:pt x="397" y="227"/>
                    <a:pt x="391" y="229"/>
                    <a:pt x="386" y="232"/>
                  </a:cubicBezTo>
                  <a:cubicBezTo>
                    <a:pt x="389" y="235"/>
                    <a:pt x="390" y="237"/>
                    <a:pt x="394" y="237"/>
                  </a:cubicBezTo>
                  <a:cubicBezTo>
                    <a:pt x="400" y="237"/>
                    <a:pt x="406" y="237"/>
                    <a:pt x="412" y="237"/>
                  </a:cubicBezTo>
                  <a:cubicBezTo>
                    <a:pt x="420" y="237"/>
                    <a:pt x="428" y="239"/>
                    <a:pt x="436" y="241"/>
                  </a:cubicBezTo>
                  <a:cubicBezTo>
                    <a:pt x="442" y="243"/>
                    <a:pt x="432" y="244"/>
                    <a:pt x="430" y="244"/>
                  </a:cubicBezTo>
                  <a:cubicBezTo>
                    <a:pt x="426" y="244"/>
                    <a:pt x="421" y="243"/>
                    <a:pt x="417" y="242"/>
                  </a:cubicBezTo>
                  <a:cubicBezTo>
                    <a:pt x="410" y="242"/>
                    <a:pt x="401" y="245"/>
                    <a:pt x="394" y="247"/>
                  </a:cubicBezTo>
                  <a:cubicBezTo>
                    <a:pt x="398" y="261"/>
                    <a:pt x="411" y="259"/>
                    <a:pt x="422" y="259"/>
                  </a:cubicBezTo>
                  <a:cubicBezTo>
                    <a:pt x="422" y="266"/>
                    <a:pt x="423" y="270"/>
                    <a:pt x="430" y="269"/>
                  </a:cubicBezTo>
                  <a:cubicBezTo>
                    <a:pt x="438" y="269"/>
                    <a:pt x="446" y="268"/>
                    <a:pt x="453" y="268"/>
                  </a:cubicBezTo>
                  <a:cubicBezTo>
                    <a:pt x="459" y="267"/>
                    <a:pt x="461" y="263"/>
                    <a:pt x="466" y="262"/>
                  </a:cubicBezTo>
                  <a:cubicBezTo>
                    <a:pt x="470" y="262"/>
                    <a:pt x="471" y="262"/>
                    <a:pt x="473" y="259"/>
                  </a:cubicBezTo>
                  <a:cubicBezTo>
                    <a:pt x="476" y="258"/>
                    <a:pt x="476" y="255"/>
                    <a:pt x="479" y="256"/>
                  </a:cubicBezTo>
                  <a:cubicBezTo>
                    <a:pt x="479" y="257"/>
                    <a:pt x="479" y="258"/>
                    <a:pt x="478" y="259"/>
                  </a:cubicBezTo>
                  <a:cubicBezTo>
                    <a:pt x="482" y="260"/>
                    <a:pt x="486" y="261"/>
                    <a:pt x="490" y="261"/>
                  </a:cubicBezTo>
                  <a:cubicBezTo>
                    <a:pt x="489" y="262"/>
                    <a:pt x="488" y="263"/>
                    <a:pt x="487" y="263"/>
                  </a:cubicBezTo>
                  <a:cubicBezTo>
                    <a:pt x="494" y="263"/>
                    <a:pt x="500" y="267"/>
                    <a:pt x="506" y="266"/>
                  </a:cubicBezTo>
                  <a:cubicBezTo>
                    <a:pt x="508" y="266"/>
                    <a:pt x="514" y="264"/>
                    <a:pt x="514" y="262"/>
                  </a:cubicBezTo>
                  <a:cubicBezTo>
                    <a:pt x="514" y="259"/>
                    <a:pt x="510" y="260"/>
                    <a:pt x="513" y="256"/>
                  </a:cubicBezTo>
                  <a:cubicBezTo>
                    <a:pt x="508" y="255"/>
                    <a:pt x="506" y="257"/>
                    <a:pt x="503" y="260"/>
                  </a:cubicBezTo>
                  <a:cubicBezTo>
                    <a:pt x="503" y="257"/>
                    <a:pt x="503" y="255"/>
                    <a:pt x="501" y="252"/>
                  </a:cubicBezTo>
                  <a:cubicBezTo>
                    <a:pt x="502" y="253"/>
                    <a:pt x="503" y="253"/>
                    <a:pt x="504" y="253"/>
                  </a:cubicBezTo>
                  <a:cubicBezTo>
                    <a:pt x="505" y="254"/>
                    <a:pt x="506" y="254"/>
                    <a:pt x="507" y="255"/>
                  </a:cubicBezTo>
                  <a:close/>
                  <a:moveTo>
                    <a:pt x="531" y="262"/>
                  </a:moveTo>
                  <a:cubicBezTo>
                    <a:pt x="532" y="263"/>
                    <a:pt x="534" y="265"/>
                    <a:pt x="535" y="265"/>
                  </a:cubicBezTo>
                  <a:cubicBezTo>
                    <a:pt x="535" y="264"/>
                    <a:pt x="536" y="264"/>
                    <a:pt x="536" y="263"/>
                  </a:cubicBezTo>
                  <a:cubicBezTo>
                    <a:pt x="537" y="265"/>
                    <a:pt x="538" y="266"/>
                    <a:pt x="540" y="267"/>
                  </a:cubicBezTo>
                  <a:cubicBezTo>
                    <a:pt x="540" y="266"/>
                    <a:pt x="540" y="265"/>
                    <a:pt x="540" y="265"/>
                  </a:cubicBezTo>
                  <a:cubicBezTo>
                    <a:pt x="542" y="269"/>
                    <a:pt x="549" y="270"/>
                    <a:pt x="553" y="271"/>
                  </a:cubicBezTo>
                  <a:cubicBezTo>
                    <a:pt x="557" y="271"/>
                    <a:pt x="561" y="267"/>
                    <a:pt x="565" y="265"/>
                  </a:cubicBezTo>
                  <a:cubicBezTo>
                    <a:pt x="560" y="261"/>
                    <a:pt x="556" y="257"/>
                    <a:pt x="550" y="253"/>
                  </a:cubicBezTo>
                  <a:cubicBezTo>
                    <a:pt x="547" y="251"/>
                    <a:pt x="545" y="248"/>
                    <a:pt x="542" y="251"/>
                  </a:cubicBezTo>
                  <a:cubicBezTo>
                    <a:pt x="540" y="253"/>
                    <a:pt x="537" y="255"/>
                    <a:pt x="540" y="258"/>
                  </a:cubicBezTo>
                  <a:cubicBezTo>
                    <a:pt x="540" y="258"/>
                    <a:pt x="539" y="258"/>
                    <a:pt x="538" y="258"/>
                  </a:cubicBezTo>
                  <a:cubicBezTo>
                    <a:pt x="537" y="262"/>
                    <a:pt x="533" y="259"/>
                    <a:pt x="531" y="262"/>
                  </a:cubicBezTo>
                  <a:close/>
                  <a:moveTo>
                    <a:pt x="1250" y="413"/>
                  </a:moveTo>
                  <a:cubicBezTo>
                    <a:pt x="1250" y="413"/>
                    <a:pt x="1249" y="413"/>
                    <a:pt x="1249" y="414"/>
                  </a:cubicBezTo>
                  <a:cubicBezTo>
                    <a:pt x="1249" y="414"/>
                    <a:pt x="1249" y="415"/>
                    <a:pt x="1249" y="415"/>
                  </a:cubicBezTo>
                  <a:cubicBezTo>
                    <a:pt x="1251" y="413"/>
                    <a:pt x="1252" y="412"/>
                    <a:pt x="1254" y="412"/>
                  </a:cubicBezTo>
                  <a:cubicBezTo>
                    <a:pt x="1254" y="411"/>
                    <a:pt x="1254" y="411"/>
                    <a:pt x="1253" y="410"/>
                  </a:cubicBezTo>
                  <a:cubicBezTo>
                    <a:pt x="1256" y="410"/>
                    <a:pt x="1256" y="405"/>
                    <a:pt x="1255" y="406"/>
                  </a:cubicBezTo>
                  <a:cubicBezTo>
                    <a:pt x="1252" y="407"/>
                    <a:pt x="1245" y="409"/>
                    <a:pt x="1250" y="413"/>
                  </a:cubicBezTo>
                  <a:close/>
                  <a:moveTo>
                    <a:pt x="681" y="337"/>
                  </a:moveTo>
                  <a:cubicBezTo>
                    <a:pt x="676" y="333"/>
                    <a:pt x="675" y="333"/>
                    <a:pt x="669" y="334"/>
                  </a:cubicBezTo>
                  <a:cubicBezTo>
                    <a:pt x="675" y="328"/>
                    <a:pt x="660" y="321"/>
                    <a:pt x="658" y="319"/>
                  </a:cubicBezTo>
                  <a:cubicBezTo>
                    <a:pt x="655" y="318"/>
                    <a:pt x="652" y="319"/>
                    <a:pt x="650" y="317"/>
                  </a:cubicBezTo>
                  <a:cubicBezTo>
                    <a:pt x="648" y="314"/>
                    <a:pt x="647" y="313"/>
                    <a:pt x="644" y="317"/>
                  </a:cubicBezTo>
                  <a:cubicBezTo>
                    <a:pt x="643" y="316"/>
                    <a:pt x="643" y="314"/>
                    <a:pt x="642" y="313"/>
                  </a:cubicBezTo>
                  <a:cubicBezTo>
                    <a:pt x="648" y="312"/>
                    <a:pt x="646" y="305"/>
                    <a:pt x="641" y="307"/>
                  </a:cubicBezTo>
                  <a:cubicBezTo>
                    <a:pt x="636" y="309"/>
                    <a:pt x="637" y="313"/>
                    <a:pt x="635" y="319"/>
                  </a:cubicBezTo>
                  <a:cubicBezTo>
                    <a:pt x="635" y="321"/>
                    <a:pt x="634" y="323"/>
                    <a:pt x="634" y="326"/>
                  </a:cubicBezTo>
                  <a:cubicBezTo>
                    <a:pt x="633" y="327"/>
                    <a:pt x="635" y="330"/>
                    <a:pt x="635" y="331"/>
                  </a:cubicBezTo>
                  <a:cubicBezTo>
                    <a:pt x="634" y="333"/>
                    <a:pt x="628" y="337"/>
                    <a:pt x="627" y="339"/>
                  </a:cubicBezTo>
                  <a:cubicBezTo>
                    <a:pt x="628" y="339"/>
                    <a:pt x="637" y="337"/>
                    <a:pt x="638" y="337"/>
                  </a:cubicBezTo>
                  <a:cubicBezTo>
                    <a:pt x="639" y="338"/>
                    <a:pt x="640" y="348"/>
                    <a:pt x="642" y="346"/>
                  </a:cubicBezTo>
                  <a:cubicBezTo>
                    <a:pt x="645" y="344"/>
                    <a:pt x="648" y="339"/>
                    <a:pt x="650" y="339"/>
                  </a:cubicBezTo>
                  <a:cubicBezTo>
                    <a:pt x="655" y="337"/>
                    <a:pt x="654" y="333"/>
                    <a:pt x="659" y="331"/>
                  </a:cubicBezTo>
                  <a:cubicBezTo>
                    <a:pt x="658" y="339"/>
                    <a:pt x="670" y="340"/>
                    <a:pt x="675" y="342"/>
                  </a:cubicBezTo>
                  <a:cubicBezTo>
                    <a:pt x="677" y="340"/>
                    <a:pt x="679" y="339"/>
                    <a:pt x="681" y="337"/>
                  </a:cubicBezTo>
                  <a:close/>
                  <a:moveTo>
                    <a:pt x="590" y="170"/>
                  </a:moveTo>
                  <a:cubicBezTo>
                    <a:pt x="592" y="174"/>
                    <a:pt x="597" y="170"/>
                    <a:pt x="599" y="169"/>
                  </a:cubicBezTo>
                  <a:cubicBezTo>
                    <a:pt x="601" y="173"/>
                    <a:pt x="601" y="173"/>
                    <a:pt x="605" y="174"/>
                  </a:cubicBezTo>
                  <a:cubicBezTo>
                    <a:pt x="608" y="174"/>
                    <a:pt x="611" y="175"/>
                    <a:pt x="612" y="170"/>
                  </a:cubicBezTo>
                  <a:cubicBezTo>
                    <a:pt x="612" y="171"/>
                    <a:pt x="613" y="172"/>
                    <a:pt x="614" y="173"/>
                  </a:cubicBezTo>
                  <a:cubicBezTo>
                    <a:pt x="614" y="172"/>
                    <a:pt x="615" y="170"/>
                    <a:pt x="615" y="168"/>
                  </a:cubicBezTo>
                  <a:cubicBezTo>
                    <a:pt x="619" y="170"/>
                    <a:pt x="615" y="175"/>
                    <a:pt x="619" y="175"/>
                  </a:cubicBezTo>
                  <a:cubicBezTo>
                    <a:pt x="624" y="176"/>
                    <a:pt x="629" y="176"/>
                    <a:pt x="634" y="176"/>
                  </a:cubicBezTo>
                  <a:cubicBezTo>
                    <a:pt x="633" y="175"/>
                    <a:pt x="634" y="174"/>
                    <a:pt x="634" y="173"/>
                  </a:cubicBezTo>
                  <a:cubicBezTo>
                    <a:pt x="636" y="176"/>
                    <a:pt x="643" y="177"/>
                    <a:pt x="644" y="172"/>
                  </a:cubicBezTo>
                  <a:cubicBezTo>
                    <a:pt x="645" y="177"/>
                    <a:pt x="653" y="174"/>
                    <a:pt x="656" y="174"/>
                  </a:cubicBezTo>
                  <a:cubicBezTo>
                    <a:pt x="656" y="172"/>
                    <a:pt x="655" y="170"/>
                    <a:pt x="655" y="168"/>
                  </a:cubicBezTo>
                  <a:cubicBezTo>
                    <a:pt x="660" y="168"/>
                    <a:pt x="657" y="173"/>
                    <a:pt x="661" y="174"/>
                  </a:cubicBezTo>
                  <a:cubicBezTo>
                    <a:pt x="664" y="175"/>
                    <a:pt x="666" y="177"/>
                    <a:pt x="670" y="176"/>
                  </a:cubicBezTo>
                  <a:cubicBezTo>
                    <a:pt x="672" y="176"/>
                    <a:pt x="681" y="176"/>
                    <a:pt x="681" y="174"/>
                  </a:cubicBezTo>
                  <a:cubicBezTo>
                    <a:pt x="682" y="169"/>
                    <a:pt x="684" y="169"/>
                    <a:pt x="688" y="168"/>
                  </a:cubicBezTo>
                  <a:cubicBezTo>
                    <a:pt x="686" y="166"/>
                    <a:pt x="684" y="166"/>
                    <a:pt x="681" y="165"/>
                  </a:cubicBezTo>
                  <a:cubicBezTo>
                    <a:pt x="683" y="164"/>
                    <a:pt x="685" y="163"/>
                    <a:pt x="687" y="161"/>
                  </a:cubicBezTo>
                  <a:cubicBezTo>
                    <a:pt x="679" y="155"/>
                    <a:pt x="670" y="150"/>
                    <a:pt x="661" y="153"/>
                  </a:cubicBezTo>
                  <a:cubicBezTo>
                    <a:pt x="657" y="154"/>
                    <a:pt x="653" y="152"/>
                    <a:pt x="649" y="154"/>
                  </a:cubicBezTo>
                  <a:cubicBezTo>
                    <a:pt x="644" y="155"/>
                    <a:pt x="641" y="156"/>
                    <a:pt x="636" y="157"/>
                  </a:cubicBezTo>
                  <a:cubicBezTo>
                    <a:pt x="637" y="158"/>
                    <a:pt x="638" y="159"/>
                    <a:pt x="639" y="159"/>
                  </a:cubicBezTo>
                  <a:cubicBezTo>
                    <a:pt x="634" y="158"/>
                    <a:pt x="628" y="156"/>
                    <a:pt x="624" y="156"/>
                  </a:cubicBezTo>
                  <a:cubicBezTo>
                    <a:pt x="622" y="156"/>
                    <a:pt x="620" y="159"/>
                    <a:pt x="619" y="158"/>
                  </a:cubicBezTo>
                  <a:cubicBezTo>
                    <a:pt x="616" y="157"/>
                    <a:pt x="614" y="155"/>
                    <a:pt x="612" y="154"/>
                  </a:cubicBezTo>
                  <a:cubicBezTo>
                    <a:pt x="611" y="153"/>
                    <a:pt x="602" y="148"/>
                    <a:pt x="602" y="148"/>
                  </a:cubicBezTo>
                  <a:cubicBezTo>
                    <a:pt x="601" y="145"/>
                    <a:pt x="610" y="149"/>
                    <a:pt x="611" y="145"/>
                  </a:cubicBezTo>
                  <a:cubicBezTo>
                    <a:pt x="609" y="144"/>
                    <a:pt x="606" y="143"/>
                    <a:pt x="604" y="142"/>
                  </a:cubicBezTo>
                  <a:cubicBezTo>
                    <a:pt x="600" y="142"/>
                    <a:pt x="602" y="140"/>
                    <a:pt x="599" y="138"/>
                  </a:cubicBezTo>
                  <a:cubicBezTo>
                    <a:pt x="595" y="135"/>
                    <a:pt x="590" y="139"/>
                    <a:pt x="585" y="138"/>
                  </a:cubicBezTo>
                  <a:cubicBezTo>
                    <a:pt x="581" y="137"/>
                    <a:pt x="578" y="133"/>
                    <a:pt x="574" y="133"/>
                  </a:cubicBezTo>
                  <a:cubicBezTo>
                    <a:pt x="569" y="132"/>
                    <a:pt x="563" y="130"/>
                    <a:pt x="559" y="131"/>
                  </a:cubicBezTo>
                  <a:cubicBezTo>
                    <a:pt x="551" y="133"/>
                    <a:pt x="553" y="136"/>
                    <a:pt x="558" y="141"/>
                  </a:cubicBezTo>
                  <a:cubicBezTo>
                    <a:pt x="563" y="146"/>
                    <a:pt x="566" y="145"/>
                    <a:pt x="572" y="144"/>
                  </a:cubicBezTo>
                  <a:cubicBezTo>
                    <a:pt x="577" y="144"/>
                    <a:pt x="580" y="142"/>
                    <a:pt x="584" y="146"/>
                  </a:cubicBezTo>
                  <a:cubicBezTo>
                    <a:pt x="586" y="149"/>
                    <a:pt x="592" y="154"/>
                    <a:pt x="588" y="157"/>
                  </a:cubicBezTo>
                  <a:cubicBezTo>
                    <a:pt x="586" y="163"/>
                    <a:pt x="587" y="164"/>
                    <a:pt x="590" y="170"/>
                  </a:cubicBezTo>
                  <a:close/>
                  <a:moveTo>
                    <a:pt x="725" y="278"/>
                  </a:moveTo>
                  <a:cubicBezTo>
                    <a:pt x="722" y="281"/>
                    <a:pt x="734" y="281"/>
                    <a:pt x="735" y="281"/>
                  </a:cubicBezTo>
                  <a:cubicBezTo>
                    <a:pt x="733" y="275"/>
                    <a:pt x="728" y="274"/>
                    <a:pt x="725" y="278"/>
                  </a:cubicBezTo>
                  <a:close/>
                  <a:moveTo>
                    <a:pt x="615" y="44"/>
                  </a:moveTo>
                  <a:cubicBezTo>
                    <a:pt x="611" y="47"/>
                    <a:pt x="607" y="50"/>
                    <a:pt x="603" y="53"/>
                  </a:cubicBezTo>
                  <a:cubicBezTo>
                    <a:pt x="610" y="58"/>
                    <a:pt x="616" y="54"/>
                    <a:pt x="624" y="54"/>
                  </a:cubicBezTo>
                  <a:cubicBezTo>
                    <a:pt x="631" y="54"/>
                    <a:pt x="638" y="51"/>
                    <a:pt x="644" y="49"/>
                  </a:cubicBezTo>
                  <a:cubicBezTo>
                    <a:pt x="638" y="53"/>
                    <a:pt x="634" y="55"/>
                    <a:pt x="627" y="55"/>
                  </a:cubicBezTo>
                  <a:cubicBezTo>
                    <a:pt x="620" y="56"/>
                    <a:pt x="617" y="56"/>
                    <a:pt x="611" y="59"/>
                  </a:cubicBezTo>
                  <a:cubicBezTo>
                    <a:pt x="617" y="60"/>
                    <a:pt x="624" y="64"/>
                    <a:pt x="629" y="61"/>
                  </a:cubicBezTo>
                  <a:cubicBezTo>
                    <a:pt x="637" y="56"/>
                    <a:pt x="640" y="55"/>
                    <a:pt x="649" y="54"/>
                  </a:cubicBezTo>
                  <a:cubicBezTo>
                    <a:pt x="641" y="57"/>
                    <a:pt x="638" y="58"/>
                    <a:pt x="631" y="64"/>
                  </a:cubicBezTo>
                  <a:cubicBezTo>
                    <a:pt x="637" y="64"/>
                    <a:pt x="642" y="65"/>
                    <a:pt x="648" y="65"/>
                  </a:cubicBezTo>
                  <a:cubicBezTo>
                    <a:pt x="652" y="65"/>
                    <a:pt x="653" y="66"/>
                    <a:pt x="653" y="62"/>
                  </a:cubicBezTo>
                  <a:cubicBezTo>
                    <a:pt x="654" y="60"/>
                    <a:pt x="658" y="59"/>
                    <a:pt x="660" y="59"/>
                  </a:cubicBezTo>
                  <a:cubicBezTo>
                    <a:pt x="659" y="60"/>
                    <a:pt x="658" y="61"/>
                    <a:pt x="658" y="62"/>
                  </a:cubicBezTo>
                  <a:cubicBezTo>
                    <a:pt x="661" y="61"/>
                    <a:pt x="665" y="60"/>
                    <a:pt x="668" y="59"/>
                  </a:cubicBezTo>
                  <a:cubicBezTo>
                    <a:pt x="665" y="61"/>
                    <a:pt x="663" y="63"/>
                    <a:pt x="660" y="65"/>
                  </a:cubicBezTo>
                  <a:cubicBezTo>
                    <a:pt x="664" y="64"/>
                    <a:pt x="669" y="64"/>
                    <a:pt x="673" y="63"/>
                  </a:cubicBezTo>
                  <a:cubicBezTo>
                    <a:pt x="676" y="62"/>
                    <a:pt x="682" y="62"/>
                    <a:pt x="684" y="60"/>
                  </a:cubicBezTo>
                  <a:cubicBezTo>
                    <a:pt x="691" y="54"/>
                    <a:pt x="697" y="51"/>
                    <a:pt x="705" y="48"/>
                  </a:cubicBezTo>
                  <a:cubicBezTo>
                    <a:pt x="702" y="51"/>
                    <a:pt x="698" y="54"/>
                    <a:pt x="695" y="57"/>
                  </a:cubicBezTo>
                  <a:cubicBezTo>
                    <a:pt x="697" y="58"/>
                    <a:pt x="699" y="59"/>
                    <a:pt x="701" y="60"/>
                  </a:cubicBezTo>
                  <a:cubicBezTo>
                    <a:pt x="687" y="64"/>
                    <a:pt x="673" y="67"/>
                    <a:pt x="659" y="69"/>
                  </a:cubicBezTo>
                  <a:cubicBezTo>
                    <a:pt x="664" y="74"/>
                    <a:pt x="669" y="78"/>
                    <a:pt x="673" y="82"/>
                  </a:cubicBezTo>
                  <a:cubicBezTo>
                    <a:pt x="668" y="79"/>
                    <a:pt x="660" y="72"/>
                    <a:pt x="654" y="70"/>
                  </a:cubicBezTo>
                  <a:cubicBezTo>
                    <a:pt x="653" y="70"/>
                    <a:pt x="633" y="70"/>
                    <a:pt x="634" y="69"/>
                  </a:cubicBezTo>
                  <a:cubicBezTo>
                    <a:pt x="628" y="80"/>
                    <a:pt x="639" y="80"/>
                    <a:pt x="645" y="84"/>
                  </a:cubicBezTo>
                  <a:cubicBezTo>
                    <a:pt x="651" y="88"/>
                    <a:pt x="656" y="94"/>
                    <a:pt x="659" y="101"/>
                  </a:cubicBezTo>
                  <a:cubicBezTo>
                    <a:pt x="650" y="96"/>
                    <a:pt x="636" y="94"/>
                    <a:pt x="628" y="102"/>
                  </a:cubicBezTo>
                  <a:cubicBezTo>
                    <a:pt x="621" y="110"/>
                    <a:pt x="627" y="110"/>
                    <a:pt x="634" y="112"/>
                  </a:cubicBezTo>
                  <a:cubicBezTo>
                    <a:pt x="639" y="113"/>
                    <a:pt x="643" y="107"/>
                    <a:pt x="646" y="103"/>
                  </a:cubicBezTo>
                  <a:cubicBezTo>
                    <a:pt x="644" y="111"/>
                    <a:pt x="637" y="116"/>
                    <a:pt x="645" y="122"/>
                  </a:cubicBezTo>
                  <a:cubicBezTo>
                    <a:pt x="652" y="126"/>
                    <a:pt x="660" y="117"/>
                    <a:pt x="663" y="113"/>
                  </a:cubicBezTo>
                  <a:cubicBezTo>
                    <a:pt x="657" y="122"/>
                    <a:pt x="653" y="128"/>
                    <a:pt x="642" y="125"/>
                  </a:cubicBezTo>
                  <a:cubicBezTo>
                    <a:pt x="637" y="124"/>
                    <a:pt x="637" y="118"/>
                    <a:pt x="633" y="117"/>
                  </a:cubicBezTo>
                  <a:cubicBezTo>
                    <a:pt x="628" y="116"/>
                    <a:pt x="625" y="116"/>
                    <a:pt x="620" y="118"/>
                  </a:cubicBezTo>
                  <a:cubicBezTo>
                    <a:pt x="623" y="124"/>
                    <a:pt x="623" y="124"/>
                    <a:pt x="629" y="125"/>
                  </a:cubicBezTo>
                  <a:cubicBezTo>
                    <a:pt x="625" y="130"/>
                    <a:pt x="622" y="128"/>
                    <a:pt x="617" y="131"/>
                  </a:cubicBezTo>
                  <a:cubicBezTo>
                    <a:pt x="615" y="131"/>
                    <a:pt x="611" y="132"/>
                    <a:pt x="609" y="134"/>
                  </a:cubicBezTo>
                  <a:cubicBezTo>
                    <a:pt x="608" y="135"/>
                    <a:pt x="611" y="137"/>
                    <a:pt x="609" y="139"/>
                  </a:cubicBezTo>
                  <a:cubicBezTo>
                    <a:pt x="612" y="143"/>
                    <a:pt x="613" y="140"/>
                    <a:pt x="616" y="137"/>
                  </a:cubicBezTo>
                  <a:cubicBezTo>
                    <a:pt x="617" y="142"/>
                    <a:pt x="624" y="146"/>
                    <a:pt x="626" y="140"/>
                  </a:cubicBezTo>
                  <a:cubicBezTo>
                    <a:pt x="627" y="145"/>
                    <a:pt x="630" y="142"/>
                    <a:pt x="633" y="142"/>
                  </a:cubicBezTo>
                  <a:cubicBezTo>
                    <a:pt x="637" y="143"/>
                    <a:pt x="640" y="143"/>
                    <a:pt x="644" y="143"/>
                  </a:cubicBezTo>
                  <a:cubicBezTo>
                    <a:pt x="648" y="143"/>
                    <a:pt x="649" y="139"/>
                    <a:pt x="652" y="141"/>
                  </a:cubicBezTo>
                  <a:cubicBezTo>
                    <a:pt x="654" y="141"/>
                    <a:pt x="659" y="143"/>
                    <a:pt x="658" y="138"/>
                  </a:cubicBezTo>
                  <a:cubicBezTo>
                    <a:pt x="659" y="142"/>
                    <a:pt x="667" y="146"/>
                    <a:pt x="667" y="139"/>
                  </a:cubicBezTo>
                  <a:cubicBezTo>
                    <a:pt x="670" y="143"/>
                    <a:pt x="672" y="138"/>
                    <a:pt x="674" y="140"/>
                  </a:cubicBezTo>
                  <a:cubicBezTo>
                    <a:pt x="677" y="143"/>
                    <a:pt x="676" y="144"/>
                    <a:pt x="675" y="148"/>
                  </a:cubicBezTo>
                  <a:cubicBezTo>
                    <a:pt x="680" y="147"/>
                    <a:pt x="684" y="145"/>
                    <a:pt x="689" y="144"/>
                  </a:cubicBezTo>
                  <a:cubicBezTo>
                    <a:pt x="690" y="143"/>
                    <a:pt x="691" y="141"/>
                    <a:pt x="692" y="140"/>
                  </a:cubicBezTo>
                  <a:cubicBezTo>
                    <a:pt x="693" y="140"/>
                    <a:pt x="694" y="142"/>
                    <a:pt x="696" y="142"/>
                  </a:cubicBezTo>
                  <a:cubicBezTo>
                    <a:pt x="697" y="141"/>
                    <a:pt x="701" y="141"/>
                    <a:pt x="701" y="139"/>
                  </a:cubicBezTo>
                  <a:cubicBezTo>
                    <a:pt x="700" y="138"/>
                    <a:pt x="701" y="134"/>
                    <a:pt x="699" y="133"/>
                  </a:cubicBezTo>
                  <a:cubicBezTo>
                    <a:pt x="697" y="132"/>
                    <a:pt x="696" y="130"/>
                    <a:pt x="694" y="132"/>
                  </a:cubicBezTo>
                  <a:cubicBezTo>
                    <a:pt x="691" y="134"/>
                    <a:pt x="691" y="135"/>
                    <a:pt x="689" y="132"/>
                  </a:cubicBezTo>
                  <a:cubicBezTo>
                    <a:pt x="687" y="129"/>
                    <a:pt x="695" y="123"/>
                    <a:pt x="697" y="122"/>
                  </a:cubicBezTo>
                  <a:cubicBezTo>
                    <a:pt x="702" y="118"/>
                    <a:pt x="694" y="115"/>
                    <a:pt x="696" y="114"/>
                  </a:cubicBezTo>
                  <a:cubicBezTo>
                    <a:pt x="698" y="112"/>
                    <a:pt x="704" y="116"/>
                    <a:pt x="707" y="115"/>
                  </a:cubicBezTo>
                  <a:cubicBezTo>
                    <a:pt x="713" y="113"/>
                    <a:pt x="714" y="112"/>
                    <a:pt x="718" y="107"/>
                  </a:cubicBezTo>
                  <a:cubicBezTo>
                    <a:pt x="715" y="106"/>
                    <a:pt x="712" y="105"/>
                    <a:pt x="710" y="103"/>
                  </a:cubicBezTo>
                  <a:cubicBezTo>
                    <a:pt x="714" y="103"/>
                    <a:pt x="719" y="102"/>
                    <a:pt x="724" y="101"/>
                  </a:cubicBezTo>
                  <a:cubicBezTo>
                    <a:pt x="724" y="96"/>
                    <a:pt x="712" y="95"/>
                    <a:pt x="708" y="94"/>
                  </a:cubicBezTo>
                  <a:cubicBezTo>
                    <a:pt x="714" y="94"/>
                    <a:pt x="719" y="94"/>
                    <a:pt x="724" y="94"/>
                  </a:cubicBezTo>
                  <a:cubicBezTo>
                    <a:pt x="725" y="88"/>
                    <a:pt x="710" y="90"/>
                    <a:pt x="706" y="89"/>
                  </a:cubicBezTo>
                  <a:cubicBezTo>
                    <a:pt x="716" y="88"/>
                    <a:pt x="726" y="87"/>
                    <a:pt x="735" y="85"/>
                  </a:cubicBezTo>
                  <a:cubicBezTo>
                    <a:pt x="735" y="84"/>
                    <a:pt x="734" y="82"/>
                    <a:pt x="734" y="80"/>
                  </a:cubicBezTo>
                  <a:cubicBezTo>
                    <a:pt x="737" y="81"/>
                    <a:pt x="742" y="84"/>
                    <a:pt x="745" y="82"/>
                  </a:cubicBezTo>
                  <a:cubicBezTo>
                    <a:pt x="750" y="79"/>
                    <a:pt x="752" y="78"/>
                    <a:pt x="756" y="74"/>
                  </a:cubicBezTo>
                  <a:cubicBezTo>
                    <a:pt x="752" y="73"/>
                    <a:pt x="749" y="73"/>
                    <a:pt x="745" y="73"/>
                  </a:cubicBezTo>
                  <a:cubicBezTo>
                    <a:pt x="751" y="72"/>
                    <a:pt x="756" y="71"/>
                    <a:pt x="762" y="70"/>
                  </a:cubicBezTo>
                  <a:cubicBezTo>
                    <a:pt x="767" y="69"/>
                    <a:pt x="772" y="63"/>
                    <a:pt x="777" y="60"/>
                  </a:cubicBezTo>
                  <a:cubicBezTo>
                    <a:pt x="782" y="57"/>
                    <a:pt x="801" y="52"/>
                    <a:pt x="802" y="45"/>
                  </a:cubicBezTo>
                  <a:cubicBezTo>
                    <a:pt x="787" y="48"/>
                    <a:pt x="773" y="51"/>
                    <a:pt x="759" y="54"/>
                  </a:cubicBezTo>
                  <a:cubicBezTo>
                    <a:pt x="768" y="51"/>
                    <a:pt x="776" y="48"/>
                    <a:pt x="785" y="46"/>
                  </a:cubicBezTo>
                  <a:cubicBezTo>
                    <a:pt x="780" y="45"/>
                    <a:pt x="775" y="44"/>
                    <a:pt x="770" y="43"/>
                  </a:cubicBezTo>
                  <a:cubicBezTo>
                    <a:pt x="781" y="42"/>
                    <a:pt x="792" y="42"/>
                    <a:pt x="803" y="41"/>
                  </a:cubicBezTo>
                  <a:cubicBezTo>
                    <a:pt x="811" y="40"/>
                    <a:pt x="821" y="32"/>
                    <a:pt x="829" y="28"/>
                  </a:cubicBezTo>
                  <a:cubicBezTo>
                    <a:pt x="819" y="24"/>
                    <a:pt x="810" y="22"/>
                    <a:pt x="800" y="20"/>
                  </a:cubicBezTo>
                  <a:cubicBezTo>
                    <a:pt x="791" y="19"/>
                    <a:pt x="783" y="21"/>
                    <a:pt x="774" y="23"/>
                  </a:cubicBezTo>
                  <a:cubicBezTo>
                    <a:pt x="779" y="21"/>
                    <a:pt x="784" y="18"/>
                    <a:pt x="788" y="15"/>
                  </a:cubicBezTo>
                  <a:cubicBezTo>
                    <a:pt x="779" y="14"/>
                    <a:pt x="770" y="11"/>
                    <a:pt x="761" y="11"/>
                  </a:cubicBezTo>
                  <a:cubicBezTo>
                    <a:pt x="753" y="11"/>
                    <a:pt x="743" y="14"/>
                    <a:pt x="735" y="15"/>
                  </a:cubicBezTo>
                  <a:cubicBezTo>
                    <a:pt x="736" y="18"/>
                    <a:pt x="737" y="20"/>
                    <a:pt x="739" y="22"/>
                  </a:cubicBezTo>
                  <a:cubicBezTo>
                    <a:pt x="734" y="19"/>
                    <a:pt x="729" y="14"/>
                    <a:pt x="724" y="14"/>
                  </a:cubicBezTo>
                  <a:cubicBezTo>
                    <a:pt x="717" y="14"/>
                    <a:pt x="710" y="13"/>
                    <a:pt x="703" y="13"/>
                  </a:cubicBezTo>
                  <a:cubicBezTo>
                    <a:pt x="708" y="17"/>
                    <a:pt x="712" y="20"/>
                    <a:pt x="716" y="24"/>
                  </a:cubicBezTo>
                  <a:cubicBezTo>
                    <a:pt x="711" y="22"/>
                    <a:pt x="706" y="20"/>
                    <a:pt x="701" y="18"/>
                  </a:cubicBezTo>
                  <a:cubicBezTo>
                    <a:pt x="698" y="17"/>
                    <a:pt x="690" y="14"/>
                    <a:pt x="688" y="15"/>
                  </a:cubicBezTo>
                  <a:cubicBezTo>
                    <a:pt x="686" y="16"/>
                    <a:pt x="685" y="19"/>
                    <a:pt x="683" y="19"/>
                  </a:cubicBezTo>
                  <a:cubicBezTo>
                    <a:pt x="680" y="19"/>
                    <a:pt x="677" y="19"/>
                    <a:pt x="673" y="19"/>
                  </a:cubicBezTo>
                  <a:cubicBezTo>
                    <a:pt x="670" y="20"/>
                    <a:pt x="666" y="25"/>
                    <a:pt x="663" y="27"/>
                  </a:cubicBezTo>
                  <a:cubicBezTo>
                    <a:pt x="671" y="32"/>
                    <a:pt x="679" y="36"/>
                    <a:pt x="688" y="41"/>
                  </a:cubicBezTo>
                  <a:cubicBezTo>
                    <a:pt x="679" y="38"/>
                    <a:pt x="669" y="36"/>
                    <a:pt x="660" y="34"/>
                  </a:cubicBezTo>
                  <a:cubicBezTo>
                    <a:pt x="656" y="33"/>
                    <a:pt x="652" y="28"/>
                    <a:pt x="648" y="26"/>
                  </a:cubicBezTo>
                  <a:cubicBezTo>
                    <a:pt x="646" y="24"/>
                    <a:pt x="641" y="25"/>
                    <a:pt x="638" y="25"/>
                  </a:cubicBezTo>
                  <a:cubicBezTo>
                    <a:pt x="639" y="27"/>
                    <a:pt x="639" y="29"/>
                    <a:pt x="640" y="30"/>
                  </a:cubicBezTo>
                  <a:cubicBezTo>
                    <a:pt x="637" y="30"/>
                    <a:pt x="633" y="31"/>
                    <a:pt x="630" y="31"/>
                  </a:cubicBezTo>
                  <a:cubicBezTo>
                    <a:pt x="632" y="32"/>
                    <a:pt x="634" y="33"/>
                    <a:pt x="637" y="34"/>
                  </a:cubicBezTo>
                  <a:cubicBezTo>
                    <a:pt x="628" y="35"/>
                    <a:pt x="615" y="29"/>
                    <a:pt x="611" y="40"/>
                  </a:cubicBezTo>
                  <a:cubicBezTo>
                    <a:pt x="604" y="35"/>
                    <a:pt x="596" y="39"/>
                    <a:pt x="590" y="43"/>
                  </a:cubicBezTo>
                  <a:cubicBezTo>
                    <a:pt x="594" y="45"/>
                    <a:pt x="598" y="47"/>
                    <a:pt x="602" y="49"/>
                  </a:cubicBezTo>
                  <a:cubicBezTo>
                    <a:pt x="607" y="47"/>
                    <a:pt x="611" y="46"/>
                    <a:pt x="615" y="44"/>
                  </a:cubicBezTo>
                  <a:close/>
                  <a:moveTo>
                    <a:pt x="521" y="118"/>
                  </a:moveTo>
                  <a:cubicBezTo>
                    <a:pt x="518" y="115"/>
                    <a:pt x="515" y="115"/>
                    <a:pt x="511" y="116"/>
                  </a:cubicBezTo>
                  <a:cubicBezTo>
                    <a:pt x="507" y="117"/>
                    <a:pt x="509" y="120"/>
                    <a:pt x="512" y="120"/>
                  </a:cubicBezTo>
                  <a:cubicBezTo>
                    <a:pt x="515" y="119"/>
                    <a:pt x="518" y="117"/>
                    <a:pt x="521" y="118"/>
                  </a:cubicBezTo>
                  <a:close/>
                  <a:moveTo>
                    <a:pt x="684" y="367"/>
                  </a:moveTo>
                  <a:cubicBezTo>
                    <a:pt x="687" y="365"/>
                    <a:pt x="694" y="358"/>
                    <a:pt x="687" y="356"/>
                  </a:cubicBezTo>
                  <a:cubicBezTo>
                    <a:pt x="684" y="355"/>
                    <a:pt x="681" y="358"/>
                    <a:pt x="681" y="360"/>
                  </a:cubicBezTo>
                  <a:cubicBezTo>
                    <a:pt x="681" y="364"/>
                    <a:pt x="682" y="364"/>
                    <a:pt x="684" y="367"/>
                  </a:cubicBezTo>
                  <a:close/>
                  <a:moveTo>
                    <a:pt x="1228" y="486"/>
                  </a:moveTo>
                  <a:cubicBezTo>
                    <a:pt x="1227" y="486"/>
                    <a:pt x="1227" y="487"/>
                    <a:pt x="1226" y="488"/>
                  </a:cubicBezTo>
                  <a:cubicBezTo>
                    <a:pt x="1233" y="494"/>
                    <a:pt x="1243" y="483"/>
                    <a:pt x="1249" y="481"/>
                  </a:cubicBezTo>
                  <a:cubicBezTo>
                    <a:pt x="1252" y="480"/>
                    <a:pt x="1253" y="482"/>
                    <a:pt x="1254" y="479"/>
                  </a:cubicBezTo>
                  <a:cubicBezTo>
                    <a:pt x="1255" y="477"/>
                    <a:pt x="1256" y="474"/>
                    <a:pt x="1257" y="472"/>
                  </a:cubicBezTo>
                  <a:cubicBezTo>
                    <a:pt x="1258" y="468"/>
                    <a:pt x="1256" y="464"/>
                    <a:pt x="1254" y="461"/>
                  </a:cubicBezTo>
                  <a:cubicBezTo>
                    <a:pt x="1259" y="458"/>
                    <a:pt x="1260" y="458"/>
                    <a:pt x="1261" y="452"/>
                  </a:cubicBezTo>
                  <a:cubicBezTo>
                    <a:pt x="1258" y="453"/>
                    <a:pt x="1257" y="448"/>
                    <a:pt x="1256" y="446"/>
                  </a:cubicBezTo>
                  <a:cubicBezTo>
                    <a:pt x="1254" y="444"/>
                    <a:pt x="1250" y="447"/>
                    <a:pt x="1248" y="447"/>
                  </a:cubicBezTo>
                  <a:cubicBezTo>
                    <a:pt x="1249" y="446"/>
                    <a:pt x="1249" y="446"/>
                    <a:pt x="1249" y="445"/>
                  </a:cubicBezTo>
                  <a:cubicBezTo>
                    <a:pt x="1244" y="442"/>
                    <a:pt x="1239" y="448"/>
                    <a:pt x="1236" y="452"/>
                  </a:cubicBezTo>
                  <a:cubicBezTo>
                    <a:pt x="1238" y="453"/>
                    <a:pt x="1240" y="453"/>
                    <a:pt x="1241" y="454"/>
                  </a:cubicBezTo>
                  <a:cubicBezTo>
                    <a:pt x="1239" y="456"/>
                    <a:pt x="1238" y="458"/>
                    <a:pt x="1235" y="457"/>
                  </a:cubicBezTo>
                  <a:cubicBezTo>
                    <a:pt x="1233" y="456"/>
                    <a:pt x="1231" y="455"/>
                    <a:pt x="1229" y="456"/>
                  </a:cubicBezTo>
                  <a:cubicBezTo>
                    <a:pt x="1226" y="458"/>
                    <a:pt x="1227" y="458"/>
                    <a:pt x="1228" y="462"/>
                  </a:cubicBezTo>
                  <a:cubicBezTo>
                    <a:pt x="1229" y="463"/>
                    <a:pt x="1226" y="465"/>
                    <a:pt x="1225" y="466"/>
                  </a:cubicBezTo>
                  <a:cubicBezTo>
                    <a:pt x="1228" y="467"/>
                    <a:pt x="1230" y="469"/>
                    <a:pt x="1234" y="469"/>
                  </a:cubicBezTo>
                  <a:cubicBezTo>
                    <a:pt x="1232" y="471"/>
                    <a:pt x="1229" y="473"/>
                    <a:pt x="1227" y="477"/>
                  </a:cubicBezTo>
                  <a:cubicBezTo>
                    <a:pt x="1230" y="476"/>
                    <a:pt x="1233" y="474"/>
                    <a:pt x="1236" y="476"/>
                  </a:cubicBezTo>
                  <a:cubicBezTo>
                    <a:pt x="1234" y="476"/>
                    <a:pt x="1230" y="476"/>
                    <a:pt x="1228" y="478"/>
                  </a:cubicBezTo>
                  <a:cubicBezTo>
                    <a:pt x="1227" y="480"/>
                    <a:pt x="1225" y="481"/>
                    <a:pt x="1223" y="481"/>
                  </a:cubicBezTo>
                  <a:cubicBezTo>
                    <a:pt x="1224" y="481"/>
                    <a:pt x="1226" y="482"/>
                    <a:pt x="1227" y="482"/>
                  </a:cubicBezTo>
                  <a:cubicBezTo>
                    <a:pt x="1226" y="483"/>
                    <a:pt x="1224" y="484"/>
                    <a:pt x="1223" y="484"/>
                  </a:cubicBezTo>
                  <a:cubicBezTo>
                    <a:pt x="1225" y="485"/>
                    <a:pt x="1226" y="485"/>
                    <a:pt x="1228" y="486"/>
                  </a:cubicBezTo>
                  <a:close/>
                  <a:moveTo>
                    <a:pt x="652" y="356"/>
                  </a:moveTo>
                  <a:cubicBezTo>
                    <a:pt x="653" y="356"/>
                    <a:pt x="653" y="359"/>
                    <a:pt x="654" y="359"/>
                  </a:cubicBezTo>
                  <a:cubicBezTo>
                    <a:pt x="661" y="359"/>
                    <a:pt x="668" y="356"/>
                    <a:pt x="669" y="348"/>
                  </a:cubicBezTo>
                  <a:cubicBezTo>
                    <a:pt x="667" y="348"/>
                    <a:pt x="666" y="348"/>
                    <a:pt x="664" y="348"/>
                  </a:cubicBezTo>
                  <a:cubicBezTo>
                    <a:pt x="660" y="348"/>
                    <a:pt x="658" y="348"/>
                    <a:pt x="654" y="351"/>
                  </a:cubicBezTo>
                  <a:cubicBezTo>
                    <a:pt x="652" y="353"/>
                    <a:pt x="651" y="353"/>
                    <a:pt x="652" y="356"/>
                  </a:cubicBezTo>
                  <a:close/>
                  <a:moveTo>
                    <a:pt x="578" y="165"/>
                  </a:moveTo>
                  <a:cubicBezTo>
                    <a:pt x="577" y="161"/>
                    <a:pt x="573" y="154"/>
                    <a:pt x="568" y="156"/>
                  </a:cubicBezTo>
                  <a:cubicBezTo>
                    <a:pt x="565" y="157"/>
                    <a:pt x="552" y="159"/>
                    <a:pt x="554" y="166"/>
                  </a:cubicBezTo>
                  <a:cubicBezTo>
                    <a:pt x="555" y="168"/>
                    <a:pt x="566" y="172"/>
                    <a:pt x="568" y="174"/>
                  </a:cubicBezTo>
                  <a:cubicBezTo>
                    <a:pt x="574" y="173"/>
                    <a:pt x="580" y="174"/>
                    <a:pt x="578" y="165"/>
                  </a:cubicBezTo>
                  <a:close/>
                  <a:moveTo>
                    <a:pt x="489" y="98"/>
                  </a:moveTo>
                  <a:cubicBezTo>
                    <a:pt x="493" y="99"/>
                    <a:pt x="494" y="93"/>
                    <a:pt x="498" y="96"/>
                  </a:cubicBezTo>
                  <a:cubicBezTo>
                    <a:pt x="497" y="97"/>
                    <a:pt x="496" y="98"/>
                    <a:pt x="496" y="98"/>
                  </a:cubicBezTo>
                  <a:cubicBezTo>
                    <a:pt x="498" y="99"/>
                    <a:pt x="500" y="99"/>
                    <a:pt x="502" y="100"/>
                  </a:cubicBezTo>
                  <a:cubicBezTo>
                    <a:pt x="502" y="106"/>
                    <a:pt x="493" y="101"/>
                    <a:pt x="489" y="104"/>
                  </a:cubicBezTo>
                  <a:cubicBezTo>
                    <a:pt x="490" y="116"/>
                    <a:pt x="503" y="104"/>
                    <a:pt x="506" y="107"/>
                  </a:cubicBezTo>
                  <a:cubicBezTo>
                    <a:pt x="508" y="110"/>
                    <a:pt x="513" y="109"/>
                    <a:pt x="517" y="110"/>
                  </a:cubicBezTo>
                  <a:cubicBezTo>
                    <a:pt x="521" y="110"/>
                    <a:pt x="521" y="112"/>
                    <a:pt x="523" y="116"/>
                  </a:cubicBezTo>
                  <a:cubicBezTo>
                    <a:pt x="525" y="119"/>
                    <a:pt x="541" y="119"/>
                    <a:pt x="533" y="109"/>
                  </a:cubicBezTo>
                  <a:cubicBezTo>
                    <a:pt x="532" y="108"/>
                    <a:pt x="529" y="106"/>
                    <a:pt x="529" y="104"/>
                  </a:cubicBezTo>
                  <a:cubicBezTo>
                    <a:pt x="530" y="102"/>
                    <a:pt x="530" y="102"/>
                    <a:pt x="528" y="100"/>
                  </a:cubicBezTo>
                  <a:cubicBezTo>
                    <a:pt x="525" y="97"/>
                    <a:pt x="524" y="98"/>
                    <a:pt x="520" y="99"/>
                  </a:cubicBezTo>
                  <a:cubicBezTo>
                    <a:pt x="521" y="90"/>
                    <a:pt x="510" y="95"/>
                    <a:pt x="507" y="96"/>
                  </a:cubicBezTo>
                  <a:cubicBezTo>
                    <a:pt x="505" y="91"/>
                    <a:pt x="503" y="87"/>
                    <a:pt x="497" y="88"/>
                  </a:cubicBezTo>
                  <a:cubicBezTo>
                    <a:pt x="490" y="89"/>
                    <a:pt x="486" y="87"/>
                    <a:pt x="484" y="94"/>
                  </a:cubicBezTo>
                  <a:cubicBezTo>
                    <a:pt x="486" y="94"/>
                    <a:pt x="488" y="94"/>
                    <a:pt x="491" y="94"/>
                  </a:cubicBezTo>
                  <a:cubicBezTo>
                    <a:pt x="490" y="95"/>
                    <a:pt x="489" y="97"/>
                    <a:pt x="489" y="98"/>
                  </a:cubicBezTo>
                  <a:close/>
                  <a:moveTo>
                    <a:pt x="491" y="129"/>
                  </a:moveTo>
                  <a:cubicBezTo>
                    <a:pt x="493" y="132"/>
                    <a:pt x="495" y="128"/>
                    <a:pt x="493" y="126"/>
                  </a:cubicBezTo>
                  <a:cubicBezTo>
                    <a:pt x="491" y="124"/>
                    <a:pt x="490" y="123"/>
                    <a:pt x="488" y="121"/>
                  </a:cubicBezTo>
                  <a:cubicBezTo>
                    <a:pt x="486" y="120"/>
                    <a:pt x="484" y="117"/>
                    <a:pt x="481" y="118"/>
                  </a:cubicBezTo>
                  <a:cubicBezTo>
                    <a:pt x="481" y="121"/>
                    <a:pt x="482" y="123"/>
                    <a:pt x="483" y="125"/>
                  </a:cubicBezTo>
                  <a:cubicBezTo>
                    <a:pt x="485" y="127"/>
                    <a:pt x="489" y="128"/>
                    <a:pt x="491" y="129"/>
                  </a:cubicBezTo>
                  <a:close/>
                  <a:moveTo>
                    <a:pt x="537" y="75"/>
                  </a:moveTo>
                  <a:cubicBezTo>
                    <a:pt x="535" y="71"/>
                    <a:pt x="524" y="72"/>
                    <a:pt x="527" y="78"/>
                  </a:cubicBezTo>
                  <a:cubicBezTo>
                    <a:pt x="533" y="80"/>
                    <a:pt x="541" y="85"/>
                    <a:pt x="537" y="75"/>
                  </a:cubicBezTo>
                  <a:close/>
                  <a:moveTo>
                    <a:pt x="552" y="111"/>
                  </a:moveTo>
                  <a:cubicBezTo>
                    <a:pt x="550" y="112"/>
                    <a:pt x="548" y="112"/>
                    <a:pt x="545" y="113"/>
                  </a:cubicBezTo>
                  <a:cubicBezTo>
                    <a:pt x="547" y="114"/>
                    <a:pt x="551" y="118"/>
                    <a:pt x="551" y="118"/>
                  </a:cubicBezTo>
                  <a:cubicBezTo>
                    <a:pt x="554" y="118"/>
                    <a:pt x="556" y="117"/>
                    <a:pt x="558" y="116"/>
                  </a:cubicBezTo>
                  <a:cubicBezTo>
                    <a:pt x="561" y="115"/>
                    <a:pt x="566" y="115"/>
                    <a:pt x="567" y="113"/>
                  </a:cubicBezTo>
                  <a:cubicBezTo>
                    <a:pt x="568" y="111"/>
                    <a:pt x="565" y="109"/>
                    <a:pt x="568" y="106"/>
                  </a:cubicBezTo>
                  <a:cubicBezTo>
                    <a:pt x="565" y="105"/>
                    <a:pt x="561" y="105"/>
                    <a:pt x="559" y="104"/>
                  </a:cubicBezTo>
                  <a:cubicBezTo>
                    <a:pt x="557" y="104"/>
                    <a:pt x="555" y="101"/>
                    <a:pt x="552" y="100"/>
                  </a:cubicBezTo>
                  <a:cubicBezTo>
                    <a:pt x="549" y="98"/>
                    <a:pt x="536" y="96"/>
                    <a:pt x="543" y="104"/>
                  </a:cubicBezTo>
                  <a:cubicBezTo>
                    <a:pt x="542" y="104"/>
                    <a:pt x="541" y="104"/>
                    <a:pt x="541" y="104"/>
                  </a:cubicBezTo>
                  <a:cubicBezTo>
                    <a:pt x="542" y="111"/>
                    <a:pt x="548" y="108"/>
                    <a:pt x="552" y="111"/>
                  </a:cubicBezTo>
                  <a:close/>
                  <a:moveTo>
                    <a:pt x="434" y="114"/>
                  </a:moveTo>
                  <a:cubicBezTo>
                    <a:pt x="427" y="115"/>
                    <a:pt x="424" y="114"/>
                    <a:pt x="426" y="122"/>
                  </a:cubicBezTo>
                  <a:cubicBezTo>
                    <a:pt x="429" y="122"/>
                    <a:pt x="432" y="127"/>
                    <a:pt x="434" y="126"/>
                  </a:cubicBezTo>
                  <a:cubicBezTo>
                    <a:pt x="439" y="125"/>
                    <a:pt x="443" y="124"/>
                    <a:pt x="447" y="123"/>
                  </a:cubicBezTo>
                  <a:cubicBezTo>
                    <a:pt x="450" y="122"/>
                    <a:pt x="449" y="121"/>
                    <a:pt x="450" y="119"/>
                  </a:cubicBezTo>
                  <a:cubicBezTo>
                    <a:pt x="450" y="117"/>
                    <a:pt x="445" y="118"/>
                    <a:pt x="444" y="116"/>
                  </a:cubicBezTo>
                  <a:cubicBezTo>
                    <a:pt x="447" y="116"/>
                    <a:pt x="451" y="115"/>
                    <a:pt x="453" y="112"/>
                  </a:cubicBezTo>
                  <a:cubicBezTo>
                    <a:pt x="448" y="110"/>
                    <a:pt x="440" y="113"/>
                    <a:pt x="434" y="114"/>
                  </a:cubicBezTo>
                  <a:close/>
                  <a:moveTo>
                    <a:pt x="448" y="144"/>
                  </a:moveTo>
                  <a:cubicBezTo>
                    <a:pt x="450" y="146"/>
                    <a:pt x="453" y="147"/>
                    <a:pt x="456" y="149"/>
                  </a:cubicBezTo>
                  <a:cubicBezTo>
                    <a:pt x="454" y="150"/>
                    <a:pt x="452" y="151"/>
                    <a:pt x="450" y="151"/>
                  </a:cubicBezTo>
                  <a:cubicBezTo>
                    <a:pt x="452" y="152"/>
                    <a:pt x="459" y="154"/>
                    <a:pt x="459" y="156"/>
                  </a:cubicBezTo>
                  <a:cubicBezTo>
                    <a:pt x="459" y="161"/>
                    <a:pt x="454" y="158"/>
                    <a:pt x="450" y="158"/>
                  </a:cubicBezTo>
                  <a:cubicBezTo>
                    <a:pt x="449" y="158"/>
                    <a:pt x="441" y="159"/>
                    <a:pt x="440" y="157"/>
                  </a:cubicBezTo>
                  <a:cubicBezTo>
                    <a:pt x="439" y="152"/>
                    <a:pt x="438" y="152"/>
                    <a:pt x="434" y="153"/>
                  </a:cubicBezTo>
                  <a:cubicBezTo>
                    <a:pt x="434" y="152"/>
                    <a:pt x="435" y="152"/>
                    <a:pt x="436" y="151"/>
                  </a:cubicBezTo>
                  <a:cubicBezTo>
                    <a:pt x="433" y="149"/>
                    <a:pt x="429" y="144"/>
                    <a:pt x="425" y="145"/>
                  </a:cubicBezTo>
                  <a:cubicBezTo>
                    <a:pt x="418" y="146"/>
                    <a:pt x="421" y="143"/>
                    <a:pt x="415" y="141"/>
                  </a:cubicBezTo>
                  <a:cubicBezTo>
                    <a:pt x="414" y="140"/>
                    <a:pt x="405" y="141"/>
                    <a:pt x="405" y="143"/>
                  </a:cubicBezTo>
                  <a:cubicBezTo>
                    <a:pt x="405" y="145"/>
                    <a:pt x="412" y="146"/>
                    <a:pt x="414" y="147"/>
                  </a:cubicBezTo>
                  <a:cubicBezTo>
                    <a:pt x="408" y="146"/>
                    <a:pt x="404" y="146"/>
                    <a:pt x="398" y="148"/>
                  </a:cubicBezTo>
                  <a:cubicBezTo>
                    <a:pt x="398" y="151"/>
                    <a:pt x="398" y="151"/>
                    <a:pt x="398" y="151"/>
                  </a:cubicBezTo>
                  <a:cubicBezTo>
                    <a:pt x="402" y="153"/>
                    <a:pt x="409" y="151"/>
                    <a:pt x="413" y="151"/>
                  </a:cubicBezTo>
                  <a:cubicBezTo>
                    <a:pt x="411" y="152"/>
                    <a:pt x="394" y="151"/>
                    <a:pt x="394" y="156"/>
                  </a:cubicBezTo>
                  <a:cubicBezTo>
                    <a:pt x="395" y="160"/>
                    <a:pt x="409" y="155"/>
                    <a:pt x="411" y="155"/>
                  </a:cubicBezTo>
                  <a:cubicBezTo>
                    <a:pt x="405" y="159"/>
                    <a:pt x="394" y="156"/>
                    <a:pt x="391" y="162"/>
                  </a:cubicBezTo>
                  <a:cubicBezTo>
                    <a:pt x="395" y="164"/>
                    <a:pt x="397" y="165"/>
                    <a:pt x="402" y="163"/>
                  </a:cubicBezTo>
                  <a:cubicBezTo>
                    <a:pt x="402" y="164"/>
                    <a:pt x="402" y="165"/>
                    <a:pt x="402" y="166"/>
                  </a:cubicBezTo>
                  <a:cubicBezTo>
                    <a:pt x="403" y="166"/>
                    <a:pt x="405" y="167"/>
                    <a:pt x="407" y="167"/>
                  </a:cubicBezTo>
                  <a:cubicBezTo>
                    <a:pt x="406" y="163"/>
                    <a:pt x="410" y="164"/>
                    <a:pt x="411" y="168"/>
                  </a:cubicBezTo>
                  <a:cubicBezTo>
                    <a:pt x="416" y="165"/>
                    <a:pt x="417" y="164"/>
                    <a:pt x="419" y="158"/>
                  </a:cubicBezTo>
                  <a:cubicBezTo>
                    <a:pt x="422" y="160"/>
                    <a:pt x="421" y="162"/>
                    <a:pt x="420" y="165"/>
                  </a:cubicBezTo>
                  <a:cubicBezTo>
                    <a:pt x="423" y="165"/>
                    <a:pt x="429" y="167"/>
                    <a:pt x="430" y="163"/>
                  </a:cubicBezTo>
                  <a:cubicBezTo>
                    <a:pt x="432" y="167"/>
                    <a:pt x="438" y="165"/>
                    <a:pt x="441" y="162"/>
                  </a:cubicBezTo>
                  <a:cubicBezTo>
                    <a:pt x="436" y="169"/>
                    <a:pt x="424" y="170"/>
                    <a:pt x="416" y="172"/>
                  </a:cubicBezTo>
                  <a:cubicBezTo>
                    <a:pt x="426" y="179"/>
                    <a:pt x="430" y="177"/>
                    <a:pt x="440" y="173"/>
                  </a:cubicBezTo>
                  <a:cubicBezTo>
                    <a:pt x="446" y="171"/>
                    <a:pt x="452" y="169"/>
                    <a:pt x="457" y="167"/>
                  </a:cubicBezTo>
                  <a:cubicBezTo>
                    <a:pt x="461" y="165"/>
                    <a:pt x="463" y="168"/>
                    <a:pt x="466" y="168"/>
                  </a:cubicBezTo>
                  <a:cubicBezTo>
                    <a:pt x="467" y="168"/>
                    <a:pt x="468" y="165"/>
                    <a:pt x="470" y="165"/>
                  </a:cubicBezTo>
                  <a:cubicBezTo>
                    <a:pt x="473" y="165"/>
                    <a:pt x="476" y="165"/>
                    <a:pt x="479" y="165"/>
                  </a:cubicBezTo>
                  <a:cubicBezTo>
                    <a:pt x="482" y="165"/>
                    <a:pt x="484" y="161"/>
                    <a:pt x="485" y="157"/>
                  </a:cubicBezTo>
                  <a:cubicBezTo>
                    <a:pt x="486" y="152"/>
                    <a:pt x="485" y="148"/>
                    <a:pt x="479" y="149"/>
                  </a:cubicBezTo>
                  <a:cubicBezTo>
                    <a:pt x="471" y="150"/>
                    <a:pt x="478" y="152"/>
                    <a:pt x="475" y="156"/>
                  </a:cubicBezTo>
                  <a:cubicBezTo>
                    <a:pt x="473" y="152"/>
                    <a:pt x="472" y="151"/>
                    <a:pt x="469" y="150"/>
                  </a:cubicBezTo>
                  <a:cubicBezTo>
                    <a:pt x="467" y="149"/>
                    <a:pt x="466" y="145"/>
                    <a:pt x="464" y="144"/>
                  </a:cubicBezTo>
                  <a:cubicBezTo>
                    <a:pt x="461" y="141"/>
                    <a:pt x="463" y="132"/>
                    <a:pt x="456" y="135"/>
                  </a:cubicBezTo>
                  <a:cubicBezTo>
                    <a:pt x="453" y="139"/>
                    <a:pt x="451" y="141"/>
                    <a:pt x="448" y="144"/>
                  </a:cubicBezTo>
                  <a:close/>
                  <a:moveTo>
                    <a:pt x="553" y="74"/>
                  </a:moveTo>
                  <a:cubicBezTo>
                    <a:pt x="554" y="83"/>
                    <a:pt x="564" y="83"/>
                    <a:pt x="570" y="81"/>
                  </a:cubicBezTo>
                  <a:cubicBezTo>
                    <a:pt x="568" y="84"/>
                    <a:pt x="565" y="84"/>
                    <a:pt x="562" y="84"/>
                  </a:cubicBezTo>
                  <a:cubicBezTo>
                    <a:pt x="560" y="84"/>
                    <a:pt x="560" y="88"/>
                    <a:pt x="563" y="87"/>
                  </a:cubicBezTo>
                  <a:cubicBezTo>
                    <a:pt x="565" y="87"/>
                    <a:pt x="565" y="91"/>
                    <a:pt x="568" y="89"/>
                  </a:cubicBezTo>
                  <a:cubicBezTo>
                    <a:pt x="570" y="88"/>
                    <a:pt x="571" y="86"/>
                    <a:pt x="573" y="87"/>
                  </a:cubicBezTo>
                  <a:cubicBezTo>
                    <a:pt x="573" y="88"/>
                    <a:pt x="573" y="89"/>
                    <a:pt x="573" y="89"/>
                  </a:cubicBezTo>
                  <a:cubicBezTo>
                    <a:pt x="576" y="91"/>
                    <a:pt x="577" y="88"/>
                    <a:pt x="579" y="87"/>
                  </a:cubicBezTo>
                  <a:cubicBezTo>
                    <a:pt x="580" y="87"/>
                    <a:pt x="582" y="90"/>
                    <a:pt x="582" y="86"/>
                  </a:cubicBezTo>
                  <a:cubicBezTo>
                    <a:pt x="586" y="88"/>
                    <a:pt x="593" y="85"/>
                    <a:pt x="596" y="88"/>
                  </a:cubicBezTo>
                  <a:cubicBezTo>
                    <a:pt x="593" y="89"/>
                    <a:pt x="589" y="89"/>
                    <a:pt x="585" y="89"/>
                  </a:cubicBezTo>
                  <a:cubicBezTo>
                    <a:pt x="591" y="92"/>
                    <a:pt x="596" y="91"/>
                    <a:pt x="602" y="90"/>
                  </a:cubicBezTo>
                  <a:cubicBezTo>
                    <a:pt x="592" y="92"/>
                    <a:pt x="582" y="91"/>
                    <a:pt x="572" y="95"/>
                  </a:cubicBezTo>
                  <a:cubicBezTo>
                    <a:pt x="575" y="98"/>
                    <a:pt x="578" y="98"/>
                    <a:pt x="582" y="99"/>
                  </a:cubicBezTo>
                  <a:cubicBezTo>
                    <a:pt x="580" y="99"/>
                    <a:pt x="578" y="99"/>
                    <a:pt x="576" y="99"/>
                  </a:cubicBezTo>
                  <a:cubicBezTo>
                    <a:pt x="579" y="104"/>
                    <a:pt x="587" y="102"/>
                    <a:pt x="592" y="103"/>
                  </a:cubicBezTo>
                  <a:cubicBezTo>
                    <a:pt x="589" y="104"/>
                    <a:pt x="586" y="104"/>
                    <a:pt x="582" y="104"/>
                  </a:cubicBezTo>
                  <a:cubicBezTo>
                    <a:pt x="587" y="111"/>
                    <a:pt x="596" y="110"/>
                    <a:pt x="603" y="111"/>
                  </a:cubicBezTo>
                  <a:cubicBezTo>
                    <a:pt x="603" y="109"/>
                    <a:pt x="601" y="107"/>
                    <a:pt x="600" y="107"/>
                  </a:cubicBezTo>
                  <a:cubicBezTo>
                    <a:pt x="604" y="107"/>
                    <a:pt x="606" y="109"/>
                    <a:pt x="609" y="111"/>
                  </a:cubicBezTo>
                  <a:cubicBezTo>
                    <a:pt x="608" y="108"/>
                    <a:pt x="606" y="105"/>
                    <a:pt x="605" y="102"/>
                  </a:cubicBezTo>
                  <a:cubicBezTo>
                    <a:pt x="608" y="105"/>
                    <a:pt x="611" y="108"/>
                    <a:pt x="614" y="111"/>
                  </a:cubicBezTo>
                  <a:cubicBezTo>
                    <a:pt x="616" y="107"/>
                    <a:pt x="617" y="105"/>
                    <a:pt x="615" y="102"/>
                  </a:cubicBezTo>
                  <a:cubicBezTo>
                    <a:pt x="628" y="109"/>
                    <a:pt x="613" y="96"/>
                    <a:pt x="623" y="93"/>
                  </a:cubicBezTo>
                  <a:cubicBezTo>
                    <a:pt x="622" y="96"/>
                    <a:pt x="623" y="99"/>
                    <a:pt x="624" y="101"/>
                  </a:cubicBezTo>
                  <a:cubicBezTo>
                    <a:pt x="627" y="99"/>
                    <a:pt x="630" y="98"/>
                    <a:pt x="629" y="94"/>
                  </a:cubicBezTo>
                  <a:cubicBezTo>
                    <a:pt x="631" y="96"/>
                    <a:pt x="641" y="91"/>
                    <a:pt x="645" y="90"/>
                  </a:cubicBezTo>
                  <a:cubicBezTo>
                    <a:pt x="643" y="87"/>
                    <a:pt x="641" y="85"/>
                    <a:pt x="638" y="83"/>
                  </a:cubicBezTo>
                  <a:cubicBezTo>
                    <a:pt x="638" y="84"/>
                    <a:pt x="637" y="85"/>
                    <a:pt x="636" y="86"/>
                  </a:cubicBezTo>
                  <a:cubicBezTo>
                    <a:pt x="636" y="79"/>
                    <a:pt x="628" y="83"/>
                    <a:pt x="625" y="85"/>
                  </a:cubicBezTo>
                  <a:cubicBezTo>
                    <a:pt x="629" y="78"/>
                    <a:pt x="631" y="75"/>
                    <a:pt x="622" y="74"/>
                  </a:cubicBezTo>
                  <a:cubicBezTo>
                    <a:pt x="627" y="69"/>
                    <a:pt x="620" y="64"/>
                    <a:pt x="615" y="68"/>
                  </a:cubicBezTo>
                  <a:cubicBezTo>
                    <a:pt x="616" y="69"/>
                    <a:pt x="617" y="71"/>
                    <a:pt x="618" y="73"/>
                  </a:cubicBezTo>
                  <a:cubicBezTo>
                    <a:pt x="616" y="73"/>
                    <a:pt x="613" y="72"/>
                    <a:pt x="611" y="70"/>
                  </a:cubicBezTo>
                  <a:cubicBezTo>
                    <a:pt x="611" y="68"/>
                    <a:pt x="613" y="64"/>
                    <a:pt x="609" y="65"/>
                  </a:cubicBezTo>
                  <a:cubicBezTo>
                    <a:pt x="605" y="66"/>
                    <a:pt x="601" y="64"/>
                    <a:pt x="598" y="61"/>
                  </a:cubicBezTo>
                  <a:cubicBezTo>
                    <a:pt x="593" y="55"/>
                    <a:pt x="591" y="51"/>
                    <a:pt x="584" y="49"/>
                  </a:cubicBezTo>
                  <a:cubicBezTo>
                    <a:pt x="580" y="48"/>
                    <a:pt x="574" y="46"/>
                    <a:pt x="571" y="50"/>
                  </a:cubicBezTo>
                  <a:cubicBezTo>
                    <a:pt x="574" y="52"/>
                    <a:pt x="578" y="50"/>
                    <a:pt x="582" y="52"/>
                  </a:cubicBezTo>
                  <a:cubicBezTo>
                    <a:pt x="578" y="58"/>
                    <a:pt x="566" y="50"/>
                    <a:pt x="563" y="59"/>
                  </a:cubicBezTo>
                  <a:cubicBezTo>
                    <a:pt x="566" y="60"/>
                    <a:pt x="570" y="59"/>
                    <a:pt x="572" y="61"/>
                  </a:cubicBezTo>
                  <a:cubicBezTo>
                    <a:pt x="570" y="62"/>
                    <a:pt x="556" y="63"/>
                    <a:pt x="560" y="67"/>
                  </a:cubicBezTo>
                  <a:cubicBezTo>
                    <a:pt x="558" y="68"/>
                    <a:pt x="556" y="68"/>
                    <a:pt x="554" y="69"/>
                  </a:cubicBezTo>
                  <a:cubicBezTo>
                    <a:pt x="558" y="71"/>
                    <a:pt x="560" y="70"/>
                    <a:pt x="563" y="71"/>
                  </a:cubicBezTo>
                  <a:cubicBezTo>
                    <a:pt x="563" y="71"/>
                    <a:pt x="562" y="72"/>
                    <a:pt x="562" y="72"/>
                  </a:cubicBezTo>
                  <a:cubicBezTo>
                    <a:pt x="565" y="74"/>
                    <a:pt x="569" y="70"/>
                    <a:pt x="572" y="72"/>
                  </a:cubicBezTo>
                  <a:cubicBezTo>
                    <a:pt x="570" y="72"/>
                    <a:pt x="569" y="73"/>
                    <a:pt x="568" y="74"/>
                  </a:cubicBezTo>
                  <a:cubicBezTo>
                    <a:pt x="569" y="74"/>
                    <a:pt x="570" y="75"/>
                    <a:pt x="571" y="76"/>
                  </a:cubicBezTo>
                  <a:cubicBezTo>
                    <a:pt x="569" y="76"/>
                    <a:pt x="568" y="75"/>
                    <a:pt x="567" y="75"/>
                  </a:cubicBezTo>
                  <a:cubicBezTo>
                    <a:pt x="562" y="75"/>
                    <a:pt x="558" y="74"/>
                    <a:pt x="553" y="74"/>
                  </a:cubicBezTo>
                  <a:close/>
                  <a:moveTo>
                    <a:pt x="493" y="147"/>
                  </a:moveTo>
                  <a:cubicBezTo>
                    <a:pt x="496" y="150"/>
                    <a:pt x="509" y="151"/>
                    <a:pt x="507" y="144"/>
                  </a:cubicBezTo>
                  <a:cubicBezTo>
                    <a:pt x="504" y="144"/>
                    <a:pt x="496" y="144"/>
                    <a:pt x="493" y="147"/>
                  </a:cubicBezTo>
                  <a:close/>
                  <a:moveTo>
                    <a:pt x="391" y="147"/>
                  </a:moveTo>
                  <a:cubicBezTo>
                    <a:pt x="389" y="148"/>
                    <a:pt x="377" y="153"/>
                    <a:pt x="378" y="156"/>
                  </a:cubicBezTo>
                  <a:cubicBezTo>
                    <a:pt x="379" y="159"/>
                    <a:pt x="385" y="158"/>
                    <a:pt x="386" y="156"/>
                  </a:cubicBezTo>
                  <a:cubicBezTo>
                    <a:pt x="388" y="154"/>
                    <a:pt x="392" y="151"/>
                    <a:pt x="391" y="147"/>
                  </a:cubicBezTo>
                  <a:close/>
                  <a:moveTo>
                    <a:pt x="1255" y="424"/>
                  </a:moveTo>
                  <a:cubicBezTo>
                    <a:pt x="1254" y="424"/>
                    <a:pt x="1254" y="424"/>
                    <a:pt x="1254" y="424"/>
                  </a:cubicBezTo>
                  <a:cubicBezTo>
                    <a:pt x="1255" y="425"/>
                    <a:pt x="1255" y="425"/>
                    <a:pt x="1255" y="425"/>
                  </a:cubicBezTo>
                  <a:cubicBezTo>
                    <a:pt x="1255" y="425"/>
                    <a:pt x="1255" y="424"/>
                    <a:pt x="1255" y="424"/>
                  </a:cubicBezTo>
                  <a:close/>
                  <a:moveTo>
                    <a:pt x="474" y="193"/>
                  </a:moveTo>
                  <a:cubicBezTo>
                    <a:pt x="478" y="194"/>
                    <a:pt x="478" y="195"/>
                    <a:pt x="481" y="197"/>
                  </a:cubicBezTo>
                  <a:cubicBezTo>
                    <a:pt x="484" y="200"/>
                    <a:pt x="485" y="202"/>
                    <a:pt x="488" y="201"/>
                  </a:cubicBezTo>
                  <a:cubicBezTo>
                    <a:pt x="491" y="200"/>
                    <a:pt x="493" y="196"/>
                    <a:pt x="493" y="193"/>
                  </a:cubicBezTo>
                  <a:cubicBezTo>
                    <a:pt x="493" y="190"/>
                    <a:pt x="490" y="189"/>
                    <a:pt x="487" y="187"/>
                  </a:cubicBezTo>
                  <a:cubicBezTo>
                    <a:pt x="482" y="188"/>
                    <a:pt x="476" y="186"/>
                    <a:pt x="474" y="193"/>
                  </a:cubicBezTo>
                  <a:close/>
                  <a:moveTo>
                    <a:pt x="500" y="164"/>
                  </a:moveTo>
                  <a:cubicBezTo>
                    <a:pt x="498" y="159"/>
                    <a:pt x="496" y="159"/>
                    <a:pt x="491" y="161"/>
                  </a:cubicBezTo>
                  <a:cubicBezTo>
                    <a:pt x="486" y="168"/>
                    <a:pt x="498" y="165"/>
                    <a:pt x="500" y="164"/>
                  </a:cubicBezTo>
                  <a:close/>
                  <a:moveTo>
                    <a:pt x="492" y="139"/>
                  </a:moveTo>
                  <a:cubicBezTo>
                    <a:pt x="493" y="141"/>
                    <a:pt x="493" y="141"/>
                    <a:pt x="494" y="144"/>
                  </a:cubicBezTo>
                  <a:cubicBezTo>
                    <a:pt x="497" y="144"/>
                    <a:pt x="502" y="145"/>
                    <a:pt x="505" y="142"/>
                  </a:cubicBezTo>
                  <a:cubicBezTo>
                    <a:pt x="503" y="141"/>
                    <a:pt x="501" y="140"/>
                    <a:pt x="500" y="139"/>
                  </a:cubicBezTo>
                  <a:cubicBezTo>
                    <a:pt x="497" y="137"/>
                    <a:pt x="494" y="138"/>
                    <a:pt x="492" y="139"/>
                  </a:cubicBezTo>
                  <a:close/>
                  <a:moveTo>
                    <a:pt x="577" y="124"/>
                  </a:moveTo>
                  <a:cubicBezTo>
                    <a:pt x="579" y="122"/>
                    <a:pt x="580" y="120"/>
                    <a:pt x="581" y="119"/>
                  </a:cubicBezTo>
                  <a:cubicBezTo>
                    <a:pt x="573" y="116"/>
                    <a:pt x="564" y="116"/>
                    <a:pt x="557" y="120"/>
                  </a:cubicBezTo>
                  <a:cubicBezTo>
                    <a:pt x="558" y="126"/>
                    <a:pt x="573" y="124"/>
                    <a:pt x="577" y="124"/>
                  </a:cubicBezTo>
                  <a:close/>
                  <a:moveTo>
                    <a:pt x="682" y="201"/>
                  </a:moveTo>
                  <a:cubicBezTo>
                    <a:pt x="683" y="203"/>
                    <a:pt x="685" y="204"/>
                    <a:pt x="687" y="204"/>
                  </a:cubicBezTo>
                  <a:cubicBezTo>
                    <a:pt x="690" y="206"/>
                    <a:pt x="698" y="202"/>
                    <a:pt x="701" y="202"/>
                  </a:cubicBezTo>
                  <a:cubicBezTo>
                    <a:pt x="705" y="201"/>
                    <a:pt x="710" y="202"/>
                    <a:pt x="713" y="202"/>
                  </a:cubicBezTo>
                  <a:cubicBezTo>
                    <a:pt x="708" y="195"/>
                    <a:pt x="705" y="193"/>
                    <a:pt x="697" y="189"/>
                  </a:cubicBezTo>
                  <a:cubicBezTo>
                    <a:pt x="695" y="188"/>
                    <a:pt x="692" y="190"/>
                    <a:pt x="689" y="189"/>
                  </a:cubicBezTo>
                  <a:cubicBezTo>
                    <a:pt x="686" y="188"/>
                    <a:pt x="683" y="187"/>
                    <a:pt x="680" y="186"/>
                  </a:cubicBezTo>
                  <a:cubicBezTo>
                    <a:pt x="675" y="187"/>
                    <a:pt x="674" y="193"/>
                    <a:pt x="679" y="196"/>
                  </a:cubicBezTo>
                  <a:cubicBezTo>
                    <a:pt x="683" y="197"/>
                    <a:pt x="680" y="198"/>
                    <a:pt x="682" y="201"/>
                  </a:cubicBezTo>
                  <a:close/>
                  <a:moveTo>
                    <a:pt x="597" y="122"/>
                  </a:moveTo>
                  <a:cubicBezTo>
                    <a:pt x="594" y="124"/>
                    <a:pt x="600" y="127"/>
                    <a:pt x="601" y="127"/>
                  </a:cubicBezTo>
                  <a:cubicBezTo>
                    <a:pt x="604" y="129"/>
                    <a:pt x="606" y="127"/>
                    <a:pt x="609" y="126"/>
                  </a:cubicBezTo>
                  <a:cubicBezTo>
                    <a:pt x="608" y="120"/>
                    <a:pt x="600" y="119"/>
                    <a:pt x="597" y="122"/>
                  </a:cubicBezTo>
                  <a:close/>
                  <a:moveTo>
                    <a:pt x="602" y="135"/>
                  </a:moveTo>
                  <a:cubicBezTo>
                    <a:pt x="599" y="137"/>
                    <a:pt x="606" y="142"/>
                    <a:pt x="608" y="141"/>
                  </a:cubicBezTo>
                  <a:cubicBezTo>
                    <a:pt x="607" y="140"/>
                    <a:pt x="607" y="138"/>
                    <a:pt x="607" y="138"/>
                  </a:cubicBezTo>
                  <a:cubicBezTo>
                    <a:pt x="610" y="135"/>
                    <a:pt x="604" y="134"/>
                    <a:pt x="602" y="135"/>
                  </a:cubicBezTo>
                  <a:close/>
                  <a:moveTo>
                    <a:pt x="2449" y="172"/>
                  </a:moveTo>
                  <a:cubicBezTo>
                    <a:pt x="2458" y="173"/>
                    <a:pt x="2464" y="172"/>
                    <a:pt x="2473" y="169"/>
                  </a:cubicBezTo>
                  <a:cubicBezTo>
                    <a:pt x="2474" y="169"/>
                    <a:pt x="2474" y="164"/>
                    <a:pt x="2474" y="164"/>
                  </a:cubicBezTo>
                  <a:cubicBezTo>
                    <a:pt x="2473" y="163"/>
                    <a:pt x="2469" y="162"/>
                    <a:pt x="2468" y="162"/>
                  </a:cubicBezTo>
                  <a:cubicBezTo>
                    <a:pt x="2463" y="161"/>
                    <a:pt x="2461" y="161"/>
                    <a:pt x="2457" y="163"/>
                  </a:cubicBezTo>
                  <a:cubicBezTo>
                    <a:pt x="2457" y="162"/>
                    <a:pt x="2456" y="160"/>
                    <a:pt x="2457" y="159"/>
                  </a:cubicBezTo>
                  <a:cubicBezTo>
                    <a:pt x="2453" y="159"/>
                    <a:pt x="2449" y="158"/>
                    <a:pt x="2445" y="161"/>
                  </a:cubicBezTo>
                  <a:cubicBezTo>
                    <a:pt x="2445" y="153"/>
                    <a:pt x="2435" y="158"/>
                    <a:pt x="2436" y="163"/>
                  </a:cubicBezTo>
                  <a:cubicBezTo>
                    <a:pt x="2437" y="166"/>
                    <a:pt x="2447" y="171"/>
                    <a:pt x="2449" y="172"/>
                  </a:cubicBezTo>
                  <a:close/>
                  <a:moveTo>
                    <a:pt x="1709" y="227"/>
                  </a:moveTo>
                  <a:cubicBezTo>
                    <a:pt x="1713" y="233"/>
                    <a:pt x="1719" y="236"/>
                    <a:pt x="1726" y="237"/>
                  </a:cubicBezTo>
                  <a:cubicBezTo>
                    <a:pt x="1732" y="237"/>
                    <a:pt x="1744" y="241"/>
                    <a:pt x="1750" y="236"/>
                  </a:cubicBezTo>
                  <a:cubicBezTo>
                    <a:pt x="1741" y="231"/>
                    <a:pt x="1735" y="226"/>
                    <a:pt x="1734" y="214"/>
                  </a:cubicBezTo>
                  <a:cubicBezTo>
                    <a:pt x="1734" y="205"/>
                    <a:pt x="1743" y="197"/>
                    <a:pt x="1748" y="191"/>
                  </a:cubicBezTo>
                  <a:cubicBezTo>
                    <a:pt x="1751" y="187"/>
                    <a:pt x="1754" y="183"/>
                    <a:pt x="1757" y="179"/>
                  </a:cubicBezTo>
                  <a:cubicBezTo>
                    <a:pt x="1759" y="176"/>
                    <a:pt x="1766" y="174"/>
                    <a:pt x="1769" y="172"/>
                  </a:cubicBezTo>
                  <a:cubicBezTo>
                    <a:pt x="1776" y="167"/>
                    <a:pt x="1781" y="162"/>
                    <a:pt x="1788" y="159"/>
                  </a:cubicBezTo>
                  <a:cubicBezTo>
                    <a:pt x="1797" y="157"/>
                    <a:pt x="1807" y="154"/>
                    <a:pt x="1816" y="151"/>
                  </a:cubicBezTo>
                  <a:cubicBezTo>
                    <a:pt x="1820" y="149"/>
                    <a:pt x="1839" y="146"/>
                    <a:pt x="1839" y="138"/>
                  </a:cubicBezTo>
                  <a:cubicBezTo>
                    <a:pt x="1840" y="128"/>
                    <a:pt x="1821" y="132"/>
                    <a:pt x="1818" y="135"/>
                  </a:cubicBezTo>
                  <a:cubicBezTo>
                    <a:pt x="1811" y="141"/>
                    <a:pt x="1802" y="142"/>
                    <a:pt x="1793" y="145"/>
                  </a:cubicBezTo>
                  <a:cubicBezTo>
                    <a:pt x="1785" y="145"/>
                    <a:pt x="1779" y="146"/>
                    <a:pt x="1771" y="149"/>
                  </a:cubicBezTo>
                  <a:cubicBezTo>
                    <a:pt x="1765" y="151"/>
                    <a:pt x="1755" y="153"/>
                    <a:pt x="1750" y="157"/>
                  </a:cubicBezTo>
                  <a:cubicBezTo>
                    <a:pt x="1745" y="162"/>
                    <a:pt x="1739" y="167"/>
                    <a:pt x="1734" y="173"/>
                  </a:cubicBezTo>
                  <a:cubicBezTo>
                    <a:pt x="1730" y="177"/>
                    <a:pt x="1727" y="181"/>
                    <a:pt x="1723" y="185"/>
                  </a:cubicBezTo>
                  <a:cubicBezTo>
                    <a:pt x="1720" y="188"/>
                    <a:pt x="1722" y="190"/>
                    <a:pt x="1723" y="194"/>
                  </a:cubicBezTo>
                  <a:cubicBezTo>
                    <a:pt x="1723" y="196"/>
                    <a:pt x="1716" y="200"/>
                    <a:pt x="1714" y="201"/>
                  </a:cubicBezTo>
                  <a:cubicBezTo>
                    <a:pt x="1709" y="205"/>
                    <a:pt x="1714" y="205"/>
                    <a:pt x="1711" y="210"/>
                  </a:cubicBezTo>
                  <a:cubicBezTo>
                    <a:pt x="1710" y="213"/>
                    <a:pt x="1704" y="212"/>
                    <a:pt x="1704" y="216"/>
                  </a:cubicBezTo>
                  <a:cubicBezTo>
                    <a:pt x="1704" y="223"/>
                    <a:pt x="1704" y="223"/>
                    <a:pt x="1709" y="227"/>
                  </a:cubicBezTo>
                  <a:close/>
                  <a:moveTo>
                    <a:pt x="1725" y="69"/>
                  </a:moveTo>
                  <a:cubicBezTo>
                    <a:pt x="1717" y="66"/>
                    <a:pt x="1716" y="66"/>
                    <a:pt x="1709" y="72"/>
                  </a:cubicBezTo>
                  <a:cubicBezTo>
                    <a:pt x="1712" y="73"/>
                    <a:pt x="1716" y="73"/>
                    <a:pt x="1719" y="74"/>
                  </a:cubicBezTo>
                  <a:cubicBezTo>
                    <a:pt x="1721" y="72"/>
                    <a:pt x="1723" y="71"/>
                    <a:pt x="1725" y="69"/>
                  </a:cubicBezTo>
                  <a:close/>
                  <a:moveTo>
                    <a:pt x="1758" y="49"/>
                  </a:moveTo>
                  <a:cubicBezTo>
                    <a:pt x="1756" y="47"/>
                    <a:pt x="1754" y="45"/>
                    <a:pt x="1752" y="43"/>
                  </a:cubicBezTo>
                  <a:cubicBezTo>
                    <a:pt x="1756" y="42"/>
                    <a:pt x="1760" y="41"/>
                    <a:pt x="1764" y="40"/>
                  </a:cubicBezTo>
                  <a:cubicBezTo>
                    <a:pt x="1757" y="39"/>
                    <a:pt x="1754" y="38"/>
                    <a:pt x="1749" y="42"/>
                  </a:cubicBezTo>
                  <a:cubicBezTo>
                    <a:pt x="1744" y="45"/>
                    <a:pt x="1740" y="48"/>
                    <a:pt x="1735" y="51"/>
                  </a:cubicBezTo>
                  <a:cubicBezTo>
                    <a:pt x="1739" y="52"/>
                    <a:pt x="1743" y="52"/>
                    <a:pt x="1748" y="53"/>
                  </a:cubicBezTo>
                  <a:cubicBezTo>
                    <a:pt x="1751" y="51"/>
                    <a:pt x="1754" y="50"/>
                    <a:pt x="1758" y="49"/>
                  </a:cubicBezTo>
                  <a:close/>
                  <a:moveTo>
                    <a:pt x="1758" y="243"/>
                  </a:moveTo>
                  <a:cubicBezTo>
                    <a:pt x="1759" y="246"/>
                    <a:pt x="1769" y="255"/>
                    <a:pt x="1772" y="252"/>
                  </a:cubicBezTo>
                  <a:cubicBezTo>
                    <a:pt x="1776" y="248"/>
                    <a:pt x="1764" y="242"/>
                    <a:pt x="1762" y="241"/>
                  </a:cubicBezTo>
                  <a:cubicBezTo>
                    <a:pt x="1760" y="242"/>
                    <a:pt x="1759" y="242"/>
                    <a:pt x="1758" y="243"/>
                  </a:cubicBezTo>
                  <a:close/>
                  <a:moveTo>
                    <a:pt x="1769" y="75"/>
                  </a:moveTo>
                  <a:cubicBezTo>
                    <a:pt x="1767" y="72"/>
                    <a:pt x="1763" y="74"/>
                    <a:pt x="1761" y="75"/>
                  </a:cubicBezTo>
                  <a:cubicBezTo>
                    <a:pt x="1762" y="76"/>
                    <a:pt x="1763" y="77"/>
                    <a:pt x="1764" y="78"/>
                  </a:cubicBezTo>
                  <a:cubicBezTo>
                    <a:pt x="1766" y="77"/>
                    <a:pt x="1767" y="76"/>
                    <a:pt x="1769" y="75"/>
                  </a:cubicBezTo>
                  <a:close/>
                  <a:moveTo>
                    <a:pt x="1754" y="58"/>
                  </a:moveTo>
                  <a:cubicBezTo>
                    <a:pt x="1748" y="56"/>
                    <a:pt x="1743" y="54"/>
                    <a:pt x="1738" y="55"/>
                  </a:cubicBezTo>
                  <a:cubicBezTo>
                    <a:pt x="1730" y="55"/>
                    <a:pt x="1728" y="54"/>
                    <a:pt x="1722" y="60"/>
                  </a:cubicBezTo>
                  <a:cubicBezTo>
                    <a:pt x="1727" y="61"/>
                    <a:pt x="1732" y="63"/>
                    <a:pt x="1738" y="64"/>
                  </a:cubicBezTo>
                  <a:cubicBezTo>
                    <a:pt x="1744" y="63"/>
                    <a:pt x="1748" y="62"/>
                    <a:pt x="1754" y="58"/>
                  </a:cubicBezTo>
                  <a:close/>
                  <a:moveTo>
                    <a:pt x="1677" y="63"/>
                  </a:moveTo>
                  <a:cubicBezTo>
                    <a:pt x="1674" y="65"/>
                    <a:pt x="1670" y="68"/>
                    <a:pt x="1666" y="70"/>
                  </a:cubicBezTo>
                  <a:cubicBezTo>
                    <a:pt x="1673" y="72"/>
                    <a:pt x="1677" y="73"/>
                    <a:pt x="1684" y="73"/>
                  </a:cubicBezTo>
                  <a:cubicBezTo>
                    <a:pt x="1684" y="71"/>
                    <a:pt x="1683" y="69"/>
                    <a:pt x="1683" y="67"/>
                  </a:cubicBezTo>
                  <a:cubicBezTo>
                    <a:pt x="1690" y="65"/>
                    <a:pt x="1697" y="63"/>
                    <a:pt x="1705" y="62"/>
                  </a:cubicBezTo>
                  <a:cubicBezTo>
                    <a:pt x="1701" y="59"/>
                    <a:pt x="1698" y="57"/>
                    <a:pt x="1693" y="58"/>
                  </a:cubicBezTo>
                  <a:cubicBezTo>
                    <a:pt x="1689" y="59"/>
                    <a:pt x="1684" y="61"/>
                    <a:pt x="1679" y="60"/>
                  </a:cubicBezTo>
                  <a:cubicBezTo>
                    <a:pt x="1670" y="58"/>
                    <a:pt x="1663" y="61"/>
                    <a:pt x="1653" y="64"/>
                  </a:cubicBezTo>
                  <a:cubicBezTo>
                    <a:pt x="1657" y="65"/>
                    <a:pt x="1660" y="65"/>
                    <a:pt x="1663" y="66"/>
                  </a:cubicBezTo>
                  <a:cubicBezTo>
                    <a:pt x="1668" y="65"/>
                    <a:pt x="1673" y="64"/>
                    <a:pt x="1677" y="63"/>
                  </a:cubicBezTo>
                  <a:close/>
                  <a:moveTo>
                    <a:pt x="1681" y="266"/>
                  </a:moveTo>
                  <a:cubicBezTo>
                    <a:pt x="1684" y="268"/>
                    <a:pt x="1691" y="262"/>
                    <a:pt x="1693" y="260"/>
                  </a:cubicBezTo>
                  <a:cubicBezTo>
                    <a:pt x="1690" y="257"/>
                    <a:pt x="1688" y="256"/>
                    <a:pt x="1684" y="255"/>
                  </a:cubicBezTo>
                  <a:cubicBezTo>
                    <a:pt x="1678" y="258"/>
                    <a:pt x="1676" y="261"/>
                    <a:pt x="1681" y="266"/>
                  </a:cubicBezTo>
                  <a:close/>
                  <a:moveTo>
                    <a:pt x="1471" y="245"/>
                  </a:moveTo>
                  <a:cubicBezTo>
                    <a:pt x="1479" y="244"/>
                    <a:pt x="1483" y="242"/>
                    <a:pt x="1489" y="236"/>
                  </a:cubicBezTo>
                  <a:cubicBezTo>
                    <a:pt x="1485" y="236"/>
                    <a:pt x="1485" y="239"/>
                    <a:pt x="1482" y="241"/>
                  </a:cubicBezTo>
                  <a:cubicBezTo>
                    <a:pt x="1480" y="242"/>
                    <a:pt x="1476" y="241"/>
                    <a:pt x="1473" y="241"/>
                  </a:cubicBezTo>
                  <a:cubicBezTo>
                    <a:pt x="1475" y="244"/>
                    <a:pt x="1473" y="245"/>
                    <a:pt x="1471" y="245"/>
                  </a:cubicBezTo>
                  <a:close/>
                  <a:moveTo>
                    <a:pt x="435" y="107"/>
                  </a:moveTo>
                  <a:cubicBezTo>
                    <a:pt x="439" y="109"/>
                    <a:pt x="438" y="106"/>
                    <a:pt x="441" y="106"/>
                  </a:cubicBezTo>
                  <a:cubicBezTo>
                    <a:pt x="444" y="106"/>
                    <a:pt x="458" y="111"/>
                    <a:pt x="456" y="104"/>
                  </a:cubicBezTo>
                  <a:cubicBezTo>
                    <a:pt x="455" y="99"/>
                    <a:pt x="444" y="100"/>
                    <a:pt x="441" y="101"/>
                  </a:cubicBezTo>
                  <a:cubicBezTo>
                    <a:pt x="436" y="102"/>
                    <a:pt x="428" y="103"/>
                    <a:pt x="425" y="107"/>
                  </a:cubicBezTo>
                  <a:cubicBezTo>
                    <a:pt x="425" y="108"/>
                    <a:pt x="426" y="108"/>
                    <a:pt x="427" y="109"/>
                  </a:cubicBezTo>
                  <a:cubicBezTo>
                    <a:pt x="429" y="108"/>
                    <a:pt x="433" y="106"/>
                    <a:pt x="435" y="107"/>
                  </a:cubicBezTo>
                  <a:close/>
                  <a:moveTo>
                    <a:pt x="1758" y="66"/>
                  </a:moveTo>
                  <a:cubicBezTo>
                    <a:pt x="1756" y="66"/>
                    <a:pt x="1736" y="67"/>
                    <a:pt x="1738" y="72"/>
                  </a:cubicBezTo>
                  <a:cubicBezTo>
                    <a:pt x="1739" y="78"/>
                    <a:pt x="1753" y="74"/>
                    <a:pt x="1758" y="73"/>
                  </a:cubicBezTo>
                  <a:cubicBezTo>
                    <a:pt x="1757" y="72"/>
                    <a:pt x="1757" y="71"/>
                    <a:pt x="1756" y="70"/>
                  </a:cubicBezTo>
                  <a:cubicBezTo>
                    <a:pt x="1758" y="70"/>
                    <a:pt x="1761" y="69"/>
                    <a:pt x="1763" y="69"/>
                  </a:cubicBezTo>
                  <a:cubicBezTo>
                    <a:pt x="1761" y="68"/>
                    <a:pt x="1759" y="67"/>
                    <a:pt x="1758" y="66"/>
                  </a:cubicBezTo>
                  <a:close/>
                  <a:moveTo>
                    <a:pt x="2372" y="168"/>
                  </a:moveTo>
                  <a:cubicBezTo>
                    <a:pt x="2374" y="170"/>
                    <a:pt x="2377" y="173"/>
                    <a:pt x="2380" y="173"/>
                  </a:cubicBezTo>
                  <a:cubicBezTo>
                    <a:pt x="2386" y="172"/>
                    <a:pt x="2386" y="172"/>
                    <a:pt x="2388" y="167"/>
                  </a:cubicBezTo>
                  <a:cubicBezTo>
                    <a:pt x="2392" y="173"/>
                    <a:pt x="2398" y="168"/>
                    <a:pt x="2404" y="165"/>
                  </a:cubicBezTo>
                  <a:cubicBezTo>
                    <a:pt x="2406" y="165"/>
                    <a:pt x="2408" y="171"/>
                    <a:pt x="2410" y="170"/>
                  </a:cubicBezTo>
                  <a:cubicBezTo>
                    <a:pt x="2413" y="170"/>
                    <a:pt x="2415" y="169"/>
                    <a:pt x="2418" y="168"/>
                  </a:cubicBezTo>
                  <a:cubicBezTo>
                    <a:pt x="2417" y="167"/>
                    <a:pt x="2416" y="165"/>
                    <a:pt x="2415" y="163"/>
                  </a:cubicBezTo>
                  <a:cubicBezTo>
                    <a:pt x="2419" y="165"/>
                    <a:pt x="2420" y="166"/>
                    <a:pt x="2424" y="164"/>
                  </a:cubicBezTo>
                  <a:cubicBezTo>
                    <a:pt x="2427" y="162"/>
                    <a:pt x="2429" y="161"/>
                    <a:pt x="2431" y="158"/>
                  </a:cubicBezTo>
                  <a:cubicBezTo>
                    <a:pt x="2423" y="155"/>
                    <a:pt x="2415" y="152"/>
                    <a:pt x="2407" y="149"/>
                  </a:cubicBezTo>
                  <a:cubicBezTo>
                    <a:pt x="2405" y="148"/>
                    <a:pt x="2402" y="146"/>
                    <a:pt x="2399" y="147"/>
                  </a:cubicBezTo>
                  <a:cubicBezTo>
                    <a:pt x="2395" y="149"/>
                    <a:pt x="2397" y="151"/>
                    <a:pt x="2398" y="156"/>
                  </a:cubicBezTo>
                  <a:cubicBezTo>
                    <a:pt x="2392" y="153"/>
                    <a:pt x="2381" y="143"/>
                    <a:pt x="2376" y="147"/>
                  </a:cubicBezTo>
                  <a:cubicBezTo>
                    <a:pt x="2371" y="151"/>
                    <a:pt x="2368" y="152"/>
                    <a:pt x="2366" y="159"/>
                  </a:cubicBezTo>
                  <a:cubicBezTo>
                    <a:pt x="2365" y="163"/>
                    <a:pt x="2370" y="166"/>
                    <a:pt x="2372" y="168"/>
                  </a:cubicBezTo>
                  <a:close/>
                  <a:moveTo>
                    <a:pt x="1255" y="442"/>
                  </a:moveTo>
                  <a:cubicBezTo>
                    <a:pt x="1257" y="441"/>
                    <a:pt x="1257" y="439"/>
                    <a:pt x="1256" y="437"/>
                  </a:cubicBezTo>
                  <a:cubicBezTo>
                    <a:pt x="1255" y="438"/>
                    <a:pt x="1254" y="438"/>
                    <a:pt x="1253" y="439"/>
                  </a:cubicBezTo>
                  <a:cubicBezTo>
                    <a:pt x="1256" y="440"/>
                    <a:pt x="1254" y="440"/>
                    <a:pt x="1255" y="442"/>
                  </a:cubicBezTo>
                  <a:close/>
                  <a:moveTo>
                    <a:pt x="2402" y="194"/>
                  </a:moveTo>
                  <a:cubicBezTo>
                    <a:pt x="2408" y="198"/>
                    <a:pt x="2411" y="197"/>
                    <a:pt x="2418" y="197"/>
                  </a:cubicBezTo>
                  <a:cubicBezTo>
                    <a:pt x="2416" y="191"/>
                    <a:pt x="2416" y="191"/>
                    <a:pt x="2411" y="188"/>
                  </a:cubicBezTo>
                  <a:cubicBezTo>
                    <a:pt x="2410" y="187"/>
                    <a:pt x="2401" y="183"/>
                    <a:pt x="2401" y="183"/>
                  </a:cubicBezTo>
                  <a:cubicBezTo>
                    <a:pt x="2401" y="179"/>
                    <a:pt x="2398" y="175"/>
                    <a:pt x="2393" y="178"/>
                  </a:cubicBezTo>
                  <a:cubicBezTo>
                    <a:pt x="2387" y="182"/>
                    <a:pt x="2394" y="186"/>
                    <a:pt x="2396" y="187"/>
                  </a:cubicBezTo>
                  <a:cubicBezTo>
                    <a:pt x="2393" y="190"/>
                    <a:pt x="2390" y="192"/>
                    <a:pt x="2387" y="194"/>
                  </a:cubicBezTo>
                  <a:cubicBezTo>
                    <a:pt x="2391" y="194"/>
                    <a:pt x="2399" y="191"/>
                    <a:pt x="2402" y="194"/>
                  </a:cubicBezTo>
                  <a:close/>
                  <a:moveTo>
                    <a:pt x="1808" y="59"/>
                  </a:moveTo>
                  <a:cubicBezTo>
                    <a:pt x="1813" y="58"/>
                    <a:pt x="1811" y="56"/>
                    <a:pt x="1811" y="51"/>
                  </a:cubicBezTo>
                  <a:cubicBezTo>
                    <a:pt x="1809" y="51"/>
                    <a:pt x="1805" y="50"/>
                    <a:pt x="1804" y="51"/>
                  </a:cubicBezTo>
                  <a:cubicBezTo>
                    <a:pt x="1802" y="52"/>
                    <a:pt x="1802" y="56"/>
                    <a:pt x="1801" y="57"/>
                  </a:cubicBezTo>
                  <a:cubicBezTo>
                    <a:pt x="1797" y="59"/>
                    <a:pt x="1793" y="53"/>
                    <a:pt x="1790" y="59"/>
                  </a:cubicBezTo>
                  <a:cubicBezTo>
                    <a:pt x="1791" y="60"/>
                    <a:pt x="1792" y="62"/>
                    <a:pt x="1793" y="62"/>
                  </a:cubicBezTo>
                  <a:cubicBezTo>
                    <a:pt x="1798" y="61"/>
                    <a:pt x="1803" y="60"/>
                    <a:pt x="1808" y="59"/>
                  </a:cubicBezTo>
                  <a:close/>
                  <a:moveTo>
                    <a:pt x="1766" y="66"/>
                  </a:moveTo>
                  <a:cubicBezTo>
                    <a:pt x="1769" y="66"/>
                    <a:pt x="1770" y="65"/>
                    <a:pt x="1772" y="68"/>
                  </a:cubicBezTo>
                  <a:cubicBezTo>
                    <a:pt x="1775" y="72"/>
                    <a:pt x="1783" y="66"/>
                    <a:pt x="1786" y="63"/>
                  </a:cubicBezTo>
                  <a:cubicBezTo>
                    <a:pt x="1789" y="59"/>
                    <a:pt x="1782" y="54"/>
                    <a:pt x="1778" y="55"/>
                  </a:cubicBezTo>
                  <a:cubicBezTo>
                    <a:pt x="1773" y="56"/>
                    <a:pt x="1768" y="58"/>
                    <a:pt x="1762" y="61"/>
                  </a:cubicBezTo>
                  <a:cubicBezTo>
                    <a:pt x="1763" y="63"/>
                    <a:pt x="1763" y="66"/>
                    <a:pt x="1766" y="66"/>
                  </a:cubicBezTo>
                  <a:close/>
                  <a:moveTo>
                    <a:pt x="2074" y="112"/>
                  </a:moveTo>
                  <a:cubicBezTo>
                    <a:pt x="2079" y="118"/>
                    <a:pt x="2089" y="111"/>
                    <a:pt x="2094" y="109"/>
                  </a:cubicBezTo>
                  <a:cubicBezTo>
                    <a:pt x="2096" y="108"/>
                    <a:pt x="2099" y="111"/>
                    <a:pt x="2101" y="111"/>
                  </a:cubicBezTo>
                  <a:cubicBezTo>
                    <a:pt x="2106" y="110"/>
                    <a:pt x="2110" y="109"/>
                    <a:pt x="2115" y="109"/>
                  </a:cubicBezTo>
                  <a:cubicBezTo>
                    <a:pt x="2118" y="108"/>
                    <a:pt x="2119" y="107"/>
                    <a:pt x="2122" y="105"/>
                  </a:cubicBezTo>
                  <a:cubicBezTo>
                    <a:pt x="2124" y="103"/>
                    <a:pt x="2120" y="98"/>
                    <a:pt x="2118" y="98"/>
                  </a:cubicBezTo>
                  <a:cubicBezTo>
                    <a:pt x="2114" y="97"/>
                    <a:pt x="2113" y="96"/>
                    <a:pt x="2110" y="92"/>
                  </a:cubicBezTo>
                  <a:cubicBezTo>
                    <a:pt x="2109" y="90"/>
                    <a:pt x="2103" y="92"/>
                    <a:pt x="2101" y="92"/>
                  </a:cubicBezTo>
                  <a:cubicBezTo>
                    <a:pt x="2102" y="91"/>
                    <a:pt x="2104" y="90"/>
                    <a:pt x="2105" y="89"/>
                  </a:cubicBezTo>
                  <a:cubicBezTo>
                    <a:pt x="2099" y="86"/>
                    <a:pt x="2094" y="86"/>
                    <a:pt x="2090" y="91"/>
                  </a:cubicBezTo>
                  <a:cubicBezTo>
                    <a:pt x="2085" y="96"/>
                    <a:pt x="2082" y="102"/>
                    <a:pt x="2078" y="108"/>
                  </a:cubicBezTo>
                  <a:cubicBezTo>
                    <a:pt x="2077" y="109"/>
                    <a:pt x="2076" y="111"/>
                    <a:pt x="2074" y="112"/>
                  </a:cubicBezTo>
                  <a:close/>
                  <a:moveTo>
                    <a:pt x="2016" y="82"/>
                  </a:moveTo>
                  <a:cubicBezTo>
                    <a:pt x="2020" y="82"/>
                    <a:pt x="2029" y="79"/>
                    <a:pt x="2032" y="83"/>
                  </a:cubicBezTo>
                  <a:cubicBezTo>
                    <a:pt x="2036" y="88"/>
                    <a:pt x="2038" y="95"/>
                    <a:pt x="2044" y="94"/>
                  </a:cubicBezTo>
                  <a:cubicBezTo>
                    <a:pt x="2052" y="94"/>
                    <a:pt x="2056" y="93"/>
                    <a:pt x="2063" y="96"/>
                  </a:cubicBezTo>
                  <a:cubicBezTo>
                    <a:pt x="2069" y="98"/>
                    <a:pt x="2072" y="97"/>
                    <a:pt x="2078" y="95"/>
                  </a:cubicBezTo>
                  <a:cubicBezTo>
                    <a:pt x="2078" y="93"/>
                    <a:pt x="2076" y="89"/>
                    <a:pt x="2076" y="86"/>
                  </a:cubicBezTo>
                  <a:cubicBezTo>
                    <a:pt x="2077" y="84"/>
                    <a:pt x="2080" y="80"/>
                    <a:pt x="2077" y="79"/>
                  </a:cubicBezTo>
                  <a:cubicBezTo>
                    <a:pt x="2071" y="75"/>
                    <a:pt x="2068" y="78"/>
                    <a:pt x="2062" y="81"/>
                  </a:cubicBezTo>
                  <a:cubicBezTo>
                    <a:pt x="2064" y="78"/>
                    <a:pt x="2066" y="76"/>
                    <a:pt x="2068" y="74"/>
                  </a:cubicBezTo>
                  <a:cubicBezTo>
                    <a:pt x="2065" y="73"/>
                    <a:pt x="2058" y="73"/>
                    <a:pt x="2057" y="70"/>
                  </a:cubicBezTo>
                  <a:cubicBezTo>
                    <a:pt x="2056" y="62"/>
                    <a:pt x="2056" y="63"/>
                    <a:pt x="2062" y="61"/>
                  </a:cubicBezTo>
                  <a:cubicBezTo>
                    <a:pt x="2058" y="58"/>
                    <a:pt x="2050" y="49"/>
                    <a:pt x="2045" y="49"/>
                  </a:cubicBezTo>
                  <a:cubicBezTo>
                    <a:pt x="2039" y="49"/>
                    <a:pt x="2043" y="52"/>
                    <a:pt x="2040" y="54"/>
                  </a:cubicBezTo>
                  <a:cubicBezTo>
                    <a:pt x="2036" y="55"/>
                    <a:pt x="2032" y="56"/>
                    <a:pt x="2028" y="57"/>
                  </a:cubicBezTo>
                  <a:cubicBezTo>
                    <a:pt x="2023" y="59"/>
                    <a:pt x="2024" y="60"/>
                    <a:pt x="2023" y="65"/>
                  </a:cubicBezTo>
                  <a:cubicBezTo>
                    <a:pt x="2022" y="67"/>
                    <a:pt x="2015" y="67"/>
                    <a:pt x="2014" y="68"/>
                  </a:cubicBezTo>
                  <a:cubicBezTo>
                    <a:pt x="2012" y="68"/>
                    <a:pt x="2010" y="75"/>
                    <a:pt x="2009" y="77"/>
                  </a:cubicBezTo>
                  <a:cubicBezTo>
                    <a:pt x="2009" y="78"/>
                    <a:pt x="2015" y="82"/>
                    <a:pt x="2016" y="82"/>
                  </a:cubicBezTo>
                  <a:close/>
                  <a:moveTo>
                    <a:pt x="2700" y="234"/>
                  </a:moveTo>
                  <a:cubicBezTo>
                    <a:pt x="2702" y="234"/>
                    <a:pt x="2703" y="235"/>
                    <a:pt x="2705" y="235"/>
                  </a:cubicBezTo>
                  <a:cubicBezTo>
                    <a:pt x="2712" y="233"/>
                    <a:pt x="2717" y="234"/>
                    <a:pt x="2722" y="228"/>
                  </a:cubicBezTo>
                  <a:cubicBezTo>
                    <a:pt x="2719" y="226"/>
                    <a:pt x="2717" y="223"/>
                    <a:pt x="2714" y="223"/>
                  </a:cubicBezTo>
                  <a:cubicBezTo>
                    <a:pt x="2709" y="222"/>
                    <a:pt x="2704" y="222"/>
                    <a:pt x="2699" y="222"/>
                  </a:cubicBezTo>
                  <a:cubicBezTo>
                    <a:pt x="2696" y="222"/>
                    <a:pt x="2691" y="225"/>
                    <a:pt x="2688" y="227"/>
                  </a:cubicBezTo>
                  <a:cubicBezTo>
                    <a:pt x="2687" y="227"/>
                    <a:pt x="2690" y="236"/>
                    <a:pt x="2690" y="237"/>
                  </a:cubicBezTo>
                  <a:cubicBezTo>
                    <a:pt x="2693" y="236"/>
                    <a:pt x="2696" y="235"/>
                    <a:pt x="2700" y="234"/>
                  </a:cubicBezTo>
                  <a:close/>
                  <a:moveTo>
                    <a:pt x="1429" y="259"/>
                  </a:moveTo>
                  <a:cubicBezTo>
                    <a:pt x="1427" y="260"/>
                    <a:pt x="1423" y="260"/>
                    <a:pt x="1424" y="264"/>
                  </a:cubicBezTo>
                  <a:cubicBezTo>
                    <a:pt x="1426" y="263"/>
                    <a:pt x="1427" y="262"/>
                    <a:pt x="1429" y="260"/>
                  </a:cubicBezTo>
                  <a:cubicBezTo>
                    <a:pt x="1429" y="260"/>
                    <a:pt x="1429" y="259"/>
                    <a:pt x="1429" y="259"/>
                  </a:cubicBezTo>
                  <a:close/>
                  <a:moveTo>
                    <a:pt x="1409" y="276"/>
                  </a:moveTo>
                  <a:cubicBezTo>
                    <a:pt x="1411" y="276"/>
                    <a:pt x="1413" y="275"/>
                    <a:pt x="1414" y="273"/>
                  </a:cubicBezTo>
                  <a:cubicBezTo>
                    <a:pt x="1412" y="272"/>
                    <a:pt x="1411" y="272"/>
                    <a:pt x="1409" y="274"/>
                  </a:cubicBezTo>
                  <a:cubicBezTo>
                    <a:pt x="1409" y="274"/>
                    <a:pt x="1409" y="275"/>
                    <a:pt x="1409" y="276"/>
                  </a:cubicBezTo>
                  <a:close/>
                  <a:moveTo>
                    <a:pt x="1420" y="262"/>
                  </a:moveTo>
                  <a:cubicBezTo>
                    <a:pt x="1419" y="264"/>
                    <a:pt x="1417" y="266"/>
                    <a:pt x="1415" y="268"/>
                  </a:cubicBezTo>
                  <a:cubicBezTo>
                    <a:pt x="1417" y="268"/>
                    <a:pt x="1419" y="269"/>
                    <a:pt x="1420" y="269"/>
                  </a:cubicBezTo>
                  <a:cubicBezTo>
                    <a:pt x="1424" y="267"/>
                    <a:pt x="1423" y="265"/>
                    <a:pt x="1420" y="262"/>
                  </a:cubicBezTo>
                  <a:close/>
                  <a:moveTo>
                    <a:pt x="1279" y="401"/>
                  </a:moveTo>
                  <a:cubicBezTo>
                    <a:pt x="1281" y="401"/>
                    <a:pt x="1281" y="401"/>
                    <a:pt x="1283" y="400"/>
                  </a:cubicBezTo>
                  <a:cubicBezTo>
                    <a:pt x="1281" y="400"/>
                    <a:pt x="1281" y="399"/>
                    <a:pt x="1279" y="400"/>
                  </a:cubicBezTo>
                  <a:cubicBezTo>
                    <a:pt x="1280" y="399"/>
                    <a:pt x="1280" y="399"/>
                    <a:pt x="1281" y="399"/>
                  </a:cubicBezTo>
                  <a:cubicBezTo>
                    <a:pt x="1278" y="397"/>
                    <a:pt x="1277" y="400"/>
                    <a:pt x="1277" y="401"/>
                  </a:cubicBezTo>
                  <a:cubicBezTo>
                    <a:pt x="1278" y="401"/>
                    <a:pt x="1278" y="402"/>
                    <a:pt x="1278" y="402"/>
                  </a:cubicBezTo>
                  <a:cubicBezTo>
                    <a:pt x="1279" y="402"/>
                    <a:pt x="1279" y="401"/>
                    <a:pt x="1279" y="401"/>
                  </a:cubicBezTo>
                  <a:close/>
                  <a:moveTo>
                    <a:pt x="1482" y="240"/>
                  </a:moveTo>
                  <a:cubicBezTo>
                    <a:pt x="1483" y="238"/>
                    <a:pt x="1485" y="237"/>
                    <a:pt x="1486" y="235"/>
                  </a:cubicBezTo>
                  <a:cubicBezTo>
                    <a:pt x="1483" y="236"/>
                    <a:pt x="1483" y="238"/>
                    <a:pt x="1480" y="237"/>
                  </a:cubicBezTo>
                  <a:cubicBezTo>
                    <a:pt x="1478" y="236"/>
                    <a:pt x="1476" y="236"/>
                    <a:pt x="1474" y="236"/>
                  </a:cubicBezTo>
                  <a:cubicBezTo>
                    <a:pt x="1475" y="241"/>
                    <a:pt x="1478" y="240"/>
                    <a:pt x="1482" y="240"/>
                  </a:cubicBezTo>
                  <a:close/>
                  <a:moveTo>
                    <a:pt x="1257" y="439"/>
                  </a:moveTo>
                  <a:cubicBezTo>
                    <a:pt x="1258" y="438"/>
                    <a:pt x="1259" y="437"/>
                    <a:pt x="1259" y="435"/>
                  </a:cubicBezTo>
                  <a:cubicBezTo>
                    <a:pt x="1258" y="435"/>
                    <a:pt x="1256" y="436"/>
                    <a:pt x="1257" y="439"/>
                  </a:cubicBezTo>
                  <a:close/>
                  <a:moveTo>
                    <a:pt x="1421" y="270"/>
                  </a:moveTo>
                  <a:cubicBezTo>
                    <a:pt x="1418" y="270"/>
                    <a:pt x="1415" y="269"/>
                    <a:pt x="1415" y="274"/>
                  </a:cubicBezTo>
                  <a:cubicBezTo>
                    <a:pt x="1417" y="273"/>
                    <a:pt x="1419" y="272"/>
                    <a:pt x="1421" y="270"/>
                  </a:cubicBezTo>
                  <a:close/>
                  <a:moveTo>
                    <a:pt x="1262" y="440"/>
                  </a:moveTo>
                  <a:cubicBezTo>
                    <a:pt x="1262" y="441"/>
                    <a:pt x="1263" y="442"/>
                    <a:pt x="1264" y="443"/>
                  </a:cubicBezTo>
                  <a:cubicBezTo>
                    <a:pt x="1265" y="442"/>
                    <a:pt x="1264" y="440"/>
                    <a:pt x="1262" y="440"/>
                  </a:cubicBezTo>
                  <a:close/>
                  <a:moveTo>
                    <a:pt x="1260" y="420"/>
                  </a:moveTo>
                  <a:cubicBezTo>
                    <a:pt x="1260" y="420"/>
                    <a:pt x="1260" y="420"/>
                    <a:pt x="1259" y="420"/>
                  </a:cubicBezTo>
                  <a:cubicBezTo>
                    <a:pt x="1260" y="421"/>
                    <a:pt x="1260" y="421"/>
                    <a:pt x="1261" y="421"/>
                  </a:cubicBezTo>
                  <a:cubicBezTo>
                    <a:pt x="1259" y="422"/>
                    <a:pt x="1259" y="424"/>
                    <a:pt x="1258" y="426"/>
                  </a:cubicBezTo>
                  <a:cubicBezTo>
                    <a:pt x="1258" y="427"/>
                    <a:pt x="1255" y="428"/>
                    <a:pt x="1254" y="430"/>
                  </a:cubicBezTo>
                  <a:cubicBezTo>
                    <a:pt x="1258" y="430"/>
                    <a:pt x="1258" y="432"/>
                    <a:pt x="1255" y="432"/>
                  </a:cubicBezTo>
                  <a:cubicBezTo>
                    <a:pt x="1257" y="434"/>
                    <a:pt x="1262" y="432"/>
                    <a:pt x="1257" y="429"/>
                  </a:cubicBezTo>
                  <a:cubicBezTo>
                    <a:pt x="1260" y="431"/>
                    <a:pt x="1262" y="429"/>
                    <a:pt x="1264" y="427"/>
                  </a:cubicBezTo>
                  <a:cubicBezTo>
                    <a:pt x="1264" y="427"/>
                    <a:pt x="1264" y="427"/>
                    <a:pt x="1264" y="428"/>
                  </a:cubicBezTo>
                  <a:cubicBezTo>
                    <a:pt x="1261" y="429"/>
                    <a:pt x="1261" y="433"/>
                    <a:pt x="1260" y="436"/>
                  </a:cubicBezTo>
                  <a:cubicBezTo>
                    <a:pt x="1259" y="439"/>
                    <a:pt x="1261" y="439"/>
                    <a:pt x="1260" y="442"/>
                  </a:cubicBezTo>
                  <a:cubicBezTo>
                    <a:pt x="1259" y="443"/>
                    <a:pt x="1258" y="444"/>
                    <a:pt x="1259" y="445"/>
                  </a:cubicBezTo>
                  <a:cubicBezTo>
                    <a:pt x="1262" y="447"/>
                    <a:pt x="1261" y="442"/>
                    <a:pt x="1261" y="440"/>
                  </a:cubicBezTo>
                  <a:cubicBezTo>
                    <a:pt x="1262" y="438"/>
                    <a:pt x="1261" y="435"/>
                    <a:pt x="1265" y="433"/>
                  </a:cubicBezTo>
                  <a:cubicBezTo>
                    <a:pt x="1261" y="436"/>
                    <a:pt x="1264" y="440"/>
                    <a:pt x="1267" y="434"/>
                  </a:cubicBezTo>
                  <a:cubicBezTo>
                    <a:pt x="1267" y="435"/>
                    <a:pt x="1267" y="436"/>
                    <a:pt x="1268" y="437"/>
                  </a:cubicBezTo>
                  <a:cubicBezTo>
                    <a:pt x="1265" y="437"/>
                    <a:pt x="1266" y="438"/>
                    <a:pt x="1266" y="440"/>
                  </a:cubicBezTo>
                  <a:cubicBezTo>
                    <a:pt x="1267" y="443"/>
                    <a:pt x="1267" y="442"/>
                    <a:pt x="1266" y="446"/>
                  </a:cubicBezTo>
                  <a:cubicBezTo>
                    <a:pt x="1265" y="449"/>
                    <a:pt x="1262" y="450"/>
                    <a:pt x="1266" y="453"/>
                  </a:cubicBezTo>
                  <a:cubicBezTo>
                    <a:pt x="1266" y="452"/>
                    <a:pt x="1266" y="451"/>
                    <a:pt x="1266" y="450"/>
                  </a:cubicBezTo>
                  <a:cubicBezTo>
                    <a:pt x="1268" y="451"/>
                    <a:pt x="1271" y="453"/>
                    <a:pt x="1269" y="450"/>
                  </a:cubicBezTo>
                  <a:cubicBezTo>
                    <a:pt x="1272" y="452"/>
                    <a:pt x="1276" y="448"/>
                    <a:pt x="1280" y="449"/>
                  </a:cubicBezTo>
                  <a:cubicBezTo>
                    <a:pt x="1273" y="450"/>
                    <a:pt x="1277" y="461"/>
                    <a:pt x="1281" y="458"/>
                  </a:cubicBezTo>
                  <a:cubicBezTo>
                    <a:pt x="1279" y="461"/>
                    <a:pt x="1280" y="467"/>
                    <a:pt x="1282" y="468"/>
                  </a:cubicBezTo>
                  <a:cubicBezTo>
                    <a:pt x="1281" y="469"/>
                    <a:pt x="1281" y="469"/>
                    <a:pt x="1281" y="469"/>
                  </a:cubicBezTo>
                  <a:cubicBezTo>
                    <a:pt x="1280" y="467"/>
                    <a:pt x="1280" y="468"/>
                    <a:pt x="1279" y="467"/>
                  </a:cubicBezTo>
                  <a:cubicBezTo>
                    <a:pt x="1279" y="468"/>
                    <a:pt x="1279" y="468"/>
                    <a:pt x="1279" y="469"/>
                  </a:cubicBezTo>
                  <a:cubicBezTo>
                    <a:pt x="1277" y="469"/>
                    <a:pt x="1274" y="467"/>
                    <a:pt x="1272" y="469"/>
                  </a:cubicBezTo>
                  <a:cubicBezTo>
                    <a:pt x="1272" y="467"/>
                    <a:pt x="1270" y="467"/>
                    <a:pt x="1268" y="467"/>
                  </a:cubicBezTo>
                  <a:cubicBezTo>
                    <a:pt x="1271" y="470"/>
                    <a:pt x="1269" y="472"/>
                    <a:pt x="1267" y="474"/>
                  </a:cubicBezTo>
                  <a:cubicBezTo>
                    <a:pt x="1268" y="474"/>
                    <a:pt x="1270" y="473"/>
                    <a:pt x="1272" y="473"/>
                  </a:cubicBezTo>
                  <a:cubicBezTo>
                    <a:pt x="1271" y="476"/>
                    <a:pt x="1274" y="477"/>
                    <a:pt x="1271" y="481"/>
                  </a:cubicBezTo>
                  <a:cubicBezTo>
                    <a:pt x="1270" y="482"/>
                    <a:pt x="1265" y="483"/>
                    <a:pt x="1263" y="484"/>
                  </a:cubicBezTo>
                  <a:cubicBezTo>
                    <a:pt x="1263" y="485"/>
                    <a:pt x="1263" y="487"/>
                    <a:pt x="1263" y="486"/>
                  </a:cubicBezTo>
                  <a:cubicBezTo>
                    <a:pt x="1265" y="490"/>
                    <a:pt x="1268" y="485"/>
                    <a:pt x="1272" y="487"/>
                  </a:cubicBezTo>
                  <a:cubicBezTo>
                    <a:pt x="1271" y="487"/>
                    <a:pt x="1271" y="488"/>
                    <a:pt x="1270" y="488"/>
                  </a:cubicBezTo>
                  <a:cubicBezTo>
                    <a:pt x="1272" y="488"/>
                    <a:pt x="1276" y="490"/>
                    <a:pt x="1276" y="490"/>
                  </a:cubicBezTo>
                  <a:cubicBezTo>
                    <a:pt x="1279" y="489"/>
                    <a:pt x="1281" y="488"/>
                    <a:pt x="1284" y="487"/>
                  </a:cubicBezTo>
                  <a:cubicBezTo>
                    <a:pt x="1282" y="489"/>
                    <a:pt x="1281" y="491"/>
                    <a:pt x="1280" y="493"/>
                  </a:cubicBezTo>
                  <a:cubicBezTo>
                    <a:pt x="1275" y="492"/>
                    <a:pt x="1270" y="490"/>
                    <a:pt x="1269" y="496"/>
                  </a:cubicBezTo>
                  <a:cubicBezTo>
                    <a:pt x="1268" y="500"/>
                    <a:pt x="1262" y="502"/>
                    <a:pt x="1260" y="505"/>
                  </a:cubicBezTo>
                  <a:cubicBezTo>
                    <a:pt x="1264" y="508"/>
                    <a:pt x="1269" y="499"/>
                    <a:pt x="1275" y="504"/>
                  </a:cubicBezTo>
                  <a:cubicBezTo>
                    <a:pt x="1278" y="495"/>
                    <a:pt x="1280" y="502"/>
                    <a:pt x="1286" y="499"/>
                  </a:cubicBezTo>
                  <a:cubicBezTo>
                    <a:pt x="1288" y="498"/>
                    <a:pt x="1291" y="495"/>
                    <a:pt x="1293" y="495"/>
                  </a:cubicBezTo>
                  <a:cubicBezTo>
                    <a:pt x="1296" y="496"/>
                    <a:pt x="1297" y="498"/>
                    <a:pt x="1299" y="498"/>
                  </a:cubicBezTo>
                  <a:cubicBezTo>
                    <a:pt x="1305" y="496"/>
                    <a:pt x="1308" y="497"/>
                    <a:pt x="1313" y="494"/>
                  </a:cubicBezTo>
                  <a:cubicBezTo>
                    <a:pt x="1320" y="492"/>
                    <a:pt x="1310" y="489"/>
                    <a:pt x="1308" y="489"/>
                  </a:cubicBezTo>
                  <a:cubicBezTo>
                    <a:pt x="1313" y="485"/>
                    <a:pt x="1316" y="483"/>
                    <a:pt x="1317" y="476"/>
                  </a:cubicBezTo>
                  <a:cubicBezTo>
                    <a:pt x="1318" y="469"/>
                    <a:pt x="1306" y="474"/>
                    <a:pt x="1305" y="473"/>
                  </a:cubicBezTo>
                  <a:cubicBezTo>
                    <a:pt x="1309" y="469"/>
                    <a:pt x="1302" y="463"/>
                    <a:pt x="1299" y="463"/>
                  </a:cubicBezTo>
                  <a:cubicBezTo>
                    <a:pt x="1301" y="463"/>
                    <a:pt x="1303" y="463"/>
                    <a:pt x="1304" y="465"/>
                  </a:cubicBezTo>
                  <a:cubicBezTo>
                    <a:pt x="1303" y="456"/>
                    <a:pt x="1295" y="455"/>
                    <a:pt x="1293" y="448"/>
                  </a:cubicBezTo>
                  <a:cubicBezTo>
                    <a:pt x="1290" y="438"/>
                    <a:pt x="1286" y="437"/>
                    <a:pt x="1277" y="436"/>
                  </a:cubicBezTo>
                  <a:cubicBezTo>
                    <a:pt x="1279" y="434"/>
                    <a:pt x="1281" y="433"/>
                    <a:pt x="1283" y="434"/>
                  </a:cubicBezTo>
                  <a:cubicBezTo>
                    <a:pt x="1280" y="428"/>
                    <a:pt x="1292" y="422"/>
                    <a:pt x="1289" y="417"/>
                  </a:cubicBezTo>
                  <a:cubicBezTo>
                    <a:pt x="1287" y="414"/>
                    <a:pt x="1273" y="415"/>
                    <a:pt x="1271" y="419"/>
                  </a:cubicBezTo>
                  <a:cubicBezTo>
                    <a:pt x="1271" y="418"/>
                    <a:pt x="1271" y="418"/>
                    <a:pt x="1271" y="418"/>
                  </a:cubicBezTo>
                  <a:cubicBezTo>
                    <a:pt x="1272" y="417"/>
                    <a:pt x="1272" y="415"/>
                    <a:pt x="1273" y="415"/>
                  </a:cubicBezTo>
                  <a:cubicBezTo>
                    <a:pt x="1272" y="414"/>
                    <a:pt x="1271" y="414"/>
                    <a:pt x="1270" y="413"/>
                  </a:cubicBezTo>
                  <a:cubicBezTo>
                    <a:pt x="1271" y="414"/>
                    <a:pt x="1271" y="413"/>
                    <a:pt x="1272" y="414"/>
                  </a:cubicBezTo>
                  <a:cubicBezTo>
                    <a:pt x="1273" y="410"/>
                    <a:pt x="1279" y="409"/>
                    <a:pt x="1280" y="404"/>
                  </a:cubicBezTo>
                  <a:cubicBezTo>
                    <a:pt x="1277" y="403"/>
                    <a:pt x="1272" y="404"/>
                    <a:pt x="1269" y="406"/>
                  </a:cubicBezTo>
                  <a:cubicBezTo>
                    <a:pt x="1268" y="405"/>
                    <a:pt x="1269" y="405"/>
                    <a:pt x="1267" y="406"/>
                  </a:cubicBezTo>
                  <a:cubicBezTo>
                    <a:pt x="1266" y="403"/>
                    <a:pt x="1263" y="406"/>
                    <a:pt x="1265" y="409"/>
                  </a:cubicBezTo>
                  <a:cubicBezTo>
                    <a:pt x="1264" y="409"/>
                    <a:pt x="1263" y="409"/>
                    <a:pt x="1262" y="409"/>
                  </a:cubicBezTo>
                  <a:cubicBezTo>
                    <a:pt x="1262" y="410"/>
                    <a:pt x="1262" y="410"/>
                    <a:pt x="1261" y="411"/>
                  </a:cubicBezTo>
                  <a:cubicBezTo>
                    <a:pt x="1263" y="412"/>
                    <a:pt x="1263" y="413"/>
                    <a:pt x="1264" y="414"/>
                  </a:cubicBezTo>
                  <a:cubicBezTo>
                    <a:pt x="1263" y="413"/>
                    <a:pt x="1261" y="413"/>
                    <a:pt x="1259" y="414"/>
                  </a:cubicBezTo>
                  <a:cubicBezTo>
                    <a:pt x="1260" y="415"/>
                    <a:pt x="1260" y="417"/>
                    <a:pt x="1260" y="418"/>
                  </a:cubicBezTo>
                  <a:cubicBezTo>
                    <a:pt x="1260" y="418"/>
                    <a:pt x="1259" y="418"/>
                    <a:pt x="1258" y="417"/>
                  </a:cubicBezTo>
                  <a:cubicBezTo>
                    <a:pt x="1258" y="419"/>
                    <a:pt x="1259" y="419"/>
                    <a:pt x="1260" y="420"/>
                  </a:cubicBezTo>
                  <a:close/>
                  <a:moveTo>
                    <a:pt x="1270" y="455"/>
                  </a:moveTo>
                  <a:cubicBezTo>
                    <a:pt x="1268" y="456"/>
                    <a:pt x="1267" y="457"/>
                    <a:pt x="1267" y="459"/>
                  </a:cubicBezTo>
                  <a:cubicBezTo>
                    <a:pt x="1267" y="459"/>
                    <a:pt x="1268" y="460"/>
                    <a:pt x="1268" y="460"/>
                  </a:cubicBezTo>
                  <a:cubicBezTo>
                    <a:pt x="1270" y="458"/>
                    <a:pt x="1271" y="457"/>
                    <a:pt x="1270" y="455"/>
                  </a:cubicBezTo>
                  <a:close/>
                  <a:moveTo>
                    <a:pt x="1434" y="268"/>
                  </a:moveTo>
                  <a:cubicBezTo>
                    <a:pt x="1437" y="264"/>
                    <a:pt x="1440" y="261"/>
                    <a:pt x="1443" y="258"/>
                  </a:cubicBezTo>
                  <a:cubicBezTo>
                    <a:pt x="1440" y="260"/>
                    <a:pt x="1438" y="262"/>
                    <a:pt x="1436" y="263"/>
                  </a:cubicBezTo>
                  <a:cubicBezTo>
                    <a:pt x="1434" y="263"/>
                    <a:pt x="1433" y="265"/>
                    <a:pt x="1434" y="268"/>
                  </a:cubicBezTo>
                  <a:close/>
                  <a:moveTo>
                    <a:pt x="1449" y="249"/>
                  </a:moveTo>
                  <a:cubicBezTo>
                    <a:pt x="1448" y="251"/>
                    <a:pt x="1446" y="252"/>
                    <a:pt x="1444" y="254"/>
                  </a:cubicBezTo>
                  <a:cubicBezTo>
                    <a:pt x="1446" y="254"/>
                    <a:pt x="1448" y="254"/>
                    <a:pt x="1449" y="254"/>
                  </a:cubicBezTo>
                  <a:cubicBezTo>
                    <a:pt x="1451" y="252"/>
                    <a:pt x="1453" y="250"/>
                    <a:pt x="1449" y="249"/>
                  </a:cubicBezTo>
                  <a:close/>
                  <a:moveTo>
                    <a:pt x="1439" y="254"/>
                  </a:moveTo>
                  <a:cubicBezTo>
                    <a:pt x="1435" y="256"/>
                    <a:pt x="1435" y="255"/>
                    <a:pt x="1435" y="259"/>
                  </a:cubicBezTo>
                  <a:cubicBezTo>
                    <a:pt x="1434" y="265"/>
                    <a:pt x="1443" y="257"/>
                    <a:pt x="1445" y="256"/>
                  </a:cubicBezTo>
                  <a:cubicBezTo>
                    <a:pt x="1443" y="253"/>
                    <a:pt x="1441" y="254"/>
                    <a:pt x="1439" y="254"/>
                  </a:cubicBezTo>
                  <a:close/>
                  <a:moveTo>
                    <a:pt x="1457" y="247"/>
                  </a:moveTo>
                  <a:cubicBezTo>
                    <a:pt x="1454" y="246"/>
                    <a:pt x="1451" y="246"/>
                    <a:pt x="1450" y="249"/>
                  </a:cubicBezTo>
                  <a:cubicBezTo>
                    <a:pt x="1451" y="249"/>
                    <a:pt x="1452" y="250"/>
                    <a:pt x="1453" y="250"/>
                  </a:cubicBezTo>
                  <a:cubicBezTo>
                    <a:pt x="1454" y="250"/>
                    <a:pt x="1456" y="249"/>
                    <a:pt x="1457" y="247"/>
                  </a:cubicBezTo>
                  <a:close/>
                  <a:moveTo>
                    <a:pt x="1430" y="264"/>
                  </a:moveTo>
                  <a:cubicBezTo>
                    <a:pt x="1428" y="265"/>
                    <a:pt x="1429" y="268"/>
                    <a:pt x="1427" y="269"/>
                  </a:cubicBezTo>
                  <a:cubicBezTo>
                    <a:pt x="1427" y="267"/>
                    <a:pt x="1427" y="265"/>
                    <a:pt x="1428" y="263"/>
                  </a:cubicBezTo>
                  <a:cubicBezTo>
                    <a:pt x="1425" y="263"/>
                    <a:pt x="1424" y="265"/>
                    <a:pt x="1425" y="268"/>
                  </a:cubicBezTo>
                  <a:cubicBezTo>
                    <a:pt x="1424" y="268"/>
                    <a:pt x="1423" y="268"/>
                    <a:pt x="1423" y="268"/>
                  </a:cubicBezTo>
                  <a:cubicBezTo>
                    <a:pt x="1422" y="271"/>
                    <a:pt x="1423" y="270"/>
                    <a:pt x="1421" y="272"/>
                  </a:cubicBezTo>
                  <a:cubicBezTo>
                    <a:pt x="1424" y="272"/>
                    <a:pt x="1425" y="273"/>
                    <a:pt x="1427" y="271"/>
                  </a:cubicBezTo>
                  <a:cubicBezTo>
                    <a:pt x="1429" y="269"/>
                    <a:pt x="1430" y="268"/>
                    <a:pt x="1432" y="269"/>
                  </a:cubicBezTo>
                  <a:cubicBezTo>
                    <a:pt x="1433" y="267"/>
                    <a:pt x="1433" y="262"/>
                    <a:pt x="1430" y="264"/>
                  </a:cubicBezTo>
                  <a:close/>
                  <a:moveTo>
                    <a:pt x="1423" y="275"/>
                  </a:moveTo>
                  <a:cubicBezTo>
                    <a:pt x="1423" y="279"/>
                    <a:pt x="1421" y="280"/>
                    <a:pt x="1418" y="280"/>
                  </a:cubicBezTo>
                  <a:cubicBezTo>
                    <a:pt x="1419" y="281"/>
                    <a:pt x="1419" y="281"/>
                    <a:pt x="1420" y="282"/>
                  </a:cubicBezTo>
                  <a:cubicBezTo>
                    <a:pt x="1420" y="283"/>
                    <a:pt x="1419" y="284"/>
                    <a:pt x="1419" y="285"/>
                  </a:cubicBezTo>
                  <a:cubicBezTo>
                    <a:pt x="1422" y="281"/>
                    <a:pt x="1424" y="280"/>
                    <a:pt x="1423" y="275"/>
                  </a:cubicBezTo>
                  <a:close/>
                  <a:moveTo>
                    <a:pt x="1426" y="274"/>
                  </a:moveTo>
                  <a:cubicBezTo>
                    <a:pt x="1426" y="274"/>
                    <a:pt x="1425" y="274"/>
                    <a:pt x="1424" y="274"/>
                  </a:cubicBezTo>
                  <a:cubicBezTo>
                    <a:pt x="1424" y="275"/>
                    <a:pt x="1424" y="277"/>
                    <a:pt x="1424" y="278"/>
                  </a:cubicBezTo>
                  <a:cubicBezTo>
                    <a:pt x="1427" y="275"/>
                    <a:pt x="1429" y="273"/>
                    <a:pt x="1431" y="270"/>
                  </a:cubicBezTo>
                  <a:cubicBezTo>
                    <a:pt x="1429" y="270"/>
                    <a:pt x="1427" y="272"/>
                    <a:pt x="1426" y="274"/>
                  </a:cubicBezTo>
                  <a:close/>
                  <a:moveTo>
                    <a:pt x="1462" y="249"/>
                  </a:moveTo>
                  <a:cubicBezTo>
                    <a:pt x="1459" y="246"/>
                    <a:pt x="1453" y="250"/>
                    <a:pt x="1451" y="253"/>
                  </a:cubicBezTo>
                  <a:cubicBezTo>
                    <a:pt x="1452" y="253"/>
                    <a:pt x="1454" y="252"/>
                    <a:pt x="1456" y="252"/>
                  </a:cubicBezTo>
                  <a:cubicBezTo>
                    <a:pt x="1458" y="251"/>
                    <a:pt x="1460" y="250"/>
                    <a:pt x="1462" y="249"/>
                  </a:cubicBezTo>
                  <a:close/>
                  <a:moveTo>
                    <a:pt x="1465" y="244"/>
                  </a:moveTo>
                  <a:cubicBezTo>
                    <a:pt x="1464" y="244"/>
                    <a:pt x="1463" y="244"/>
                    <a:pt x="1462" y="244"/>
                  </a:cubicBezTo>
                  <a:cubicBezTo>
                    <a:pt x="1462" y="245"/>
                    <a:pt x="1462" y="246"/>
                    <a:pt x="1462" y="247"/>
                  </a:cubicBezTo>
                  <a:cubicBezTo>
                    <a:pt x="1465" y="248"/>
                    <a:pt x="1466" y="247"/>
                    <a:pt x="1465" y="244"/>
                  </a:cubicBezTo>
                  <a:close/>
                  <a:moveTo>
                    <a:pt x="1850" y="192"/>
                  </a:moveTo>
                  <a:cubicBezTo>
                    <a:pt x="1845" y="193"/>
                    <a:pt x="1847" y="195"/>
                    <a:pt x="1846" y="200"/>
                  </a:cubicBezTo>
                  <a:cubicBezTo>
                    <a:pt x="1850" y="199"/>
                    <a:pt x="1855" y="198"/>
                    <a:pt x="1859" y="198"/>
                  </a:cubicBezTo>
                  <a:cubicBezTo>
                    <a:pt x="1858" y="193"/>
                    <a:pt x="1854" y="192"/>
                    <a:pt x="1850" y="192"/>
                  </a:cubicBezTo>
                  <a:close/>
                  <a:moveTo>
                    <a:pt x="2309" y="678"/>
                  </a:moveTo>
                  <a:cubicBezTo>
                    <a:pt x="2309" y="680"/>
                    <a:pt x="2309" y="682"/>
                    <a:pt x="2310" y="684"/>
                  </a:cubicBezTo>
                  <a:cubicBezTo>
                    <a:pt x="2315" y="685"/>
                    <a:pt x="2311" y="679"/>
                    <a:pt x="2314" y="679"/>
                  </a:cubicBezTo>
                  <a:cubicBezTo>
                    <a:pt x="2319" y="680"/>
                    <a:pt x="2316" y="685"/>
                    <a:pt x="2315" y="687"/>
                  </a:cubicBezTo>
                  <a:cubicBezTo>
                    <a:pt x="2313" y="691"/>
                    <a:pt x="2313" y="702"/>
                    <a:pt x="2319" y="698"/>
                  </a:cubicBezTo>
                  <a:cubicBezTo>
                    <a:pt x="2324" y="694"/>
                    <a:pt x="2325" y="688"/>
                    <a:pt x="2328" y="682"/>
                  </a:cubicBezTo>
                  <a:cubicBezTo>
                    <a:pt x="2329" y="680"/>
                    <a:pt x="2326" y="677"/>
                    <a:pt x="2326" y="676"/>
                  </a:cubicBezTo>
                  <a:cubicBezTo>
                    <a:pt x="2324" y="673"/>
                    <a:pt x="2322" y="676"/>
                    <a:pt x="2320" y="673"/>
                  </a:cubicBezTo>
                  <a:cubicBezTo>
                    <a:pt x="2324" y="669"/>
                    <a:pt x="2328" y="675"/>
                    <a:pt x="2330" y="667"/>
                  </a:cubicBezTo>
                  <a:cubicBezTo>
                    <a:pt x="2332" y="671"/>
                    <a:pt x="2334" y="669"/>
                    <a:pt x="2336" y="668"/>
                  </a:cubicBezTo>
                  <a:cubicBezTo>
                    <a:pt x="2338" y="667"/>
                    <a:pt x="2342" y="666"/>
                    <a:pt x="2342" y="665"/>
                  </a:cubicBezTo>
                  <a:cubicBezTo>
                    <a:pt x="2345" y="662"/>
                    <a:pt x="2351" y="664"/>
                    <a:pt x="2355" y="665"/>
                  </a:cubicBezTo>
                  <a:cubicBezTo>
                    <a:pt x="2349" y="670"/>
                    <a:pt x="2352" y="673"/>
                    <a:pt x="2357" y="677"/>
                  </a:cubicBezTo>
                  <a:cubicBezTo>
                    <a:pt x="2359" y="674"/>
                    <a:pt x="2361" y="668"/>
                    <a:pt x="2366" y="669"/>
                  </a:cubicBezTo>
                  <a:cubicBezTo>
                    <a:pt x="2363" y="666"/>
                    <a:pt x="2362" y="664"/>
                    <a:pt x="2365" y="661"/>
                  </a:cubicBezTo>
                  <a:cubicBezTo>
                    <a:pt x="2369" y="667"/>
                    <a:pt x="2376" y="665"/>
                    <a:pt x="2380" y="660"/>
                  </a:cubicBezTo>
                  <a:cubicBezTo>
                    <a:pt x="2381" y="661"/>
                    <a:pt x="2382" y="663"/>
                    <a:pt x="2382" y="665"/>
                  </a:cubicBezTo>
                  <a:cubicBezTo>
                    <a:pt x="2384" y="662"/>
                    <a:pt x="2386" y="659"/>
                    <a:pt x="2389" y="656"/>
                  </a:cubicBezTo>
                  <a:cubicBezTo>
                    <a:pt x="2388" y="658"/>
                    <a:pt x="2388" y="660"/>
                    <a:pt x="2388" y="662"/>
                  </a:cubicBezTo>
                  <a:cubicBezTo>
                    <a:pt x="2391" y="660"/>
                    <a:pt x="2392" y="657"/>
                    <a:pt x="2395" y="655"/>
                  </a:cubicBezTo>
                  <a:cubicBezTo>
                    <a:pt x="2396" y="655"/>
                    <a:pt x="2395" y="647"/>
                    <a:pt x="2395" y="645"/>
                  </a:cubicBezTo>
                  <a:cubicBezTo>
                    <a:pt x="2396" y="641"/>
                    <a:pt x="2398" y="641"/>
                    <a:pt x="2398" y="636"/>
                  </a:cubicBezTo>
                  <a:cubicBezTo>
                    <a:pt x="2398" y="632"/>
                    <a:pt x="2397" y="627"/>
                    <a:pt x="2402" y="629"/>
                  </a:cubicBezTo>
                  <a:cubicBezTo>
                    <a:pt x="2402" y="626"/>
                    <a:pt x="2401" y="624"/>
                    <a:pt x="2403" y="622"/>
                  </a:cubicBezTo>
                  <a:cubicBezTo>
                    <a:pt x="2406" y="620"/>
                    <a:pt x="2405" y="616"/>
                    <a:pt x="2405" y="613"/>
                  </a:cubicBezTo>
                  <a:cubicBezTo>
                    <a:pt x="2405" y="610"/>
                    <a:pt x="2403" y="607"/>
                    <a:pt x="2402" y="605"/>
                  </a:cubicBezTo>
                  <a:cubicBezTo>
                    <a:pt x="2400" y="602"/>
                    <a:pt x="2402" y="600"/>
                    <a:pt x="2402" y="597"/>
                  </a:cubicBezTo>
                  <a:cubicBezTo>
                    <a:pt x="2398" y="595"/>
                    <a:pt x="2396" y="598"/>
                    <a:pt x="2397" y="603"/>
                  </a:cubicBezTo>
                  <a:cubicBezTo>
                    <a:pt x="2394" y="594"/>
                    <a:pt x="2389" y="606"/>
                    <a:pt x="2388" y="609"/>
                  </a:cubicBezTo>
                  <a:cubicBezTo>
                    <a:pt x="2387" y="612"/>
                    <a:pt x="2390" y="613"/>
                    <a:pt x="2390" y="615"/>
                  </a:cubicBezTo>
                  <a:cubicBezTo>
                    <a:pt x="2389" y="619"/>
                    <a:pt x="2388" y="622"/>
                    <a:pt x="2386" y="626"/>
                  </a:cubicBezTo>
                  <a:cubicBezTo>
                    <a:pt x="2385" y="631"/>
                    <a:pt x="2381" y="636"/>
                    <a:pt x="2377" y="639"/>
                  </a:cubicBezTo>
                  <a:cubicBezTo>
                    <a:pt x="2374" y="640"/>
                    <a:pt x="2372" y="642"/>
                    <a:pt x="2368" y="642"/>
                  </a:cubicBezTo>
                  <a:cubicBezTo>
                    <a:pt x="2366" y="642"/>
                    <a:pt x="2369" y="637"/>
                    <a:pt x="2370" y="636"/>
                  </a:cubicBezTo>
                  <a:cubicBezTo>
                    <a:pt x="2366" y="637"/>
                    <a:pt x="2364" y="637"/>
                    <a:pt x="2364" y="642"/>
                  </a:cubicBezTo>
                  <a:cubicBezTo>
                    <a:pt x="2364" y="644"/>
                    <a:pt x="2360" y="647"/>
                    <a:pt x="2359" y="649"/>
                  </a:cubicBezTo>
                  <a:cubicBezTo>
                    <a:pt x="2357" y="652"/>
                    <a:pt x="2360" y="654"/>
                    <a:pt x="2357" y="655"/>
                  </a:cubicBezTo>
                  <a:cubicBezTo>
                    <a:pt x="2352" y="657"/>
                    <a:pt x="2354" y="653"/>
                    <a:pt x="2351" y="654"/>
                  </a:cubicBezTo>
                  <a:cubicBezTo>
                    <a:pt x="2346" y="654"/>
                    <a:pt x="2336" y="653"/>
                    <a:pt x="2333" y="658"/>
                  </a:cubicBezTo>
                  <a:cubicBezTo>
                    <a:pt x="2330" y="663"/>
                    <a:pt x="2325" y="666"/>
                    <a:pt x="2319" y="666"/>
                  </a:cubicBezTo>
                  <a:cubicBezTo>
                    <a:pt x="2321" y="673"/>
                    <a:pt x="2313" y="675"/>
                    <a:pt x="2309" y="678"/>
                  </a:cubicBezTo>
                  <a:close/>
                  <a:moveTo>
                    <a:pt x="2301" y="950"/>
                  </a:moveTo>
                  <a:cubicBezTo>
                    <a:pt x="2299" y="952"/>
                    <a:pt x="2295" y="955"/>
                    <a:pt x="2294" y="958"/>
                  </a:cubicBezTo>
                  <a:cubicBezTo>
                    <a:pt x="2291" y="962"/>
                    <a:pt x="2293" y="962"/>
                    <a:pt x="2293" y="966"/>
                  </a:cubicBezTo>
                  <a:cubicBezTo>
                    <a:pt x="2294" y="969"/>
                    <a:pt x="2294" y="972"/>
                    <a:pt x="2294" y="975"/>
                  </a:cubicBezTo>
                  <a:cubicBezTo>
                    <a:pt x="2294" y="977"/>
                    <a:pt x="2298" y="980"/>
                    <a:pt x="2300" y="981"/>
                  </a:cubicBezTo>
                  <a:cubicBezTo>
                    <a:pt x="2299" y="977"/>
                    <a:pt x="2298" y="969"/>
                    <a:pt x="2304" y="971"/>
                  </a:cubicBezTo>
                  <a:cubicBezTo>
                    <a:pt x="2303" y="971"/>
                    <a:pt x="2297" y="966"/>
                    <a:pt x="2300" y="965"/>
                  </a:cubicBezTo>
                  <a:cubicBezTo>
                    <a:pt x="2303" y="964"/>
                    <a:pt x="2304" y="960"/>
                    <a:pt x="2300" y="959"/>
                  </a:cubicBezTo>
                  <a:cubicBezTo>
                    <a:pt x="2300" y="958"/>
                    <a:pt x="2301" y="956"/>
                    <a:pt x="2302" y="955"/>
                  </a:cubicBezTo>
                  <a:cubicBezTo>
                    <a:pt x="2302" y="954"/>
                    <a:pt x="2301" y="952"/>
                    <a:pt x="2301" y="950"/>
                  </a:cubicBezTo>
                  <a:close/>
                  <a:moveTo>
                    <a:pt x="2475" y="1179"/>
                  </a:moveTo>
                  <a:cubicBezTo>
                    <a:pt x="2470" y="1175"/>
                    <a:pt x="2476" y="1170"/>
                    <a:pt x="2469" y="1167"/>
                  </a:cubicBezTo>
                  <a:cubicBezTo>
                    <a:pt x="2468" y="1167"/>
                    <a:pt x="2465" y="1172"/>
                    <a:pt x="2464" y="1169"/>
                  </a:cubicBezTo>
                  <a:cubicBezTo>
                    <a:pt x="2463" y="1166"/>
                    <a:pt x="2462" y="1162"/>
                    <a:pt x="2461" y="1159"/>
                  </a:cubicBezTo>
                  <a:cubicBezTo>
                    <a:pt x="2459" y="1153"/>
                    <a:pt x="2459" y="1150"/>
                    <a:pt x="2454" y="1147"/>
                  </a:cubicBezTo>
                  <a:cubicBezTo>
                    <a:pt x="2452" y="1145"/>
                    <a:pt x="2438" y="1139"/>
                    <a:pt x="2438" y="1137"/>
                  </a:cubicBezTo>
                  <a:cubicBezTo>
                    <a:pt x="2438" y="1131"/>
                    <a:pt x="2439" y="1124"/>
                    <a:pt x="2436" y="1120"/>
                  </a:cubicBezTo>
                  <a:cubicBezTo>
                    <a:pt x="2430" y="1114"/>
                    <a:pt x="2431" y="1111"/>
                    <a:pt x="2430" y="1103"/>
                  </a:cubicBezTo>
                  <a:cubicBezTo>
                    <a:pt x="2430" y="1098"/>
                    <a:pt x="2423" y="1095"/>
                    <a:pt x="2420" y="1098"/>
                  </a:cubicBezTo>
                  <a:cubicBezTo>
                    <a:pt x="2418" y="1085"/>
                    <a:pt x="2414" y="1076"/>
                    <a:pt x="2410" y="1065"/>
                  </a:cubicBezTo>
                  <a:cubicBezTo>
                    <a:pt x="2404" y="1066"/>
                    <a:pt x="2403" y="1077"/>
                    <a:pt x="2402" y="1082"/>
                  </a:cubicBezTo>
                  <a:cubicBezTo>
                    <a:pt x="2400" y="1088"/>
                    <a:pt x="2402" y="1094"/>
                    <a:pt x="2402" y="1100"/>
                  </a:cubicBezTo>
                  <a:cubicBezTo>
                    <a:pt x="2402" y="1107"/>
                    <a:pt x="2398" y="1130"/>
                    <a:pt x="2388" y="1126"/>
                  </a:cubicBezTo>
                  <a:cubicBezTo>
                    <a:pt x="2385" y="1125"/>
                    <a:pt x="2382" y="1119"/>
                    <a:pt x="2378" y="1117"/>
                  </a:cubicBezTo>
                  <a:cubicBezTo>
                    <a:pt x="2372" y="1113"/>
                    <a:pt x="2365" y="1109"/>
                    <a:pt x="2359" y="1105"/>
                  </a:cubicBezTo>
                  <a:cubicBezTo>
                    <a:pt x="2353" y="1102"/>
                    <a:pt x="2356" y="1100"/>
                    <a:pt x="2357" y="1092"/>
                  </a:cubicBezTo>
                  <a:cubicBezTo>
                    <a:pt x="2359" y="1086"/>
                    <a:pt x="2362" y="1083"/>
                    <a:pt x="2366" y="1079"/>
                  </a:cubicBezTo>
                  <a:cubicBezTo>
                    <a:pt x="2360" y="1073"/>
                    <a:pt x="2358" y="1073"/>
                    <a:pt x="2350" y="1072"/>
                  </a:cubicBezTo>
                  <a:cubicBezTo>
                    <a:pt x="2344" y="1071"/>
                    <a:pt x="2337" y="1070"/>
                    <a:pt x="2331" y="1070"/>
                  </a:cubicBezTo>
                  <a:cubicBezTo>
                    <a:pt x="2331" y="1073"/>
                    <a:pt x="2332" y="1076"/>
                    <a:pt x="2332" y="1079"/>
                  </a:cubicBezTo>
                  <a:cubicBezTo>
                    <a:pt x="2325" y="1078"/>
                    <a:pt x="2319" y="1074"/>
                    <a:pt x="2314" y="1081"/>
                  </a:cubicBezTo>
                  <a:cubicBezTo>
                    <a:pt x="2310" y="1087"/>
                    <a:pt x="2309" y="1093"/>
                    <a:pt x="2307" y="1101"/>
                  </a:cubicBezTo>
                  <a:cubicBezTo>
                    <a:pt x="2301" y="1098"/>
                    <a:pt x="2295" y="1095"/>
                    <a:pt x="2289" y="1092"/>
                  </a:cubicBezTo>
                  <a:cubicBezTo>
                    <a:pt x="2287" y="1090"/>
                    <a:pt x="2279" y="1099"/>
                    <a:pt x="2277" y="1100"/>
                  </a:cubicBezTo>
                  <a:cubicBezTo>
                    <a:pt x="2268" y="1109"/>
                    <a:pt x="2254" y="1116"/>
                    <a:pt x="2250" y="1129"/>
                  </a:cubicBezTo>
                  <a:cubicBezTo>
                    <a:pt x="2247" y="1135"/>
                    <a:pt x="2247" y="1141"/>
                    <a:pt x="2241" y="1142"/>
                  </a:cubicBezTo>
                  <a:cubicBezTo>
                    <a:pt x="2232" y="1144"/>
                    <a:pt x="2224" y="1146"/>
                    <a:pt x="2216" y="1148"/>
                  </a:cubicBezTo>
                  <a:cubicBezTo>
                    <a:pt x="2210" y="1149"/>
                    <a:pt x="2207" y="1152"/>
                    <a:pt x="2202" y="1155"/>
                  </a:cubicBezTo>
                  <a:cubicBezTo>
                    <a:pt x="2196" y="1160"/>
                    <a:pt x="2194" y="1161"/>
                    <a:pt x="2192" y="1169"/>
                  </a:cubicBezTo>
                  <a:cubicBezTo>
                    <a:pt x="2190" y="1167"/>
                    <a:pt x="2189" y="1164"/>
                    <a:pt x="2188" y="1161"/>
                  </a:cubicBezTo>
                  <a:cubicBezTo>
                    <a:pt x="2184" y="1172"/>
                    <a:pt x="2182" y="1180"/>
                    <a:pt x="2186" y="1191"/>
                  </a:cubicBezTo>
                  <a:cubicBezTo>
                    <a:pt x="2188" y="1197"/>
                    <a:pt x="2188" y="1198"/>
                    <a:pt x="2185" y="1204"/>
                  </a:cubicBezTo>
                  <a:cubicBezTo>
                    <a:pt x="2184" y="1209"/>
                    <a:pt x="2187" y="1212"/>
                    <a:pt x="2189" y="1216"/>
                  </a:cubicBezTo>
                  <a:cubicBezTo>
                    <a:pt x="2194" y="1227"/>
                    <a:pt x="2197" y="1237"/>
                    <a:pt x="2199" y="1248"/>
                  </a:cubicBezTo>
                  <a:cubicBezTo>
                    <a:pt x="2199" y="1252"/>
                    <a:pt x="2203" y="1264"/>
                    <a:pt x="2201" y="1267"/>
                  </a:cubicBezTo>
                  <a:cubicBezTo>
                    <a:pt x="2201" y="1269"/>
                    <a:pt x="2191" y="1274"/>
                    <a:pt x="2196" y="1278"/>
                  </a:cubicBezTo>
                  <a:cubicBezTo>
                    <a:pt x="2200" y="1280"/>
                    <a:pt x="2204" y="1286"/>
                    <a:pt x="2209" y="1286"/>
                  </a:cubicBezTo>
                  <a:cubicBezTo>
                    <a:pt x="2213" y="1286"/>
                    <a:pt x="2219" y="1287"/>
                    <a:pt x="2223" y="1284"/>
                  </a:cubicBezTo>
                  <a:cubicBezTo>
                    <a:pt x="2228" y="1279"/>
                    <a:pt x="2230" y="1277"/>
                    <a:pt x="2236" y="1276"/>
                  </a:cubicBezTo>
                  <a:cubicBezTo>
                    <a:pt x="2241" y="1275"/>
                    <a:pt x="2246" y="1275"/>
                    <a:pt x="2251" y="1275"/>
                  </a:cubicBezTo>
                  <a:cubicBezTo>
                    <a:pt x="2255" y="1274"/>
                    <a:pt x="2258" y="1274"/>
                    <a:pt x="2262" y="1274"/>
                  </a:cubicBezTo>
                  <a:cubicBezTo>
                    <a:pt x="2263" y="1274"/>
                    <a:pt x="2265" y="1269"/>
                    <a:pt x="2266" y="1268"/>
                  </a:cubicBezTo>
                  <a:cubicBezTo>
                    <a:pt x="2268" y="1264"/>
                    <a:pt x="2275" y="1262"/>
                    <a:pt x="2279" y="1260"/>
                  </a:cubicBezTo>
                  <a:cubicBezTo>
                    <a:pt x="2283" y="1258"/>
                    <a:pt x="2289" y="1261"/>
                    <a:pt x="2292" y="1259"/>
                  </a:cubicBezTo>
                  <a:cubicBezTo>
                    <a:pt x="2295" y="1257"/>
                    <a:pt x="2301" y="1252"/>
                    <a:pt x="2304" y="1252"/>
                  </a:cubicBezTo>
                  <a:cubicBezTo>
                    <a:pt x="2316" y="1254"/>
                    <a:pt x="2326" y="1255"/>
                    <a:pt x="2337" y="1259"/>
                  </a:cubicBezTo>
                  <a:cubicBezTo>
                    <a:pt x="2344" y="1262"/>
                    <a:pt x="2345" y="1263"/>
                    <a:pt x="2349" y="1270"/>
                  </a:cubicBezTo>
                  <a:cubicBezTo>
                    <a:pt x="2351" y="1275"/>
                    <a:pt x="2354" y="1279"/>
                    <a:pt x="2357" y="1283"/>
                  </a:cubicBezTo>
                  <a:cubicBezTo>
                    <a:pt x="2363" y="1276"/>
                    <a:pt x="2368" y="1270"/>
                    <a:pt x="2373" y="1262"/>
                  </a:cubicBezTo>
                  <a:cubicBezTo>
                    <a:pt x="2376" y="1271"/>
                    <a:pt x="2370" y="1278"/>
                    <a:pt x="2366" y="1285"/>
                  </a:cubicBezTo>
                  <a:cubicBezTo>
                    <a:pt x="2373" y="1287"/>
                    <a:pt x="2373" y="1282"/>
                    <a:pt x="2376" y="1275"/>
                  </a:cubicBezTo>
                  <a:cubicBezTo>
                    <a:pt x="2377" y="1280"/>
                    <a:pt x="2375" y="1291"/>
                    <a:pt x="2380" y="1291"/>
                  </a:cubicBezTo>
                  <a:cubicBezTo>
                    <a:pt x="2384" y="1291"/>
                    <a:pt x="2387" y="1299"/>
                    <a:pt x="2388" y="1303"/>
                  </a:cubicBezTo>
                  <a:cubicBezTo>
                    <a:pt x="2390" y="1315"/>
                    <a:pt x="2399" y="1319"/>
                    <a:pt x="2410" y="1320"/>
                  </a:cubicBezTo>
                  <a:cubicBezTo>
                    <a:pt x="2417" y="1322"/>
                    <a:pt x="2418" y="1322"/>
                    <a:pt x="2423" y="1318"/>
                  </a:cubicBezTo>
                  <a:cubicBezTo>
                    <a:pt x="2429" y="1313"/>
                    <a:pt x="2429" y="1315"/>
                    <a:pt x="2434" y="1321"/>
                  </a:cubicBezTo>
                  <a:cubicBezTo>
                    <a:pt x="2436" y="1324"/>
                    <a:pt x="2443" y="1322"/>
                    <a:pt x="2445" y="1319"/>
                  </a:cubicBezTo>
                  <a:cubicBezTo>
                    <a:pt x="2450" y="1314"/>
                    <a:pt x="2451" y="1313"/>
                    <a:pt x="2459" y="1313"/>
                  </a:cubicBezTo>
                  <a:cubicBezTo>
                    <a:pt x="2471" y="1313"/>
                    <a:pt x="2470" y="1296"/>
                    <a:pt x="2472" y="1285"/>
                  </a:cubicBezTo>
                  <a:cubicBezTo>
                    <a:pt x="2473" y="1276"/>
                    <a:pt x="2483" y="1270"/>
                    <a:pt x="2486" y="1261"/>
                  </a:cubicBezTo>
                  <a:cubicBezTo>
                    <a:pt x="2488" y="1250"/>
                    <a:pt x="2494" y="1237"/>
                    <a:pt x="2494" y="1226"/>
                  </a:cubicBezTo>
                  <a:cubicBezTo>
                    <a:pt x="2494" y="1215"/>
                    <a:pt x="2491" y="1203"/>
                    <a:pt x="2489" y="1193"/>
                  </a:cubicBezTo>
                  <a:cubicBezTo>
                    <a:pt x="2484" y="1188"/>
                    <a:pt x="2479" y="1184"/>
                    <a:pt x="2475" y="1179"/>
                  </a:cubicBezTo>
                  <a:close/>
                  <a:moveTo>
                    <a:pt x="2281" y="1001"/>
                  </a:moveTo>
                  <a:cubicBezTo>
                    <a:pt x="2278" y="1008"/>
                    <a:pt x="2290" y="1005"/>
                    <a:pt x="2291" y="1004"/>
                  </a:cubicBezTo>
                  <a:cubicBezTo>
                    <a:pt x="2291" y="1000"/>
                    <a:pt x="2282" y="996"/>
                    <a:pt x="2281" y="1001"/>
                  </a:cubicBezTo>
                  <a:close/>
                  <a:moveTo>
                    <a:pt x="2321" y="1070"/>
                  </a:moveTo>
                  <a:cubicBezTo>
                    <a:pt x="2317" y="1072"/>
                    <a:pt x="2313" y="1067"/>
                    <a:pt x="2312" y="1074"/>
                  </a:cubicBezTo>
                  <a:cubicBezTo>
                    <a:pt x="2316" y="1074"/>
                    <a:pt x="2319" y="1076"/>
                    <a:pt x="2322" y="1074"/>
                  </a:cubicBezTo>
                  <a:cubicBezTo>
                    <a:pt x="2324" y="1073"/>
                    <a:pt x="2325" y="1069"/>
                    <a:pt x="2321" y="1070"/>
                  </a:cubicBezTo>
                  <a:close/>
                  <a:moveTo>
                    <a:pt x="2490" y="1015"/>
                  </a:moveTo>
                  <a:cubicBezTo>
                    <a:pt x="2492" y="1010"/>
                    <a:pt x="2492" y="1010"/>
                    <a:pt x="2490" y="1006"/>
                  </a:cubicBezTo>
                  <a:cubicBezTo>
                    <a:pt x="2490" y="1006"/>
                    <a:pt x="2488" y="1007"/>
                    <a:pt x="2488" y="1006"/>
                  </a:cubicBezTo>
                  <a:cubicBezTo>
                    <a:pt x="2487" y="1005"/>
                    <a:pt x="2486" y="1003"/>
                    <a:pt x="2486" y="1003"/>
                  </a:cubicBezTo>
                  <a:cubicBezTo>
                    <a:pt x="2482" y="1000"/>
                    <a:pt x="2477" y="997"/>
                    <a:pt x="2473" y="995"/>
                  </a:cubicBezTo>
                  <a:cubicBezTo>
                    <a:pt x="2472" y="1000"/>
                    <a:pt x="2490" y="1002"/>
                    <a:pt x="2488" y="1011"/>
                  </a:cubicBezTo>
                  <a:cubicBezTo>
                    <a:pt x="2488" y="1012"/>
                    <a:pt x="2489" y="1013"/>
                    <a:pt x="2490" y="1015"/>
                  </a:cubicBezTo>
                  <a:close/>
                  <a:moveTo>
                    <a:pt x="2451" y="1341"/>
                  </a:moveTo>
                  <a:cubicBezTo>
                    <a:pt x="2448" y="1342"/>
                    <a:pt x="2441" y="1347"/>
                    <a:pt x="2439" y="1346"/>
                  </a:cubicBezTo>
                  <a:cubicBezTo>
                    <a:pt x="2435" y="1344"/>
                    <a:pt x="2430" y="1342"/>
                    <a:pt x="2426" y="1340"/>
                  </a:cubicBezTo>
                  <a:cubicBezTo>
                    <a:pt x="2425" y="1347"/>
                    <a:pt x="2426" y="1355"/>
                    <a:pt x="2429" y="1361"/>
                  </a:cubicBezTo>
                  <a:cubicBezTo>
                    <a:pt x="2432" y="1368"/>
                    <a:pt x="2436" y="1370"/>
                    <a:pt x="2443" y="1371"/>
                  </a:cubicBezTo>
                  <a:cubicBezTo>
                    <a:pt x="2451" y="1373"/>
                    <a:pt x="2459" y="1344"/>
                    <a:pt x="2451" y="1341"/>
                  </a:cubicBezTo>
                  <a:close/>
                  <a:moveTo>
                    <a:pt x="2463" y="1020"/>
                  </a:moveTo>
                  <a:cubicBezTo>
                    <a:pt x="2460" y="1021"/>
                    <a:pt x="2457" y="1020"/>
                    <a:pt x="2454" y="1021"/>
                  </a:cubicBezTo>
                  <a:cubicBezTo>
                    <a:pt x="2456" y="1026"/>
                    <a:pt x="2465" y="1028"/>
                    <a:pt x="2470" y="1027"/>
                  </a:cubicBezTo>
                  <a:cubicBezTo>
                    <a:pt x="2473" y="1026"/>
                    <a:pt x="2478" y="1025"/>
                    <a:pt x="2479" y="1021"/>
                  </a:cubicBezTo>
                  <a:cubicBezTo>
                    <a:pt x="2480" y="1020"/>
                    <a:pt x="2487" y="1021"/>
                    <a:pt x="2482" y="1016"/>
                  </a:cubicBezTo>
                  <a:cubicBezTo>
                    <a:pt x="2488" y="1015"/>
                    <a:pt x="2486" y="1010"/>
                    <a:pt x="2482" y="1008"/>
                  </a:cubicBezTo>
                  <a:cubicBezTo>
                    <a:pt x="2478" y="1005"/>
                    <a:pt x="2479" y="1013"/>
                    <a:pt x="2479" y="1015"/>
                  </a:cubicBezTo>
                  <a:cubicBezTo>
                    <a:pt x="2479" y="1015"/>
                    <a:pt x="2465" y="1025"/>
                    <a:pt x="2468" y="1017"/>
                  </a:cubicBezTo>
                  <a:cubicBezTo>
                    <a:pt x="2468" y="1016"/>
                    <a:pt x="2466" y="1020"/>
                    <a:pt x="2463" y="1020"/>
                  </a:cubicBezTo>
                  <a:close/>
                  <a:moveTo>
                    <a:pt x="2434" y="1020"/>
                  </a:moveTo>
                  <a:cubicBezTo>
                    <a:pt x="2432" y="1017"/>
                    <a:pt x="2434" y="1013"/>
                    <a:pt x="2430" y="1010"/>
                  </a:cubicBezTo>
                  <a:cubicBezTo>
                    <a:pt x="2427" y="1008"/>
                    <a:pt x="2423" y="1006"/>
                    <a:pt x="2420" y="1004"/>
                  </a:cubicBezTo>
                  <a:cubicBezTo>
                    <a:pt x="2415" y="1001"/>
                    <a:pt x="2408" y="999"/>
                    <a:pt x="2402" y="997"/>
                  </a:cubicBezTo>
                  <a:cubicBezTo>
                    <a:pt x="2393" y="994"/>
                    <a:pt x="2384" y="990"/>
                    <a:pt x="2376" y="987"/>
                  </a:cubicBezTo>
                  <a:cubicBezTo>
                    <a:pt x="2371" y="985"/>
                    <a:pt x="2364" y="989"/>
                    <a:pt x="2361" y="992"/>
                  </a:cubicBezTo>
                  <a:cubicBezTo>
                    <a:pt x="2360" y="994"/>
                    <a:pt x="2356" y="1002"/>
                    <a:pt x="2354" y="1001"/>
                  </a:cubicBezTo>
                  <a:cubicBezTo>
                    <a:pt x="2351" y="999"/>
                    <a:pt x="2349" y="999"/>
                    <a:pt x="2347" y="995"/>
                  </a:cubicBezTo>
                  <a:cubicBezTo>
                    <a:pt x="2345" y="990"/>
                    <a:pt x="2344" y="987"/>
                    <a:pt x="2344" y="982"/>
                  </a:cubicBezTo>
                  <a:cubicBezTo>
                    <a:pt x="2343" y="977"/>
                    <a:pt x="2342" y="978"/>
                    <a:pt x="2337" y="977"/>
                  </a:cubicBezTo>
                  <a:cubicBezTo>
                    <a:pt x="2330" y="975"/>
                    <a:pt x="2323" y="977"/>
                    <a:pt x="2319" y="984"/>
                  </a:cubicBezTo>
                  <a:cubicBezTo>
                    <a:pt x="2322" y="985"/>
                    <a:pt x="2324" y="985"/>
                    <a:pt x="2327" y="986"/>
                  </a:cubicBezTo>
                  <a:cubicBezTo>
                    <a:pt x="2328" y="986"/>
                    <a:pt x="2327" y="990"/>
                    <a:pt x="2328" y="991"/>
                  </a:cubicBezTo>
                  <a:cubicBezTo>
                    <a:pt x="2332" y="993"/>
                    <a:pt x="2338" y="992"/>
                    <a:pt x="2342" y="991"/>
                  </a:cubicBezTo>
                  <a:cubicBezTo>
                    <a:pt x="2342" y="992"/>
                    <a:pt x="2342" y="994"/>
                    <a:pt x="2342" y="995"/>
                  </a:cubicBezTo>
                  <a:cubicBezTo>
                    <a:pt x="2336" y="993"/>
                    <a:pt x="2333" y="994"/>
                    <a:pt x="2327" y="996"/>
                  </a:cubicBezTo>
                  <a:cubicBezTo>
                    <a:pt x="2330" y="1000"/>
                    <a:pt x="2332" y="1004"/>
                    <a:pt x="2334" y="1008"/>
                  </a:cubicBezTo>
                  <a:cubicBezTo>
                    <a:pt x="2337" y="1005"/>
                    <a:pt x="2339" y="1003"/>
                    <a:pt x="2341" y="1000"/>
                  </a:cubicBezTo>
                  <a:cubicBezTo>
                    <a:pt x="2342" y="1006"/>
                    <a:pt x="2342" y="1006"/>
                    <a:pt x="2347" y="1008"/>
                  </a:cubicBezTo>
                  <a:cubicBezTo>
                    <a:pt x="2353" y="1011"/>
                    <a:pt x="2359" y="1014"/>
                    <a:pt x="2366" y="1016"/>
                  </a:cubicBezTo>
                  <a:cubicBezTo>
                    <a:pt x="2368" y="1017"/>
                    <a:pt x="2374" y="1018"/>
                    <a:pt x="2376" y="1021"/>
                  </a:cubicBezTo>
                  <a:cubicBezTo>
                    <a:pt x="2378" y="1026"/>
                    <a:pt x="2380" y="1031"/>
                    <a:pt x="2382" y="1036"/>
                  </a:cubicBezTo>
                  <a:cubicBezTo>
                    <a:pt x="2375" y="1038"/>
                    <a:pt x="2374" y="1037"/>
                    <a:pt x="2373" y="1045"/>
                  </a:cubicBezTo>
                  <a:cubicBezTo>
                    <a:pt x="2378" y="1045"/>
                    <a:pt x="2384" y="1044"/>
                    <a:pt x="2389" y="1044"/>
                  </a:cubicBezTo>
                  <a:cubicBezTo>
                    <a:pt x="2392" y="1044"/>
                    <a:pt x="2394" y="1052"/>
                    <a:pt x="2398" y="1052"/>
                  </a:cubicBezTo>
                  <a:cubicBezTo>
                    <a:pt x="2404" y="1053"/>
                    <a:pt x="2409" y="1054"/>
                    <a:pt x="2414" y="1051"/>
                  </a:cubicBezTo>
                  <a:cubicBezTo>
                    <a:pt x="2417" y="1049"/>
                    <a:pt x="2418" y="1040"/>
                    <a:pt x="2421" y="1041"/>
                  </a:cubicBezTo>
                  <a:cubicBezTo>
                    <a:pt x="2424" y="1041"/>
                    <a:pt x="2433" y="1041"/>
                    <a:pt x="2435" y="1043"/>
                  </a:cubicBezTo>
                  <a:cubicBezTo>
                    <a:pt x="2440" y="1048"/>
                    <a:pt x="2444" y="1052"/>
                    <a:pt x="2448" y="1057"/>
                  </a:cubicBezTo>
                  <a:cubicBezTo>
                    <a:pt x="2452" y="1060"/>
                    <a:pt x="2457" y="1060"/>
                    <a:pt x="2461" y="1061"/>
                  </a:cubicBezTo>
                  <a:cubicBezTo>
                    <a:pt x="2465" y="1061"/>
                    <a:pt x="2470" y="1065"/>
                    <a:pt x="2472" y="1064"/>
                  </a:cubicBezTo>
                  <a:cubicBezTo>
                    <a:pt x="2470" y="1062"/>
                    <a:pt x="2464" y="1058"/>
                    <a:pt x="2467" y="1055"/>
                  </a:cubicBezTo>
                  <a:cubicBezTo>
                    <a:pt x="2464" y="1055"/>
                    <a:pt x="2460" y="1055"/>
                    <a:pt x="2462" y="1051"/>
                  </a:cubicBezTo>
                  <a:cubicBezTo>
                    <a:pt x="2455" y="1050"/>
                    <a:pt x="2455" y="1049"/>
                    <a:pt x="2452" y="1042"/>
                  </a:cubicBezTo>
                  <a:cubicBezTo>
                    <a:pt x="2451" y="1040"/>
                    <a:pt x="2448" y="1039"/>
                    <a:pt x="2446" y="1038"/>
                  </a:cubicBezTo>
                  <a:cubicBezTo>
                    <a:pt x="2445" y="1037"/>
                    <a:pt x="2444" y="1033"/>
                    <a:pt x="2443" y="1031"/>
                  </a:cubicBezTo>
                  <a:cubicBezTo>
                    <a:pt x="2446" y="1031"/>
                    <a:pt x="2448" y="1031"/>
                    <a:pt x="2450" y="1030"/>
                  </a:cubicBezTo>
                  <a:cubicBezTo>
                    <a:pt x="2451" y="1021"/>
                    <a:pt x="2438" y="1024"/>
                    <a:pt x="2434" y="1020"/>
                  </a:cubicBezTo>
                  <a:close/>
                  <a:moveTo>
                    <a:pt x="2406" y="496"/>
                  </a:moveTo>
                  <a:cubicBezTo>
                    <a:pt x="2406" y="501"/>
                    <a:pt x="2407" y="506"/>
                    <a:pt x="2405" y="511"/>
                  </a:cubicBezTo>
                  <a:cubicBezTo>
                    <a:pt x="2402" y="517"/>
                    <a:pt x="2404" y="518"/>
                    <a:pt x="2405" y="524"/>
                  </a:cubicBezTo>
                  <a:cubicBezTo>
                    <a:pt x="2406" y="528"/>
                    <a:pt x="2406" y="528"/>
                    <a:pt x="2404" y="531"/>
                  </a:cubicBezTo>
                  <a:cubicBezTo>
                    <a:pt x="2403" y="533"/>
                    <a:pt x="2404" y="536"/>
                    <a:pt x="2404" y="538"/>
                  </a:cubicBezTo>
                  <a:cubicBezTo>
                    <a:pt x="2404" y="544"/>
                    <a:pt x="2403" y="545"/>
                    <a:pt x="2406" y="551"/>
                  </a:cubicBezTo>
                  <a:cubicBezTo>
                    <a:pt x="2406" y="548"/>
                    <a:pt x="2406" y="543"/>
                    <a:pt x="2410" y="542"/>
                  </a:cubicBezTo>
                  <a:cubicBezTo>
                    <a:pt x="2414" y="541"/>
                    <a:pt x="2416" y="546"/>
                    <a:pt x="2416" y="550"/>
                  </a:cubicBezTo>
                  <a:cubicBezTo>
                    <a:pt x="2420" y="546"/>
                    <a:pt x="2415" y="540"/>
                    <a:pt x="2413" y="536"/>
                  </a:cubicBezTo>
                  <a:cubicBezTo>
                    <a:pt x="2410" y="531"/>
                    <a:pt x="2409" y="530"/>
                    <a:pt x="2410" y="525"/>
                  </a:cubicBezTo>
                  <a:cubicBezTo>
                    <a:pt x="2413" y="518"/>
                    <a:pt x="2412" y="516"/>
                    <a:pt x="2419" y="514"/>
                  </a:cubicBezTo>
                  <a:cubicBezTo>
                    <a:pt x="2423" y="513"/>
                    <a:pt x="2423" y="521"/>
                    <a:pt x="2427" y="521"/>
                  </a:cubicBezTo>
                  <a:cubicBezTo>
                    <a:pt x="2424" y="515"/>
                    <a:pt x="2422" y="509"/>
                    <a:pt x="2420" y="502"/>
                  </a:cubicBezTo>
                  <a:cubicBezTo>
                    <a:pt x="2419" y="498"/>
                    <a:pt x="2418" y="495"/>
                    <a:pt x="2418" y="491"/>
                  </a:cubicBezTo>
                  <a:cubicBezTo>
                    <a:pt x="2417" y="489"/>
                    <a:pt x="2414" y="487"/>
                    <a:pt x="2414" y="485"/>
                  </a:cubicBezTo>
                  <a:cubicBezTo>
                    <a:pt x="2413" y="477"/>
                    <a:pt x="2419" y="473"/>
                    <a:pt x="2415" y="466"/>
                  </a:cubicBezTo>
                  <a:cubicBezTo>
                    <a:pt x="2413" y="462"/>
                    <a:pt x="2415" y="451"/>
                    <a:pt x="2408" y="457"/>
                  </a:cubicBezTo>
                  <a:cubicBezTo>
                    <a:pt x="2411" y="459"/>
                    <a:pt x="2412" y="464"/>
                    <a:pt x="2409" y="466"/>
                  </a:cubicBezTo>
                  <a:cubicBezTo>
                    <a:pt x="2408" y="467"/>
                    <a:pt x="2408" y="465"/>
                    <a:pt x="2406" y="467"/>
                  </a:cubicBezTo>
                  <a:cubicBezTo>
                    <a:pt x="2403" y="469"/>
                    <a:pt x="2404" y="469"/>
                    <a:pt x="2405" y="472"/>
                  </a:cubicBezTo>
                  <a:cubicBezTo>
                    <a:pt x="2406" y="476"/>
                    <a:pt x="2404" y="482"/>
                    <a:pt x="2403" y="486"/>
                  </a:cubicBezTo>
                  <a:cubicBezTo>
                    <a:pt x="2402" y="489"/>
                    <a:pt x="2410" y="492"/>
                    <a:pt x="2406" y="496"/>
                  </a:cubicBezTo>
                  <a:close/>
                  <a:moveTo>
                    <a:pt x="2266" y="891"/>
                  </a:moveTo>
                  <a:cubicBezTo>
                    <a:pt x="2270" y="892"/>
                    <a:pt x="2272" y="886"/>
                    <a:pt x="2267" y="886"/>
                  </a:cubicBezTo>
                  <a:cubicBezTo>
                    <a:pt x="2266" y="887"/>
                    <a:pt x="2262" y="890"/>
                    <a:pt x="2266" y="891"/>
                  </a:cubicBezTo>
                  <a:close/>
                  <a:moveTo>
                    <a:pt x="2260" y="892"/>
                  </a:moveTo>
                  <a:cubicBezTo>
                    <a:pt x="2261" y="889"/>
                    <a:pt x="2263" y="886"/>
                    <a:pt x="2265" y="884"/>
                  </a:cubicBezTo>
                  <a:cubicBezTo>
                    <a:pt x="2267" y="883"/>
                    <a:pt x="2266" y="878"/>
                    <a:pt x="2267" y="876"/>
                  </a:cubicBezTo>
                  <a:cubicBezTo>
                    <a:pt x="2266" y="876"/>
                    <a:pt x="2266" y="876"/>
                    <a:pt x="2265" y="876"/>
                  </a:cubicBezTo>
                  <a:cubicBezTo>
                    <a:pt x="2264" y="881"/>
                    <a:pt x="2260" y="887"/>
                    <a:pt x="2260" y="892"/>
                  </a:cubicBezTo>
                  <a:close/>
                  <a:moveTo>
                    <a:pt x="2273" y="875"/>
                  </a:moveTo>
                  <a:cubicBezTo>
                    <a:pt x="2271" y="876"/>
                    <a:pt x="2269" y="876"/>
                    <a:pt x="2268" y="874"/>
                  </a:cubicBezTo>
                  <a:cubicBezTo>
                    <a:pt x="2268" y="876"/>
                    <a:pt x="2268" y="878"/>
                    <a:pt x="2269" y="880"/>
                  </a:cubicBezTo>
                  <a:cubicBezTo>
                    <a:pt x="2272" y="877"/>
                    <a:pt x="2270" y="885"/>
                    <a:pt x="2273" y="887"/>
                  </a:cubicBezTo>
                  <a:cubicBezTo>
                    <a:pt x="2273" y="886"/>
                    <a:pt x="2273" y="885"/>
                    <a:pt x="2273" y="884"/>
                  </a:cubicBezTo>
                  <a:cubicBezTo>
                    <a:pt x="2274" y="885"/>
                    <a:pt x="2274" y="886"/>
                    <a:pt x="2275" y="887"/>
                  </a:cubicBezTo>
                  <a:cubicBezTo>
                    <a:pt x="2277" y="884"/>
                    <a:pt x="2273" y="879"/>
                    <a:pt x="2273" y="875"/>
                  </a:cubicBezTo>
                  <a:close/>
                  <a:moveTo>
                    <a:pt x="2262" y="868"/>
                  </a:moveTo>
                  <a:cubicBezTo>
                    <a:pt x="2263" y="870"/>
                    <a:pt x="2264" y="872"/>
                    <a:pt x="2266" y="873"/>
                  </a:cubicBezTo>
                  <a:cubicBezTo>
                    <a:pt x="2266" y="872"/>
                    <a:pt x="2266" y="869"/>
                    <a:pt x="2266" y="868"/>
                  </a:cubicBezTo>
                  <a:cubicBezTo>
                    <a:pt x="2263" y="868"/>
                    <a:pt x="2264" y="864"/>
                    <a:pt x="2259" y="865"/>
                  </a:cubicBezTo>
                  <a:cubicBezTo>
                    <a:pt x="2261" y="867"/>
                    <a:pt x="2260" y="869"/>
                    <a:pt x="2258" y="871"/>
                  </a:cubicBezTo>
                  <a:cubicBezTo>
                    <a:pt x="2259" y="870"/>
                    <a:pt x="2261" y="869"/>
                    <a:pt x="2262" y="868"/>
                  </a:cubicBezTo>
                  <a:close/>
                  <a:moveTo>
                    <a:pt x="2268" y="865"/>
                  </a:moveTo>
                  <a:cubicBezTo>
                    <a:pt x="2268" y="868"/>
                    <a:pt x="2270" y="869"/>
                    <a:pt x="2272" y="871"/>
                  </a:cubicBezTo>
                  <a:cubicBezTo>
                    <a:pt x="2274" y="873"/>
                    <a:pt x="2272" y="873"/>
                    <a:pt x="2273" y="875"/>
                  </a:cubicBezTo>
                  <a:cubicBezTo>
                    <a:pt x="2279" y="882"/>
                    <a:pt x="2278" y="873"/>
                    <a:pt x="2277" y="869"/>
                  </a:cubicBezTo>
                  <a:cubicBezTo>
                    <a:pt x="2276" y="864"/>
                    <a:pt x="2271" y="865"/>
                    <a:pt x="2268" y="865"/>
                  </a:cubicBezTo>
                  <a:close/>
                  <a:moveTo>
                    <a:pt x="2249" y="872"/>
                  </a:moveTo>
                  <a:cubicBezTo>
                    <a:pt x="2250" y="881"/>
                    <a:pt x="2248" y="887"/>
                    <a:pt x="2258" y="883"/>
                  </a:cubicBezTo>
                  <a:cubicBezTo>
                    <a:pt x="2255" y="886"/>
                    <a:pt x="2250" y="891"/>
                    <a:pt x="2255" y="893"/>
                  </a:cubicBezTo>
                  <a:cubicBezTo>
                    <a:pt x="2257" y="894"/>
                    <a:pt x="2256" y="897"/>
                    <a:pt x="2259" y="896"/>
                  </a:cubicBezTo>
                  <a:cubicBezTo>
                    <a:pt x="2261" y="896"/>
                    <a:pt x="2260" y="892"/>
                    <a:pt x="2260" y="890"/>
                  </a:cubicBezTo>
                  <a:cubicBezTo>
                    <a:pt x="2260" y="887"/>
                    <a:pt x="2263" y="881"/>
                    <a:pt x="2262" y="879"/>
                  </a:cubicBezTo>
                  <a:cubicBezTo>
                    <a:pt x="2259" y="874"/>
                    <a:pt x="2258" y="874"/>
                    <a:pt x="2253" y="872"/>
                  </a:cubicBezTo>
                  <a:cubicBezTo>
                    <a:pt x="2252" y="871"/>
                    <a:pt x="2250" y="872"/>
                    <a:pt x="2249" y="872"/>
                  </a:cubicBezTo>
                  <a:close/>
                  <a:moveTo>
                    <a:pt x="2229" y="984"/>
                  </a:moveTo>
                  <a:cubicBezTo>
                    <a:pt x="2228" y="987"/>
                    <a:pt x="2229" y="989"/>
                    <a:pt x="2227" y="993"/>
                  </a:cubicBezTo>
                  <a:cubicBezTo>
                    <a:pt x="2225" y="998"/>
                    <a:pt x="2223" y="998"/>
                    <a:pt x="2226" y="1003"/>
                  </a:cubicBezTo>
                  <a:cubicBezTo>
                    <a:pt x="2228" y="1005"/>
                    <a:pt x="2232" y="1002"/>
                    <a:pt x="2231" y="1008"/>
                  </a:cubicBezTo>
                  <a:cubicBezTo>
                    <a:pt x="2231" y="1010"/>
                    <a:pt x="2228" y="1019"/>
                    <a:pt x="2229" y="1021"/>
                  </a:cubicBezTo>
                  <a:cubicBezTo>
                    <a:pt x="2231" y="1023"/>
                    <a:pt x="2237" y="1023"/>
                    <a:pt x="2238" y="1021"/>
                  </a:cubicBezTo>
                  <a:cubicBezTo>
                    <a:pt x="2238" y="1020"/>
                    <a:pt x="2237" y="1017"/>
                    <a:pt x="2237" y="1016"/>
                  </a:cubicBezTo>
                  <a:cubicBezTo>
                    <a:pt x="2237" y="1015"/>
                    <a:pt x="2238" y="1013"/>
                    <a:pt x="2238" y="1012"/>
                  </a:cubicBezTo>
                  <a:cubicBezTo>
                    <a:pt x="2239" y="1009"/>
                    <a:pt x="2238" y="1005"/>
                    <a:pt x="2238" y="1002"/>
                  </a:cubicBezTo>
                  <a:cubicBezTo>
                    <a:pt x="2239" y="999"/>
                    <a:pt x="2234" y="997"/>
                    <a:pt x="2241" y="996"/>
                  </a:cubicBezTo>
                  <a:cubicBezTo>
                    <a:pt x="2244" y="995"/>
                    <a:pt x="2241" y="1002"/>
                    <a:pt x="2242" y="1004"/>
                  </a:cubicBezTo>
                  <a:cubicBezTo>
                    <a:pt x="2243" y="1007"/>
                    <a:pt x="2247" y="1007"/>
                    <a:pt x="2246" y="1010"/>
                  </a:cubicBezTo>
                  <a:cubicBezTo>
                    <a:pt x="2245" y="1014"/>
                    <a:pt x="2248" y="1015"/>
                    <a:pt x="2251" y="1014"/>
                  </a:cubicBezTo>
                  <a:cubicBezTo>
                    <a:pt x="2249" y="1015"/>
                    <a:pt x="2257" y="1008"/>
                    <a:pt x="2256" y="1010"/>
                  </a:cubicBezTo>
                  <a:cubicBezTo>
                    <a:pt x="2259" y="1005"/>
                    <a:pt x="2253" y="1008"/>
                    <a:pt x="2252" y="1004"/>
                  </a:cubicBezTo>
                  <a:cubicBezTo>
                    <a:pt x="2251" y="1003"/>
                    <a:pt x="2254" y="1001"/>
                    <a:pt x="2253" y="1000"/>
                  </a:cubicBezTo>
                  <a:cubicBezTo>
                    <a:pt x="2252" y="998"/>
                    <a:pt x="2251" y="996"/>
                    <a:pt x="2250" y="994"/>
                  </a:cubicBezTo>
                  <a:cubicBezTo>
                    <a:pt x="2249" y="991"/>
                    <a:pt x="2247" y="992"/>
                    <a:pt x="2245" y="989"/>
                  </a:cubicBezTo>
                  <a:cubicBezTo>
                    <a:pt x="2252" y="992"/>
                    <a:pt x="2255" y="978"/>
                    <a:pt x="2261" y="982"/>
                  </a:cubicBezTo>
                  <a:cubicBezTo>
                    <a:pt x="2263" y="976"/>
                    <a:pt x="2257" y="979"/>
                    <a:pt x="2255" y="979"/>
                  </a:cubicBezTo>
                  <a:cubicBezTo>
                    <a:pt x="2252" y="979"/>
                    <a:pt x="2252" y="981"/>
                    <a:pt x="2250" y="981"/>
                  </a:cubicBezTo>
                  <a:cubicBezTo>
                    <a:pt x="2247" y="982"/>
                    <a:pt x="2248" y="979"/>
                    <a:pt x="2246" y="982"/>
                  </a:cubicBezTo>
                  <a:cubicBezTo>
                    <a:pt x="2239" y="989"/>
                    <a:pt x="2232" y="976"/>
                    <a:pt x="2237" y="970"/>
                  </a:cubicBezTo>
                  <a:cubicBezTo>
                    <a:pt x="2240" y="967"/>
                    <a:pt x="2243" y="970"/>
                    <a:pt x="2246" y="970"/>
                  </a:cubicBezTo>
                  <a:cubicBezTo>
                    <a:pt x="2250" y="970"/>
                    <a:pt x="2255" y="968"/>
                    <a:pt x="2259" y="970"/>
                  </a:cubicBezTo>
                  <a:cubicBezTo>
                    <a:pt x="2267" y="975"/>
                    <a:pt x="2272" y="965"/>
                    <a:pt x="2275" y="958"/>
                  </a:cubicBezTo>
                  <a:cubicBezTo>
                    <a:pt x="2271" y="958"/>
                    <a:pt x="2268" y="964"/>
                    <a:pt x="2265" y="966"/>
                  </a:cubicBezTo>
                  <a:cubicBezTo>
                    <a:pt x="2263" y="967"/>
                    <a:pt x="2260" y="965"/>
                    <a:pt x="2258" y="965"/>
                  </a:cubicBezTo>
                  <a:cubicBezTo>
                    <a:pt x="2256" y="965"/>
                    <a:pt x="2257" y="966"/>
                    <a:pt x="2254" y="965"/>
                  </a:cubicBezTo>
                  <a:cubicBezTo>
                    <a:pt x="2250" y="964"/>
                    <a:pt x="2244" y="960"/>
                    <a:pt x="2240" y="962"/>
                  </a:cubicBezTo>
                  <a:cubicBezTo>
                    <a:pt x="2236" y="965"/>
                    <a:pt x="2235" y="968"/>
                    <a:pt x="2232" y="973"/>
                  </a:cubicBezTo>
                  <a:cubicBezTo>
                    <a:pt x="2235" y="978"/>
                    <a:pt x="2230" y="980"/>
                    <a:pt x="2229" y="984"/>
                  </a:cubicBezTo>
                  <a:close/>
                  <a:moveTo>
                    <a:pt x="2237" y="857"/>
                  </a:moveTo>
                  <a:cubicBezTo>
                    <a:pt x="2239" y="861"/>
                    <a:pt x="2242" y="865"/>
                    <a:pt x="2244" y="869"/>
                  </a:cubicBezTo>
                  <a:cubicBezTo>
                    <a:pt x="2248" y="864"/>
                    <a:pt x="2248" y="861"/>
                    <a:pt x="2243" y="857"/>
                  </a:cubicBezTo>
                  <a:cubicBezTo>
                    <a:pt x="2241" y="857"/>
                    <a:pt x="2239" y="857"/>
                    <a:pt x="2237" y="857"/>
                  </a:cubicBezTo>
                  <a:close/>
                  <a:moveTo>
                    <a:pt x="2194" y="1043"/>
                  </a:moveTo>
                  <a:cubicBezTo>
                    <a:pt x="2194" y="1047"/>
                    <a:pt x="2197" y="1051"/>
                    <a:pt x="2200" y="1047"/>
                  </a:cubicBezTo>
                  <a:cubicBezTo>
                    <a:pt x="2203" y="1043"/>
                    <a:pt x="2196" y="1042"/>
                    <a:pt x="2194" y="1043"/>
                  </a:cubicBezTo>
                  <a:close/>
                  <a:moveTo>
                    <a:pt x="2393" y="576"/>
                  </a:moveTo>
                  <a:cubicBezTo>
                    <a:pt x="2393" y="578"/>
                    <a:pt x="2393" y="582"/>
                    <a:pt x="2392" y="582"/>
                  </a:cubicBezTo>
                  <a:cubicBezTo>
                    <a:pt x="2389" y="584"/>
                    <a:pt x="2388" y="584"/>
                    <a:pt x="2388" y="587"/>
                  </a:cubicBezTo>
                  <a:cubicBezTo>
                    <a:pt x="2387" y="588"/>
                    <a:pt x="2390" y="597"/>
                    <a:pt x="2391" y="597"/>
                  </a:cubicBezTo>
                  <a:cubicBezTo>
                    <a:pt x="2392" y="598"/>
                    <a:pt x="2394" y="594"/>
                    <a:pt x="2395" y="594"/>
                  </a:cubicBezTo>
                  <a:cubicBezTo>
                    <a:pt x="2396" y="594"/>
                    <a:pt x="2399" y="595"/>
                    <a:pt x="2398" y="592"/>
                  </a:cubicBezTo>
                  <a:cubicBezTo>
                    <a:pt x="2396" y="590"/>
                    <a:pt x="2391" y="591"/>
                    <a:pt x="2392" y="586"/>
                  </a:cubicBezTo>
                  <a:cubicBezTo>
                    <a:pt x="2394" y="586"/>
                    <a:pt x="2397" y="588"/>
                    <a:pt x="2398" y="587"/>
                  </a:cubicBezTo>
                  <a:cubicBezTo>
                    <a:pt x="2400" y="587"/>
                    <a:pt x="2403" y="585"/>
                    <a:pt x="2404" y="586"/>
                  </a:cubicBezTo>
                  <a:cubicBezTo>
                    <a:pt x="2406" y="588"/>
                    <a:pt x="2413" y="593"/>
                    <a:pt x="2415" y="592"/>
                  </a:cubicBezTo>
                  <a:cubicBezTo>
                    <a:pt x="2415" y="592"/>
                    <a:pt x="2417" y="586"/>
                    <a:pt x="2417" y="585"/>
                  </a:cubicBezTo>
                  <a:cubicBezTo>
                    <a:pt x="2418" y="584"/>
                    <a:pt x="2422" y="582"/>
                    <a:pt x="2423" y="582"/>
                  </a:cubicBezTo>
                  <a:cubicBezTo>
                    <a:pt x="2428" y="582"/>
                    <a:pt x="2431" y="581"/>
                    <a:pt x="2434" y="578"/>
                  </a:cubicBezTo>
                  <a:cubicBezTo>
                    <a:pt x="2426" y="578"/>
                    <a:pt x="2432" y="571"/>
                    <a:pt x="2431" y="567"/>
                  </a:cubicBezTo>
                  <a:cubicBezTo>
                    <a:pt x="2425" y="573"/>
                    <a:pt x="2425" y="572"/>
                    <a:pt x="2418" y="568"/>
                  </a:cubicBezTo>
                  <a:cubicBezTo>
                    <a:pt x="2412" y="565"/>
                    <a:pt x="2410" y="560"/>
                    <a:pt x="2406" y="555"/>
                  </a:cubicBezTo>
                  <a:cubicBezTo>
                    <a:pt x="2402" y="549"/>
                    <a:pt x="2404" y="563"/>
                    <a:pt x="2404" y="565"/>
                  </a:cubicBezTo>
                  <a:cubicBezTo>
                    <a:pt x="2405" y="567"/>
                    <a:pt x="2401" y="570"/>
                    <a:pt x="2401" y="572"/>
                  </a:cubicBezTo>
                  <a:cubicBezTo>
                    <a:pt x="2401" y="575"/>
                    <a:pt x="2402" y="576"/>
                    <a:pt x="2400" y="578"/>
                  </a:cubicBezTo>
                  <a:cubicBezTo>
                    <a:pt x="2398" y="578"/>
                    <a:pt x="2396" y="577"/>
                    <a:pt x="2393" y="576"/>
                  </a:cubicBezTo>
                  <a:close/>
                  <a:moveTo>
                    <a:pt x="1380" y="442"/>
                  </a:moveTo>
                  <a:cubicBezTo>
                    <a:pt x="1380" y="444"/>
                    <a:pt x="1383" y="449"/>
                    <a:pt x="1385" y="448"/>
                  </a:cubicBezTo>
                  <a:cubicBezTo>
                    <a:pt x="1388" y="448"/>
                    <a:pt x="1388" y="444"/>
                    <a:pt x="1385" y="443"/>
                  </a:cubicBezTo>
                  <a:cubicBezTo>
                    <a:pt x="1384" y="440"/>
                    <a:pt x="1382" y="441"/>
                    <a:pt x="1380" y="442"/>
                  </a:cubicBezTo>
                  <a:close/>
                  <a:moveTo>
                    <a:pt x="1572" y="654"/>
                  </a:moveTo>
                  <a:cubicBezTo>
                    <a:pt x="1570" y="656"/>
                    <a:pt x="1566" y="658"/>
                    <a:pt x="1563" y="658"/>
                  </a:cubicBezTo>
                  <a:cubicBezTo>
                    <a:pt x="1561" y="658"/>
                    <a:pt x="1555" y="657"/>
                    <a:pt x="1554" y="659"/>
                  </a:cubicBezTo>
                  <a:cubicBezTo>
                    <a:pt x="1550" y="667"/>
                    <a:pt x="1567" y="662"/>
                    <a:pt x="1568" y="662"/>
                  </a:cubicBezTo>
                  <a:cubicBezTo>
                    <a:pt x="1566" y="658"/>
                    <a:pt x="1570" y="657"/>
                    <a:pt x="1572" y="654"/>
                  </a:cubicBezTo>
                  <a:close/>
                  <a:moveTo>
                    <a:pt x="1508" y="661"/>
                  </a:moveTo>
                  <a:cubicBezTo>
                    <a:pt x="1508" y="658"/>
                    <a:pt x="1502" y="657"/>
                    <a:pt x="1500" y="657"/>
                  </a:cubicBezTo>
                  <a:cubicBezTo>
                    <a:pt x="1494" y="658"/>
                    <a:pt x="1493" y="657"/>
                    <a:pt x="1488" y="654"/>
                  </a:cubicBezTo>
                  <a:cubicBezTo>
                    <a:pt x="1488" y="655"/>
                    <a:pt x="1487" y="657"/>
                    <a:pt x="1486" y="658"/>
                  </a:cubicBezTo>
                  <a:cubicBezTo>
                    <a:pt x="1494" y="661"/>
                    <a:pt x="1500" y="661"/>
                    <a:pt x="1508" y="661"/>
                  </a:cubicBezTo>
                  <a:close/>
                  <a:moveTo>
                    <a:pt x="1390" y="441"/>
                  </a:moveTo>
                  <a:cubicBezTo>
                    <a:pt x="1389" y="443"/>
                    <a:pt x="1390" y="447"/>
                    <a:pt x="1393" y="447"/>
                  </a:cubicBezTo>
                  <a:cubicBezTo>
                    <a:pt x="1396" y="447"/>
                    <a:pt x="1395" y="449"/>
                    <a:pt x="1396" y="453"/>
                  </a:cubicBezTo>
                  <a:cubicBezTo>
                    <a:pt x="1397" y="449"/>
                    <a:pt x="1396" y="445"/>
                    <a:pt x="1401" y="445"/>
                  </a:cubicBezTo>
                  <a:cubicBezTo>
                    <a:pt x="1400" y="444"/>
                    <a:pt x="1399" y="443"/>
                    <a:pt x="1398" y="442"/>
                  </a:cubicBezTo>
                  <a:cubicBezTo>
                    <a:pt x="1409" y="440"/>
                    <a:pt x="1391" y="430"/>
                    <a:pt x="1397" y="440"/>
                  </a:cubicBezTo>
                  <a:cubicBezTo>
                    <a:pt x="1394" y="440"/>
                    <a:pt x="1393" y="439"/>
                    <a:pt x="1395" y="437"/>
                  </a:cubicBezTo>
                  <a:cubicBezTo>
                    <a:pt x="1394" y="437"/>
                    <a:pt x="1393" y="437"/>
                    <a:pt x="1392" y="437"/>
                  </a:cubicBezTo>
                  <a:cubicBezTo>
                    <a:pt x="1393" y="439"/>
                    <a:pt x="1392" y="440"/>
                    <a:pt x="1390" y="441"/>
                  </a:cubicBezTo>
                  <a:close/>
                  <a:moveTo>
                    <a:pt x="1485" y="406"/>
                  </a:moveTo>
                  <a:cubicBezTo>
                    <a:pt x="1480" y="404"/>
                    <a:pt x="1478" y="405"/>
                    <a:pt x="1473" y="406"/>
                  </a:cubicBezTo>
                  <a:cubicBezTo>
                    <a:pt x="1474" y="408"/>
                    <a:pt x="1476" y="410"/>
                    <a:pt x="1474" y="413"/>
                  </a:cubicBezTo>
                  <a:cubicBezTo>
                    <a:pt x="1477" y="409"/>
                    <a:pt x="1482" y="408"/>
                    <a:pt x="1485" y="406"/>
                  </a:cubicBezTo>
                  <a:close/>
                  <a:moveTo>
                    <a:pt x="1370" y="608"/>
                  </a:moveTo>
                  <a:cubicBezTo>
                    <a:pt x="1371" y="610"/>
                    <a:pt x="1369" y="612"/>
                    <a:pt x="1368" y="613"/>
                  </a:cubicBezTo>
                  <a:cubicBezTo>
                    <a:pt x="1368" y="614"/>
                    <a:pt x="1370" y="615"/>
                    <a:pt x="1370" y="615"/>
                  </a:cubicBezTo>
                  <a:cubicBezTo>
                    <a:pt x="1370" y="619"/>
                    <a:pt x="1366" y="619"/>
                    <a:pt x="1369" y="622"/>
                  </a:cubicBezTo>
                  <a:cubicBezTo>
                    <a:pt x="1372" y="624"/>
                    <a:pt x="1374" y="625"/>
                    <a:pt x="1374" y="621"/>
                  </a:cubicBezTo>
                  <a:cubicBezTo>
                    <a:pt x="1375" y="619"/>
                    <a:pt x="1378" y="621"/>
                    <a:pt x="1378" y="617"/>
                  </a:cubicBezTo>
                  <a:cubicBezTo>
                    <a:pt x="1379" y="613"/>
                    <a:pt x="1379" y="609"/>
                    <a:pt x="1380" y="605"/>
                  </a:cubicBezTo>
                  <a:cubicBezTo>
                    <a:pt x="1381" y="597"/>
                    <a:pt x="1372" y="602"/>
                    <a:pt x="1369" y="603"/>
                  </a:cubicBezTo>
                  <a:cubicBezTo>
                    <a:pt x="1369" y="603"/>
                    <a:pt x="1368" y="603"/>
                    <a:pt x="1367" y="602"/>
                  </a:cubicBezTo>
                  <a:cubicBezTo>
                    <a:pt x="1365" y="607"/>
                    <a:pt x="1370" y="605"/>
                    <a:pt x="1370" y="608"/>
                  </a:cubicBezTo>
                  <a:close/>
                  <a:moveTo>
                    <a:pt x="2773" y="338"/>
                  </a:moveTo>
                  <a:cubicBezTo>
                    <a:pt x="2771" y="338"/>
                    <a:pt x="2764" y="336"/>
                    <a:pt x="2763" y="337"/>
                  </a:cubicBezTo>
                  <a:cubicBezTo>
                    <a:pt x="2761" y="339"/>
                    <a:pt x="2763" y="343"/>
                    <a:pt x="2764" y="344"/>
                  </a:cubicBezTo>
                  <a:cubicBezTo>
                    <a:pt x="2768" y="347"/>
                    <a:pt x="2774" y="342"/>
                    <a:pt x="2777" y="345"/>
                  </a:cubicBezTo>
                  <a:cubicBezTo>
                    <a:pt x="2780" y="350"/>
                    <a:pt x="2785" y="351"/>
                    <a:pt x="2788" y="344"/>
                  </a:cubicBezTo>
                  <a:cubicBezTo>
                    <a:pt x="2783" y="342"/>
                    <a:pt x="2778" y="338"/>
                    <a:pt x="2773" y="338"/>
                  </a:cubicBezTo>
                  <a:close/>
                  <a:moveTo>
                    <a:pt x="1444" y="425"/>
                  </a:moveTo>
                  <a:cubicBezTo>
                    <a:pt x="1446" y="423"/>
                    <a:pt x="1448" y="421"/>
                    <a:pt x="1451" y="420"/>
                  </a:cubicBezTo>
                  <a:cubicBezTo>
                    <a:pt x="1448" y="417"/>
                    <a:pt x="1450" y="416"/>
                    <a:pt x="1452" y="413"/>
                  </a:cubicBezTo>
                  <a:cubicBezTo>
                    <a:pt x="1444" y="411"/>
                    <a:pt x="1444" y="419"/>
                    <a:pt x="1444" y="425"/>
                  </a:cubicBezTo>
                  <a:close/>
                  <a:moveTo>
                    <a:pt x="1460" y="387"/>
                  </a:moveTo>
                  <a:cubicBezTo>
                    <a:pt x="1460" y="386"/>
                    <a:pt x="1460" y="385"/>
                    <a:pt x="1460" y="384"/>
                  </a:cubicBezTo>
                  <a:cubicBezTo>
                    <a:pt x="1460" y="384"/>
                    <a:pt x="1461" y="384"/>
                    <a:pt x="1461" y="384"/>
                  </a:cubicBezTo>
                  <a:cubicBezTo>
                    <a:pt x="1460" y="379"/>
                    <a:pt x="1454" y="383"/>
                    <a:pt x="1460" y="387"/>
                  </a:cubicBezTo>
                  <a:close/>
                  <a:moveTo>
                    <a:pt x="1370" y="589"/>
                  </a:moveTo>
                  <a:cubicBezTo>
                    <a:pt x="1367" y="592"/>
                    <a:pt x="1372" y="597"/>
                    <a:pt x="1375" y="597"/>
                  </a:cubicBezTo>
                  <a:cubicBezTo>
                    <a:pt x="1377" y="590"/>
                    <a:pt x="1377" y="588"/>
                    <a:pt x="1377" y="581"/>
                  </a:cubicBezTo>
                  <a:cubicBezTo>
                    <a:pt x="1374" y="582"/>
                    <a:pt x="1376" y="583"/>
                    <a:pt x="1375" y="585"/>
                  </a:cubicBezTo>
                  <a:cubicBezTo>
                    <a:pt x="1374" y="587"/>
                    <a:pt x="1372" y="588"/>
                    <a:pt x="1370" y="589"/>
                  </a:cubicBezTo>
                  <a:close/>
                  <a:moveTo>
                    <a:pt x="2508" y="1024"/>
                  </a:moveTo>
                  <a:cubicBezTo>
                    <a:pt x="2506" y="1023"/>
                    <a:pt x="2506" y="1020"/>
                    <a:pt x="2503" y="1019"/>
                  </a:cubicBezTo>
                  <a:cubicBezTo>
                    <a:pt x="2503" y="1021"/>
                    <a:pt x="2503" y="1023"/>
                    <a:pt x="2505" y="1025"/>
                  </a:cubicBezTo>
                  <a:cubicBezTo>
                    <a:pt x="2506" y="1026"/>
                    <a:pt x="2505" y="1028"/>
                    <a:pt x="2506" y="1029"/>
                  </a:cubicBezTo>
                  <a:cubicBezTo>
                    <a:pt x="2508" y="1031"/>
                    <a:pt x="2515" y="1034"/>
                    <a:pt x="2513" y="1028"/>
                  </a:cubicBezTo>
                  <a:cubicBezTo>
                    <a:pt x="2512" y="1027"/>
                    <a:pt x="2510" y="1025"/>
                    <a:pt x="2508" y="1024"/>
                  </a:cubicBezTo>
                  <a:close/>
                  <a:moveTo>
                    <a:pt x="2341" y="676"/>
                  </a:moveTo>
                  <a:cubicBezTo>
                    <a:pt x="2342" y="675"/>
                    <a:pt x="2344" y="679"/>
                    <a:pt x="2345" y="678"/>
                  </a:cubicBezTo>
                  <a:cubicBezTo>
                    <a:pt x="2346" y="677"/>
                    <a:pt x="2349" y="674"/>
                    <a:pt x="2349" y="673"/>
                  </a:cubicBezTo>
                  <a:cubicBezTo>
                    <a:pt x="2349" y="663"/>
                    <a:pt x="2337" y="671"/>
                    <a:pt x="2335" y="670"/>
                  </a:cubicBezTo>
                  <a:cubicBezTo>
                    <a:pt x="2332" y="676"/>
                    <a:pt x="2330" y="675"/>
                    <a:pt x="2332" y="682"/>
                  </a:cubicBezTo>
                  <a:cubicBezTo>
                    <a:pt x="2337" y="685"/>
                    <a:pt x="2338" y="678"/>
                    <a:pt x="2341" y="676"/>
                  </a:cubicBezTo>
                  <a:close/>
                  <a:moveTo>
                    <a:pt x="2296" y="1000"/>
                  </a:moveTo>
                  <a:cubicBezTo>
                    <a:pt x="2292" y="1005"/>
                    <a:pt x="2299" y="1005"/>
                    <a:pt x="2301" y="1005"/>
                  </a:cubicBezTo>
                  <a:cubicBezTo>
                    <a:pt x="2302" y="1004"/>
                    <a:pt x="2302" y="1001"/>
                    <a:pt x="2303" y="1002"/>
                  </a:cubicBezTo>
                  <a:cubicBezTo>
                    <a:pt x="2305" y="1002"/>
                    <a:pt x="2307" y="1004"/>
                    <a:pt x="2309" y="1003"/>
                  </a:cubicBezTo>
                  <a:cubicBezTo>
                    <a:pt x="2313" y="1002"/>
                    <a:pt x="2315" y="1004"/>
                    <a:pt x="2319" y="1007"/>
                  </a:cubicBezTo>
                  <a:cubicBezTo>
                    <a:pt x="2320" y="998"/>
                    <a:pt x="2312" y="998"/>
                    <a:pt x="2307" y="996"/>
                  </a:cubicBezTo>
                  <a:cubicBezTo>
                    <a:pt x="2302" y="997"/>
                    <a:pt x="2298" y="997"/>
                    <a:pt x="2296" y="1000"/>
                  </a:cubicBezTo>
                  <a:close/>
                  <a:moveTo>
                    <a:pt x="2647" y="1348"/>
                  </a:moveTo>
                  <a:cubicBezTo>
                    <a:pt x="2647" y="1345"/>
                    <a:pt x="2646" y="1342"/>
                    <a:pt x="2645" y="1340"/>
                  </a:cubicBezTo>
                  <a:cubicBezTo>
                    <a:pt x="2641" y="1342"/>
                    <a:pt x="2640" y="1342"/>
                    <a:pt x="2639" y="1346"/>
                  </a:cubicBezTo>
                  <a:cubicBezTo>
                    <a:pt x="2638" y="1350"/>
                    <a:pt x="2636" y="1348"/>
                    <a:pt x="2634" y="1352"/>
                  </a:cubicBezTo>
                  <a:cubicBezTo>
                    <a:pt x="2632" y="1354"/>
                    <a:pt x="2633" y="1358"/>
                    <a:pt x="2631" y="1360"/>
                  </a:cubicBezTo>
                  <a:cubicBezTo>
                    <a:pt x="2629" y="1363"/>
                    <a:pt x="2626" y="1365"/>
                    <a:pt x="2624" y="1367"/>
                  </a:cubicBezTo>
                  <a:cubicBezTo>
                    <a:pt x="2622" y="1369"/>
                    <a:pt x="2620" y="1371"/>
                    <a:pt x="2617" y="1372"/>
                  </a:cubicBezTo>
                  <a:cubicBezTo>
                    <a:pt x="2615" y="1373"/>
                    <a:pt x="2610" y="1374"/>
                    <a:pt x="2609" y="1376"/>
                  </a:cubicBezTo>
                  <a:cubicBezTo>
                    <a:pt x="2605" y="1382"/>
                    <a:pt x="2600" y="1388"/>
                    <a:pt x="2596" y="1394"/>
                  </a:cubicBezTo>
                  <a:cubicBezTo>
                    <a:pt x="2591" y="1400"/>
                    <a:pt x="2605" y="1398"/>
                    <a:pt x="2606" y="1400"/>
                  </a:cubicBezTo>
                  <a:cubicBezTo>
                    <a:pt x="2609" y="1403"/>
                    <a:pt x="2618" y="1406"/>
                    <a:pt x="2621" y="1402"/>
                  </a:cubicBezTo>
                  <a:cubicBezTo>
                    <a:pt x="2624" y="1397"/>
                    <a:pt x="2630" y="1391"/>
                    <a:pt x="2631" y="1385"/>
                  </a:cubicBezTo>
                  <a:cubicBezTo>
                    <a:pt x="2633" y="1377"/>
                    <a:pt x="2636" y="1376"/>
                    <a:pt x="2642" y="1372"/>
                  </a:cubicBezTo>
                  <a:cubicBezTo>
                    <a:pt x="2643" y="1373"/>
                    <a:pt x="2644" y="1375"/>
                    <a:pt x="2646" y="1375"/>
                  </a:cubicBezTo>
                  <a:cubicBezTo>
                    <a:pt x="2643" y="1370"/>
                    <a:pt x="2643" y="1369"/>
                    <a:pt x="2646" y="1365"/>
                  </a:cubicBezTo>
                  <a:cubicBezTo>
                    <a:pt x="2649" y="1361"/>
                    <a:pt x="2653" y="1357"/>
                    <a:pt x="2656" y="1353"/>
                  </a:cubicBezTo>
                  <a:cubicBezTo>
                    <a:pt x="2655" y="1350"/>
                    <a:pt x="2654" y="1347"/>
                    <a:pt x="2653" y="1344"/>
                  </a:cubicBezTo>
                  <a:cubicBezTo>
                    <a:pt x="2651" y="1345"/>
                    <a:pt x="2649" y="1347"/>
                    <a:pt x="2647" y="1348"/>
                  </a:cubicBezTo>
                  <a:close/>
                  <a:moveTo>
                    <a:pt x="2606" y="1403"/>
                  </a:moveTo>
                  <a:cubicBezTo>
                    <a:pt x="2604" y="1404"/>
                    <a:pt x="2605" y="1408"/>
                    <a:pt x="2603" y="1410"/>
                  </a:cubicBezTo>
                  <a:cubicBezTo>
                    <a:pt x="2606" y="1408"/>
                    <a:pt x="2613" y="1409"/>
                    <a:pt x="2606" y="1403"/>
                  </a:cubicBezTo>
                  <a:close/>
                  <a:moveTo>
                    <a:pt x="2685" y="1310"/>
                  </a:moveTo>
                  <a:cubicBezTo>
                    <a:pt x="2679" y="1314"/>
                    <a:pt x="2678" y="1314"/>
                    <a:pt x="2671" y="1312"/>
                  </a:cubicBezTo>
                  <a:cubicBezTo>
                    <a:pt x="2667" y="1311"/>
                    <a:pt x="2669" y="1303"/>
                    <a:pt x="2665" y="1300"/>
                  </a:cubicBezTo>
                  <a:cubicBezTo>
                    <a:pt x="2665" y="1305"/>
                    <a:pt x="2662" y="1309"/>
                    <a:pt x="2660" y="1303"/>
                  </a:cubicBezTo>
                  <a:cubicBezTo>
                    <a:pt x="2659" y="1301"/>
                    <a:pt x="2660" y="1299"/>
                    <a:pt x="2659" y="1297"/>
                  </a:cubicBezTo>
                  <a:cubicBezTo>
                    <a:pt x="2658" y="1296"/>
                    <a:pt x="2657" y="1294"/>
                    <a:pt x="2656" y="1293"/>
                  </a:cubicBezTo>
                  <a:cubicBezTo>
                    <a:pt x="2654" y="1287"/>
                    <a:pt x="2658" y="1288"/>
                    <a:pt x="2651" y="1285"/>
                  </a:cubicBezTo>
                  <a:cubicBezTo>
                    <a:pt x="2648" y="1284"/>
                    <a:pt x="2646" y="1281"/>
                    <a:pt x="2643" y="1280"/>
                  </a:cubicBezTo>
                  <a:cubicBezTo>
                    <a:pt x="2645" y="1283"/>
                    <a:pt x="2646" y="1287"/>
                    <a:pt x="2648" y="1290"/>
                  </a:cubicBezTo>
                  <a:cubicBezTo>
                    <a:pt x="2649" y="1290"/>
                    <a:pt x="2649" y="1289"/>
                    <a:pt x="2650" y="1289"/>
                  </a:cubicBezTo>
                  <a:cubicBezTo>
                    <a:pt x="2652" y="1292"/>
                    <a:pt x="2655" y="1306"/>
                    <a:pt x="2659" y="1304"/>
                  </a:cubicBezTo>
                  <a:cubicBezTo>
                    <a:pt x="2658" y="1309"/>
                    <a:pt x="2661" y="1313"/>
                    <a:pt x="2659" y="1317"/>
                  </a:cubicBezTo>
                  <a:cubicBezTo>
                    <a:pt x="2657" y="1323"/>
                    <a:pt x="2656" y="1324"/>
                    <a:pt x="2652" y="1328"/>
                  </a:cubicBezTo>
                  <a:cubicBezTo>
                    <a:pt x="2654" y="1329"/>
                    <a:pt x="2655" y="1331"/>
                    <a:pt x="2657" y="1333"/>
                  </a:cubicBezTo>
                  <a:cubicBezTo>
                    <a:pt x="2659" y="1333"/>
                    <a:pt x="2663" y="1333"/>
                    <a:pt x="2663" y="1335"/>
                  </a:cubicBezTo>
                  <a:cubicBezTo>
                    <a:pt x="2666" y="1339"/>
                    <a:pt x="2660" y="1345"/>
                    <a:pt x="2658" y="1347"/>
                  </a:cubicBezTo>
                  <a:cubicBezTo>
                    <a:pt x="2662" y="1349"/>
                    <a:pt x="2667" y="1352"/>
                    <a:pt x="2670" y="1346"/>
                  </a:cubicBezTo>
                  <a:cubicBezTo>
                    <a:pt x="2672" y="1341"/>
                    <a:pt x="2677" y="1334"/>
                    <a:pt x="2677" y="1329"/>
                  </a:cubicBezTo>
                  <a:cubicBezTo>
                    <a:pt x="2676" y="1325"/>
                    <a:pt x="2681" y="1325"/>
                    <a:pt x="2683" y="1326"/>
                  </a:cubicBezTo>
                  <a:cubicBezTo>
                    <a:pt x="2685" y="1327"/>
                    <a:pt x="2683" y="1324"/>
                    <a:pt x="2684" y="1323"/>
                  </a:cubicBezTo>
                  <a:cubicBezTo>
                    <a:pt x="2687" y="1320"/>
                    <a:pt x="2692" y="1311"/>
                    <a:pt x="2685" y="1310"/>
                  </a:cubicBezTo>
                  <a:close/>
                  <a:moveTo>
                    <a:pt x="1323" y="615"/>
                  </a:moveTo>
                  <a:cubicBezTo>
                    <a:pt x="1324" y="617"/>
                    <a:pt x="1326" y="618"/>
                    <a:pt x="1327" y="619"/>
                  </a:cubicBezTo>
                  <a:cubicBezTo>
                    <a:pt x="1329" y="618"/>
                    <a:pt x="1330" y="617"/>
                    <a:pt x="1331" y="616"/>
                  </a:cubicBezTo>
                  <a:cubicBezTo>
                    <a:pt x="1329" y="610"/>
                    <a:pt x="1327" y="613"/>
                    <a:pt x="1323" y="615"/>
                  </a:cubicBezTo>
                  <a:close/>
                  <a:moveTo>
                    <a:pt x="2759" y="312"/>
                  </a:moveTo>
                  <a:cubicBezTo>
                    <a:pt x="2759" y="317"/>
                    <a:pt x="2760" y="319"/>
                    <a:pt x="2756" y="321"/>
                  </a:cubicBezTo>
                  <a:cubicBezTo>
                    <a:pt x="2753" y="322"/>
                    <a:pt x="2755" y="327"/>
                    <a:pt x="2756" y="330"/>
                  </a:cubicBezTo>
                  <a:cubicBezTo>
                    <a:pt x="2750" y="329"/>
                    <a:pt x="2748" y="329"/>
                    <a:pt x="2744" y="325"/>
                  </a:cubicBezTo>
                  <a:cubicBezTo>
                    <a:pt x="2741" y="323"/>
                    <a:pt x="2734" y="327"/>
                    <a:pt x="2733" y="323"/>
                  </a:cubicBezTo>
                  <a:cubicBezTo>
                    <a:pt x="2732" y="318"/>
                    <a:pt x="2733" y="313"/>
                    <a:pt x="2728" y="313"/>
                  </a:cubicBezTo>
                  <a:cubicBezTo>
                    <a:pt x="2722" y="312"/>
                    <a:pt x="2717" y="312"/>
                    <a:pt x="2711" y="312"/>
                  </a:cubicBezTo>
                  <a:cubicBezTo>
                    <a:pt x="2708" y="311"/>
                    <a:pt x="2714" y="301"/>
                    <a:pt x="2706" y="303"/>
                  </a:cubicBezTo>
                  <a:cubicBezTo>
                    <a:pt x="2703" y="303"/>
                    <a:pt x="2704" y="313"/>
                    <a:pt x="2704" y="316"/>
                  </a:cubicBezTo>
                  <a:cubicBezTo>
                    <a:pt x="2704" y="322"/>
                    <a:pt x="2685" y="324"/>
                    <a:pt x="2680" y="325"/>
                  </a:cubicBezTo>
                  <a:cubicBezTo>
                    <a:pt x="2685" y="328"/>
                    <a:pt x="2690" y="330"/>
                    <a:pt x="2690" y="335"/>
                  </a:cubicBezTo>
                  <a:cubicBezTo>
                    <a:pt x="2690" y="342"/>
                    <a:pt x="2693" y="345"/>
                    <a:pt x="2697" y="350"/>
                  </a:cubicBezTo>
                  <a:cubicBezTo>
                    <a:pt x="2697" y="351"/>
                    <a:pt x="2694" y="355"/>
                    <a:pt x="2693" y="355"/>
                  </a:cubicBezTo>
                  <a:cubicBezTo>
                    <a:pt x="2692" y="356"/>
                    <a:pt x="2688" y="354"/>
                    <a:pt x="2686" y="354"/>
                  </a:cubicBezTo>
                  <a:cubicBezTo>
                    <a:pt x="2684" y="353"/>
                    <a:pt x="2678" y="351"/>
                    <a:pt x="2675" y="352"/>
                  </a:cubicBezTo>
                  <a:cubicBezTo>
                    <a:pt x="2665" y="358"/>
                    <a:pt x="2655" y="365"/>
                    <a:pt x="2645" y="371"/>
                  </a:cubicBezTo>
                  <a:cubicBezTo>
                    <a:pt x="2637" y="376"/>
                    <a:pt x="2628" y="378"/>
                    <a:pt x="2625" y="387"/>
                  </a:cubicBezTo>
                  <a:cubicBezTo>
                    <a:pt x="2618" y="380"/>
                    <a:pt x="2617" y="379"/>
                    <a:pt x="2608" y="381"/>
                  </a:cubicBezTo>
                  <a:cubicBezTo>
                    <a:pt x="2599" y="382"/>
                    <a:pt x="2599" y="382"/>
                    <a:pt x="2593" y="390"/>
                  </a:cubicBezTo>
                  <a:cubicBezTo>
                    <a:pt x="2593" y="387"/>
                    <a:pt x="2593" y="385"/>
                    <a:pt x="2593" y="382"/>
                  </a:cubicBezTo>
                  <a:cubicBezTo>
                    <a:pt x="2590" y="383"/>
                    <a:pt x="2585" y="387"/>
                    <a:pt x="2582" y="387"/>
                  </a:cubicBezTo>
                  <a:cubicBezTo>
                    <a:pt x="2579" y="386"/>
                    <a:pt x="2575" y="384"/>
                    <a:pt x="2573" y="388"/>
                  </a:cubicBezTo>
                  <a:cubicBezTo>
                    <a:pt x="2568" y="396"/>
                    <a:pt x="2563" y="404"/>
                    <a:pt x="2558" y="412"/>
                  </a:cubicBezTo>
                  <a:cubicBezTo>
                    <a:pt x="2561" y="413"/>
                    <a:pt x="2570" y="414"/>
                    <a:pt x="2569" y="417"/>
                  </a:cubicBezTo>
                  <a:cubicBezTo>
                    <a:pt x="2567" y="425"/>
                    <a:pt x="2567" y="426"/>
                    <a:pt x="2571" y="432"/>
                  </a:cubicBezTo>
                  <a:cubicBezTo>
                    <a:pt x="2564" y="435"/>
                    <a:pt x="2556" y="439"/>
                    <a:pt x="2561" y="449"/>
                  </a:cubicBezTo>
                  <a:cubicBezTo>
                    <a:pt x="2561" y="451"/>
                    <a:pt x="2555" y="454"/>
                    <a:pt x="2553" y="454"/>
                  </a:cubicBezTo>
                  <a:cubicBezTo>
                    <a:pt x="2549" y="455"/>
                    <a:pt x="2546" y="455"/>
                    <a:pt x="2545" y="460"/>
                  </a:cubicBezTo>
                  <a:cubicBezTo>
                    <a:pt x="2545" y="465"/>
                    <a:pt x="2546" y="469"/>
                    <a:pt x="2541" y="471"/>
                  </a:cubicBezTo>
                  <a:cubicBezTo>
                    <a:pt x="2535" y="472"/>
                    <a:pt x="2535" y="472"/>
                    <a:pt x="2534" y="479"/>
                  </a:cubicBezTo>
                  <a:cubicBezTo>
                    <a:pt x="2533" y="486"/>
                    <a:pt x="2524" y="493"/>
                    <a:pt x="2520" y="498"/>
                  </a:cubicBezTo>
                  <a:cubicBezTo>
                    <a:pt x="2514" y="474"/>
                    <a:pt x="2497" y="427"/>
                    <a:pt x="2526" y="413"/>
                  </a:cubicBezTo>
                  <a:cubicBezTo>
                    <a:pt x="2534" y="409"/>
                    <a:pt x="2539" y="408"/>
                    <a:pt x="2544" y="400"/>
                  </a:cubicBezTo>
                  <a:cubicBezTo>
                    <a:pt x="2548" y="392"/>
                    <a:pt x="2554" y="388"/>
                    <a:pt x="2561" y="383"/>
                  </a:cubicBezTo>
                  <a:cubicBezTo>
                    <a:pt x="2566" y="379"/>
                    <a:pt x="2572" y="377"/>
                    <a:pt x="2574" y="371"/>
                  </a:cubicBezTo>
                  <a:cubicBezTo>
                    <a:pt x="2575" y="366"/>
                    <a:pt x="2576" y="361"/>
                    <a:pt x="2577" y="356"/>
                  </a:cubicBezTo>
                  <a:cubicBezTo>
                    <a:pt x="2578" y="355"/>
                    <a:pt x="2584" y="355"/>
                    <a:pt x="2586" y="354"/>
                  </a:cubicBezTo>
                  <a:cubicBezTo>
                    <a:pt x="2581" y="353"/>
                    <a:pt x="2578" y="353"/>
                    <a:pt x="2573" y="353"/>
                  </a:cubicBezTo>
                  <a:cubicBezTo>
                    <a:pt x="2570" y="354"/>
                    <a:pt x="2568" y="360"/>
                    <a:pt x="2566" y="363"/>
                  </a:cubicBezTo>
                  <a:cubicBezTo>
                    <a:pt x="2562" y="369"/>
                    <a:pt x="2553" y="374"/>
                    <a:pt x="2548" y="378"/>
                  </a:cubicBezTo>
                  <a:cubicBezTo>
                    <a:pt x="2545" y="371"/>
                    <a:pt x="2546" y="368"/>
                    <a:pt x="2547" y="361"/>
                  </a:cubicBezTo>
                  <a:cubicBezTo>
                    <a:pt x="2542" y="364"/>
                    <a:pt x="2540" y="365"/>
                    <a:pt x="2534" y="365"/>
                  </a:cubicBezTo>
                  <a:cubicBezTo>
                    <a:pt x="2528" y="365"/>
                    <a:pt x="2526" y="364"/>
                    <a:pt x="2521" y="368"/>
                  </a:cubicBezTo>
                  <a:cubicBezTo>
                    <a:pt x="2514" y="374"/>
                    <a:pt x="2507" y="381"/>
                    <a:pt x="2501" y="389"/>
                  </a:cubicBezTo>
                  <a:cubicBezTo>
                    <a:pt x="2503" y="391"/>
                    <a:pt x="2508" y="393"/>
                    <a:pt x="2506" y="396"/>
                  </a:cubicBezTo>
                  <a:cubicBezTo>
                    <a:pt x="2506" y="397"/>
                    <a:pt x="2499" y="398"/>
                    <a:pt x="2498" y="398"/>
                  </a:cubicBezTo>
                  <a:cubicBezTo>
                    <a:pt x="2490" y="399"/>
                    <a:pt x="2483" y="399"/>
                    <a:pt x="2476" y="400"/>
                  </a:cubicBezTo>
                  <a:cubicBezTo>
                    <a:pt x="2479" y="398"/>
                    <a:pt x="2481" y="397"/>
                    <a:pt x="2484" y="395"/>
                  </a:cubicBezTo>
                  <a:cubicBezTo>
                    <a:pt x="2477" y="393"/>
                    <a:pt x="2470" y="392"/>
                    <a:pt x="2464" y="391"/>
                  </a:cubicBezTo>
                  <a:cubicBezTo>
                    <a:pt x="2462" y="390"/>
                    <a:pt x="2457" y="395"/>
                    <a:pt x="2456" y="396"/>
                  </a:cubicBezTo>
                  <a:cubicBezTo>
                    <a:pt x="2453" y="397"/>
                    <a:pt x="2451" y="396"/>
                    <a:pt x="2448" y="395"/>
                  </a:cubicBezTo>
                  <a:cubicBezTo>
                    <a:pt x="2442" y="394"/>
                    <a:pt x="2437" y="394"/>
                    <a:pt x="2430" y="394"/>
                  </a:cubicBezTo>
                  <a:cubicBezTo>
                    <a:pt x="2427" y="395"/>
                    <a:pt x="2415" y="393"/>
                    <a:pt x="2412" y="396"/>
                  </a:cubicBezTo>
                  <a:cubicBezTo>
                    <a:pt x="2402" y="405"/>
                    <a:pt x="2392" y="415"/>
                    <a:pt x="2382" y="425"/>
                  </a:cubicBezTo>
                  <a:cubicBezTo>
                    <a:pt x="2372" y="435"/>
                    <a:pt x="2362" y="442"/>
                    <a:pt x="2351" y="450"/>
                  </a:cubicBezTo>
                  <a:cubicBezTo>
                    <a:pt x="2353" y="453"/>
                    <a:pt x="2355" y="453"/>
                    <a:pt x="2358" y="453"/>
                  </a:cubicBezTo>
                  <a:cubicBezTo>
                    <a:pt x="2362" y="453"/>
                    <a:pt x="2363" y="453"/>
                    <a:pt x="2364" y="457"/>
                  </a:cubicBezTo>
                  <a:cubicBezTo>
                    <a:pt x="2365" y="458"/>
                    <a:pt x="2366" y="464"/>
                    <a:pt x="2367" y="464"/>
                  </a:cubicBezTo>
                  <a:cubicBezTo>
                    <a:pt x="2375" y="465"/>
                    <a:pt x="2376" y="466"/>
                    <a:pt x="2380" y="458"/>
                  </a:cubicBezTo>
                  <a:cubicBezTo>
                    <a:pt x="2383" y="451"/>
                    <a:pt x="2402" y="467"/>
                    <a:pt x="2401" y="472"/>
                  </a:cubicBezTo>
                  <a:cubicBezTo>
                    <a:pt x="2399" y="485"/>
                    <a:pt x="2396" y="497"/>
                    <a:pt x="2393" y="510"/>
                  </a:cubicBezTo>
                  <a:cubicBezTo>
                    <a:pt x="2391" y="522"/>
                    <a:pt x="2387" y="528"/>
                    <a:pt x="2380" y="538"/>
                  </a:cubicBezTo>
                  <a:cubicBezTo>
                    <a:pt x="2374" y="548"/>
                    <a:pt x="2369" y="557"/>
                    <a:pt x="2361" y="564"/>
                  </a:cubicBezTo>
                  <a:cubicBezTo>
                    <a:pt x="2356" y="570"/>
                    <a:pt x="2351" y="575"/>
                    <a:pt x="2346" y="580"/>
                  </a:cubicBezTo>
                  <a:cubicBezTo>
                    <a:pt x="2343" y="583"/>
                    <a:pt x="2337" y="583"/>
                    <a:pt x="2333" y="584"/>
                  </a:cubicBezTo>
                  <a:cubicBezTo>
                    <a:pt x="2331" y="584"/>
                    <a:pt x="2329" y="579"/>
                    <a:pt x="2328" y="578"/>
                  </a:cubicBezTo>
                  <a:cubicBezTo>
                    <a:pt x="2326" y="578"/>
                    <a:pt x="2322" y="582"/>
                    <a:pt x="2321" y="583"/>
                  </a:cubicBezTo>
                  <a:cubicBezTo>
                    <a:pt x="2315" y="586"/>
                    <a:pt x="2315" y="588"/>
                    <a:pt x="2312" y="595"/>
                  </a:cubicBezTo>
                  <a:cubicBezTo>
                    <a:pt x="2309" y="606"/>
                    <a:pt x="2300" y="612"/>
                    <a:pt x="2292" y="620"/>
                  </a:cubicBezTo>
                  <a:cubicBezTo>
                    <a:pt x="2301" y="627"/>
                    <a:pt x="2309" y="636"/>
                    <a:pt x="2307" y="649"/>
                  </a:cubicBezTo>
                  <a:cubicBezTo>
                    <a:pt x="2306" y="658"/>
                    <a:pt x="2307" y="659"/>
                    <a:pt x="2299" y="663"/>
                  </a:cubicBezTo>
                  <a:cubicBezTo>
                    <a:pt x="2294" y="666"/>
                    <a:pt x="2290" y="666"/>
                    <a:pt x="2284" y="666"/>
                  </a:cubicBezTo>
                  <a:cubicBezTo>
                    <a:pt x="2284" y="661"/>
                    <a:pt x="2285" y="656"/>
                    <a:pt x="2286" y="651"/>
                  </a:cubicBezTo>
                  <a:cubicBezTo>
                    <a:pt x="2286" y="645"/>
                    <a:pt x="2281" y="646"/>
                    <a:pt x="2286" y="641"/>
                  </a:cubicBezTo>
                  <a:cubicBezTo>
                    <a:pt x="2288" y="637"/>
                    <a:pt x="2287" y="633"/>
                    <a:pt x="2283" y="633"/>
                  </a:cubicBezTo>
                  <a:cubicBezTo>
                    <a:pt x="2279" y="634"/>
                    <a:pt x="2273" y="636"/>
                    <a:pt x="2272" y="630"/>
                  </a:cubicBezTo>
                  <a:cubicBezTo>
                    <a:pt x="2271" y="627"/>
                    <a:pt x="2275" y="620"/>
                    <a:pt x="2276" y="617"/>
                  </a:cubicBezTo>
                  <a:cubicBezTo>
                    <a:pt x="2276" y="617"/>
                    <a:pt x="2268" y="611"/>
                    <a:pt x="2267" y="611"/>
                  </a:cubicBezTo>
                  <a:cubicBezTo>
                    <a:pt x="2264" y="611"/>
                    <a:pt x="2258" y="616"/>
                    <a:pt x="2256" y="618"/>
                  </a:cubicBezTo>
                  <a:cubicBezTo>
                    <a:pt x="2252" y="620"/>
                    <a:pt x="2248" y="623"/>
                    <a:pt x="2244" y="625"/>
                  </a:cubicBezTo>
                  <a:cubicBezTo>
                    <a:pt x="2241" y="617"/>
                    <a:pt x="2248" y="612"/>
                    <a:pt x="2253" y="607"/>
                  </a:cubicBezTo>
                  <a:cubicBezTo>
                    <a:pt x="2248" y="604"/>
                    <a:pt x="2248" y="603"/>
                    <a:pt x="2243" y="605"/>
                  </a:cubicBezTo>
                  <a:cubicBezTo>
                    <a:pt x="2239" y="607"/>
                    <a:pt x="2237" y="609"/>
                    <a:pt x="2234" y="612"/>
                  </a:cubicBezTo>
                  <a:cubicBezTo>
                    <a:pt x="2230" y="615"/>
                    <a:pt x="2228" y="617"/>
                    <a:pt x="2223" y="618"/>
                  </a:cubicBezTo>
                  <a:cubicBezTo>
                    <a:pt x="2222" y="619"/>
                    <a:pt x="2214" y="621"/>
                    <a:pt x="2216" y="624"/>
                  </a:cubicBezTo>
                  <a:cubicBezTo>
                    <a:pt x="2219" y="627"/>
                    <a:pt x="2222" y="630"/>
                    <a:pt x="2225" y="634"/>
                  </a:cubicBezTo>
                  <a:cubicBezTo>
                    <a:pt x="2228" y="640"/>
                    <a:pt x="2228" y="639"/>
                    <a:pt x="2233" y="636"/>
                  </a:cubicBezTo>
                  <a:cubicBezTo>
                    <a:pt x="2241" y="632"/>
                    <a:pt x="2247" y="636"/>
                    <a:pt x="2256" y="638"/>
                  </a:cubicBezTo>
                  <a:cubicBezTo>
                    <a:pt x="2247" y="645"/>
                    <a:pt x="2237" y="653"/>
                    <a:pt x="2228" y="661"/>
                  </a:cubicBezTo>
                  <a:cubicBezTo>
                    <a:pt x="2232" y="664"/>
                    <a:pt x="2237" y="667"/>
                    <a:pt x="2239" y="672"/>
                  </a:cubicBezTo>
                  <a:cubicBezTo>
                    <a:pt x="2242" y="678"/>
                    <a:pt x="2245" y="684"/>
                    <a:pt x="2248" y="691"/>
                  </a:cubicBezTo>
                  <a:cubicBezTo>
                    <a:pt x="2243" y="690"/>
                    <a:pt x="2239" y="689"/>
                    <a:pt x="2234" y="688"/>
                  </a:cubicBezTo>
                  <a:cubicBezTo>
                    <a:pt x="2239" y="692"/>
                    <a:pt x="2244" y="695"/>
                    <a:pt x="2249" y="699"/>
                  </a:cubicBezTo>
                  <a:cubicBezTo>
                    <a:pt x="2245" y="702"/>
                    <a:pt x="2241" y="704"/>
                    <a:pt x="2238" y="707"/>
                  </a:cubicBezTo>
                  <a:cubicBezTo>
                    <a:pt x="2242" y="708"/>
                    <a:pt x="2247" y="710"/>
                    <a:pt x="2251" y="711"/>
                  </a:cubicBezTo>
                  <a:cubicBezTo>
                    <a:pt x="2246" y="721"/>
                    <a:pt x="2241" y="734"/>
                    <a:pt x="2234" y="744"/>
                  </a:cubicBezTo>
                  <a:cubicBezTo>
                    <a:pt x="2226" y="753"/>
                    <a:pt x="2220" y="764"/>
                    <a:pt x="2209" y="769"/>
                  </a:cubicBezTo>
                  <a:cubicBezTo>
                    <a:pt x="2197" y="774"/>
                    <a:pt x="2185" y="779"/>
                    <a:pt x="2173" y="783"/>
                  </a:cubicBezTo>
                  <a:cubicBezTo>
                    <a:pt x="2170" y="784"/>
                    <a:pt x="2166" y="786"/>
                    <a:pt x="2162" y="787"/>
                  </a:cubicBezTo>
                  <a:cubicBezTo>
                    <a:pt x="2159" y="788"/>
                    <a:pt x="2160" y="788"/>
                    <a:pt x="2161" y="792"/>
                  </a:cubicBezTo>
                  <a:cubicBezTo>
                    <a:pt x="2161" y="794"/>
                    <a:pt x="2161" y="799"/>
                    <a:pt x="2157" y="797"/>
                  </a:cubicBezTo>
                  <a:cubicBezTo>
                    <a:pt x="2156" y="796"/>
                    <a:pt x="2155" y="791"/>
                    <a:pt x="2154" y="789"/>
                  </a:cubicBezTo>
                  <a:cubicBezTo>
                    <a:pt x="2155" y="789"/>
                    <a:pt x="2157" y="788"/>
                    <a:pt x="2158" y="788"/>
                  </a:cubicBezTo>
                  <a:cubicBezTo>
                    <a:pt x="2154" y="785"/>
                    <a:pt x="2146" y="782"/>
                    <a:pt x="2142" y="786"/>
                  </a:cubicBezTo>
                  <a:cubicBezTo>
                    <a:pt x="2138" y="789"/>
                    <a:pt x="2128" y="794"/>
                    <a:pt x="2126" y="799"/>
                  </a:cubicBezTo>
                  <a:cubicBezTo>
                    <a:pt x="2126" y="801"/>
                    <a:pt x="2123" y="807"/>
                    <a:pt x="2124" y="809"/>
                  </a:cubicBezTo>
                  <a:cubicBezTo>
                    <a:pt x="2126" y="813"/>
                    <a:pt x="2128" y="816"/>
                    <a:pt x="2131" y="820"/>
                  </a:cubicBezTo>
                  <a:cubicBezTo>
                    <a:pt x="2134" y="826"/>
                    <a:pt x="2138" y="830"/>
                    <a:pt x="2142" y="835"/>
                  </a:cubicBezTo>
                  <a:cubicBezTo>
                    <a:pt x="2147" y="842"/>
                    <a:pt x="2150" y="844"/>
                    <a:pt x="2150" y="852"/>
                  </a:cubicBezTo>
                  <a:cubicBezTo>
                    <a:pt x="2150" y="857"/>
                    <a:pt x="2153" y="868"/>
                    <a:pt x="2149" y="872"/>
                  </a:cubicBezTo>
                  <a:cubicBezTo>
                    <a:pt x="2139" y="881"/>
                    <a:pt x="2129" y="890"/>
                    <a:pt x="2118" y="899"/>
                  </a:cubicBezTo>
                  <a:cubicBezTo>
                    <a:pt x="2114" y="895"/>
                    <a:pt x="2119" y="889"/>
                    <a:pt x="2116" y="886"/>
                  </a:cubicBezTo>
                  <a:cubicBezTo>
                    <a:pt x="2113" y="882"/>
                    <a:pt x="2109" y="879"/>
                    <a:pt x="2106" y="875"/>
                  </a:cubicBezTo>
                  <a:cubicBezTo>
                    <a:pt x="2099" y="868"/>
                    <a:pt x="2094" y="864"/>
                    <a:pt x="2086" y="864"/>
                  </a:cubicBezTo>
                  <a:cubicBezTo>
                    <a:pt x="2086" y="862"/>
                    <a:pt x="2086" y="859"/>
                    <a:pt x="2087" y="857"/>
                  </a:cubicBezTo>
                  <a:cubicBezTo>
                    <a:pt x="2078" y="858"/>
                    <a:pt x="2080" y="859"/>
                    <a:pt x="2079" y="868"/>
                  </a:cubicBezTo>
                  <a:cubicBezTo>
                    <a:pt x="2079" y="874"/>
                    <a:pt x="2076" y="879"/>
                    <a:pt x="2074" y="884"/>
                  </a:cubicBezTo>
                  <a:cubicBezTo>
                    <a:pt x="2073" y="886"/>
                    <a:pt x="2074" y="888"/>
                    <a:pt x="2074" y="891"/>
                  </a:cubicBezTo>
                  <a:cubicBezTo>
                    <a:pt x="2074" y="895"/>
                    <a:pt x="2074" y="895"/>
                    <a:pt x="2078" y="894"/>
                  </a:cubicBezTo>
                  <a:cubicBezTo>
                    <a:pt x="2081" y="894"/>
                    <a:pt x="2083" y="908"/>
                    <a:pt x="2084" y="910"/>
                  </a:cubicBezTo>
                  <a:cubicBezTo>
                    <a:pt x="2085" y="914"/>
                    <a:pt x="2093" y="918"/>
                    <a:pt x="2096" y="920"/>
                  </a:cubicBezTo>
                  <a:cubicBezTo>
                    <a:pt x="2099" y="923"/>
                    <a:pt x="2104" y="927"/>
                    <a:pt x="2105" y="931"/>
                  </a:cubicBezTo>
                  <a:cubicBezTo>
                    <a:pt x="2107" y="936"/>
                    <a:pt x="2105" y="942"/>
                    <a:pt x="2106" y="948"/>
                  </a:cubicBezTo>
                  <a:cubicBezTo>
                    <a:pt x="2108" y="952"/>
                    <a:pt x="2110" y="957"/>
                    <a:pt x="2112" y="962"/>
                  </a:cubicBezTo>
                  <a:cubicBezTo>
                    <a:pt x="2105" y="961"/>
                    <a:pt x="2101" y="956"/>
                    <a:pt x="2095" y="952"/>
                  </a:cubicBezTo>
                  <a:cubicBezTo>
                    <a:pt x="2089" y="947"/>
                    <a:pt x="2089" y="945"/>
                    <a:pt x="2087" y="938"/>
                  </a:cubicBezTo>
                  <a:cubicBezTo>
                    <a:pt x="2085" y="933"/>
                    <a:pt x="2084" y="922"/>
                    <a:pt x="2080" y="918"/>
                  </a:cubicBezTo>
                  <a:cubicBezTo>
                    <a:pt x="2075" y="913"/>
                    <a:pt x="2070" y="907"/>
                    <a:pt x="2065" y="902"/>
                  </a:cubicBezTo>
                  <a:cubicBezTo>
                    <a:pt x="2063" y="899"/>
                    <a:pt x="2066" y="886"/>
                    <a:pt x="2066" y="882"/>
                  </a:cubicBezTo>
                  <a:cubicBezTo>
                    <a:pt x="2067" y="875"/>
                    <a:pt x="2065" y="867"/>
                    <a:pt x="2065" y="861"/>
                  </a:cubicBezTo>
                  <a:cubicBezTo>
                    <a:pt x="2064" y="847"/>
                    <a:pt x="2060" y="835"/>
                    <a:pt x="2056" y="822"/>
                  </a:cubicBezTo>
                  <a:cubicBezTo>
                    <a:pt x="2053" y="826"/>
                    <a:pt x="2050" y="829"/>
                    <a:pt x="2047" y="832"/>
                  </a:cubicBezTo>
                  <a:cubicBezTo>
                    <a:pt x="2044" y="837"/>
                    <a:pt x="2044" y="836"/>
                    <a:pt x="2039" y="835"/>
                  </a:cubicBezTo>
                  <a:cubicBezTo>
                    <a:pt x="2034" y="834"/>
                    <a:pt x="2034" y="834"/>
                    <a:pt x="2035" y="829"/>
                  </a:cubicBezTo>
                  <a:cubicBezTo>
                    <a:pt x="2035" y="826"/>
                    <a:pt x="2037" y="819"/>
                    <a:pt x="2036" y="817"/>
                  </a:cubicBezTo>
                  <a:cubicBezTo>
                    <a:pt x="2033" y="808"/>
                    <a:pt x="2031" y="801"/>
                    <a:pt x="2024" y="796"/>
                  </a:cubicBezTo>
                  <a:cubicBezTo>
                    <a:pt x="2018" y="791"/>
                    <a:pt x="2016" y="782"/>
                    <a:pt x="2013" y="775"/>
                  </a:cubicBezTo>
                  <a:cubicBezTo>
                    <a:pt x="2010" y="777"/>
                    <a:pt x="2005" y="782"/>
                    <a:pt x="2002" y="782"/>
                  </a:cubicBezTo>
                  <a:cubicBezTo>
                    <a:pt x="1995" y="783"/>
                    <a:pt x="1989" y="784"/>
                    <a:pt x="1983" y="785"/>
                  </a:cubicBezTo>
                  <a:cubicBezTo>
                    <a:pt x="1982" y="785"/>
                    <a:pt x="1978" y="785"/>
                    <a:pt x="1977" y="786"/>
                  </a:cubicBezTo>
                  <a:cubicBezTo>
                    <a:pt x="1976" y="787"/>
                    <a:pt x="1978" y="791"/>
                    <a:pt x="1977" y="792"/>
                  </a:cubicBezTo>
                  <a:cubicBezTo>
                    <a:pt x="1974" y="796"/>
                    <a:pt x="1971" y="799"/>
                    <a:pt x="1968" y="802"/>
                  </a:cubicBezTo>
                  <a:cubicBezTo>
                    <a:pt x="1959" y="811"/>
                    <a:pt x="1950" y="820"/>
                    <a:pt x="1941" y="829"/>
                  </a:cubicBezTo>
                  <a:cubicBezTo>
                    <a:pt x="1938" y="832"/>
                    <a:pt x="1932" y="834"/>
                    <a:pt x="1929" y="836"/>
                  </a:cubicBezTo>
                  <a:cubicBezTo>
                    <a:pt x="1924" y="838"/>
                    <a:pt x="1926" y="841"/>
                    <a:pt x="1926" y="847"/>
                  </a:cubicBezTo>
                  <a:cubicBezTo>
                    <a:pt x="1926" y="852"/>
                    <a:pt x="1927" y="859"/>
                    <a:pt x="1926" y="863"/>
                  </a:cubicBezTo>
                  <a:cubicBezTo>
                    <a:pt x="1925" y="868"/>
                    <a:pt x="1922" y="874"/>
                    <a:pt x="1923" y="879"/>
                  </a:cubicBezTo>
                  <a:cubicBezTo>
                    <a:pt x="1924" y="886"/>
                    <a:pt x="1925" y="889"/>
                    <a:pt x="1930" y="894"/>
                  </a:cubicBezTo>
                  <a:cubicBezTo>
                    <a:pt x="1934" y="898"/>
                    <a:pt x="1935" y="903"/>
                    <a:pt x="1938" y="909"/>
                  </a:cubicBezTo>
                  <a:cubicBezTo>
                    <a:pt x="1942" y="919"/>
                    <a:pt x="1925" y="928"/>
                    <a:pt x="1924" y="914"/>
                  </a:cubicBezTo>
                  <a:cubicBezTo>
                    <a:pt x="1923" y="908"/>
                    <a:pt x="1923" y="903"/>
                    <a:pt x="1923" y="897"/>
                  </a:cubicBezTo>
                  <a:cubicBezTo>
                    <a:pt x="1923" y="891"/>
                    <a:pt x="1921" y="890"/>
                    <a:pt x="1917" y="886"/>
                  </a:cubicBezTo>
                  <a:cubicBezTo>
                    <a:pt x="1917" y="890"/>
                    <a:pt x="1918" y="894"/>
                    <a:pt x="1914" y="896"/>
                  </a:cubicBezTo>
                  <a:cubicBezTo>
                    <a:pt x="1911" y="898"/>
                    <a:pt x="1907" y="901"/>
                    <a:pt x="1904" y="903"/>
                  </a:cubicBezTo>
                  <a:cubicBezTo>
                    <a:pt x="1894" y="884"/>
                    <a:pt x="1885" y="865"/>
                    <a:pt x="1877" y="845"/>
                  </a:cubicBezTo>
                  <a:cubicBezTo>
                    <a:pt x="1874" y="840"/>
                    <a:pt x="1871" y="834"/>
                    <a:pt x="1869" y="829"/>
                  </a:cubicBezTo>
                  <a:cubicBezTo>
                    <a:pt x="1868" y="825"/>
                    <a:pt x="1869" y="820"/>
                    <a:pt x="1869" y="816"/>
                  </a:cubicBezTo>
                  <a:cubicBezTo>
                    <a:pt x="1868" y="803"/>
                    <a:pt x="1868" y="791"/>
                    <a:pt x="1868" y="778"/>
                  </a:cubicBezTo>
                  <a:cubicBezTo>
                    <a:pt x="1865" y="782"/>
                    <a:pt x="1862" y="786"/>
                    <a:pt x="1860" y="789"/>
                  </a:cubicBezTo>
                  <a:cubicBezTo>
                    <a:pt x="1857" y="793"/>
                    <a:pt x="1857" y="792"/>
                    <a:pt x="1852" y="792"/>
                  </a:cubicBezTo>
                  <a:cubicBezTo>
                    <a:pt x="1848" y="792"/>
                    <a:pt x="1842" y="783"/>
                    <a:pt x="1838" y="779"/>
                  </a:cubicBezTo>
                  <a:cubicBezTo>
                    <a:pt x="1842" y="778"/>
                    <a:pt x="1849" y="779"/>
                    <a:pt x="1850" y="774"/>
                  </a:cubicBezTo>
                  <a:cubicBezTo>
                    <a:pt x="1848" y="774"/>
                    <a:pt x="1845" y="775"/>
                    <a:pt x="1844" y="774"/>
                  </a:cubicBezTo>
                  <a:cubicBezTo>
                    <a:pt x="1839" y="773"/>
                    <a:pt x="1833" y="768"/>
                    <a:pt x="1828" y="765"/>
                  </a:cubicBezTo>
                  <a:cubicBezTo>
                    <a:pt x="1825" y="764"/>
                    <a:pt x="1823" y="755"/>
                    <a:pt x="1821" y="752"/>
                  </a:cubicBezTo>
                  <a:cubicBezTo>
                    <a:pt x="1820" y="748"/>
                    <a:pt x="1793" y="754"/>
                    <a:pt x="1789" y="755"/>
                  </a:cubicBezTo>
                  <a:cubicBezTo>
                    <a:pt x="1779" y="756"/>
                    <a:pt x="1769" y="752"/>
                    <a:pt x="1759" y="750"/>
                  </a:cubicBezTo>
                  <a:cubicBezTo>
                    <a:pt x="1755" y="749"/>
                    <a:pt x="1750" y="749"/>
                    <a:pt x="1748" y="745"/>
                  </a:cubicBezTo>
                  <a:cubicBezTo>
                    <a:pt x="1744" y="737"/>
                    <a:pt x="1745" y="735"/>
                    <a:pt x="1737" y="738"/>
                  </a:cubicBezTo>
                  <a:cubicBezTo>
                    <a:pt x="1731" y="740"/>
                    <a:pt x="1727" y="739"/>
                    <a:pt x="1720" y="738"/>
                  </a:cubicBezTo>
                  <a:cubicBezTo>
                    <a:pt x="1716" y="737"/>
                    <a:pt x="1714" y="732"/>
                    <a:pt x="1710" y="731"/>
                  </a:cubicBezTo>
                  <a:cubicBezTo>
                    <a:pt x="1703" y="727"/>
                    <a:pt x="1702" y="726"/>
                    <a:pt x="1699" y="719"/>
                  </a:cubicBezTo>
                  <a:cubicBezTo>
                    <a:pt x="1697" y="714"/>
                    <a:pt x="1696" y="708"/>
                    <a:pt x="1690" y="707"/>
                  </a:cubicBezTo>
                  <a:cubicBezTo>
                    <a:pt x="1682" y="706"/>
                    <a:pt x="1682" y="706"/>
                    <a:pt x="1676" y="714"/>
                  </a:cubicBezTo>
                  <a:cubicBezTo>
                    <a:pt x="1674" y="716"/>
                    <a:pt x="1681" y="725"/>
                    <a:pt x="1682" y="728"/>
                  </a:cubicBezTo>
                  <a:cubicBezTo>
                    <a:pt x="1688" y="737"/>
                    <a:pt x="1693" y="747"/>
                    <a:pt x="1698" y="756"/>
                  </a:cubicBezTo>
                  <a:cubicBezTo>
                    <a:pt x="1698" y="752"/>
                    <a:pt x="1699" y="747"/>
                    <a:pt x="1700" y="743"/>
                  </a:cubicBezTo>
                  <a:cubicBezTo>
                    <a:pt x="1703" y="750"/>
                    <a:pt x="1703" y="756"/>
                    <a:pt x="1703" y="764"/>
                  </a:cubicBezTo>
                  <a:cubicBezTo>
                    <a:pt x="1709" y="763"/>
                    <a:pt x="1720" y="764"/>
                    <a:pt x="1726" y="761"/>
                  </a:cubicBezTo>
                  <a:cubicBezTo>
                    <a:pt x="1731" y="757"/>
                    <a:pt x="1737" y="748"/>
                    <a:pt x="1741" y="743"/>
                  </a:cubicBezTo>
                  <a:cubicBezTo>
                    <a:pt x="1742" y="748"/>
                    <a:pt x="1740" y="757"/>
                    <a:pt x="1745" y="760"/>
                  </a:cubicBezTo>
                  <a:cubicBezTo>
                    <a:pt x="1747" y="762"/>
                    <a:pt x="1750" y="765"/>
                    <a:pt x="1753" y="766"/>
                  </a:cubicBezTo>
                  <a:cubicBezTo>
                    <a:pt x="1756" y="767"/>
                    <a:pt x="1759" y="766"/>
                    <a:pt x="1760" y="769"/>
                  </a:cubicBezTo>
                  <a:cubicBezTo>
                    <a:pt x="1761" y="771"/>
                    <a:pt x="1763" y="776"/>
                    <a:pt x="1765" y="777"/>
                  </a:cubicBezTo>
                  <a:cubicBezTo>
                    <a:pt x="1769" y="777"/>
                    <a:pt x="1767" y="780"/>
                    <a:pt x="1767" y="784"/>
                  </a:cubicBezTo>
                  <a:cubicBezTo>
                    <a:pt x="1767" y="788"/>
                    <a:pt x="1759" y="795"/>
                    <a:pt x="1756" y="798"/>
                  </a:cubicBezTo>
                  <a:cubicBezTo>
                    <a:pt x="1756" y="797"/>
                    <a:pt x="1755" y="795"/>
                    <a:pt x="1755" y="794"/>
                  </a:cubicBezTo>
                  <a:cubicBezTo>
                    <a:pt x="1753" y="799"/>
                    <a:pt x="1751" y="801"/>
                    <a:pt x="1751" y="807"/>
                  </a:cubicBezTo>
                  <a:cubicBezTo>
                    <a:pt x="1751" y="812"/>
                    <a:pt x="1750" y="811"/>
                    <a:pt x="1746" y="813"/>
                  </a:cubicBezTo>
                  <a:cubicBezTo>
                    <a:pt x="1742" y="815"/>
                    <a:pt x="1738" y="817"/>
                    <a:pt x="1734" y="819"/>
                  </a:cubicBezTo>
                  <a:cubicBezTo>
                    <a:pt x="1731" y="820"/>
                    <a:pt x="1731" y="827"/>
                    <a:pt x="1729" y="828"/>
                  </a:cubicBezTo>
                  <a:cubicBezTo>
                    <a:pt x="1727" y="829"/>
                    <a:pt x="1724" y="826"/>
                    <a:pt x="1722" y="827"/>
                  </a:cubicBezTo>
                  <a:cubicBezTo>
                    <a:pt x="1719" y="828"/>
                    <a:pt x="1716" y="830"/>
                    <a:pt x="1713" y="831"/>
                  </a:cubicBezTo>
                  <a:cubicBezTo>
                    <a:pt x="1709" y="833"/>
                    <a:pt x="1710" y="838"/>
                    <a:pt x="1706" y="840"/>
                  </a:cubicBezTo>
                  <a:cubicBezTo>
                    <a:pt x="1699" y="842"/>
                    <a:pt x="1693" y="844"/>
                    <a:pt x="1686" y="847"/>
                  </a:cubicBezTo>
                  <a:cubicBezTo>
                    <a:pt x="1684" y="847"/>
                    <a:pt x="1684" y="849"/>
                    <a:pt x="1682" y="851"/>
                  </a:cubicBezTo>
                  <a:cubicBezTo>
                    <a:pt x="1681" y="853"/>
                    <a:pt x="1679" y="853"/>
                    <a:pt x="1676" y="853"/>
                  </a:cubicBezTo>
                  <a:cubicBezTo>
                    <a:pt x="1670" y="854"/>
                    <a:pt x="1664" y="856"/>
                    <a:pt x="1659" y="858"/>
                  </a:cubicBezTo>
                  <a:cubicBezTo>
                    <a:pt x="1654" y="859"/>
                    <a:pt x="1653" y="864"/>
                    <a:pt x="1649" y="864"/>
                  </a:cubicBezTo>
                  <a:cubicBezTo>
                    <a:pt x="1642" y="864"/>
                    <a:pt x="1641" y="865"/>
                    <a:pt x="1640" y="858"/>
                  </a:cubicBezTo>
                  <a:cubicBezTo>
                    <a:pt x="1638" y="850"/>
                    <a:pt x="1637" y="843"/>
                    <a:pt x="1635" y="835"/>
                  </a:cubicBezTo>
                  <a:cubicBezTo>
                    <a:pt x="1633" y="823"/>
                    <a:pt x="1628" y="816"/>
                    <a:pt x="1621" y="806"/>
                  </a:cubicBezTo>
                  <a:cubicBezTo>
                    <a:pt x="1618" y="800"/>
                    <a:pt x="1617" y="798"/>
                    <a:pt x="1611" y="796"/>
                  </a:cubicBezTo>
                  <a:cubicBezTo>
                    <a:pt x="1608" y="795"/>
                    <a:pt x="1608" y="784"/>
                    <a:pt x="1607" y="780"/>
                  </a:cubicBezTo>
                  <a:cubicBezTo>
                    <a:pt x="1606" y="774"/>
                    <a:pt x="1602" y="769"/>
                    <a:pt x="1600" y="764"/>
                  </a:cubicBezTo>
                  <a:cubicBezTo>
                    <a:pt x="1598" y="761"/>
                    <a:pt x="1595" y="760"/>
                    <a:pt x="1593" y="756"/>
                  </a:cubicBezTo>
                  <a:cubicBezTo>
                    <a:pt x="1589" y="749"/>
                    <a:pt x="1585" y="742"/>
                    <a:pt x="1581" y="735"/>
                  </a:cubicBezTo>
                  <a:cubicBezTo>
                    <a:pt x="1579" y="731"/>
                    <a:pt x="1577" y="725"/>
                    <a:pt x="1573" y="726"/>
                  </a:cubicBezTo>
                  <a:cubicBezTo>
                    <a:pt x="1573" y="722"/>
                    <a:pt x="1574" y="717"/>
                    <a:pt x="1574" y="713"/>
                  </a:cubicBezTo>
                  <a:cubicBezTo>
                    <a:pt x="1573" y="718"/>
                    <a:pt x="1571" y="723"/>
                    <a:pt x="1569" y="729"/>
                  </a:cubicBezTo>
                  <a:cubicBezTo>
                    <a:pt x="1563" y="722"/>
                    <a:pt x="1560" y="717"/>
                    <a:pt x="1556" y="709"/>
                  </a:cubicBezTo>
                  <a:cubicBezTo>
                    <a:pt x="1552" y="714"/>
                    <a:pt x="1559" y="723"/>
                    <a:pt x="1562" y="728"/>
                  </a:cubicBezTo>
                  <a:cubicBezTo>
                    <a:pt x="1567" y="738"/>
                    <a:pt x="1572" y="748"/>
                    <a:pt x="1576" y="758"/>
                  </a:cubicBezTo>
                  <a:cubicBezTo>
                    <a:pt x="1579" y="764"/>
                    <a:pt x="1578" y="771"/>
                    <a:pt x="1583" y="776"/>
                  </a:cubicBezTo>
                  <a:cubicBezTo>
                    <a:pt x="1585" y="778"/>
                    <a:pt x="1589" y="781"/>
                    <a:pt x="1590" y="784"/>
                  </a:cubicBezTo>
                  <a:cubicBezTo>
                    <a:pt x="1590" y="789"/>
                    <a:pt x="1591" y="794"/>
                    <a:pt x="1592" y="799"/>
                  </a:cubicBezTo>
                  <a:cubicBezTo>
                    <a:pt x="1592" y="802"/>
                    <a:pt x="1592" y="808"/>
                    <a:pt x="1594" y="810"/>
                  </a:cubicBezTo>
                  <a:cubicBezTo>
                    <a:pt x="1597" y="812"/>
                    <a:pt x="1601" y="815"/>
                    <a:pt x="1603" y="818"/>
                  </a:cubicBezTo>
                  <a:cubicBezTo>
                    <a:pt x="1608" y="825"/>
                    <a:pt x="1609" y="835"/>
                    <a:pt x="1612" y="842"/>
                  </a:cubicBezTo>
                  <a:cubicBezTo>
                    <a:pt x="1613" y="845"/>
                    <a:pt x="1620" y="844"/>
                    <a:pt x="1622" y="846"/>
                  </a:cubicBezTo>
                  <a:cubicBezTo>
                    <a:pt x="1625" y="849"/>
                    <a:pt x="1627" y="853"/>
                    <a:pt x="1630" y="856"/>
                  </a:cubicBezTo>
                  <a:cubicBezTo>
                    <a:pt x="1635" y="861"/>
                    <a:pt x="1644" y="867"/>
                    <a:pt x="1637" y="874"/>
                  </a:cubicBezTo>
                  <a:cubicBezTo>
                    <a:pt x="1642" y="875"/>
                    <a:pt x="1647" y="885"/>
                    <a:pt x="1651" y="884"/>
                  </a:cubicBezTo>
                  <a:cubicBezTo>
                    <a:pt x="1664" y="881"/>
                    <a:pt x="1677" y="877"/>
                    <a:pt x="1690" y="874"/>
                  </a:cubicBezTo>
                  <a:cubicBezTo>
                    <a:pt x="1692" y="873"/>
                    <a:pt x="1699" y="870"/>
                    <a:pt x="1701" y="874"/>
                  </a:cubicBezTo>
                  <a:cubicBezTo>
                    <a:pt x="1703" y="876"/>
                    <a:pt x="1698" y="888"/>
                    <a:pt x="1697" y="891"/>
                  </a:cubicBezTo>
                  <a:cubicBezTo>
                    <a:pt x="1695" y="901"/>
                    <a:pt x="1687" y="911"/>
                    <a:pt x="1682" y="921"/>
                  </a:cubicBezTo>
                  <a:cubicBezTo>
                    <a:pt x="1678" y="928"/>
                    <a:pt x="1675" y="937"/>
                    <a:pt x="1669" y="943"/>
                  </a:cubicBezTo>
                  <a:cubicBezTo>
                    <a:pt x="1653" y="960"/>
                    <a:pt x="1634" y="975"/>
                    <a:pt x="1622" y="996"/>
                  </a:cubicBezTo>
                  <a:cubicBezTo>
                    <a:pt x="1620" y="1000"/>
                    <a:pt x="1603" y="1023"/>
                    <a:pt x="1606" y="1027"/>
                  </a:cubicBezTo>
                  <a:cubicBezTo>
                    <a:pt x="1610" y="1035"/>
                    <a:pt x="1610" y="1036"/>
                    <a:pt x="1610" y="1045"/>
                  </a:cubicBezTo>
                  <a:cubicBezTo>
                    <a:pt x="1609" y="1053"/>
                    <a:pt x="1610" y="1053"/>
                    <a:pt x="1614" y="1059"/>
                  </a:cubicBezTo>
                  <a:cubicBezTo>
                    <a:pt x="1622" y="1069"/>
                    <a:pt x="1619" y="1084"/>
                    <a:pt x="1620" y="1096"/>
                  </a:cubicBezTo>
                  <a:cubicBezTo>
                    <a:pt x="1620" y="1105"/>
                    <a:pt x="1613" y="1116"/>
                    <a:pt x="1606" y="1119"/>
                  </a:cubicBezTo>
                  <a:cubicBezTo>
                    <a:pt x="1602" y="1121"/>
                    <a:pt x="1594" y="1123"/>
                    <a:pt x="1590" y="1126"/>
                  </a:cubicBezTo>
                  <a:cubicBezTo>
                    <a:pt x="1587" y="1131"/>
                    <a:pt x="1583" y="1136"/>
                    <a:pt x="1579" y="1140"/>
                  </a:cubicBezTo>
                  <a:cubicBezTo>
                    <a:pt x="1575" y="1144"/>
                    <a:pt x="1571" y="1146"/>
                    <a:pt x="1573" y="1151"/>
                  </a:cubicBezTo>
                  <a:cubicBezTo>
                    <a:pt x="1575" y="1155"/>
                    <a:pt x="1580" y="1163"/>
                    <a:pt x="1580" y="1167"/>
                  </a:cubicBezTo>
                  <a:cubicBezTo>
                    <a:pt x="1579" y="1171"/>
                    <a:pt x="1580" y="1182"/>
                    <a:pt x="1577" y="1186"/>
                  </a:cubicBezTo>
                  <a:cubicBezTo>
                    <a:pt x="1575" y="1189"/>
                    <a:pt x="1566" y="1191"/>
                    <a:pt x="1562" y="1193"/>
                  </a:cubicBezTo>
                  <a:cubicBezTo>
                    <a:pt x="1557" y="1196"/>
                    <a:pt x="1558" y="1198"/>
                    <a:pt x="1557" y="1205"/>
                  </a:cubicBezTo>
                  <a:cubicBezTo>
                    <a:pt x="1557" y="1209"/>
                    <a:pt x="1558" y="1218"/>
                    <a:pt x="1555" y="1221"/>
                  </a:cubicBezTo>
                  <a:cubicBezTo>
                    <a:pt x="1549" y="1231"/>
                    <a:pt x="1543" y="1242"/>
                    <a:pt x="1535" y="1250"/>
                  </a:cubicBezTo>
                  <a:cubicBezTo>
                    <a:pt x="1531" y="1254"/>
                    <a:pt x="1526" y="1258"/>
                    <a:pt x="1522" y="1262"/>
                  </a:cubicBezTo>
                  <a:cubicBezTo>
                    <a:pt x="1519" y="1264"/>
                    <a:pt x="1514" y="1270"/>
                    <a:pt x="1511" y="1271"/>
                  </a:cubicBezTo>
                  <a:cubicBezTo>
                    <a:pt x="1499" y="1273"/>
                    <a:pt x="1488" y="1276"/>
                    <a:pt x="1476" y="1278"/>
                  </a:cubicBezTo>
                  <a:cubicBezTo>
                    <a:pt x="1471" y="1279"/>
                    <a:pt x="1465" y="1280"/>
                    <a:pt x="1460" y="1282"/>
                  </a:cubicBezTo>
                  <a:cubicBezTo>
                    <a:pt x="1457" y="1282"/>
                    <a:pt x="1452" y="1275"/>
                    <a:pt x="1450" y="1274"/>
                  </a:cubicBezTo>
                  <a:cubicBezTo>
                    <a:pt x="1444" y="1268"/>
                    <a:pt x="1444" y="1268"/>
                    <a:pt x="1445" y="1259"/>
                  </a:cubicBezTo>
                  <a:cubicBezTo>
                    <a:pt x="1445" y="1255"/>
                    <a:pt x="1441" y="1249"/>
                    <a:pt x="1440" y="1246"/>
                  </a:cubicBezTo>
                  <a:cubicBezTo>
                    <a:pt x="1437" y="1239"/>
                    <a:pt x="1434" y="1232"/>
                    <a:pt x="1432" y="1225"/>
                  </a:cubicBezTo>
                  <a:cubicBezTo>
                    <a:pt x="1430" y="1221"/>
                    <a:pt x="1425" y="1218"/>
                    <a:pt x="1422" y="1215"/>
                  </a:cubicBezTo>
                  <a:cubicBezTo>
                    <a:pt x="1420" y="1213"/>
                    <a:pt x="1420" y="1204"/>
                    <a:pt x="1420" y="1201"/>
                  </a:cubicBezTo>
                  <a:cubicBezTo>
                    <a:pt x="1418" y="1193"/>
                    <a:pt x="1417" y="1185"/>
                    <a:pt x="1416" y="1178"/>
                  </a:cubicBezTo>
                  <a:cubicBezTo>
                    <a:pt x="1415" y="1167"/>
                    <a:pt x="1409" y="1159"/>
                    <a:pt x="1405" y="1150"/>
                  </a:cubicBezTo>
                  <a:cubicBezTo>
                    <a:pt x="1402" y="1143"/>
                    <a:pt x="1399" y="1137"/>
                    <a:pt x="1396" y="1131"/>
                  </a:cubicBezTo>
                  <a:cubicBezTo>
                    <a:pt x="1394" y="1129"/>
                    <a:pt x="1396" y="1124"/>
                    <a:pt x="1397" y="1121"/>
                  </a:cubicBezTo>
                  <a:cubicBezTo>
                    <a:pt x="1399" y="1107"/>
                    <a:pt x="1399" y="1095"/>
                    <a:pt x="1405" y="1083"/>
                  </a:cubicBezTo>
                  <a:cubicBezTo>
                    <a:pt x="1412" y="1072"/>
                    <a:pt x="1408" y="1063"/>
                    <a:pt x="1405" y="1052"/>
                  </a:cubicBezTo>
                  <a:cubicBezTo>
                    <a:pt x="1402" y="1039"/>
                    <a:pt x="1399" y="1027"/>
                    <a:pt x="1396" y="1015"/>
                  </a:cubicBezTo>
                  <a:cubicBezTo>
                    <a:pt x="1395" y="1011"/>
                    <a:pt x="1390" y="1006"/>
                    <a:pt x="1388" y="1003"/>
                  </a:cubicBezTo>
                  <a:cubicBezTo>
                    <a:pt x="1384" y="998"/>
                    <a:pt x="1380" y="992"/>
                    <a:pt x="1376" y="986"/>
                  </a:cubicBezTo>
                  <a:cubicBezTo>
                    <a:pt x="1373" y="983"/>
                    <a:pt x="1375" y="979"/>
                    <a:pt x="1375" y="976"/>
                  </a:cubicBezTo>
                  <a:cubicBezTo>
                    <a:pt x="1376" y="968"/>
                    <a:pt x="1377" y="960"/>
                    <a:pt x="1378" y="952"/>
                  </a:cubicBezTo>
                  <a:cubicBezTo>
                    <a:pt x="1379" y="946"/>
                    <a:pt x="1379" y="945"/>
                    <a:pt x="1375" y="940"/>
                  </a:cubicBezTo>
                  <a:cubicBezTo>
                    <a:pt x="1371" y="934"/>
                    <a:pt x="1371" y="933"/>
                    <a:pt x="1364" y="934"/>
                  </a:cubicBezTo>
                  <a:cubicBezTo>
                    <a:pt x="1360" y="934"/>
                    <a:pt x="1352" y="937"/>
                    <a:pt x="1350" y="933"/>
                  </a:cubicBezTo>
                  <a:cubicBezTo>
                    <a:pt x="1345" y="928"/>
                    <a:pt x="1341" y="923"/>
                    <a:pt x="1337" y="918"/>
                  </a:cubicBezTo>
                  <a:cubicBezTo>
                    <a:pt x="1336" y="916"/>
                    <a:pt x="1311" y="920"/>
                    <a:pt x="1308" y="921"/>
                  </a:cubicBezTo>
                  <a:cubicBezTo>
                    <a:pt x="1302" y="924"/>
                    <a:pt x="1296" y="927"/>
                    <a:pt x="1290" y="930"/>
                  </a:cubicBezTo>
                  <a:cubicBezTo>
                    <a:pt x="1286" y="933"/>
                    <a:pt x="1284" y="932"/>
                    <a:pt x="1279" y="930"/>
                  </a:cubicBezTo>
                  <a:cubicBezTo>
                    <a:pt x="1273" y="929"/>
                    <a:pt x="1270" y="927"/>
                    <a:pt x="1265" y="929"/>
                  </a:cubicBezTo>
                  <a:cubicBezTo>
                    <a:pt x="1259" y="931"/>
                    <a:pt x="1252" y="934"/>
                    <a:pt x="1246" y="936"/>
                  </a:cubicBezTo>
                  <a:cubicBezTo>
                    <a:pt x="1243" y="937"/>
                    <a:pt x="1239" y="933"/>
                    <a:pt x="1237" y="931"/>
                  </a:cubicBezTo>
                  <a:cubicBezTo>
                    <a:pt x="1231" y="926"/>
                    <a:pt x="1224" y="922"/>
                    <a:pt x="1218" y="918"/>
                  </a:cubicBezTo>
                  <a:cubicBezTo>
                    <a:pt x="1211" y="912"/>
                    <a:pt x="1207" y="909"/>
                    <a:pt x="1202" y="901"/>
                  </a:cubicBezTo>
                  <a:cubicBezTo>
                    <a:pt x="1194" y="887"/>
                    <a:pt x="1186" y="874"/>
                    <a:pt x="1178" y="860"/>
                  </a:cubicBezTo>
                  <a:cubicBezTo>
                    <a:pt x="1176" y="856"/>
                    <a:pt x="1173" y="851"/>
                    <a:pt x="1171" y="847"/>
                  </a:cubicBezTo>
                  <a:cubicBezTo>
                    <a:pt x="1170" y="845"/>
                    <a:pt x="1174" y="837"/>
                    <a:pt x="1175" y="835"/>
                  </a:cubicBezTo>
                  <a:cubicBezTo>
                    <a:pt x="1176" y="832"/>
                    <a:pt x="1180" y="825"/>
                    <a:pt x="1179" y="821"/>
                  </a:cubicBezTo>
                  <a:cubicBezTo>
                    <a:pt x="1178" y="815"/>
                    <a:pt x="1176" y="808"/>
                    <a:pt x="1175" y="802"/>
                  </a:cubicBezTo>
                  <a:cubicBezTo>
                    <a:pt x="1174" y="797"/>
                    <a:pt x="1171" y="789"/>
                    <a:pt x="1171" y="785"/>
                  </a:cubicBezTo>
                  <a:cubicBezTo>
                    <a:pt x="1171" y="782"/>
                    <a:pt x="1175" y="778"/>
                    <a:pt x="1176" y="776"/>
                  </a:cubicBezTo>
                  <a:cubicBezTo>
                    <a:pt x="1184" y="762"/>
                    <a:pt x="1191" y="749"/>
                    <a:pt x="1199" y="735"/>
                  </a:cubicBezTo>
                  <a:cubicBezTo>
                    <a:pt x="1204" y="725"/>
                    <a:pt x="1210" y="723"/>
                    <a:pt x="1219" y="717"/>
                  </a:cubicBezTo>
                  <a:cubicBezTo>
                    <a:pt x="1224" y="714"/>
                    <a:pt x="1226" y="714"/>
                    <a:pt x="1227" y="708"/>
                  </a:cubicBezTo>
                  <a:cubicBezTo>
                    <a:pt x="1228" y="701"/>
                    <a:pt x="1229" y="694"/>
                    <a:pt x="1230" y="686"/>
                  </a:cubicBezTo>
                  <a:cubicBezTo>
                    <a:pt x="1232" y="678"/>
                    <a:pt x="1249" y="676"/>
                    <a:pt x="1252" y="668"/>
                  </a:cubicBezTo>
                  <a:cubicBezTo>
                    <a:pt x="1254" y="662"/>
                    <a:pt x="1255" y="654"/>
                    <a:pt x="1261" y="653"/>
                  </a:cubicBezTo>
                  <a:cubicBezTo>
                    <a:pt x="1263" y="652"/>
                    <a:pt x="1267" y="660"/>
                    <a:pt x="1271" y="659"/>
                  </a:cubicBezTo>
                  <a:cubicBezTo>
                    <a:pt x="1274" y="659"/>
                    <a:pt x="1278" y="656"/>
                    <a:pt x="1280" y="657"/>
                  </a:cubicBezTo>
                  <a:cubicBezTo>
                    <a:pt x="1281" y="658"/>
                    <a:pt x="1286" y="661"/>
                    <a:pt x="1287" y="661"/>
                  </a:cubicBezTo>
                  <a:cubicBezTo>
                    <a:pt x="1291" y="658"/>
                    <a:pt x="1296" y="655"/>
                    <a:pt x="1301" y="652"/>
                  </a:cubicBezTo>
                  <a:cubicBezTo>
                    <a:pt x="1309" y="648"/>
                    <a:pt x="1320" y="645"/>
                    <a:pt x="1330" y="643"/>
                  </a:cubicBezTo>
                  <a:cubicBezTo>
                    <a:pt x="1332" y="643"/>
                    <a:pt x="1336" y="642"/>
                    <a:pt x="1339" y="642"/>
                  </a:cubicBezTo>
                  <a:cubicBezTo>
                    <a:pt x="1341" y="643"/>
                    <a:pt x="1344" y="645"/>
                    <a:pt x="1346" y="645"/>
                  </a:cubicBezTo>
                  <a:cubicBezTo>
                    <a:pt x="1348" y="645"/>
                    <a:pt x="1351" y="642"/>
                    <a:pt x="1353" y="642"/>
                  </a:cubicBezTo>
                  <a:cubicBezTo>
                    <a:pt x="1355" y="641"/>
                    <a:pt x="1357" y="642"/>
                    <a:pt x="1359" y="642"/>
                  </a:cubicBezTo>
                  <a:cubicBezTo>
                    <a:pt x="1366" y="642"/>
                    <a:pt x="1370" y="643"/>
                    <a:pt x="1376" y="640"/>
                  </a:cubicBezTo>
                  <a:cubicBezTo>
                    <a:pt x="1380" y="637"/>
                    <a:pt x="1384" y="641"/>
                    <a:pt x="1389" y="643"/>
                  </a:cubicBezTo>
                  <a:cubicBezTo>
                    <a:pt x="1386" y="650"/>
                    <a:pt x="1385" y="651"/>
                    <a:pt x="1389" y="658"/>
                  </a:cubicBezTo>
                  <a:cubicBezTo>
                    <a:pt x="1391" y="661"/>
                    <a:pt x="1384" y="666"/>
                    <a:pt x="1381" y="669"/>
                  </a:cubicBezTo>
                  <a:cubicBezTo>
                    <a:pt x="1385" y="672"/>
                    <a:pt x="1390" y="678"/>
                    <a:pt x="1394" y="679"/>
                  </a:cubicBezTo>
                  <a:cubicBezTo>
                    <a:pt x="1402" y="682"/>
                    <a:pt x="1410" y="684"/>
                    <a:pt x="1418" y="686"/>
                  </a:cubicBezTo>
                  <a:cubicBezTo>
                    <a:pt x="1425" y="687"/>
                    <a:pt x="1423" y="694"/>
                    <a:pt x="1429" y="697"/>
                  </a:cubicBezTo>
                  <a:cubicBezTo>
                    <a:pt x="1434" y="699"/>
                    <a:pt x="1439" y="698"/>
                    <a:pt x="1444" y="702"/>
                  </a:cubicBezTo>
                  <a:cubicBezTo>
                    <a:pt x="1451" y="707"/>
                    <a:pt x="1455" y="708"/>
                    <a:pt x="1460" y="699"/>
                  </a:cubicBezTo>
                  <a:cubicBezTo>
                    <a:pt x="1461" y="697"/>
                    <a:pt x="1457" y="694"/>
                    <a:pt x="1458" y="692"/>
                  </a:cubicBezTo>
                  <a:cubicBezTo>
                    <a:pt x="1459" y="690"/>
                    <a:pt x="1461" y="685"/>
                    <a:pt x="1463" y="685"/>
                  </a:cubicBezTo>
                  <a:cubicBezTo>
                    <a:pt x="1470" y="683"/>
                    <a:pt x="1474" y="681"/>
                    <a:pt x="1482" y="684"/>
                  </a:cubicBezTo>
                  <a:cubicBezTo>
                    <a:pt x="1484" y="684"/>
                    <a:pt x="1482" y="688"/>
                    <a:pt x="1484" y="688"/>
                  </a:cubicBezTo>
                  <a:cubicBezTo>
                    <a:pt x="1488" y="689"/>
                    <a:pt x="1492" y="690"/>
                    <a:pt x="1495" y="690"/>
                  </a:cubicBezTo>
                  <a:cubicBezTo>
                    <a:pt x="1498" y="691"/>
                    <a:pt x="1498" y="692"/>
                    <a:pt x="1500" y="695"/>
                  </a:cubicBezTo>
                  <a:cubicBezTo>
                    <a:pt x="1501" y="697"/>
                    <a:pt x="1503" y="693"/>
                    <a:pt x="1505" y="694"/>
                  </a:cubicBezTo>
                  <a:cubicBezTo>
                    <a:pt x="1510" y="696"/>
                    <a:pt x="1516" y="697"/>
                    <a:pt x="1522" y="699"/>
                  </a:cubicBezTo>
                  <a:cubicBezTo>
                    <a:pt x="1528" y="701"/>
                    <a:pt x="1529" y="701"/>
                    <a:pt x="1535" y="698"/>
                  </a:cubicBezTo>
                  <a:cubicBezTo>
                    <a:pt x="1542" y="695"/>
                    <a:pt x="1543" y="694"/>
                    <a:pt x="1549" y="697"/>
                  </a:cubicBezTo>
                  <a:cubicBezTo>
                    <a:pt x="1557" y="701"/>
                    <a:pt x="1569" y="699"/>
                    <a:pt x="1573" y="689"/>
                  </a:cubicBezTo>
                  <a:cubicBezTo>
                    <a:pt x="1575" y="683"/>
                    <a:pt x="1586" y="664"/>
                    <a:pt x="1582" y="658"/>
                  </a:cubicBezTo>
                  <a:cubicBezTo>
                    <a:pt x="1579" y="654"/>
                    <a:pt x="1585" y="645"/>
                    <a:pt x="1584" y="643"/>
                  </a:cubicBezTo>
                  <a:cubicBezTo>
                    <a:pt x="1582" y="642"/>
                    <a:pt x="1580" y="644"/>
                    <a:pt x="1579" y="645"/>
                  </a:cubicBezTo>
                  <a:cubicBezTo>
                    <a:pt x="1577" y="647"/>
                    <a:pt x="1575" y="643"/>
                    <a:pt x="1573" y="644"/>
                  </a:cubicBezTo>
                  <a:cubicBezTo>
                    <a:pt x="1571" y="644"/>
                    <a:pt x="1569" y="649"/>
                    <a:pt x="1567" y="650"/>
                  </a:cubicBezTo>
                  <a:cubicBezTo>
                    <a:pt x="1565" y="651"/>
                    <a:pt x="1561" y="650"/>
                    <a:pt x="1559" y="650"/>
                  </a:cubicBezTo>
                  <a:cubicBezTo>
                    <a:pt x="1554" y="650"/>
                    <a:pt x="1552" y="645"/>
                    <a:pt x="1547" y="644"/>
                  </a:cubicBezTo>
                  <a:cubicBezTo>
                    <a:pt x="1544" y="644"/>
                    <a:pt x="1541" y="642"/>
                    <a:pt x="1540" y="645"/>
                  </a:cubicBezTo>
                  <a:cubicBezTo>
                    <a:pt x="1539" y="649"/>
                    <a:pt x="1539" y="649"/>
                    <a:pt x="1535" y="650"/>
                  </a:cubicBezTo>
                  <a:cubicBezTo>
                    <a:pt x="1531" y="651"/>
                    <a:pt x="1525" y="645"/>
                    <a:pt x="1522" y="643"/>
                  </a:cubicBezTo>
                  <a:cubicBezTo>
                    <a:pt x="1516" y="640"/>
                    <a:pt x="1506" y="624"/>
                    <a:pt x="1512" y="617"/>
                  </a:cubicBezTo>
                  <a:cubicBezTo>
                    <a:pt x="1510" y="617"/>
                    <a:pt x="1508" y="617"/>
                    <a:pt x="1506" y="617"/>
                  </a:cubicBezTo>
                  <a:cubicBezTo>
                    <a:pt x="1505" y="610"/>
                    <a:pt x="1514" y="609"/>
                    <a:pt x="1518" y="609"/>
                  </a:cubicBezTo>
                  <a:cubicBezTo>
                    <a:pt x="1525" y="608"/>
                    <a:pt x="1529" y="608"/>
                    <a:pt x="1535" y="605"/>
                  </a:cubicBezTo>
                  <a:cubicBezTo>
                    <a:pt x="1533" y="604"/>
                    <a:pt x="1531" y="603"/>
                    <a:pt x="1529" y="602"/>
                  </a:cubicBezTo>
                  <a:cubicBezTo>
                    <a:pt x="1530" y="598"/>
                    <a:pt x="1537" y="600"/>
                    <a:pt x="1541" y="600"/>
                  </a:cubicBezTo>
                  <a:cubicBezTo>
                    <a:pt x="1547" y="601"/>
                    <a:pt x="1547" y="599"/>
                    <a:pt x="1552" y="596"/>
                  </a:cubicBezTo>
                  <a:cubicBezTo>
                    <a:pt x="1555" y="594"/>
                    <a:pt x="1559" y="591"/>
                    <a:pt x="1563" y="591"/>
                  </a:cubicBezTo>
                  <a:cubicBezTo>
                    <a:pt x="1568" y="592"/>
                    <a:pt x="1572" y="593"/>
                    <a:pt x="1577" y="591"/>
                  </a:cubicBezTo>
                  <a:cubicBezTo>
                    <a:pt x="1576" y="593"/>
                    <a:pt x="1578" y="595"/>
                    <a:pt x="1580" y="596"/>
                  </a:cubicBezTo>
                  <a:cubicBezTo>
                    <a:pt x="1583" y="597"/>
                    <a:pt x="1582" y="593"/>
                    <a:pt x="1585" y="598"/>
                  </a:cubicBezTo>
                  <a:cubicBezTo>
                    <a:pt x="1586" y="599"/>
                    <a:pt x="1595" y="601"/>
                    <a:pt x="1598" y="602"/>
                  </a:cubicBezTo>
                  <a:cubicBezTo>
                    <a:pt x="1603" y="604"/>
                    <a:pt x="1606" y="601"/>
                    <a:pt x="1611" y="601"/>
                  </a:cubicBezTo>
                  <a:cubicBezTo>
                    <a:pt x="1617" y="602"/>
                    <a:pt x="1621" y="600"/>
                    <a:pt x="1625" y="597"/>
                  </a:cubicBezTo>
                  <a:cubicBezTo>
                    <a:pt x="1629" y="595"/>
                    <a:pt x="1627" y="588"/>
                    <a:pt x="1625" y="585"/>
                  </a:cubicBezTo>
                  <a:cubicBezTo>
                    <a:pt x="1621" y="581"/>
                    <a:pt x="1617" y="580"/>
                    <a:pt x="1613" y="576"/>
                  </a:cubicBezTo>
                  <a:cubicBezTo>
                    <a:pt x="1609" y="573"/>
                    <a:pt x="1606" y="568"/>
                    <a:pt x="1600" y="567"/>
                  </a:cubicBezTo>
                  <a:cubicBezTo>
                    <a:pt x="1600" y="567"/>
                    <a:pt x="1595" y="564"/>
                    <a:pt x="1595" y="564"/>
                  </a:cubicBezTo>
                  <a:cubicBezTo>
                    <a:pt x="1592" y="562"/>
                    <a:pt x="1590" y="560"/>
                    <a:pt x="1588" y="559"/>
                  </a:cubicBezTo>
                  <a:cubicBezTo>
                    <a:pt x="1589" y="558"/>
                    <a:pt x="1590" y="556"/>
                    <a:pt x="1590" y="556"/>
                  </a:cubicBezTo>
                  <a:cubicBezTo>
                    <a:pt x="1592" y="557"/>
                    <a:pt x="1594" y="557"/>
                    <a:pt x="1596" y="558"/>
                  </a:cubicBezTo>
                  <a:cubicBezTo>
                    <a:pt x="1594" y="551"/>
                    <a:pt x="1598" y="549"/>
                    <a:pt x="1603" y="549"/>
                  </a:cubicBezTo>
                  <a:cubicBezTo>
                    <a:pt x="1601" y="547"/>
                    <a:pt x="1598" y="546"/>
                    <a:pt x="1597" y="543"/>
                  </a:cubicBezTo>
                  <a:cubicBezTo>
                    <a:pt x="1599" y="543"/>
                    <a:pt x="1601" y="543"/>
                    <a:pt x="1603" y="543"/>
                  </a:cubicBezTo>
                  <a:cubicBezTo>
                    <a:pt x="1601" y="538"/>
                    <a:pt x="1607" y="542"/>
                    <a:pt x="1608" y="539"/>
                  </a:cubicBezTo>
                  <a:cubicBezTo>
                    <a:pt x="1609" y="535"/>
                    <a:pt x="1604" y="537"/>
                    <a:pt x="1603" y="537"/>
                  </a:cubicBezTo>
                  <a:cubicBezTo>
                    <a:pt x="1598" y="538"/>
                    <a:pt x="1592" y="538"/>
                    <a:pt x="1589" y="543"/>
                  </a:cubicBezTo>
                  <a:cubicBezTo>
                    <a:pt x="1589" y="542"/>
                    <a:pt x="1589" y="542"/>
                    <a:pt x="1589" y="541"/>
                  </a:cubicBezTo>
                  <a:cubicBezTo>
                    <a:pt x="1583" y="542"/>
                    <a:pt x="1581" y="543"/>
                    <a:pt x="1577" y="547"/>
                  </a:cubicBezTo>
                  <a:cubicBezTo>
                    <a:pt x="1577" y="547"/>
                    <a:pt x="1577" y="546"/>
                    <a:pt x="1578" y="545"/>
                  </a:cubicBezTo>
                  <a:cubicBezTo>
                    <a:pt x="1572" y="545"/>
                    <a:pt x="1575" y="552"/>
                    <a:pt x="1577" y="555"/>
                  </a:cubicBezTo>
                  <a:cubicBezTo>
                    <a:pt x="1580" y="558"/>
                    <a:pt x="1584" y="556"/>
                    <a:pt x="1589" y="556"/>
                  </a:cubicBezTo>
                  <a:cubicBezTo>
                    <a:pt x="1586" y="562"/>
                    <a:pt x="1582" y="558"/>
                    <a:pt x="1578" y="560"/>
                  </a:cubicBezTo>
                  <a:cubicBezTo>
                    <a:pt x="1574" y="562"/>
                    <a:pt x="1567" y="569"/>
                    <a:pt x="1563" y="565"/>
                  </a:cubicBezTo>
                  <a:cubicBezTo>
                    <a:pt x="1565" y="558"/>
                    <a:pt x="1562" y="559"/>
                    <a:pt x="1556" y="556"/>
                  </a:cubicBezTo>
                  <a:cubicBezTo>
                    <a:pt x="1559" y="555"/>
                    <a:pt x="1570" y="551"/>
                    <a:pt x="1563" y="548"/>
                  </a:cubicBezTo>
                  <a:cubicBezTo>
                    <a:pt x="1560" y="547"/>
                    <a:pt x="1557" y="548"/>
                    <a:pt x="1555" y="548"/>
                  </a:cubicBezTo>
                  <a:cubicBezTo>
                    <a:pt x="1553" y="548"/>
                    <a:pt x="1551" y="545"/>
                    <a:pt x="1549" y="544"/>
                  </a:cubicBezTo>
                  <a:cubicBezTo>
                    <a:pt x="1552" y="544"/>
                    <a:pt x="1556" y="546"/>
                    <a:pt x="1558" y="543"/>
                  </a:cubicBezTo>
                  <a:cubicBezTo>
                    <a:pt x="1555" y="544"/>
                    <a:pt x="1546" y="540"/>
                    <a:pt x="1544" y="543"/>
                  </a:cubicBezTo>
                  <a:cubicBezTo>
                    <a:pt x="1542" y="545"/>
                    <a:pt x="1535" y="550"/>
                    <a:pt x="1535" y="554"/>
                  </a:cubicBezTo>
                  <a:cubicBezTo>
                    <a:pt x="1534" y="556"/>
                    <a:pt x="1534" y="560"/>
                    <a:pt x="1533" y="562"/>
                  </a:cubicBezTo>
                  <a:cubicBezTo>
                    <a:pt x="1532" y="563"/>
                    <a:pt x="1528" y="563"/>
                    <a:pt x="1528" y="565"/>
                  </a:cubicBezTo>
                  <a:cubicBezTo>
                    <a:pt x="1526" y="571"/>
                    <a:pt x="1527" y="576"/>
                    <a:pt x="1522" y="579"/>
                  </a:cubicBezTo>
                  <a:cubicBezTo>
                    <a:pt x="1517" y="582"/>
                    <a:pt x="1518" y="588"/>
                    <a:pt x="1520" y="593"/>
                  </a:cubicBezTo>
                  <a:cubicBezTo>
                    <a:pt x="1522" y="595"/>
                    <a:pt x="1530" y="599"/>
                    <a:pt x="1529" y="600"/>
                  </a:cubicBezTo>
                  <a:cubicBezTo>
                    <a:pt x="1528" y="604"/>
                    <a:pt x="1521" y="599"/>
                    <a:pt x="1518" y="602"/>
                  </a:cubicBezTo>
                  <a:cubicBezTo>
                    <a:pt x="1514" y="605"/>
                    <a:pt x="1510" y="609"/>
                    <a:pt x="1507" y="613"/>
                  </a:cubicBezTo>
                  <a:cubicBezTo>
                    <a:pt x="1506" y="608"/>
                    <a:pt x="1508" y="608"/>
                    <a:pt x="1511" y="606"/>
                  </a:cubicBezTo>
                  <a:cubicBezTo>
                    <a:pt x="1509" y="605"/>
                    <a:pt x="1507" y="605"/>
                    <a:pt x="1504" y="604"/>
                  </a:cubicBezTo>
                  <a:cubicBezTo>
                    <a:pt x="1500" y="602"/>
                    <a:pt x="1498" y="603"/>
                    <a:pt x="1494" y="602"/>
                  </a:cubicBezTo>
                  <a:cubicBezTo>
                    <a:pt x="1492" y="602"/>
                    <a:pt x="1490" y="603"/>
                    <a:pt x="1488" y="604"/>
                  </a:cubicBezTo>
                  <a:cubicBezTo>
                    <a:pt x="1487" y="605"/>
                    <a:pt x="1489" y="608"/>
                    <a:pt x="1488" y="608"/>
                  </a:cubicBezTo>
                  <a:cubicBezTo>
                    <a:pt x="1485" y="611"/>
                    <a:pt x="1483" y="609"/>
                    <a:pt x="1480" y="607"/>
                  </a:cubicBezTo>
                  <a:cubicBezTo>
                    <a:pt x="1477" y="610"/>
                    <a:pt x="1480" y="613"/>
                    <a:pt x="1482" y="616"/>
                  </a:cubicBezTo>
                  <a:cubicBezTo>
                    <a:pt x="1485" y="621"/>
                    <a:pt x="1485" y="620"/>
                    <a:pt x="1481" y="624"/>
                  </a:cubicBezTo>
                  <a:cubicBezTo>
                    <a:pt x="1486" y="627"/>
                    <a:pt x="1491" y="629"/>
                    <a:pt x="1490" y="636"/>
                  </a:cubicBezTo>
                  <a:cubicBezTo>
                    <a:pt x="1487" y="633"/>
                    <a:pt x="1485" y="631"/>
                    <a:pt x="1482" y="634"/>
                  </a:cubicBezTo>
                  <a:cubicBezTo>
                    <a:pt x="1486" y="635"/>
                    <a:pt x="1486" y="638"/>
                    <a:pt x="1484" y="640"/>
                  </a:cubicBezTo>
                  <a:cubicBezTo>
                    <a:pt x="1481" y="642"/>
                    <a:pt x="1482" y="643"/>
                    <a:pt x="1483" y="647"/>
                  </a:cubicBezTo>
                  <a:cubicBezTo>
                    <a:pt x="1480" y="646"/>
                    <a:pt x="1478" y="647"/>
                    <a:pt x="1476" y="643"/>
                  </a:cubicBezTo>
                  <a:cubicBezTo>
                    <a:pt x="1475" y="640"/>
                    <a:pt x="1473" y="641"/>
                    <a:pt x="1471" y="643"/>
                  </a:cubicBezTo>
                  <a:cubicBezTo>
                    <a:pt x="1469" y="635"/>
                    <a:pt x="1467" y="634"/>
                    <a:pt x="1473" y="629"/>
                  </a:cubicBezTo>
                  <a:cubicBezTo>
                    <a:pt x="1467" y="629"/>
                    <a:pt x="1467" y="628"/>
                    <a:pt x="1464" y="622"/>
                  </a:cubicBezTo>
                  <a:cubicBezTo>
                    <a:pt x="1461" y="619"/>
                    <a:pt x="1460" y="614"/>
                    <a:pt x="1457" y="612"/>
                  </a:cubicBezTo>
                  <a:cubicBezTo>
                    <a:pt x="1452" y="608"/>
                    <a:pt x="1454" y="605"/>
                    <a:pt x="1455" y="598"/>
                  </a:cubicBezTo>
                  <a:cubicBezTo>
                    <a:pt x="1455" y="592"/>
                    <a:pt x="1453" y="592"/>
                    <a:pt x="1449" y="588"/>
                  </a:cubicBezTo>
                  <a:cubicBezTo>
                    <a:pt x="1443" y="584"/>
                    <a:pt x="1436" y="577"/>
                    <a:pt x="1428" y="576"/>
                  </a:cubicBezTo>
                  <a:cubicBezTo>
                    <a:pt x="1426" y="576"/>
                    <a:pt x="1422" y="570"/>
                    <a:pt x="1421" y="568"/>
                  </a:cubicBezTo>
                  <a:cubicBezTo>
                    <a:pt x="1420" y="562"/>
                    <a:pt x="1419" y="560"/>
                    <a:pt x="1415" y="557"/>
                  </a:cubicBezTo>
                  <a:cubicBezTo>
                    <a:pt x="1412" y="563"/>
                    <a:pt x="1410" y="560"/>
                    <a:pt x="1409" y="555"/>
                  </a:cubicBezTo>
                  <a:cubicBezTo>
                    <a:pt x="1408" y="551"/>
                    <a:pt x="1409" y="552"/>
                    <a:pt x="1404" y="553"/>
                  </a:cubicBezTo>
                  <a:cubicBezTo>
                    <a:pt x="1400" y="555"/>
                    <a:pt x="1397" y="555"/>
                    <a:pt x="1400" y="561"/>
                  </a:cubicBezTo>
                  <a:cubicBezTo>
                    <a:pt x="1401" y="562"/>
                    <a:pt x="1397" y="567"/>
                    <a:pt x="1401" y="569"/>
                  </a:cubicBezTo>
                  <a:cubicBezTo>
                    <a:pt x="1403" y="572"/>
                    <a:pt x="1408" y="574"/>
                    <a:pt x="1410" y="577"/>
                  </a:cubicBezTo>
                  <a:cubicBezTo>
                    <a:pt x="1412" y="580"/>
                    <a:pt x="1412" y="584"/>
                    <a:pt x="1415" y="587"/>
                  </a:cubicBezTo>
                  <a:cubicBezTo>
                    <a:pt x="1418" y="590"/>
                    <a:pt x="1420" y="592"/>
                    <a:pt x="1424" y="592"/>
                  </a:cubicBezTo>
                  <a:cubicBezTo>
                    <a:pt x="1427" y="592"/>
                    <a:pt x="1432" y="592"/>
                    <a:pt x="1427" y="596"/>
                  </a:cubicBezTo>
                  <a:cubicBezTo>
                    <a:pt x="1431" y="599"/>
                    <a:pt x="1451" y="607"/>
                    <a:pt x="1446" y="614"/>
                  </a:cubicBezTo>
                  <a:cubicBezTo>
                    <a:pt x="1444" y="613"/>
                    <a:pt x="1438" y="605"/>
                    <a:pt x="1436" y="607"/>
                  </a:cubicBezTo>
                  <a:cubicBezTo>
                    <a:pt x="1433" y="609"/>
                    <a:pt x="1433" y="610"/>
                    <a:pt x="1432" y="613"/>
                  </a:cubicBezTo>
                  <a:cubicBezTo>
                    <a:pt x="1432" y="616"/>
                    <a:pt x="1434" y="616"/>
                    <a:pt x="1436" y="617"/>
                  </a:cubicBezTo>
                  <a:cubicBezTo>
                    <a:pt x="1441" y="622"/>
                    <a:pt x="1432" y="623"/>
                    <a:pt x="1432" y="626"/>
                  </a:cubicBezTo>
                  <a:cubicBezTo>
                    <a:pt x="1433" y="630"/>
                    <a:pt x="1425" y="636"/>
                    <a:pt x="1425" y="630"/>
                  </a:cubicBezTo>
                  <a:cubicBezTo>
                    <a:pt x="1421" y="632"/>
                    <a:pt x="1420" y="637"/>
                    <a:pt x="1422" y="641"/>
                  </a:cubicBezTo>
                  <a:cubicBezTo>
                    <a:pt x="1424" y="645"/>
                    <a:pt x="1416" y="646"/>
                    <a:pt x="1415" y="643"/>
                  </a:cubicBezTo>
                  <a:cubicBezTo>
                    <a:pt x="1414" y="637"/>
                    <a:pt x="1395" y="638"/>
                    <a:pt x="1402" y="630"/>
                  </a:cubicBezTo>
                  <a:cubicBezTo>
                    <a:pt x="1403" y="631"/>
                    <a:pt x="1414" y="632"/>
                    <a:pt x="1416" y="631"/>
                  </a:cubicBezTo>
                  <a:cubicBezTo>
                    <a:pt x="1419" y="631"/>
                    <a:pt x="1423" y="631"/>
                    <a:pt x="1426" y="629"/>
                  </a:cubicBezTo>
                  <a:cubicBezTo>
                    <a:pt x="1428" y="628"/>
                    <a:pt x="1426" y="626"/>
                    <a:pt x="1429" y="624"/>
                  </a:cubicBezTo>
                  <a:cubicBezTo>
                    <a:pt x="1430" y="624"/>
                    <a:pt x="1426" y="612"/>
                    <a:pt x="1425" y="612"/>
                  </a:cubicBezTo>
                  <a:cubicBezTo>
                    <a:pt x="1423" y="611"/>
                    <a:pt x="1419" y="611"/>
                    <a:pt x="1420" y="609"/>
                  </a:cubicBezTo>
                  <a:cubicBezTo>
                    <a:pt x="1420" y="606"/>
                    <a:pt x="1417" y="605"/>
                    <a:pt x="1415" y="606"/>
                  </a:cubicBezTo>
                  <a:cubicBezTo>
                    <a:pt x="1415" y="603"/>
                    <a:pt x="1410" y="599"/>
                    <a:pt x="1408" y="599"/>
                  </a:cubicBezTo>
                  <a:cubicBezTo>
                    <a:pt x="1404" y="600"/>
                    <a:pt x="1401" y="596"/>
                    <a:pt x="1398" y="593"/>
                  </a:cubicBezTo>
                  <a:cubicBezTo>
                    <a:pt x="1393" y="588"/>
                    <a:pt x="1386" y="585"/>
                    <a:pt x="1385" y="579"/>
                  </a:cubicBezTo>
                  <a:cubicBezTo>
                    <a:pt x="1383" y="572"/>
                    <a:pt x="1383" y="572"/>
                    <a:pt x="1378" y="569"/>
                  </a:cubicBezTo>
                  <a:cubicBezTo>
                    <a:pt x="1375" y="567"/>
                    <a:pt x="1371" y="566"/>
                    <a:pt x="1369" y="569"/>
                  </a:cubicBezTo>
                  <a:cubicBezTo>
                    <a:pt x="1368" y="570"/>
                    <a:pt x="1353" y="581"/>
                    <a:pt x="1351" y="581"/>
                  </a:cubicBezTo>
                  <a:cubicBezTo>
                    <a:pt x="1346" y="579"/>
                    <a:pt x="1341" y="578"/>
                    <a:pt x="1336" y="576"/>
                  </a:cubicBezTo>
                  <a:cubicBezTo>
                    <a:pt x="1334" y="575"/>
                    <a:pt x="1330" y="580"/>
                    <a:pt x="1328" y="582"/>
                  </a:cubicBezTo>
                  <a:cubicBezTo>
                    <a:pt x="1327" y="583"/>
                    <a:pt x="1330" y="591"/>
                    <a:pt x="1328" y="593"/>
                  </a:cubicBezTo>
                  <a:cubicBezTo>
                    <a:pt x="1326" y="596"/>
                    <a:pt x="1319" y="598"/>
                    <a:pt x="1317" y="599"/>
                  </a:cubicBezTo>
                  <a:cubicBezTo>
                    <a:pt x="1309" y="603"/>
                    <a:pt x="1306" y="610"/>
                    <a:pt x="1301" y="618"/>
                  </a:cubicBezTo>
                  <a:cubicBezTo>
                    <a:pt x="1300" y="620"/>
                    <a:pt x="1306" y="623"/>
                    <a:pt x="1303" y="627"/>
                  </a:cubicBezTo>
                  <a:cubicBezTo>
                    <a:pt x="1301" y="629"/>
                    <a:pt x="1296" y="633"/>
                    <a:pt x="1298" y="636"/>
                  </a:cubicBezTo>
                  <a:cubicBezTo>
                    <a:pt x="1296" y="636"/>
                    <a:pt x="1292" y="637"/>
                    <a:pt x="1291" y="638"/>
                  </a:cubicBezTo>
                  <a:cubicBezTo>
                    <a:pt x="1290" y="640"/>
                    <a:pt x="1288" y="644"/>
                    <a:pt x="1287" y="644"/>
                  </a:cubicBezTo>
                  <a:cubicBezTo>
                    <a:pt x="1281" y="645"/>
                    <a:pt x="1276" y="645"/>
                    <a:pt x="1271" y="644"/>
                  </a:cubicBezTo>
                  <a:cubicBezTo>
                    <a:pt x="1267" y="644"/>
                    <a:pt x="1264" y="650"/>
                    <a:pt x="1261" y="651"/>
                  </a:cubicBezTo>
                  <a:cubicBezTo>
                    <a:pt x="1257" y="652"/>
                    <a:pt x="1251" y="645"/>
                    <a:pt x="1255" y="642"/>
                  </a:cubicBezTo>
                  <a:cubicBezTo>
                    <a:pt x="1252" y="644"/>
                    <a:pt x="1250" y="637"/>
                    <a:pt x="1245" y="640"/>
                  </a:cubicBezTo>
                  <a:cubicBezTo>
                    <a:pt x="1241" y="642"/>
                    <a:pt x="1238" y="639"/>
                    <a:pt x="1234" y="642"/>
                  </a:cubicBezTo>
                  <a:cubicBezTo>
                    <a:pt x="1235" y="639"/>
                    <a:pt x="1236" y="636"/>
                    <a:pt x="1235" y="633"/>
                  </a:cubicBezTo>
                  <a:cubicBezTo>
                    <a:pt x="1235" y="631"/>
                    <a:pt x="1235" y="629"/>
                    <a:pt x="1235" y="628"/>
                  </a:cubicBezTo>
                  <a:cubicBezTo>
                    <a:pt x="1235" y="626"/>
                    <a:pt x="1233" y="628"/>
                    <a:pt x="1232" y="627"/>
                  </a:cubicBezTo>
                  <a:cubicBezTo>
                    <a:pt x="1229" y="623"/>
                    <a:pt x="1232" y="621"/>
                    <a:pt x="1233" y="616"/>
                  </a:cubicBezTo>
                  <a:cubicBezTo>
                    <a:pt x="1234" y="611"/>
                    <a:pt x="1238" y="603"/>
                    <a:pt x="1236" y="599"/>
                  </a:cubicBezTo>
                  <a:cubicBezTo>
                    <a:pt x="1234" y="594"/>
                    <a:pt x="1235" y="589"/>
                    <a:pt x="1236" y="584"/>
                  </a:cubicBezTo>
                  <a:cubicBezTo>
                    <a:pt x="1233" y="587"/>
                    <a:pt x="1231" y="582"/>
                    <a:pt x="1232" y="580"/>
                  </a:cubicBezTo>
                  <a:cubicBezTo>
                    <a:pt x="1233" y="577"/>
                    <a:pt x="1238" y="577"/>
                    <a:pt x="1240" y="577"/>
                  </a:cubicBezTo>
                  <a:cubicBezTo>
                    <a:pt x="1240" y="576"/>
                    <a:pt x="1240" y="576"/>
                    <a:pt x="1239" y="575"/>
                  </a:cubicBezTo>
                  <a:cubicBezTo>
                    <a:pt x="1244" y="571"/>
                    <a:pt x="1246" y="577"/>
                    <a:pt x="1250" y="576"/>
                  </a:cubicBezTo>
                  <a:cubicBezTo>
                    <a:pt x="1256" y="574"/>
                    <a:pt x="1259" y="574"/>
                    <a:pt x="1264" y="576"/>
                  </a:cubicBezTo>
                  <a:cubicBezTo>
                    <a:pt x="1269" y="577"/>
                    <a:pt x="1273" y="575"/>
                    <a:pt x="1277" y="576"/>
                  </a:cubicBezTo>
                  <a:cubicBezTo>
                    <a:pt x="1280" y="577"/>
                    <a:pt x="1285" y="578"/>
                    <a:pt x="1288" y="578"/>
                  </a:cubicBezTo>
                  <a:cubicBezTo>
                    <a:pt x="1296" y="576"/>
                    <a:pt x="1295" y="560"/>
                    <a:pt x="1295" y="554"/>
                  </a:cubicBezTo>
                  <a:cubicBezTo>
                    <a:pt x="1295" y="548"/>
                    <a:pt x="1296" y="546"/>
                    <a:pt x="1290" y="544"/>
                  </a:cubicBezTo>
                  <a:cubicBezTo>
                    <a:pt x="1287" y="543"/>
                    <a:pt x="1286" y="537"/>
                    <a:pt x="1287" y="536"/>
                  </a:cubicBezTo>
                  <a:cubicBezTo>
                    <a:pt x="1284" y="536"/>
                    <a:pt x="1285" y="534"/>
                    <a:pt x="1284" y="534"/>
                  </a:cubicBezTo>
                  <a:cubicBezTo>
                    <a:pt x="1283" y="533"/>
                    <a:pt x="1279" y="533"/>
                    <a:pt x="1279" y="533"/>
                  </a:cubicBezTo>
                  <a:cubicBezTo>
                    <a:pt x="1276" y="531"/>
                    <a:pt x="1275" y="529"/>
                    <a:pt x="1272" y="530"/>
                  </a:cubicBezTo>
                  <a:cubicBezTo>
                    <a:pt x="1270" y="530"/>
                    <a:pt x="1269" y="530"/>
                    <a:pt x="1267" y="527"/>
                  </a:cubicBezTo>
                  <a:cubicBezTo>
                    <a:pt x="1268" y="527"/>
                    <a:pt x="1269" y="527"/>
                    <a:pt x="1270" y="526"/>
                  </a:cubicBezTo>
                  <a:cubicBezTo>
                    <a:pt x="1268" y="525"/>
                    <a:pt x="1267" y="524"/>
                    <a:pt x="1267" y="522"/>
                  </a:cubicBezTo>
                  <a:cubicBezTo>
                    <a:pt x="1270" y="521"/>
                    <a:pt x="1274" y="522"/>
                    <a:pt x="1277" y="520"/>
                  </a:cubicBezTo>
                  <a:cubicBezTo>
                    <a:pt x="1283" y="516"/>
                    <a:pt x="1279" y="523"/>
                    <a:pt x="1283" y="522"/>
                  </a:cubicBezTo>
                  <a:cubicBezTo>
                    <a:pt x="1285" y="522"/>
                    <a:pt x="1292" y="521"/>
                    <a:pt x="1292" y="519"/>
                  </a:cubicBezTo>
                  <a:cubicBezTo>
                    <a:pt x="1291" y="515"/>
                    <a:pt x="1290" y="512"/>
                    <a:pt x="1289" y="509"/>
                  </a:cubicBezTo>
                  <a:cubicBezTo>
                    <a:pt x="1290" y="509"/>
                    <a:pt x="1293" y="509"/>
                    <a:pt x="1294" y="511"/>
                  </a:cubicBezTo>
                  <a:cubicBezTo>
                    <a:pt x="1295" y="513"/>
                    <a:pt x="1294" y="513"/>
                    <a:pt x="1297" y="513"/>
                  </a:cubicBezTo>
                  <a:cubicBezTo>
                    <a:pt x="1301" y="514"/>
                    <a:pt x="1303" y="514"/>
                    <a:pt x="1307" y="512"/>
                  </a:cubicBezTo>
                  <a:cubicBezTo>
                    <a:pt x="1306" y="512"/>
                    <a:pt x="1305" y="511"/>
                    <a:pt x="1304" y="511"/>
                  </a:cubicBezTo>
                  <a:cubicBezTo>
                    <a:pt x="1307" y="508"/>
                    <a:pt x="1311" y="507"/>
                    <a:pt x="1314" y="505"/>
                  </a:cubicBezTo>
                  <a:cubicBezTo>
                    <a:pt x="1319" y="503"/>
                    <a:pt x="1314" y="500"/>
                    <a:pt x="1316" y="496"/>
                  </a:cubicBezTo>
                  <a:cubicBezTo>
                    <a:pt x="1317" y="495"/>
                    <a:pt x="1324" y="493"/>
                    <a:pt x="1326" y="492"/>
                  </a:cubicBezTo>
                  <a:cubicBezTo>
                    <a:pt x="1330" y="490"/>
                    <a:pt x="1332" y="490"/>
                    <a:pt x="1336" y="491"/>
                  </a:cubicBezTo>
                  <a:cubicBezTo>
                    <a:pt x="1335" y="490"/>
                    <a:pt x="1331" y="490"/>
                    <a:pt x="1331" y="488"/>
                  </a:cubicBezTo>
                  <a:cubicBezTo>
                    <a:pt x="1331" y="488"/>
                    <a:pt x="1335" y="487"/>
                    <a:pt x="1335" y="487"/>
                  </a:cubicBezTo>
                  <a:cubicBezTo>
                    <a:pt x="1336" y="486"/>
                    <a:pt x="1335" y="485"/>
                    <a:pt x="1336" y="484"/>
                  </a:cubicBezTo>
                  <a:cubicBezTo>
                    <a:pt x="1338" y="480"/>
                    <a:pt x="1339" y="478"/>
                    <a:pt x="1340" y="474"/>
                  </a:cubicBezTo>
                  <a:cubicBezTo>
                    <a:pt x="1340" y="472"/>
                    <a:pt x="1343" y="473"/>
                    <a:pt x="1345" y="471"/>
                  </a:cubicBezTo>
                  <a:cubicBezTo>
                    <a:pt x="1349" y="466"/>
                    <a:pt x="1353" y="469"/>
                    <a:pt x="1358" y="468"/>
                  </a:cubicBezTo>
                  <a:cubicBezTo>
                    <a:pt x="1359" y="467"/>
                    <a:pt x="1358" y="465"/>
                    <a:pt x="1359" y="465"/>
                  </a:cubicBezTo>
                  <a:cubicBezTo>
                    <a:pt x="1361" y="465"/>
                    <a:pt x="1362" y="464"/>
                    <a:pt x="1363" y="464"/>
                  </a:cubicBezTo>
                  <a:cubicBezTo>
                    <a:pt x="1365" y="464"/>
                    <a:pt x="1368" y="465"/>
                    <a:pt x="1370" y="465"/>
                  </a:cubicBezTo>
                  <a:cubicBezTo>
                    <a:pt x="1369" y="461"/>
                    <a:pt x="1372" y="462"/>
                    <a:pt x="1375" y="462"/>
                  </a:cubicBezTo>
                  <a:cubicBezTo>
                    <a:pt x="1374" y="461"/>
                    <a:pt x="1369" y="457"/>
                    <a:pt x="1371" y="456"/>
                  </a:cubicBezTo>
                  <a:cubicBezTo>
                    <a:pt x="1375" y="453"/>
                    <a:pt x="1372" y="453"/>
                    <a:pt x="1371" y="450"/>
                  </a:cubicBezTo>
                  <a:cubicBezTo>
                    <a:pt x="1370" y="446"/>
                    <a:pt x="1372" y="444"/>
                    <a:pt x="1369" y="442"/>
                  </a:cubicBezTo>
                  <a:cubicBezTo>
                    <a:pt x="1366" y="440"/>
                    <a:pt x="1367" y="438"/>
                    <a:pt x="1367" y="435"/>
                  </a:cubicBezTo>
                  <a:cubicBezTo>
                    <a:pt x="1366" y="429"/>
                    <a:pt x="1368" y="423"/>
                    <a:pt x="1374" y="423"/>
                  </a:cubicBezTo>
                  <a:cubicBezTo>
                    <a:pt x="1378" y="422"/>
                    <a:pt x="1382" y="418"/>
                    <a:pt x="1386" y="415"/>
                  </a:cubicBezTo>
                  <a:cubicBezTo>
                    <a:pt x="1383" y="420"/>
                    <a:pt x="1382" y="429"/>
                    <a:pt x="1388" y="431"/>
                  </a:cubicBezTo>
                  <a:cubicBezTo>
                    <a:pt x="1384" y="437"/>
                    <a:pt x="1377" y="439"/>
                    <a:pt x="1378" y="447"/>
                  </a:cubicBezTo>
                  <a:cubicBezTo>
                    <a:pt x="1379" y="453"/>
                    <a:pt x="1385" y="458"/>
                    <a:pt x="1391" y="456"/>
                  </a:cubicBezTo>
                  <a:cubicBezTo>
                    <a:pt x="1390" y="457"/>
                    <a:pt x="1389" y="459"/>
                    <a:pt x="1388" y="461"/>
                  </a:cubicBezTo>
                  <a:cubicBezTo>
                    <a:pt x="1394" y="464"/>
                    <a:pt x="1398" y="456"/>
                    <a:pt x="1403" y="456"/>
                  </a:cubicBezTo>
                  <a:cubicBezTo>
                    <a:pt x="1405" y="455"/>
                    <a:pt x="1409" y="458"/>
                    <a:pt x="1410" y="460"/>
                  </a:cubicBezTo>
                  <a:cubicBezTo>
                    <a:pt x="1411" y="463"/>
                    <a:pt x="1414" y="464"/>
                    <a:pt x="1417" y="465"/>
                  </a:cubicBezTo>
                  <a:cubicBezTo>
                    <a:pt x="1417" y="465"/>
                    <a:pt x="1417" y="463"/>
                    <a:pt x="1417" y="462"/>
                  </a:cubicBezTo>
                  <a:cubicBezTo>
                    <a:pt x="1416" y="462"/>
                    <a:pt x="1414" y="462"/>
                    <a:pt x="1412" y="462"/>
                  </a:cubicBezTo>
                  <a:cubicBezTo>
                    <a:pt x="1416" y="460"/>
                    <a:pt x="1428" y="460"/>
                    <a:pt x="1430" y="457"/>
                  </a:cubicBezTo>
                  <a:cubicBezTo>
                    <a:pt x="1434" y="451"/>
                    <a:pt x="1445" y="448"/>
                    <a:pt x="1450" y="453"/>
                  </a:cubicBezTo>
                  <a:cubicBezTo>
                    <a:pt x="1449" y="452"/>
                    <a:pt x="1448" y="452"/>
                    <a:pt x="1447" y="451"/>
                  </a:cubicBezTo>
                  <a:cubicBezTo>
                    <a:pt x="1447" y="456"/>
                    <a:pt x="1454" y="457"/>
                    <a:pt x="1456" y="454"/>
                  </a:cubicBezTo>
                  <a:cubicBezTo>
                    <a:pt x="1457" y="453"/>
                    <a:pt x="1458" y="450"/>
                    <a:pt x="1459" y="449"/>
                  </a:cubicBezTo>
                  <a:cubicBezTo>
                    <a:pt x="1459" y="449"/>
                    <a:pt x="1461" y="449"/>
                    <a:pt x="1461" y="448"/>
                  </a:cubicBezTo>
                  <a:cubicBezTo>
                    <a:pt x="1463" y="447"/>
                    <a:pt x="1465" y="446"/>
                    <a:pt x="1467" y="444"/>
                  </a:cubicBezTo>
                  <a:cubicBezTo>
                    <a:pt x="1466" y="446"/>
                    <a:pt x="1465" y="447"/>
                    <a:pt x="1463" y="449"/>
                  </a:cubicBezTo>
                  <a:cubicBezTo>
                    <a:pt x="1472" y="453"/>
                    <a:pt x="1467" y="437"/>
                    <a:pt x="1466" y="433"/>
                  </a:cubicBezTo>
                  <a:cubicBezTo>
                    <a:pt x="1466" y="430"/>
                    <a:pt x="1467" y="427"/>
                    <a:pt x="1469" y="425"/>
                  </a:cubicBezTo>
                  <a:cubicBezTo>
                    <a:pt x="1471" y="423"/>
                    <a:pt x="1469" y="419"/>
                    <a:pt x="1472" y="417"/>
                  </a:cubicBezTo>
                  <a:cubicBezTo>
                    <a:pt x="1480" y="411"/>
                    <a:pt x="1482" y="424"/>
                    <a:pt x="1488" y="424"/>
                  </a:cubicBezTo>
                  <a:cubicBezTo>
                    <a:pt x="1491" y="425"/>
                    <a:pt x="1493" y="420"/>
                    <a:pt x="1493" y="417"/>
                  </a:cubicBezTo>
                  <a:cubicBezTo>
                    <a:pt x="1492" y="415"/>
                    <a:pt x="1494" y="408"/>
                    <a:pt x="1494" y="408"/>
                  </a:cubicBezTo>
                  <a:cubicBezTo>
                    <a:pt x="1493" y="407"/>
                    <a:pt x="1491" y="409"/>
                    <a:pt x="1490" y="409"/>
                  </a:cubicBezTo>
                  <a:cubicBezTo>
                    <a:pt x="1489" y="408"/>
                    <a:pt x="1488" y="406"/>
                    <a:pt x="1487" y="405"/>
                  </a:cubicBezTo>
                  <a:cubicBezTo>
                    <a:pt x="1486" y="404"/>
                    <a:pt x="1485" y="398"/>
                    <a:pt x="1485" y="397"/>
                  </a:cubicBezTo>
                  <a:cubicBezTo>
                    <a:pt x="1491" y="395"/>
                    <a:pt x="1497" y="391"/>
                    <a:pt x="1503" y="392"/>
                  </a:cubicBezTo>
                  <a:cubicBezTo>
                    <a:pt x="1508" y="393"/>
                    <a:pt x="1512" y="393"/>
                    <a:pt x="1517" y="394"/>
                  </a:cubicBezTo>
                  <a:cubicBezTo>
                    <a:pt x="1523" y="395"/>
                    <a:pt x="1518" y="392"/>
                    <a:pt x="1521" y="390"/>
                  </a:cubicBezTo>
                  <a:cubicBezTo>
                    <a:pt x="1524" y="389"/>
                    <a:pt x="1527" y="389"/>
                    <a:pt x="1530" y="388"/>
                  </a:cubicBezTo>
                  <a:cubicBezTo>
                    <a:pt x="1532" y="387"/>
                    <a:pt x="1536" y="388"/>
                    <a:pt x="1538" y="389"/>
                  </a:cubicBezTo>
                  <a:cubicBezTo>
                    <a:pt x="1537" y="384"/>
                    <a:pt x="1529" y="383"/>
                    <a:pt x="1525" y="382"/>
                  </a:cubicBezTo>
                  <a:cubicBezTo>
                    <a:pt x="1526" y="381"/>
                    <a:pt x="1526" y="379"/>
                    <a:pt x="1527" y="378"/>
                  </a:cubicBezTo>
                  <a:cubicBezTo>
                    <a:pt x="1514" y="381"/>
                    <a:pt x="1501" y="384"/>
                    <a:pt x="1489" y="386"/>
                  </a:cubicBezTo>
                  <a:cubicBezTo>
                    <a:pt x="1487" y="386"/>
                    <a:pt x="1482" y="388"/>
                    <a:pt x="1481" y="387"/>
                  </a:cubicBezTo>
                  <a:cubicBezTo>
                    <a:pt x="1479" y="383"/>
                    <a:pt x="1478" y="382"/>
                    <a:pt x="1474" y="380"/>
                  </a:cubicBezTo>
                  <a:cubicBezTo>
                    <a:pt x="1469" y="378"/>
                    <a:pt x="1470" y="379"/>
                    <a:pt x="1470" y="373"/>
                  </a:cubicBezTo>
                  <a:cubicBezTo>
                    <a:pt x="1471" y="369"/>
                    <a:pt x="1471" y="367"/>
                    <a:pt x="1470" y="364"/>
                  </a:cubicBezTo>
                  <a:cubicBezTo>
                    <a:pt x="1470" y="361"/>
                    <a:pt x="1467" y="355"/>
                    <a:pt x="1467" y="352"/>
                  </a:cubicBezTo>
                  <a:cubicBezTo>
                    <a:pt x="1468" y="350"/>
                    <a:pt x="1473" y="346"/>
                    <a:pt x="1475" y="344"/>
                  </a:cubicBezTo>
                  <a:cubicBezTo>
                    <a:pt x="1479" y="339"/>
                    <a:pt x="1484" y="336"/>
                    <a:pt x="1488" y="332"/>
                  </a:cubicBezTo>
                  <a:cubicBezTo>
                    <a:pt x="1490" y="329"/>
                    <a:pt x="1493" y="323"/>
                    <a:pt x="1496" y="322"/>
                  </a:cubicBezTo>
                  <a:cubicBezTo>
                    <a:pt x="1498" y="321"/>
                    <a:pt x="1502" y="323"/>
                    <a:pt x="1501" y="318"/>
                  </a:cubicBezTo>
                  <a:cubicBezTo>
                    <a:pt x="1499" y="312"/>
                    <a:pt x="1494" y="309"/>
                    <a:pt x="1488" y="309"/>
                  </a:cubicBezTo>
                  <a:cubicBezTo>
                    <a:pt x="1479" y="309"/>
                    <a:pt x="1479" y="308"/>
                    <a:pt x="1472" y="315"/>
                  </a:cubicBezTo>
                  <a:cubicBezTo>
                    <a:pt x="1469" y="319"/>
                    <a:pt x="1467" y="323"/>
                    <a:pt x="1470" y="328"/>
                  </a:cubicBezTo>
                  <a:cubicBezTo>
                    <a:pt x="1473" y="333"/>
                    <a:pt x="1449" y="345"/>
                    <a:pt x="1447" y="348"/>
                  </a:cubicBezTo>
                  <a:cubicBezTo>
                    <a:pt x="1441" y="355"/>
                    <a:pt x="1431" y="367"/>
                    <a:pt x="1438" y="378"/>
                  </a:cubicBezTo>
                  <a:cubicBezTo>
                    <a:pt x="1440" y="383"/>
                    <a:pt x="1448" y="382"/>
                    <a:pt x="1451" y="388"/>
                  </a:cubicBezTo>
                  <a:cubicBezTo>
                    <a:pt x="1452" y="392"/>
                    <a:pt x="1446" y="395"/>
                    <a:pt x="1443" y="397"/>
                  </a:cubicBezTo>
                  <a:cubicBezTo>
                    <a:pt x="1438" y="401"/>
                    <a:pt x="1435" y="403"/>
                    <a:pt x="1434" y="410"/>
                  </a:cubicBezTo>
                  <a:cubicBezTo>
                    <a:pt x="1433" y="415"/>
                    <a:pt x="1433" y="423"/>
                    <a:pt x="1431" y="428"/>
                  </a:cubicBezTo>
                  <a:cubicBezTo>
                    <a:pt x="1428" y="435"/>
                    <a:pt x="1423" y="435"/>
                    <a:pt x="1417" y="436"/>
                  </a:cubicBezTo>
                  <a:cubicBezTo>
                    <a:pt x="1415" y="436"/>
                    <a:pt x="1415" y="439"/>
                    <a:pt x="1414" y="441"/>
                  </a:cubicBezTo>
                  <a:cubicBezTo>
                    <a:pt x="1414" y="444"/>
                    <a:pt x="1412" y="443"/>
                    <a:pt x="1409" y="444"/>
                  </a:cubicBezTo>
                  <a:cubicBezTo>
                    <a:pt x="1405" y="444"/>
                    <a:pt x="1405" y="445"/>
                    <a:pt x="1404" y="440"/>
                  </a:cubicBezTo>
                  <a:cubicBezTo>
                    <a:pt x="1404" y="438"/>
                    <a:pt x="1402" y="434"/>
                    <a:pt x="1403" y="432"/>
                  </a:cubicBezTo>
                  <a:cubicBezTo>
                    <a:pt x="1405" y="427"/>
                    <a:pt x="1398" y="422"/>
                    <a:pt x="1396" y="418"/>
                  </a:cubicBezTo>
                  <a:cubicBezTo>
                    <a:pt x="1394" y="416"/>
                    <a:pt x="1395" y="413"/>
                    <a:pt x="1394" y="412"/>
                  </a:cubicBezTo>
                  <a:cubicBezTo>
                    <a:pt x="1393" y="409"/>
                    <a:pt x="1391" y="407"/>
                    <a:pt x="1391" y="404"/>
                  </a:cubicBezTo>
                  <a:cubicBezTo>
                    <a:pt x="1390" y="402"/>
                    <a:pt x="1392" y="398"/>
                    <a:pt x="1390" y="397"/>
                  </a:cubicBezTo>
                  <a:cubicBezTo>
                    <a:pt x="1387" y="396"/>
                    <a:pt x="1387" y="392"/>
                    <a:pt x="1386" y="390"/>
                  </a:cubicBezTo>
                  <a:cubicBezTo>
                    <a:pt x="1384" y="396"/>
                    <a:pt x="1383" y="397"/>
                    <a:pt x="1378" y="401"/>
                  </a:cubicBezTo>
                  <a:cubicBezTo>
                    <a:pt x="1375" y="403"/>
                    <a:pt x="1372" y="407"/>
                    <a:pt x="1368" y="409"/>
                  </a:cubicBezTo>
                  <a:cubicBezTo>
                    <a:pt x="1363" y="413"/>
                    <a:pt x="1348" y="411"/>
                    <a:pt x="1348" y="402"/>
                  </a:cubicBezTo>
                  <a:cubicBezTo>
                    <a:pt x="1348" y="392"/>
                    <a:pt x="1343" y="381"/>
                    <a:pt x="1344" y="371"/>
                  </a:cubicBezTo>
                  <a:cubicBezTo>
                    <a:pt x="1344" y="361"/>
                    <a:pt x="1345" y="361"/>
                    <a:pt x="1352" y="356"/>
                  </a:cubicBezTo>
                  <a:cubicBezTo>
                    <a:pt x="1355" y="353"/>
                    <a:pt x="1359" y="351"/>
                    <a:pt x="1364" y="349"/>
                  </a:cubicBezTo>
                  <a:cubicBezTo>
                    <a:pt x="1369" y="346"/>
                    <a:pt x="1373" y="344"/>
                    <a:pt x="1377" y="340"/>
                  </a:cubicBezTo>
                  <a:cubicBezTo>
                    <a:pt x="1381" y="336"/>
                    <a:pt x="1384" y="332"/>
                    <a:pt x="1388" y="329"/>
                  </a:cubicBezTo>
                  <a:cubicBezTo>
                    <a:pt x="1396" y="321"/>
                    <a:pt x="1400" y="311"/>
                    <a:pt x="1406" y="301"/>
                  </a:cubicBezTo>
                  <a:cubicBezTo>
                    <a:pt x="1412" y="292"/>
                    <a:pt x="1420" y="285"/>
                    <a:pt x="1427" y="276"/>
                  </a:cubicBezTo>
                  <a:cubicBezTo>
                    <a:pt x="1435" y="268"/>
                    <a:pt x="1441" y="259"/>
                    <a:pt x="1451" y="255"/>
                  </a:cubicBezTo>
                  <a:cubicBezTo>
                    <a:pt x="1461" y="250"/>
                    <a:pt x="1472" y="246"/>
                    <a:pt x="1483" y="243"/>
                  </a:cubicBezTo>
                  <a:cubicBezTo>
                    <a:pt x="1487" y="242"/>
                    <a:pt x="1490" y="235"/>
                    <a:pt x="1493" y="233"/>
                  </a:cubicBezTo>
                  <a:cubicBezTo>
                    <a:pt x="1497" y="230"/>
                    <a:pt x="1503" y="230"/>
                    <a:pt x="1507" y="230"/>
                  </a:cubicBezTo>
                  <a:cubicBezTo>
                    <a:pt x="1502" y="236"/>
                    <a:pt x="1499" y="239"/>
                    <a:pt x="1497" y="246"/>
                  </a:cubicBezTo>
                  <a:cubicBezTo>
                    <a:pt x="1502" y="245"/>
                    <a:pt x="1506" y="237"/>
                    <a:pt x="1509" y="233"/>
                  </a:cubicBezTo>
                  <a:cubicBezTo>
                    <a:pt x="1510" y="236"/>
                    <a:pt x="1510" y="238"/>
                    <a:pt x="1511" y="241"/>
                  </a:cubicBezTo>
                  <a:cubicBezTo>
                    <a:pt x="1513" y="238"/>
                    <a:pt x="1515" y="235"/>
                    <a:pt x="1517" y="232"/>
                  </a:cubicBezTo>
                  <a:cubicBezTo>
                    <a:pt x="1518" y="231"/>
                    <a:pt x="1524" y="232"/>
                    <a:pt x="1526" y="232"/>
                  </a:cubicBezTo>
                  <a:cubicBezTo>
                    <a:pt x="1524" y="234"/>
                    <a:pt x="1523" y="237"/>
                    <a:pt x="1521" y="239"/>
                  </a:cubicBezTo>
                  <a:cubicBezTo>
                    <a:pt x="1527" y="243"/>
                    <a:pt x="1524" y="233"/>
                    <a:pt x="1529" y="234"/>
                  </a:cubicBezTo>
                  <a:cubicBezTo>
                    <a:pt x="1534" y="236"/>
                    <a:pt x="1539" y="238"/>
                    <a:pt x="1544" y="240"/>
                  </a:cubicBezTo>
                  <a:cubicBezTo>
                    <a:pt x="1548" y="242"/>
                    <a:pt x="1540" y="246"/>
                    <a:pt x="1538" y="246"/>
                  </a:cubicBezTo>
                  <a:cubicBezTo>
                    <a:pt x="1535" y="247"/>
                    <a:pt x="1530" y="245"/>
                    <a:pt x="1526" y="245"/>
                  </a:cubicBezTo>
                  <a:cubicBezTo>
                    <a:pt x="1528" y="249"/>
                    <a:pt x="1532" y="247"/>
                    <a:pt x="1534" y="251"/>
                  </a:cubicBezTo>
                  <a:cubicBezTo>
                    <a:pt x="1534" y="252"/>
                    <a:pt x="1539" y="251"/>
                    <a:pt x="1541" y="251"/>
                  </a:cubicBezTo>
                  <a:cubicBezTo>
                    <a:pt x="1545" y="251"/>
                    <a:pt x="1549" y="253"/>
                    <a:pt x="1552" y="249"/>
                  </a:cubicBezTo>
                  <a:cubicBezTo>
                    <a:pt x="1553" y="247"/>
                    <a:pt x="1558" y="251"/>
                    <a:pt x="1560" y="252"/>
                  </a:cubicBezTo>
                  <a:cubicBezTo>
                    <a:pt x="1559" y="256"/>
                    <a:pt x="1556" y="254"/>
                    <a:pt x="1553" y="253"/>
                  </a:cubicBezTo>
                  <a:cubicBezTo>
                    <a:pt x="1551" y="261"/>
                    <a:pt x="1566" y="258"/>
                    <a:pt x="1569" y="258"/>
                  </a:cubicBezTo>
                  <a:cubicBezTo>
                    <a:pt x="1577" y="258"/>
                    <a:pt x="1581" y="260"/>
                    <a:pt x="1588" y="265"/>
                  </a:cubicBezTo>
                  <a:cubicBezTo>
                    <a:pt x="1595" y="268"/>
                    <a:pt x="1601" y="272"/>
                    <a:pt x="1608" y="274"/>
                  </a:cubicBezTo>
                  <a:cubicBezTo>
                    <a:pt x="1613" y="276"/>
                    <a:pt x="1620" y="279"/>
                    <a:pt x="1623" y="285"/>
                  </a:cubicBezTo>
                  <a:cubicBezTo>
                    <a:pt x="1625" y="292"/>
                    <a:pt x="1624" y="291"/>
                    <a:pt x="1621" y="297"/>
                  </a:cubicBezTo>
                  <a:cubicBezTo>
                    <a:pt x="1619" y="300"/>
                    <a:pt x="1618" y="302"/>
                    <a:pt x="1615" y="303"/>
                  </a:cubicBezTo>
                  <a:cubicBezTo>
                    <a:pt x="1607" y="306"/>
                    <a:pt x="1604" y="306"/>
                    <a:pt x="1596" y="304"/>
                  </a:cubicBezTo>
                  <a:cubicBezTo>
                    <a:pt x="1582" y="301"/>
                    <a:pt x="1570" y="298"/>
                    <a:pt x="1557" y="291"/>
                  </a:cubicBezTo>
                  <a:cubicBezTo>
                    <a:pt x="1561" y="295"/>
                    <a:pt x="1572" y="302"/>
                    <a:pt x="1572" y="308"/>
                  </a:cubicBezTo>
                  <a:cubicBezTo>
                    <a:pt x="1572" y="314"/>
                    <a:pt x="1571" y="326"/>
                    <a:pt x="1576" y="329"/>
                  </a:cubicBezTo>
                  <a:cubicBezTo>
                    <a:pt x="1582" y="331"/>
                    <a:pt x="1590" y="338"/>
                    <a:pt x="1596" y="336"/>
                  </a:cubicBezTo>
                  <a:cubicBezTo>
                    <a:pt x="1600" y="334"/>
                    <a:pt x="1598" y="329"/>
                    <a:pt x="1594" y="329"/>
                  </a:cubicBezTo>
                  <a:cubicBezTo>
                    <a:pt x="1591" y="329"/>
                    <a:pt x="1589" y="325"/>
                    <a:pt x="1587" y="322"/>
                  </a:cubicBezTo>
                  <a:cubicBezTo>
                    <a:pt x="1592" y="317"/>
                    <a:pt x="1593" y="318"/>
                    <a:pt x="1600" y="321"/>
                  </a:cubicBezTo>
                  <a:cubicBezTo>
                    <a:pt x="1605" y="323"/>
                    <a:pt x="1611" y="325"/>
                    <a:pt x="1616" y="327"/>
                  </a:cubicBezTo>
                  <a:cubicBezTo>
                    <a:pt x="1616" y="325"/>
                    <a:pt x="1612" y="314"/>
                    <a:pt x="1612" y="314"/>
                  </a:cubicBezTo>
                  <a:cubicBezTo>
                    <a:pt x="1616" y="311"/>
                    <a:pt x="1621" y="308"/>
                    <a:pt x="1625" y="305"/>
                  </a:cubicBezTo>
                  <a:cubicBezTo>
                    <a:pt x="1627" y="304"/>
                    <a:pt x="1631" y="300"/>
                    <a:pt x="1634" y="300"/>
                  </a:cubicBezTo>
                  <a:cubicBezTo>
                    <a:pt x="1638" y="302"/>
                    <a:pt x="1643" y="303"/>
                    <a:pt x="1647" y="304"/>
                  </a:cubicBezTo>
                  <a:cubicBezTo>
                    <a:pt x="1648" y="302"/>
                    <a:pt x="1650" y="297"/>
                    <a:pt x="1649" y="295"/>
                  </a:cubicBezTo>
                  <a:cubicBezTo>
                    <a:pt x="1649" y="294"/>
                    <a:pt x="1644" y="287"/>
                    <a:pt x="1644" y="288"/>
                  </a:cubicBezTo>
                  <a:cubicBezTo>
                    <a:pt x="1645" y="284"/>
                    <a:pt x="1646" y="280"/>
                    <a:pt x="1647" y="276"/>
                  </a:cubicBezTo>
                  <a:cubicBezTo>
                    <a:pt x="1647" y="274"/>
                    <a:pt x="1642" y="270"/>
                    <a:pt x="1642" y="269"/>
                  </a:cubicBezTo>
                  <a:cubicBezTo>
                    <a:pt x="1647" y="269"/>
                    <a:pt x="1652" y="270"/>
                    <a:pt x="1658" y="271"/>
                  </a:cubicBezTo>
                  <a:cubicBezTo>
                    <a:pt x="1662" y="271"/>
                    <a:pt x="1664" y="277"/>
                    <a:pt x="1667" y="281"/>
                  </a:cubicBezTo>
                  <a:cubicBezTo>
                    <a:pt x="1664" y="281"/>
                    <a:pt x="1656" y="280"/>
                    <a:pt x="1655" y="283"/>
                  </a:cubicBezTo>
                  <a:cubicBezTo>
                    <a:pt x="1653" y="287"/>
                    <a:pt x="1657" y="289"/>
                    <a:pt x="1659" y="293"/>
                  </a:cubicBezTo>
                  <a:cubicBezTo>
                    <a:pt x="1662" y="296"/>
                    <a:pt x="1666" y="294"/>
                    <a:pt x="1671" y="294"/>
                  </a:cubicBezTo>
                  <a:cubicBezTo>
                    <a:pt x="1676" y="293"/>
                    <a:pt x="1672" y="289"/>
                    <a:pt x="1675" y="285"/>
                  </a:cubicBezTo>
                  <a:cubicBezTo>
                    <a:pt x="1676" y="284"/>
                    <a:pt x="1681" y="283"/>
                    <a:pt x="1682" y="282"/>
                  </a:cubicBezTo>
                  <a:cubicBezTo>
                    <a:pt x="1687" y="280"/>
                    <a:pt x="1692" y="278"/>
                    <a:pt x="1697" y="275"/>
                  </a:cubicBezTo>
                  <a:cubicBezTo>
                    <a:pt x="1704" y="272"/>
                    <a:pt x="1712" y="269"/>
                    <a:pt x="1719" y="265"/>
                  </a:cubicBezTo>
                  <a:cubicBezTo>
                    <a:pt x="1721" y="272"/>
                    <a:pt x="1721" y="272"/>
                    <a:pt x="1728" y="274"/>
                  </a:cubicBezTo>
                  <a:cubicBezTo>
                    <a:pt x="1732" y="275"/>
                    <a:pt x="1734" y="267"/>
                    <a:pt x="1738" y="267"/>
                  </a:cubicBezTo>
                  <a:cubicBezTo>
                    <a:pt x="1743" y="268"/>
                    <a:pt x="1747" y="269"/>
                    <a:pt x="1752" y="266"/>
                  </a:cubicBezTo>
                  <a:cubicBezTo>
                    <a:pt x="1757" y="264"/>
                    <a:pt x="1759" y="264"/>
                    <a:pt x="1765" y="265"/>
                  </a:cubicBezTo>
                  <a:cubicBezTo>
                    <a:pt x="1764" y="267"/>
                    <a:pt x="1763" y="269"/>
                    <a:pt x="1762" y="270"/>
                  </a:cubicBezTo>
                  <a:cubicBezTo>
                    <a:pt x="1769" y="272"/>
                    <a:pt x="1769" y="273"/>
                    <a:pt x="1773" y="266"/>
                  </a:cubicBezTo>
                  <a:cubicBezTo>
                    <a:pt x="1777" y="261"/>
                    <a:pt x="1775" y="260"/>
                    <a:pt x="1771" y="255"/>
                  </a:cubicBezTo>
                  <a:cubicBezTo>
                    <a:pt x="1780" y="251"/>
                    <a:pt x="1794" y="252"/>
                    <a:pt x="1804" y="256"/>
                  </a:cubicBezTo>
                  <a:cubicBezTo>
                    <a:pt x="1810" y="259"/>
                    <a:pt x="1817" y="261"/>
                    <a:pt x="1824" y="264"/>
                  </a:cubicBezTo>
                  <a:cubicBezTo>
                    <a:pt x="1828" y="266"/>
                    <a:pt x="1833" y="271"/>
                    <a:pt x="1837" y="274"/>
                  </a:cubicBezTo>
                  <a:cubicBezTo>
                    <a:pt x="1838" y="272"/>
                    <a:pt x="1840" y="264"/>
                    <a:pt x="1838" y="262"/>
                  </a:cubicBezTo>
                  <a:cubicBezTo>
                    <a:pt x="1833" y="258"/>
                    <a:pt x="1828" y="255"/>
                    <a:pt x="1824" y="251"/>
                  </a:cubicBezTo>
                  <a:cubicBezTo>
                    <a:pt x="1820" y="249"/>
                    <a:pt x="1826" y="242"/>
                    <a:pt x="1827" y="239"/>
                  </a:cubicBezTo>
                  <a:cubicBezTo>
                    <a:pt x="1828" y="236"/>
                    <a:pt x="1821" y="233"/>
                    <a:pt x="1818" y="232"/>
                  </a:cubicBezTo>
                  <a:cubicBezTo>
                    <a:pt x="1823" y="228"/>
                    <a:pt x="1828" y="224"/>
                    <a:pt x="1833" y="220"/>
                  </a:cubicBezTo>
                  <a:cubicBezTo>
                    <a:pt x="1836" y="217"/>
                    <a:pt x="1837" y="208"/>
                    <a:pt x="1839" y="204"/>
                  </a:cubicBezTo>
                  <a:cubicBezTo>
                    <a:pt x="1841" y="199"/>
                    <a:pt x="1863" y="204"/>
                    <a:pt x="1869" y="205"/>
                  </a:cubicBezTo>
                  <a:cubicBezTo>
                    <a:pt x="1867" y="210"/>
                    <a:pt x="1865" y="216"/>
                    <a:pt x="1863" y="222"/>
                  </a:cubicBezTo>
                  <a:cubicBezTo>
                    <a:pt x="1862" y="225"/>
                    <a:pt x="1866" y="231"/>
                    <a:pt x="1868" y="234"/>
                  </a:cubicBezTo>
                  <a:cubicBezTo>
                    <a:pt x="1870" y="239"/>
                    <a:pt x="1862" y="261"/>
                    <a:pt x="1866" y="264"/>
                  </a:cubicBezTo>
                  <a:cubicBezTo>
                    <a:pt x="1871" y="267"/>
                    <a:pt x="1876" y="267"/>
                    <a:pt x="1874" y="273"/>
                  </a:cubicBezTo>
                  <a:cubicBezTo>
                    <a:pt x="1872" y="277"/>
                    <a:pt x="1871" y="285"/>
                    <a:pt x="1868" y="286"/>
                  </a:cubicBezTo>
                  <a:cubicBezTo>
                    <a:pt x="1863" y="290"/>
                    <a:pt x="1857" y="293"/>
                    <a:pt x="1852" y="296"/>
                  </a:cubicBezTo>
                  <a:cubicBezTo>
                    <a:pt x="1850" y="297"/>
                    <a:pt x="1843" y="295"/>
                    <a:pt x="1840" y="295"/>
                  </a:cubicBezTo>
                  <a:cubicBezTo>
                    <a:pt x="1847" y="300"/>
                    <a:pt x="1854" y="305"/>
                    <a:pt x="1863" y="302"/>
                  </a:cubicBezTo>
                  <a:cubicBezTo>
                    <a:pt x="1870" y="300"/>
                    <a:pt x="1878" y="290"/>
                    <a:pt x="1883" y="284"/>
                  </a:cubicBezTo>
                  <a:cubicBezTo>
                    <a:pt x="1889" y="278"/>
                    <a:pt x="1874" y="270"/>
                    <a:pt x="1887" y="266"/>
                  </a:cubicBezTo>
                  <a:cubicBezTo>
                    <a:pt x="1889" y="265"/>
                    <a:pt x="1896" y="261"/>
                    <a:pt x="1897" y="264"/>
                  </a:cubicBezTo>
                  <a:cubicBezTo>
                    <a:pt x="1901" y="267"/>
                    <a:pt x="1904" y="271"/>
                    <a:pt x="1907" y="274"/>
                  </a:cubicBezTo>
                  <a:cubicBezTo>
                    <a:pt x="1906" y="270"/>
                    <a:pt x="1907" y="265"/>
                    <a:pt x="1903" y="262"/>
                  </a:cubicBezTo>
                  <a:cubicBezTo>
                    <a:pt x="1898" y="259"/>
                    <a:pt x="1897" y="259"/>
                    <a:pt x="1891" y="260"/>
                  </a:cubicBezTo>
                  <a:cubicBezTo>
                    <a:pt x="1890" y="260"/>
                    <a:pt x="1878" y="263"/>
                    <a:pt x="1878" y="261"/>
                  </a:cubicBezTo>
                  <a:cubicBezTo>
                    <a:pt x="1877" y="258"/>
                    <a:pt x="1874" y="252"/>
                    <a:pt x="1875" y="249"/>
                  </a:cubicBezTo>
                  <a:cubicBezTo>
                    <a:pt x="1877" y="245"/>
                    <a:pt x="1881" y="240"/>
                    <a:pt x="1879" y="236"/>
                  </a:cubicBezTo>
                  <a:cubicBezTo>
                    <a:pt x="1877" y="233"/>
                    <a:pt x="1870" y="226"/>
                    <a:pt x="1872" y="223"/>
                  </a:cubicBezTo>
                  <a:cubicBezTo>
                    <a:pt x="1875" y="218"/>
                    <a:pt x="1880" y="218"/>
                    <a:pt x="1885" y="216"/>
                  </a:cubicBezTo>
                  <a:cubicBezTo>
                    <a:pt x="1888" y="214"/>
                    <a:pt x="1885" y="206"/>
                    <a:pt x="1884" y="204"/>
                  </a:cubicBezTo>
                  <a:cubicBezTo>
                    <a:pt x="1887" y="203"/>
                    <a:pt x="1892" y="210"/>
                    <a:pt x="1890" y="213"/>
                  </a:cubicBezTo>
                  <a:cubicBezTo>
                    <a:pt x="1887" y="220"/>
                    <a:pt x="1887" y="220"/>
                    <a:pt x="1891" y="227"/>
                  </a:cubicBezTo>
                  <a:cubicBezTo>
                    <a:pt x="1894" y="231"/>
                    <a:pt x="1913" y="231"/>
                    <a:pt x="1917" y="232"/>
                  </a:cubicBezTo>
                  <a:cubicBezTo>
                    <a:pt x="1910" y="229"/>
                    <a:pt x="1904" y="226"/>
                    <a:pt x="1897" y="223"/>
                  </a:cubicBezTo>
                  <a:cubicBezTo>
                    <a:pt x="1889" y="220"/>
                    <a:pt x="1903" y="214"/>
                    <a:pt x="1906" y="213"/>
                  </a:cubicBezTo>
                  <a:cubicBezTo>
                    <a:pt x="1915" y="210"/>
                    <a:pt x="1919" y="212"/>
                    <a:pt x="1928" y="216"/>
                  </a:cubicBezTo>
                  <a:cubicBezTo>
                    <a:pt x="1931" y="217"/>
                    <a:pt x="1934" y="219"/>
                    <a:pt x="1936" y="221"/>
                  </a:cubicBezTo>
                  <a:cubicBezTo>
                    <a:pt x="1939" y="222"/>
                    <a:pt x="1942" y="221"/>
                    <a:pt x="1945" y="220"/>
                  </a:cubicBezTo>
                  <a:cubicBezTo>
                    <a:pt x="1944" y="218"/>
                    <a:pt x="1943" y="212"/>
                    <a:pt x="1941" y="210"/>
                  </a:cubicBezTo>
                  <a:cubicBezTo>
                    <a:pt x="1940" y="209"/>
                    <a:pt x="1933" y="209"/>
                    <a:pt x="1931" y="208"/>
                  </a:cubicBezTo>
                  <a:cubicBezTo>
                    <a:pt x="1927" y="208"/>
                    <a:pt x="1927" y="194"/>
                    <a:pt x="1926" y="191"/>
                  </a:cubicBezTo>
                  <a:cubicBezTo>
                    <a:pt x="1937" y="190"/>
                    <a:pt x="1947" y="189"/>
                    <a:pt x="1957" y="188"/>
                  </a:cubicBezTo>
                  <a:cubicBezTo>
                    <a:pt x="1963" y="187"/>
                    <a:pt x="1969" y="186"/>
                    <a:pt x="1975" y="186"/>
                  </a:cubicBezTo>
                  <a:cubicBezTo>
                    <a:pt x="1979" y="185"/>
                    <a:pt x="1977" y="181"/>
                    <a:pt x="1977" y="177"/>
                  </a:cubicBezTo>
                  <a:cubicBezTo>
                    <a:pt x="1978" y="170"/>
                    <a:pt x="1977" y="170"/>
                    <a:pt x="1983" y="166"/>
                  </a:cubicBezTo>
                  <a:cubicBezTo>
                    <a:pt x="1987" y="163"/>
                    <a:pt x="1992" y="160"/>
                    <a:pt x="1996" y="158"/>
                  </a:cubicBezTo>
                  <a:cubicBezTo>
                    <a:pt x="2006" y="155"/>
                    <a:pt x="2018" y="154"/>
                    <a:pt x="2028" y="152"/>
                  </a:cubicBezTo>
                  <a:cubicBezTo>
                    <a:pt x="2047" y="149"/>
                    <a:pt x="2065" y="147"/>
                    <a:pt x="2083" y="140"/>
                  </a:cubicBezTo>
                  <a:cubicBezTo>
                    <a:pt x="2087" y="138"/>
                    <a:pt x="2085" y="131"/>
                    <a:pt x="2089" y="129"/>
                  </a:cubicBezTo>
                  <a:cubicBezTo>
                    <a:pt x="2094" y="127"/>
                    <a:pt x="2100" y="124"/>
                    <a:pt x="2105" y="121"/>
                  </a:cubicBezTo>
                  <a:cubicBezTo>
                    <a:pt x="2111" y="118"/>
                    <a:pt x="2123" y="118"/>
                    <a:pt x="2128" y="125"/>
                  </a:cubicBezTo>
                  <a:cubicBezTo>
                    <a:pt x="2123" y="126"/>
                    <a:pt x="2117" y="128"/>
                    <a:pt x="2112" y="129"/>
                  </a:cubicBezTo>
                  <a:cubicBezTo>
                    <a:pt x="2120" y="131"/>
                    <a:pt x="2128" y="132"/>
                    <a:pt x="2136" y="133"/>
                  </a:cubicBezTo>
                  <a:cubicBezTo>
                    <a:pt x="2133" y="136"/>
                    <a:pt x="2130" y="139"/>
                    <a:pt x="2127" y="141"/>
                  </a:cubicBezTo>
                  <a:cubicBezTo>
                    <a:pt x="2131" y="142"/>
                    <a:pt x="2135" y="142"/>
                    <a:pt x="2140" y="142"/>
                  </a:cubicBezTo>
                  <a:cubicBezTo>
                    <a:pt x="2140" y="141"/>
                    <a:pt x="2139" y="134"/>
                    <a:pt x="2141" y="134"/>
                  </a:cubicBezTo>
                  <a:cubicBezTo>
                    <a:pt x="2144" y="134"/>
                    <a:pt x="2148" y="134"/>
                    <a:pt x="2151" y="134"/>
                  </a:cubicBezTo>
                  <a:cubicBezTo>
                    <a:pt x="2156" y="135"/>
                    <a:pt x="2162" y="133"/>
                    <a:pt x="2167" y="137"/>
                  </a:cubicBezTo>
                  <a:cubicBezTo>
                    <a:pt x="2171" y="140"/>
                    <a:pt x="2179" y="143"/>
                    <a:pt x="2182" y="147"/>
                  </a:cubicBezTo>
                  <a:cubicBezTo>
                    <a:pt x="2183" y="148"/>
                    <a:pt x="2188" y="153"/>
                    <a:pt x="2187" y="154"/>
                  </a:cubicBezTo>
                  <a:cubicBezTo>
                    <a:pt x="2186" y="156"/>
                    <a:pt x="2185" y="161"/>
                    <a:pt x="2183" y="162"/>
                  </a:cubicBezTo>
                  <a:cubicBezTo>
                    <a:pt x="2162" y="175"/>
                    <a:pt x="2140" y="188"/>
                    <a:pt x="2119" y="202"/>
                  </a:cubicBezTo>
                  <a:cubicBezTo>
                    <a:pt x="2134" y="197"/>
                    <a:pt x="2149" y="193"/>
                    <a:pt x="2164" y="189"/>
                  </a:cubicBezTo>
                  <a:cubicBezTo>
                    <a:pt x="2160" y="188"/>
                    <a:pt x="2156" y="188"/>
                    <a:pt x="2152" y="187"/>
                  </a:cubicBezTo>
                  <a:cubicBezTo>
                    <a:pt x="2157" y="183"/>
                    <a:pt x="2164" y="180"/>
                    <a:pt x="2169" y="184"/>
                  </a:cubicBezTo>
                  <a:cubicBezTo>
                    <a:pt x="2177" y="190"/>
                    <a:pt x="2179" y="189"/>
                    <a:pt x="2189" y="188"/>
                  </a:cubicBezTo>
                  <a:cubicBezTo>
                    <a:pt x="2202" y="187"/>
                    <a:pt x="2215" y="190"/>
                    <a:pt x="2228" y="191"/>
                  </a:cubicBezTo>
                  <a:cubicBezTo>
                    <a:pt x="2225" y="193"/>
                    <a:pt x="2223" y="194"/>
                    <a:pt x="2220" y="196"/>
                  </a:cubicBezTo>
                  <a:cubicBezTo>
                    <a:pt x="2223" y="197"/>
                    <a:pt x="2229" y="202"/>
                    <a:pt x="2232" y="201"/>
                  </a:cubicBezTo>
                  <a:cubicBezTo>
                    <a:pt x="2238" y="201"/>
                    <a:pt x="2243" y="201"/>
                    <a:pt x="2248" y="201"/>
                  </a:cubicBezTo>
                  <a:cubicBezTo>
                    <a:pt x="2251" y="200"/>
                    <a:pt x="2259" y="202"/>
                    <a:pt x="2260" y="198"/>
                  </a:cubicBezTo>
                  <a:cubicBezTo>
                    <a:pt x="2261" y="190"/>
                    <a:pt x="2260" y="190"/>
                    <a:pt x="2267" y="190"/>
                  </a:cubicBezTo>
                  <a:cubicBezTo>
                    <a:pt x="2272" y="190"/>
                    <a:pt x="2277" y="191"/>
                    <a:pt x="2282" y="190"/>
                  </a:cubicBezTo>
                  <a:cubicBezTo>
                    <a:pt x="2285" y="189"/>
                    <a:pt x="2293" y="186"/>
                    <a:pt x="2296" y="187"/>
                  </a:cubicBezTo>
                  <a:cubicBezTo>
                    <a:pt x="2299" y="188"/>
                    <a:pt x="2304" y="196"/>
                    <a:pt x="2307" y="199"/>
                  </a:cubicBezTo>
                  <a:cubicBezTo>
                    <a:pt x="2308" y="201"/>
                    <a:pt x="2305" y="210"/>
                    <a:pt x="2305" y="213"/>
                  </a:cubicBezTo>
                  <a:cubicBezTo>
                    <a:pt x="2305" y="215"/>
                    <a:pt x="2305" y="227"/>
                    <a:pt x="2307" y="227"/>
                  </a:cubicBezTo>
                  <a:cubicBezTo>
                    <a:pt x="2311" y="230"/>
                    <a:pt x="2316" y="233"/>
                    <a:pt x="2321" y="235"/>
                  </a:cubicBezTo>
                  <a:cubicBezTo>
                    <a:pt x="2323" y="237"/>
                    <a:pt x="2329" y="226"/>
                    <a:pt x="2330" y="224"/>
                  </a:cubicBezTo>
                  <a:cubicBezTo>
                    <a:pt x="2334" y="219"/>
                    <a:pt x="2334" y="218"/>
                    <a:pt x="2339" y="222"/>
                  </a:cubicBezTo>
                  <a:cubicBezTo>
                    <a:pt x="2345" y="225"/>
                    <a:pt x="2346" y="227"/>
                    <a:pt x="2352" y="225"/>
                  </a:cubicBezTo>
                  <a:cubicBezTo>
                    <a:pt x="2356" y="224"/>
                    <a:pt x="2361" y="221"/>
                    <a:pt x="2364" y="223"/>
                  </a:cubicBezTo>
                  <a:cubicBezTo>
                    <a:pt x="2367" y="224"/>
                    <a:pt x="2373" y="229"/>
                    <a:pt x="2377" y="228"/>
                  </a:cubicBezTo>
                  <a:cubicBezTo>
                    <a:pt x="2381" y="226"/>
                    <a:pt x="2386" y="224"/>
                    <a:pt x="2391" y="222"/>
                  </a:cubicBezTo>
                  <a:cubicBezTo>
                    <a:pt x="2390" y="220"/>
                    <a:pt x="2385" y="214"/>
                    <a:pt x="2387" y="212"/>
                  </a:cubicBezTo>
                  <a:cubicBezTo>
                    <a:pt x="2388" y="210"/>
                    <a:pt x="2393" y="202"/>
                    <a:pt x="2395" y="202"/>
                  </a:cubicBezTo>
                  <a:cubicBezTo>
                    <a:pt x="2404" y="203"/>
                    <a:pt x="2413" y="205"/>
                    <a:pt x="2422" y="206"/>
                  </a:cubicBezTo>
                  <a:cubicBezTo>
                    <a:pt x="2429" y="207"/>
                    <a:pt x="2437" y="209"/>
                    <a:pt x="2443" y="211"/>
                  </a:cubicBezTo>
                  <a:cubicBezTo>
                    <a:pt x="2451" y="213"/>
                    <a:pt x="2461" y="214"/>
                    <a:pt x="2467" y="217"/>
                  </a:cubicBezTo>
                  <a:cubicBezTo>
                    <a:pt x="2471" y="220"/>
                    <a:pt x="2481" y="235"/>
                    <a:pt x="2485" y="234"/>
                  </a:cubicBezTo>
                  <a:cubicBezTo>
                    <a:pt x="2494" y="233"/>
                    <a:pt x="2503" y="231"/>
                    <a:pt x="2512" y="229"/>
                  </a:cubicBezTo>
                  <a:cubicBezTo>
                    <a:pt x="2520" y="228"/>
                    <a:pt x="2527" y="232"/>
                    <a:pt x="2535" y="234"/>
                  </a:cubicBezTo>
                  <a:cubicBezTo>
                    <a:pt x="2539" y="235"/>
                    <a:pt x="2541" y="235"/>
                    <a:pt x="2543" y="239"/>
                  </a:cubicBezTo>
                  <a:cubicBezTo>
                    <a:pt x="2544" y="244"/>
                    <a:pt x="2544" y="245"/>
                    <a:pt x="2542" y="251"/>
                  </a:cubicBezTo>
                  <a:cubicBezTo>
                    <a:pt x="2550" y="253"/>
                    <a:pt x="2556" y="256"/>
                    <a:pt x="2564" y="255"/>
                  </a:cubicBezTo>
                  <a:cubicBezTo>
                    <a:pt x="2573" y="253"/>
                    <a:pt x="2579" y="253"/>
                    <a:pt x="2589" y="254"/>
                  </a:cubicBezTo>
                  <a:cubicBezTo>
                    <a:pt x="2592" y="255"/>
                    <a:pt x="2597" y="257"/>
                    <a:pt x="2600" y="255"/>
                  </a:cubicBezTo>
                  <a:cubicBezTo>
                    <a:pt x="2604" y="251"/>
                    <a:pt x="2604" y="251"/>
                    <a:pt x="2607" y="255"/>
                  </a:cubicBezTo>
                  <a:cubicBezTo>
                    <a:pt x="2610" y="258"/>
                    <a:pt x="2615" y="264"/>
                    <a:pt x="2618" y="266"/>
                  </a:cubicBezTo>
                  <a:cubicBezTo>
                    <a:pt x="2621" y="267"/>
                    <a:pt x="2626" y="265"/>
                    <a:pt x="2629" y="264"/>
                  </a:cubicBezTo>
                  <a:cubicBezTo>
                    <a:pt x="2628" y="258"/>
                    <a:pt x="2627" y="252"/>
                    <a:pt x="2627" y="246"/>
                  </a:cubicBezTo>
                  <a:cubicBezTo>
                    <a:pt x="2640" y="247"/>
                    <a:pt x="2653" y="248"/>
                    <a:pt x="2666" y="249"/>
                  </a:cubicBezTo>
                  <a:cubicBezTo>
                    <a:pt x="2676" y="250"/>
                    <a:pt x="2686" y="257"/>
                    <a:pt x="2696" y="262"/>
                  </a:cubicBezTo>
                  <a:cubicBezTo>
                    <a:pt x="2707" y="267"/>
                    <a:pt x="2717" y="272"/>
                    <a:pt x="2727" y="278"/>
                  </a:cubicBezTo>
                  <a:cubicBezTo>
                    <a:pt x="2734" y="282"/>
                    <a:pt x="2735" y="283"/>
                    <a:pt x="2738" y="290"/>
                  </a:cubicBezTo>
                  <a:cubicBezTo>
                    <a:pt x="2741" y="298"/>
                    <a:pt x="2740" y="301"/>
                    <a:pt x="2748" y="301"/>
                  </a:cubicBezTo>
                  <a:cubicBezTo>
                    <a:pt x="2747" y="298"/>
                    <a:pt x="2746" y="294"/>
                    <a:pt x="2745" y="291"/>
                  </a:cubicBezTo>
                  <a:cubicBezTo>
                    <a:pt x="2753" y="291"/>
                    <a:pt x="2758" y="291"/>
                    <a:pt x="2765" y="294"/>
                  </a:cubicBezTo>
                  <a:cubicBezTo>
                    <a:pt x="2771" y="296"/>
                    <a:pt x="2776" y="302"/>
                    <a:pt x="2780" y="306"/>
                  </a:cubicBezTo>
                  <a:cubicBezTo>
                    <a:pt x="2777" y="308"/>
                    <a:pt x="2773" y="313"/>
                    <a:pt x="2770" y="314"/>
                  </a:cubicBezTo>
                  <a:cubicBezTo>
                    <a:pt x="2767" y="314"/>
                    <a:pt x="2762" y="312"/>
                    <a:pt x="2759" y="312"/>
                  </a:cubicBezTo>
                  <a:close/>
                  <a:moveTo>
                    <a:pt x="1724" y="597"/>
                  </a:moveTo>
                  <a:cubicBezTo>
                    <a:pt x="1722" y="595"/>
                    <a:pt x="1722" y="591"/>
                    <a:pt x="1721" y="590"/>
                  </a:cubicBezTo>
                  <a:cubicBezTo>
                    <a:pt x="1714" y="587"/>
                    <a:pt x="1713" y="597"/>
                    <a:pt x="1713" y="600"/>
                  </a:cubicBezTo>
                  <a:cubicBezTo>
                    <a:pt x="1710" y="594"/>
                    <a:pt x="1709" y="591"/>
                    <a:pt x="1712" y="585"/>
                  </a:cubicBezTo>
                  <a:cubicBezTo>
                    <a:pt x="1709" y="583"/>
                    <a:pt x="1703" y="582"/>
                    <a:pt x="1701" y="580"/>
                  </a:cubicBezTo>
                  <a:cubicBezTo>
                    <a:pt x="1700" y="578"/>
                    <a:pt x="1700" y="571"/>
                    <a:pt x="1700" y="569"/>
                  </a:cubicBezTo>
                  <a:cubicBezTo>
                    <a:pt x="1700" y="569"/>
                    <a:pt x="1691" y="565"/>
                    <a:pt x="1695" y="564"/>
                  </a:cubicBezTo>
                  <a:cubicBezTo>
                    <a:pt x="1698" y="563"/>
                    <a:pt x="1700" y="568"/>
                    <a:pt x="1703" y="565"/>
                  </a:cubicBezTo>
                  <a:cubicBezTo>
                    <a:pt x="1701" y="562"/>
                    <a:pt x="1698" y="562"/>
                    <a:pt x="1700" y="559"/>
                  </a:cubicBezTo>
                  <a:cubicBezTo>
                    <a:pt x="1702" y="557"/>
                    <a:pt x="1705" y="556"/>
                    <a:pt x="1707" y="556"/>
                  </a:cubicBezTo>
                  <a:cubicBezTo>
                    <a:pt x="1711" y="557"/>
                    <a:pt x="1718" y="557"/>
                    <a:pt x="1722" y="559"/>
                  </a:cubicBezTo>
                  <a:cubicBezTo>
                    <a:pt x="1719" y="560"/>
                    <a:pt x="1716" y="563"/>
                    <a:pt x="1717" y="567"/>
                  </a:cubicBezTo>
                  <a:cubicBezTo>
                    <a:pt x="1719" y="563"/>
                    <a:pt x="1721" y="560"/>
                    <a:pt x="1725" y="560"/>
                  </a:cubicBezTo>
                  <a:cubicBezTo>
                    <a:pt x="1723" y="552"/>
                    <a:pt x="1721" y="557"/>
                    <a:pt x="1715" y="555"/>
                  </a:cubicBezTo>
                  <a:cubicBezTo>
                    <a:pt x="1716" y="552"/>
                    <a:pt x="1718" y="548"/>
                    <a:pt x="1716" y="545"/>
                  </a:cubicBezTo>
                  <a:cubicBezTo>
                    <a:pt x="1716" y="544"/>
                    <a:pt x="1713" y="537"/>
                    <a:pt x="1711" y="540"/>
                  </a:cubicBezTo>
                  <a:cubicBezTo>
                    <a:pt x="1708" y="543"/>
                    <a:pt x="1704" y="540"/>
                    <a:pt x="1701" y="538"/>
                  </a:cubicBezTo>
                  <a:cubicBezTo>
                    <a:pt x="1699" y="537"/>
                    <a:pt x="1695" y="541"/>
                    <a:pt x="1692" y="542"/>
                  </a:cubicBezTo>
                  <a:cubicBezTo>
                    <a:pt x="1686" y="543"/>
                    <a:pt x="1687" y="540"/>
                    <a:pt x="1685" y="547"/>
                  </a:cubicBezTo>
                  <a:cubicBezTo>
                    <a:pt x="1684" y="550"/>
                    <a:pt x="1677" y="551"/>
                    <a:pt x="1675" y="552"/>
                  </a:cubicBezTo>
                  <a:cubicBezTo>
                    <a:pt x="1671" y="554"/>
                    <a:pt x="1671" y="554"/>
                    <a:pt x="1670" y="559"/>
                  </a:cubicBezTo>
                  <a:cubicBezTo>
                    <a:pt x="1670" y="561"/>
                    <a:pt x="1666" y="564"/>
                    <a:pt x="1665" y="566"/>
                  </a:cubicBezTo>
                  <a:cubicBezTo>
                    <a:pt x="1668" y="566"/>
                    <a:pt x="1673" y="569"/>
                    <a:pt x="1673" y="574"/>
                  </a:cubicBezTo>
                  <a:cubicBezTo>
                    <a:pt x="1673" y="580"/>
                    <a:pt x="1674" y="583"/>
                    <a:pt x="1676" y="589"/>
                  </a:cubicBezTo>
                  <a:cubicBezTo>
                    <a:pt x="1678" y="593"/>
                    <a:pt x="1682" y="594"/>
                    <a:pt x="1684" y="598"/>
                  </a:cubicBezTo>
                  <a:cubicBezTo>
                    <a:pt x="1688" y="603"/>
                    <a:pt x="1689" y="605"/>
                    <a:pt x="1694" y="608"/>
                  </a:cubicBezTo>
                  <a:cubicBezTo>
                    <a:pt x="1690" y="609"/>
                    <a:pt x="1689" y="609"/>
                    <a:pt x="1687" y="614"/>
                  </a:cubicBezTo>
                  <a:cubicBezTo>
                    <a:pt x="1687" y="617"/>
                    <a:pt x="1685" y="620"/>
                    <a:pt x="1684" y="623"/>
                  </a:cubicBezTo>
                  <a:cubicBezTo>
                    <a:pt x="1683" y="627"/>
                    <a:pt x="1683" y="629"/>
                    <a:pt x="1684" y="633"/>
                  </a:cubicBezTo>
                  <a:cubicBezTo>
                    <a:pt x="1684" y="637"/>
                    <a:pt x="1685" y="637"/>
                    <a:pt x="1689" y="638"/>
                  </a:cubicBezTo>
                  <a:cubicBezTo>
                    <a:pt x="1693" y="638"/>
                    <a:pt x="1693" y="641"/>
                    <a:pt x="1696" y="642"/>
                  </a:cubicBezTo>
                  <a:cubicBezTo>
                    <a:pt x="1699" y="643"/>
                    <a:pt x="1702" y="644"/>
                    <a:pt x="1706" y="645"/>
                  </a:cubicBezTo>
                  <a:cubicBezTo>
                    <a:pt x="1710" y="646"/>
                    <a:pt x="1717" y="644"/>
                    <a:pt x="1722" y="643"/>
                  </a:cubicBezTo>
                  <a:cubicBezTo>
                    <a:pt x="1721" y="638"/>
                    <a:pt x="1720" y="632"/>
                    <a:pt x="1721" y="627"/>
                  </a:cubicBezTo>
                  <a:cubicBezTo>
                    <a:pt x="1723" y="619"/>
                    <a:pt x="1719" y="622"/>
                    <a:pt x="1716" y="617"/>
                  </a:cubicBezTo>
                  <a:cubicBezTo>
                    <a:pt x="1717" y="617"/>
                    <a:pt x="1718" y="617"/>
                    <a:pt x="1719" y="617"/>
                  </a:cubicBezTo>
                  <a:cubicBezTo>
                    <a:pt x="1719" y="615"/>
                    <a:pt x="1718" y="613"/>
                    <a:pt x="1717" y="612"/>
                  </a:cubicBezTo>
                  <a:cubicBezTo>
                    <a:pt x="1717" y="611"/>
                    <a:pt x="1714" y="612"/>
                    <a:pt x="1713" y="611"/>
                  </a:cubicBezTo>
                  <a:cubicBezTo>
                    <a:pt x="1711" y="608"/>
                    <a:pt x="1712" y="605"/>
                    <a:pt x="1713" y="603"/>
                  </a:cubicBezTo>
                  <a:cubicBezTo>
                    <a:pt x="1713" y="603"/>
                    <a:pt x="1726" y="605"/>
                    <a:pt x="1728" y="604"/>
                  </a:cubicBezTo>
                  <a:cubicBezTo>
                    <a:pt x="1729" y="600"/>
                    <a:pt x="1726" y="599"/>
                    <a:pt x="1724" y="597"/>
                  </a:cubicBezTo>
                  <a:close/>
                  <a:moveTo>
                    <a:pt x="413" y="136"/>
                  </a:moveTo>
                  <a:cubicBezTo>
                    <a:pt x="416" y="136"/>
                    <a:pt x="420" y="138"/>
                    <a:pt x="423" y="136"/>
                  </a:cubicBezTo>
                  <a:cubicBezTo>
                    <a:pt x="423" y="135"/>
                    <a:pt x="422" y="134"/>
                    <a:pt x="421" y="134"/>
                  </a:cubicBezTo>
                  <a:cubicBezTo>
                    <a:pt x="418" y="134"/>
                    <a:pt x="415" y="133"/>
                    <a:pt x="413" y="136"/>
                  </a:cubicBezTo>
                  <a:close/>
                  <a:moveTo>
                    <a:pt x="696" y="815"/>
                  </a:moveTo>
                  <a:cubicBezTo>
                    <a:pt x="699" y="817"/>
                    <a:pt x="702" y="819"/>
                    <a:pt x="705" y="820"/>
                  </a:cubicBezTo>
                  <a:cubicBezTo>
                    <a:pt x="707" y="820"/>
                    <a:pt x="709" y="817"/>
                    <a:pt x="712" y="819"/>
                  </a:cubicBezTo>
                  <a:cubicBezTo>
                    <a:pt x="712" y="818"/>
                    <a:pt x="711" y="817"/>
                    <a:pt x="711" y="816"/>
                  </a:cubicBezTo>
                  <a:cubicBezTo>
                    <a:pt x="707" y="814"/>
                    <a:pt x="700" y="810"/>
                    <a:pt x="696" y="815"/>
                  </a:cubicBezTo>
                  <a:close/>
                  <a:moveTo>
                    <a:pt x="669" y="553"/>
                  </a:moveTo>
                  <a:cubicBezTo>
                    <a:pt x="669" y="554"/>
                    <a:pt x="668" y="554"/>
                    <a:pt x="668" y="554"/>
                  </a:cubicBezTo>
                  <a:cubicBezTo>
                    <a:pt x="669" y="555"/>
                    <a:pt x="669" y="555"/>
                    <a:pt x="669" y="555"/>
                  </a:cubicBezTo>
                  <a:cubicBezTo>
                    <a:pt x="670" y="553"/>
                    <a:pt x="671" y="553"/>
                    <a:pt x="670" y="551"/>
                  </a:cubicBezTo>
                  <a:cubicBezTo>
                    <a:pt x="670" y="551"/>
                    <a:pt x="669" y="552"/>
                    <a:pt x="669" y="552"/>
                  </a:cubicBezTo>
                  <a:cubicBezTo>
                    <a:pt x="668" y="550"/>
                    <a:pt x="666" y="549"/>
                    <a:pt x="664" y="550"/>
                  </a:cubicBezTo>
                  <a:cubicBezTo>
                    <a:pt x="662" y="551"/>
                    <a:pt x="661" y="549"/>
                    <a:pt x="658" y="551"/>
                  </a:cubicBezTo>
                  <a:cubicBezTo>
                    <a:pt x="659" y="551"/>
                    <a:pt x="659" y="551"/>
                    <a:pt x="660" y="551"/>
                  </a:cubicBezTo>
                  <a:cubicBezTo>
                    <a:pt x="663" y="552"/>
                    <a:pt x="667" y="555"/>
                    <a:pt x="669" y="553"/>
                  </a:cubicBezTo>
                  <a:close/>
                  <a:moveTo>
                    <a:pt x="654" y="547"/>
                  </a:moveTo>
                  <a:cubicBezTo>
                    <a:pt x="652" y="546"/>
                    <a:pt x="652" y="547"/>
                    <a:pt x="651" y="547"/>
                  </a:cubicBezTo>
                  <a:cubicBezTo>
                    <a:pt x="652" y="548"/>
                    <a:pt x="652" y="548"/>
                    <a:pt x="653" y="549"/>
                  </a:cubicBezTo>
                  <a:cubicBezTo>
                    <a:pt x="653" y="548"/>
                    <a:pt x="653" y="548"/>
                    <a:pt x="654" y="547"/>
                  </a:cubicBezTo>
                  <a:close/>
                  <a:moveTo>
                    <a:pt x="657" y="551"/>
                  </a:moveTo>
                  <a:cubicBezTo>
                    <a:pt x="657" y="551"/>
                    <a:pt x="657" y="550"/>
                    <a:pt x="657" y="550"/>
                  </a:cubicBezTo>
                  <a:cubicBezTo>
                    <a:pt x="656" y="549"/>
                    <a:pt x="656" y="549"/>
                    <a:pt x="655" y="549"/>
                  </a:cubicBezTo>
                  <a:cubicBezTo>
                    <a:pt x="654" y="549"/>
                    <a:pt x="654" y="550"/>
                    <a:pt x="653" y="550"/>
                  </a:cubicBezTo>
                  <a:cubicBezTo>
                    <a:pt x="655" y="551"/>
                    <a:pt x="656" y="551"/>
                    <a:pt x="657" y="551"/>
                  </a:cubicBezTo>
                  <a:close/>
                  <a:moveTo>
                    <a:pt x="871" y="495"/>
                  </a:moveTo>
                  <a:cubicBezTo>
                    <a:pt x="872" y="493"/>
                    <a:pt x="873" y="490"/>
                    <a:pt x="874" y="488"/>
                  </a:cubicBezTo>
                  <a:cubicBezTo>
                    <a:pt x="867" y="485"/>
                    <a:pt x="861" y="494"/>
                    <a:pt x="858" y="500"/>
                  </a:cubicBezTo>
                  <a:cubicBezTo>
                    <a:pt x="854" y="510"/>
                    <a:pt x="851" y="514"/>
                    <a:pt x="844" y="521"/>
                  </a:cubicBezTo>
                  <a:cubicBezTo>
                    <a:pt x="842" y="523"/>
                    <a:pt x="842" y="530"/>
                    <a:pt x="843" y="531"/>
                  </a:cubicBezTo>
                  <a:cubicBezTo>
                    <a:pt x="844" y="534"/>
                    <a:pt x="850" y="533"/>
                    <a:pt x="852" y="533"/>
                  </a:cubicBezTo>
                  <a:cubicBezTo>
                    <a:pt x="860" y="532"/>
                    <a:pt x="867" y="532"/>
                    <a:pt x="874" y="536"/>
                  </a:cubicBezTo>
                  <a:cubicBezTo>
                    <a:pt x="871" y="536"/>
                    <a:pt x="870" y="538"/>
                    <a:pt x="870" y="541"/>
                  </a:cubicBezTo>
                  <a:cubicBezTo>
                    <a:pt x="877" y="540"/>
                    <a:pt x="878" y="535"/>
                    <a:pt x="885" y="535"/>
                  </a:cubicBezTo>
                  <a:cubicBezTo>
                    <a:pt x="884" y="540"/>
                    <a:pt x="883" y="540"/>
                    <a:pt x="887" y="541"/>
                  </a:cubicBezTo>
                  <a:cubicBezTo>
                    <a:pt x="891" y="543"/>
                    <a:pt x="892" y="543"/>
                    <a:pt x="894" y="540"/>
                  </a:cubicBezTo>
                  <a:cubicBezTo>
                    <a:pt x="896" y="536"/>
                    <a:pt x="893" y="527"/>
                    <a:pt x="893" y="523"/>
                  </a:cubicBezTo>
                  <a:cubicBezTo>
                    <a:pt x="892" y="521"/>
                    <a:pt x="887" y="520"/>
                    <a:pt x="888" y="518"/>
                  </a:cubicBezTo>
                  <a:cubicBezTo>
                    <a:pt x="888" y="514"/>
                    <a:pt x="888" y="514"/>
                    <a:pt x="885" y="511"/>
                  </a:cubicBezTo>
                  <a:cubicBezTo>
                    <a:pt x="883" y="508"/>
                    <a:pt x="874" y="511"/>
                    <a:pt x="871" y="512"/>
                  </a:cubicBezTo>
                  <a:cubicBezTo>
                    <a:pt x="871" y="510"/>
                    <a:pt x="871" y="507"/>
                    <a:pt x="870" y="506"/>
                  </a:cubicBezTo>
                  <a:cubicBezTo>
                    <a:pt x="869" y="506"/>
                    <a:pt x="866" y="505"/>
                    <a:pt x="866" y="504"/>
                  </a:cubicBezTo>
                  <a:cubicBezTo>
                    <a:pt x="866" y="499"/>
                    <a:pt x="867" y="498"/>
                    <a:pt x="871" y="495"/>
                  </a:cubicBezTo>
                  <a:close/>
                  <a:moveTo>
                    <a:pt x="783" y="817"/>
                  </a:moveTo>
                  <a:cubicBezTo>
                    <a:pt x="785" y="821"/>
                    <a:pt x="793" y="818"/>
                    <a:pt x="794" y="815"/>
                  </a:cubicBezTo>
                  <a:cubicBezTo>
                    <a:pt x="794" y="815"/>
                    <a:pt x="794" y="814"/>
                    <a:pt x="793" y="814"/>
                  </a:cubicBezTo>
                  <a:cubicBezTo>
                    <a:pt x="790" y="813"/>
                    <a:pt x="780" y="810"/>
                    <a:pt x="783" y="817"/>
                  </a:cubicBezTo>
                  <a:close/>
                  <a:moveTo>
                    <a:pt x="719" y="801"/>
                  </a:moveTo>
                  <a:cubicBezTo>
                    <a:pt x="722" y="800"/>
                    <a:pt x="725" y="799"/>
                    <a:pt x="728" y="798"/>
                  </a:cubicBezTo>
                  <a:cubicBezTo>
                    <a:pt x="726" y="796"/>
                    <a:pt x="724" y="794"/>
                    <a:pt x="721" y="794"/>
                  </a:cubicBezTo>
                  <a:cubicBezTo>
                    <a:pt x="718" y="793"/>
                    <a:pt x="717" y="790"/>
                    <a:pt x="716" y="790"/>
                  </a:cubicBezTo>
                  <a:cubicBezTo>
                    <a:pt x="712" y="790"/>
                    <a:pt x="706" y="788"/>
                    <a:pt x="703" y="784"/>
                  </a:cubicBezTo>
                  <a:cubicBezTo>
                    <a:pt x="703" y="784"/>
                    <a:pt x="703" y="785"/>
                    <a:pt x="703" y="785"/>
                  </a:cubicBezTo>
                  <a:cubicBezTo>
                    <a:pt x="694" y="779"/>
                    <a:pt x="684" y="773"/>
                    <a:pt x="673" y="772"/>
                  </a:cubicBezTo>
                  <a:cubicBezTo>
                    <a:pt x="667" y="772"/>
                    <a:pt x="662" y="773"/>
                    <a:pt x="655" y="775"/>
                  </a:cubicBezTo>
                  <a:cubicBezTo>
                    <a:pt x="650" y="776"/>
                    <a:pt x="649" y="781"/>
                    <a:pt x="645" y="783"/>
                  </a:cubicBezTo>
                  <a:cubicBezTo>
                    <a:pt x="653" y="787"/>
                    <a:pt x="662" y="769"/>
                    <a:pt x="670" y="777"/>
                  </a:cubicBezTo>
                  <a:cubicBezTo>
                    <a:pt x="669" y="778"/>
                    <a:pt x="668" y="779"/>
                    <a:pt x="666" y="778"/>
                  </a:cubicBezTo>
                  <a:cubicBezTo>
                    <a:pt x="667" y="780"/>
                    <a:pt x="670" y="781"/>
                    <a:pt x="672" y="780"/>
                  </a:cubicBezTo>
                  <a:cubicBezTo>
                    <a:pt x="674" y="779"/>
                    <a:pt x="675" y="781"/>
                    <a:pt x="677" y="782"/>
                  </a:cubicBezTo>
                  <a:cubicBezTo>
                    <a:pt x="682" y="782"/>
                    <a:pt x="686" y="785"/>
                    <a:pt x="690" y="785"/>
                  </a:cubicBezTo>
                  <a:cubicBezTo>
                    <a:pt x="695" y="786"/>
                    <a:pt x="695" y="791"/>
                    <a:pt x="700" y="793"/>
                  </a:cubicBezTo>
                  <a:cubicBezTo>
                    <a:pt x="701" y="794"/>
                    <a:pt x="706" y="793"/>
                    <a:pt x="706" y="796"/>
                  </a:cubicBezTo>
                  <a:cubicBezTo>
                    <a:pt x="706" y="797"/>
                    <a:pt x="702" y="800"/>
                    <a:pt x="701" y="801"/>
                  </a:cubicBezTo>
                  <a:cubicBezTo>
                    <a:pt x="707" y="802"/>
                    <a:pt x="713" y="800"/>
                    <a:pt x="719" y="801"/>
                  </a:cubicBezTo>
                  <a:close/>
                  <a:moveTo>
                    <a:pt x="807" y="538"/>
                  </a:moveTo>
                  <a:cubicBezTo>
                    <a:pt x="803" y="545"/>
                    <a:pt x="809" y="547"/>
                    <a:pt x="814" y="549"/>
                  </a:cubicBezTo>
                  <a:cubicBezTo>
                    <a:pt x="819" y="551"/>
                    <a:pt x="820" y="548"/>
                    <a:pt x="823" y="545"/>
                  </a:cubicBezTo>
                  <a:cubicBezTo>
                    <a:pt x="818" y="544"/>
                    <a:pt x="814" y="544"/>
                    <a:pt x="809" y="543"/>
                  </a:cubicBezTo>
                  <a:cubicBezTo>
                    <a:pt x="808" y="542"/>
                    <a:pt x="807" y="540"/>
                    <a:pt x="807" y="538"/>
                  </a:cubicBezTo>
                  <a:close/>
                  <a:moveTo>
                    <a:pt x="804" y="508"/>
                  </a:moveTo>
                  <a:cubicBezTo>
                    <a:pt x="808" y="511"/>
                    <a:pt x="819" y="521"/>
                    <a:pt x="826" y="516"/>
                  </a:cubicBezTo>
                  <a:cubicBezTo>
                    <a:pt x="820" y="509"/>
                    <a:pt x="811" y="507"/>
                    <a:pt x="804" y="508"/>
                  </a:cubicBezTo>
                  <a:close/>
                  <a:moveTo>
                    <a:pt x="1031" y="1031"/>
                  </a:moveTo>
                  <a:cubicBezTo>
                    <a:pt x="1033" y="1042"/>
                    <a:pt x="1033" y="1041"/>
                    <a:pt x="1028" y="1050"/>
                  </a:cubicBezTo>
                  <a:cubicBezTo>
                    <a:pt x="1021" y="1060"/>
                    <a:pt x="1014" y="1069"/>
                    <a:pt x="1007" y="1079"/>
                  </a:cubicBezTo>
                  <a:cubicBezTo>
                    <a:pt x="1004" y="1084"/>
                    <a:pt x="1000" y="1088"/>
                    <a:pt x="999" y="1094"/>
                  </a:cubicBezTo>
                  <a:cubicBezTo>
                    <a:pt x="998" y="1108"/>
                    <a:pt x="997" y="1123"/>
                    <a:pt x="996" y="1138"/>
                  </a:cubicBezTo>
                  <a:cubicBezTo>
                    <a:pt x="996" y="1147"/>
                    <a:pt x="986" y="1157"/>
                    <a:pt x="981" y="1165"/>
                  </a:cubicBezTo>
                  <a:cubicBezTo>
                    <a:pt x="978" y="1168"/>
                    <a:pt x="977" y="1174"/>
                    <a:pt x="973" y="1174"/>
                  </a:cubicBezTo>
                  <a:cubicBezTo>
                    <a:pt x="969" y="1174"/>
                    <a:pt x="960" y="1173"/>
                    <a:pt x="957" y="1175"/>
                  </a:cubicBezTo>
                  <a:cubicBezTo>
                    <a:pt x="947" y="1182"/>
                    <a:pt x="937" y="1189"/>
                    <a:pt x="928" y="1195"/>
                  </a:cubicBezTo>
                  <a:cubicBezTo>
                    <a:pt x="926" y="1197"/>
                    <a:pt x="926" y="1211"/>
                    <a:pt x="926" y="1214"/>
                  </a:cubicBezTo>
                  <a:cubicBezTo>
                    <a:pt x="925" y="1217"/>
                    <a:pt x="926" y="1222"/>
                    <a:pt x="924" y="1224"/>
                  </a:cubicBezTo>
                  <a:cubicBezTo>
                    <a:pt x="916" y="1235"/>
                    <a:pt x="908" y="1245"/>
                    <a:pt x="900" y="1255"/>
                  </a:cubicBezTo>
                  <a:cubicBezTo>
                    <a:pt x="892" y="1265"/>
                    <a:pt x="885" y="1274"/>
                    <a:pt x="878" y="1284"/>
                  </a:cubicBezTo>
                  <a:cubicBezTo>
                    <a:pt x="876" y="1286"/>
                    <a:pt x="853" y="1276"/>
                    <a:pt x="849" y="1275"/>
                  </a:cubicBezTo>
                  <a:cubicBezTo>
                    <a:pt x="847" y="1283"/>
                    <a:pt x="860" y="1284"/>
                    <a:pt x="862" y="1291"/>
                  </a:cubicBezTo>
                  <a:cubicBezTo>
                    <a:pt x="862" y="1294"/>
                    <a:pt x="865" y="1300"/>
                    <a:pt x="864" y="1304"/>
                  </a:cubicBezTo>
                  <a:cubicBezTo>
                    <a:pt x="864" y="1307"/>
                    <a:pt x="859" y="1311"/>
                    <a:pt x="858" y="1313"/>
                  </a:cubicBezTo>
                  <a:cubicBezTo>
                    <a:pt x="853" y="1321"/>
                    <a:pt x="846" y="1320"/>
                    <a:pt x="839" y="1323"/>
                  </a:cubicBezTo>
                  <a:cubicBezTo>
                    <a:pt x="831" y="1325"/>
                    <a:pt x="827" y="1324"/>
                    <a:pt x="820" y="1323"/>
                  </a:cubicBezTo>
                  <a:cubicBezTo>
                    <a:pt x="821" y="1328"/>
                    <a:pt x="822" y="1330"/>
                    <a:pt x="821" y="1334"/>
                  </a:cubicBezTo>
                  <a:cubicBezTo>
                    <a:pt x="820" y="1337"/>
                    <a:pt x="821" y="1342"/>
                    <a:pt x="819" y="1343"/>
                  </a:cubicBezTo>
                  <a:cubicBezTo>
                    <a:pt x="812" y="1349"/>
                    <a:pt x="807" y="1346"/>
                    <a:pt x="799" y="1342"/>
                  </a:cubicBezTo>
                  <a:cubicBezTo>
                    <a:pt x="799" y="1346"/>
                    <a:pt x="798" y="1352"/>
                    <a:pt x="799" y="1355"/>
                  </a:cubicBezTo>
                  <a:cubicBezTo>
                    <a:pt x="799" y="1358"/>
                    <a:pt x="804" y="1363"/>
                    <a:pt x="803" y="1366"/>
                  </a:cubicBezTo>
                  <a:cubicBezTo>
                    <a:pt x="800" y="1371"/>
                    <a:pt x="798" y="1376"/>
                    <a:pt x="796" y="1382"/>
                  </a:cubicBezTo>
                  <a:cubicBezTo>
                    <a:pt x="793" y="1387"/>
                    <a:pt x="792" y="1386"/>
                    <a:pt x="787" y="1388"/>
                  </a:cubicBezTo>
                  <a:cubicBezTo>
                    <a:pt x="782" y="1389"/>
                    <a:pt x="782" y="1393"/>
                    <a:pt x="779" y="1397"/>
                  </a:cubicBezTo>
                  <a:cubicBezTo>
                    <a:pt x="778" y="1400"/>
                    <a:pt x="783" y="1405"/>
                    <a:pt x="785" y="1408"/>
                  </a:cubicBezTo>
                  <a:cubicBezTo>
                    <a:pt x="787" y="1411"/>
                    <a:pt x="794" y="1408"/>
                    <a:pt x="793" y="1413"/>
                  </a:cubicBezTo>
                  <a:cubicBezTo>
                    <a:pt x="791" y="1418"/>
                    <a:pt x="790" y="1419"/>
                    <a:pt x="787" y="1423"/>
                  </a:cubicBezTo>
                  <a:cubicBezTo>
                    <a:pt x="785" y="1426"/>
                    <a:pt x="781" y="1430"/>
                    <a:pt x="779" y="1434"/>
                  </a:cubicBezTo>
                  <a:cubicBezTo>
                    <a:pt x="777" y="1440"/>
                    <a:pt x="776" y="1441"/>
                    <a:pt x="770" y="1444"/>
                  </a:cubicBezTo>
                  <a:cubicBezTo>
                    <a:pt x="765" y="1447"/>
                    <a:pt x="771" y="1464"/>
                    <a:pt x="772" y="1470"/>
                  </a:cubicBezTo>
                  <a:cubicBezTo>
                    <a:pt x="772" y="1472"/>
                    <a:pt x="772" y="1477"/>
                    <a:pt x="774" y="1479"/>
                  </a:cubicBezTo>
                  <a:cubicBezTo>
                    <a:pt x="778" y="1482"/>
                    <a:pt x="782" y="1486"/>
                    <a:pt x="786" y="1489"/>
                  </a:cubicBezTo>
                  <a:cubicBezTo>
                    <a:pt x="793" y="1495"/>
                    <a:pt x="798" y="1494"/>
                    <a:pt x="807" y="1494"/>
                  </a:cubicBezTo>
                  <a:cubicBezTo>
                    <a:pt x="799" y="1498"/>
                    <a:pt x="791" y="1502"/>
                    <a:pt x="783" y="1506"/>
                  </a:cubicBezTo>
                  <a:cubicBezTo>
                    <a:pt x="776" y="1509"/>
                    <a:pt x="775" y="1507"/>
                    <a:pt x="768" y="1504"/>
                  </a:cubicBezTo>
                  <a:cubicBezTo>
                    <a:pt x="758" y="1499"/>
                    <a:pt x="748" y="1494"/>
                    <a:pt x="738" y="1489"/>
                  </a:cubicBezTo>
                  <a:cubicBezTo>
                    <a:pt x="733" y="1487"/>
                    <a:pt x="733" y="1481"/>
                    <a:pt x="730" y="1476"/>
                  </a:cubicBezTo>
                  <a:cubicBezTo>
                    <a:pt x="725" y="1463"/>
                    <a:pt x="716" y="1450"/>
                    <a:pt x="717" y="1436"/>
                  </a:cubicBezTo>
                  <a:cubicBezTo>
                    <a:pt x="720" y="1414"/>
                    <a:pt x="722" y="1393"/>
                    <a:pt x="725" y="1371"/>
                  </a:cubicBezTo>
                  <a:cubicBezTo>
                    <a:pt x="727" y="1350"/>
                    <a:pt x="728" y="1329"/>
                    <a:pt x="732" y="1308"/>
                  </a:cubicBezTo>
                  <a:cubicBezTo>
                    <a:pt x="737" y="1283"/>
                    <a:pt x="742" y="1257"/>
                    <a:pt x="747" y="1231"/>
                  </a:cubicBezTo>
                  <a:cubicBezTo>
                    <a:pt x="750" y="1215"/>
                    <a:pt x="753" y="1200"/>
                    <a:pt x="755" y="1184"/>
                  </a:cubicBezTo>
                  <a:cubicBezTo>
                    <a:pt x="757" y="1177"/>
                    <a:pt x="759" y="1170"/>
                    <a:pt x="759" y="1163"/>
                  </a:cubicBezTo>
                  <a:cubicBezTo>
                    <a:pt x="760" y="1157"/>
                    <a:pt x="758" y="1151"/>
                    <a:pt x="757" y="1145"/>
                  </a:cubicBezTo>
                  <a:cubicBezTo>
                    <a:pt x="757" y="1141"/>
                    <a:pt x="757" y="1132"/>
                    <a:pt x="755" y="1129"/>
                  </a:cubicBezTo>
                  <a:cubicBezTo>
                    <a:pt x="753" y="1126"/>
                    <a:pt x="746" y="1123"/>
                    <a:pt x="743" y="1121"/>
                  </a:cubicBezTo>
                  <a:cubicBezTo>
                    <a:pt x="737" y="1116"/>
                    <a:pt x="731" y="1112"/>
                    <a:pt x="725" y="1108"/>
                  </a:cubicBezTo>
                  <a:cubicBezTo>
                    <a:pt x="719" y="1104"/>
                    <a:pt x="717" y="1100"/>
                    <a:pt x="713" y="1093"/>
                  </a:cubicBezTo>
                  <a:cubicBezTo>
                    <a:pt x="706" y="1079"/>
                    <a:pt x="698" y="1065"/>
                    <a:pt x="691" y="1051"/>
                  </a:cubicBezTo>
                  <a:cubicBezTo>
                    <a:pt x="685" y="1039"/>
                    <a:pt x="679" y="1028"/>
                    <a:pt x="673" y="1016"/>
                  </a:cubicBezTo>
                  <a:cubicBezTo>
                    <a:pt x="669" y="1009"/>
                    <a:pt x="675" y="996"/>
                    <a:pt x="677" y="989"/>
                  </a:cubicBezTo>
                  <a:cubicBezTo>
                    <a:pt x="678" y="985"/>
                    <a:pt x="678" y="977"/>
                    <a:pt x="681" y="974"/>
                  </a:cubicBezTo>
                  <a:cubicBezTo>
                    <a:pt x="684" y="970"/>
                    <a:pt x="688" y="965"/>
                    <a:pt x="691" y="961"/>
                  </a:cubicBezTo>
                  <a:cubicBezTo>
                    <a:pt x="699" y="951"/>
                    <a:pt x="706" y="945"/>
                    <a:pt x="704" y="931"/>
                  </a:cubicBezTo>
                  <a:cubicBezTo>
                    <a:pt x="703" y="928"/>
                    <a:pt x="701" y="926"/>
                    <a:pt x="704" y="924"/>
                  </a:cubicBezTo>
                  <a:cubicBezTo>
                    <a:pt x="704" y="923"/>
                    <a:pt x="703" y="919"/>
                    <a:pt x="703" y="917"/>
                  </a:cubicBezTo>
                  <a:cubicBezTo>
                    <a:pt x="704" y="913"/>
                    <a:pt x="695" y="909"/>
                    <a:pt x="696" y="905"/>
                  </a:cubicBezTo>
                  <a:cubicBezTo>
                    <a:pt x="697" y="900"/>
                    <a:pt x="697" y="900"/>
                    <a:pt x="692" y="898"/>
                  </a:cubicBezTo>
                  <a:cubicBezTo>
                    <a:pt x="689" y="896"/>
                    <a:pt x="689" y="896"/>
                    <a:pt x="686" y="898"/>
                  </a:cubicBezTo>
                  <a:cubicBezTo>
                    <a:pt x="684" y="899"/>
                    <a:pt x="682" y="901"/>
                    <a:pt x="680" y="903"/>
                  </a:cubicBezTo>
                  <a:cubicBezTo>
                    <a:pt x="679" y="904"/>
                    <a:pt x="682" y="908"/>
                    <a:pt x="683" y="909"/>
                  </a:cubicBezTo>
                  <a:cubicBezTo>
                    <a:pt x="677" y="911"/>
                    <a:pt x="677" y="912"/>
                    <a:pt x="674" y="905"/>
                  </a:cubicBezTo>
                  <a:cubicBezTo>
                    <a:pt x="673" y="909"/>
                    <a:pt x="667" y="903"/>
                    <a:pt x="664" y="902"/>
                  </a:cubicBezTo>
                  <a:cubicBezTo>
                    <a:pt x="662" y="902"/>
                    <a:pt x="661" y="904"/>
                    <a:pt x="660" y="903"/>
                  </a:cubicBezTo>
                  <a:cubicBezTo>
                    <a:pt x="658" y="902"/>
                    <a:pt x="656" y="900"/>
                    <a:pt x="654" y="899"/>
                  </a:cubicBezTo>
                  <a:cubicBezTo>
                    <a:pt x="650" y="896"/>
                    <a:pt x="643" y="893"/>
                    <a:pt x="640" y="889"/>
                  </a:cubicBezTo>
                  <a:cubicBezTo>
                    <a:pt x="638" y="885"/>
                    <a:pt x="639" y="880"/>
                    <a:pt x="636" y="876"/>
                  </a:cubicBezTo>
                  <a:cubicBezTo>
                    <a:pt x="629" y="868"/>
                    <a:pt x="625" y="861"/>
                    <a:pt x="615" y="858"/>
                  </a:cubicBezTo>
                  <a:cubicBezTo>
                    <a:pt x="607" y="856"/>
                    <a:pt x="594" y="855"/>
                    <a:pt x="588" y="849"/>
                  </a:cubicBezTo>
                  <a:cubicBezTo>
                    <a:pt x="583" y="844"/>
                    <a:pt x="578" y="839"/>
                    <a:pt x="572" y="834"/>
                  </a:cubicBezTo>
                  <a:cubicBezTo>
                    <a:pt x="569" y="830"/>
                    <a:pt x="564" y="834"/>
                    <a:pt x="560" y="835"/>
                  </a:cubicBezTo>
                  <a:cubicBezTo>
                    <a:pt x="550" y="838"/>
                    <a:pt x="540" y="831"/>
                    <a:pt x="531" y="827"/>
                  </a:cubicBezTo>
                  <a:cubicBezTo>
                    <a:pt x="524" y="824"/>
                    <a:pt x="517" y="822"/>
                    <a:pt x="509" y="819"/>
                  </a:cubicBezTo>
                  <a:cubicBezTo>
                    <a:pt x="507" y="818"/>
                    <a:pt x="503" y="817"/>
                    <a:pt x="501" y="815"/>
                  </a:cubicBezTo>
                  <a:cubicBezTo>
                    <a:pt x="496" y="810"/>
                    <a:pt x="491" y="805"/>
                    <a:pt x="487" y="801"/>
                  </a:cubicBezTo>
                  <a:cubicBezTo>
                    <a:pt x="482" y="796"/>
                    <a:pt x="485" y="793"/>
                    <a:pt x="487" y="787"/>
                  </a:cubicBezTo>
                  <a:cubicBezTo>
                    <a:pt x="488" y="783"/>
                    <a:pt x="480" y="775"/>
                    <a:pt x="478" y="772"/>
                  </a:cubicBezTo>
                  <a:cubicBezTo>
                    <a:pt x="476" y="768"/>
                    <a:pt x="474" y="766"/>
                    <a:pt x="471" y="763"/>
                  </a:cubicBezTo>
                  <a:cubicBezTo>
                    <a:pt x="465" y="758"/>
                    <a:pt x="460" y="753"/>
                    <a:pt x="455" y="748"/>
                  </a:cubicBezTo>
                  <a:cubicBezTo>
                    <a:pt x="454" y="747"/>
                    <a:pt x="455" y="744"/>
                    <a:pt x="456" y="743"/>
                  </a:cubicBezTo>
                  <a:cubicBezTo>
                    <a:pt x="456" y="741"/>
                    <a:pt x="453" y="739"/>
                    <a:pt x="452" y="737"/>
                  </a:cubicBezTo>
                  <a:cubicBezTo>
                    <a:pt x="449" y="733"/>
                    <a:pt x="446" y="729"/>
                    <a:pt x="441" y="725"/>
                  </a:cubicBezTo>
                  <a:cubicBezTo>
                    <a:pt x="437" y="722"/>
                    <a:pt x="433" y="720"/>
                    <a:pt x="432" y="715"/>
                  </a:cubicBezTo>
                  <a:cubicBezTo>
                    <a:pt x="431" y="712"/>
                    <a:pt x="429" y="699"/>
                    <a:pt x="426" y="698"/>
                  </a:cubicBezTo>
                  <a:cubicBezTo>
                    <a:pt x="422" y="696"/>
                    <a:pt x="417" y="694"/>
                    <a:pt x="412" y="691"/>
                  </a:cubicBezTo>
                  <a:cubicBezTo>
                    <a:pt x="414" y="697"/>
                    <a:pt x="415" y="707"/>
                    <a:pt x="418" y="711"/>
                  </a:cubicBezTo>
                  <a:cubicBezTo>
                    <a:pt x="423" y="718"/>
                    <a:pt x="428" y="722"/>
                    <a:pt x="431" y="730"/>
                  </a:cubicBezTo>
                  <a:cubicBezTo>
                    <a:pt x="433" y="734"/>
                    <a:pt x="434" y="736"/>
                    <a:pt x="437" y="739"/>
                  </a:cubicBezTo>
                  <a:cubicBezTo>
                    <a:pt x="440" y="741"/>
                    <a:pt x="441" y="744"/>
                    <a:pt x="442" y="748"/>
                  </a:cubicBezTo>
                  <a:cubicBezTo>
                    <a:pt x="443" y="751"/>
                    <a:pt x="445" y="754"/>
                    <a:pt x="445" y="758"/>
                  </a:cubicBezTo>
                  <a:cubicBezTo>
                    <a:pt x="445" y="764"/>
                    <a:pt x="448" y="760"/>
                    <a:pt x="449" y="761"/>
                  </a:cubicBezTo>
                  <a:cubicBezTo>
                    <a:pt x="451" y="763"/>
                    <a:pt x="455" y="766"/>
                    <a:pt x="455" y="769"/>
                  </a:cubicBezTo>
                  <a:cubicBezTo>
                    <a:pt x="454" y="773"/>
                    <a:pt x="451" y="774"/>
                    <a:pt x="449" y="771"/>
                  </a:cubicBezTo>
                  <a:cubicBezTo>
                    <a:pt x="446" y="765"/>
                    <a:pt x="440" y="761"/>
                    <a:pt x="434" y="757"/>
                  </a:cubicBezTo>
                  <a:cubicBezTo>
                    <a:pt x="432" y="756"/>
                    <a:pt x="433" y="749"/>
                    <a:pt x="433" y="747"/>
                  </a:cubicBezTo>
                  <a:cubicBezTo>
                    <a:pt x="433" y="743"/>
                    <a:pt x="428" y="741"/>
                    <a:pt x="426" y="740"/>
                  </a:cubicBezTo>
                  <a:cubicBezTo>
                    <a:pt x="424" y="738"/>
                    <a:pt x="422" y="739"/>
                    <a:pt x="420" y="737"/>
                  </a:cubicBezTo>
                  <a:cubicBezTo>
                    <a:pt x="417" y="734"/>
                    <a:pt x="414" y="732"/>
                    <a:pt x="412" y="730"/>
                  </a:cubicBezTo>
                  <a:cubicBezTo>
                    <a:pt x="415" y="729"/>
                    <a:pt x="422" y="729"/>
                    <a:pt x="418" y="722"/>
                  </a:cubicBezTo>
                  <a:cubicBezTo>
                    <a:pt x="414" y="717"/>
                    <a:pt x="413" y="714"/>
                    <a:pt x="407" y="712"/>
                  </a:cubicBezTo>
                  <a:cubicBezTo>
                    <a:pt x="404" y="710"/>
                    <a:pt x="403" y="704"/>
                    <a:pt x="401" y="700"/>
                  </a:cubicBezTo>
                  <a:cubicBezTo>
                    <a:pt x="399" y="694"/>
                    <a:pt x="396" y="687"/>
                    <a:pt x="394" y="681"/>
                  </a:cubicBezTo>
                  <a:cubicBezTo>
                    <a:pt x="391" y="674"/>
                    <a:pt x="382" y="667"/>
                    <a:pt x="375" y="666"/>
                  </a:cubicBezTo>
                  <a:cubicBezTo>
                    <a:pt x="369" y="664"/>
                    <a:pt x="368" y="665"/>
                    <a:pt x="365" y="659"/>
                  </a:cubicBezTo>
                  <a:cubicBezTo>
                    <a:pt x="362" y="653"/>
                    <a:pt x="360" y="647"/>
                    <a:pt x="357" y="641"/>
                  </a:cubicBezTo>
                  <a:cubicBezTo>
                    <a:pt x="353" y="633"/>
                    <a:pt x="345" y="627"/>
                    <a:pt x="342" y="618"/>
                  </a:cubicBezTo>
                  <a:cubicBezTo>
                    <a:pt x="339" y="606"/>
                    <a:pt x="339" y="598"/>
                    <a:pt x="340" y="584"/>
                  </a:cubicBezTo>
                  <a:cubicBezTo>
                    <a:pt x="340" y="574"/>
                    <a:pt x="341" y="563"/>
                    <a:pt x="341" y="552"/>
                  </a:cubicBezTo>
                  <a:cubicBezTo>
                    <a:pt x="342" y="541"/>
                    <a:pt x="339" y="535"/>
                    <a:pt x="336" y="525"/>
                  </a:cubicBezTo>
                  <a:cubicBezTo>
                    <a:pt x="342" y="526"/>
                    <a:pt x="348" y="528"/>
                    <a:pt x="354" y="530"/>
                  </a:cubicBezTo>
                  <a:cubicBezTo>
                    <a:pt x="354" y="521"/>
                    <a:pt x="354" y="520"/>
                    <a:pt x="349" y="514"/>
                  </a:cubicBezTo>
                  <a:cubicBezTo>
                    <a:pt x="344" y="509"/>
                    <a:pt x="340" y="506"/>
                    <a:pt x="335" y="503"/>
                  </a:cubicBezTo>
                  <a:cubicBezTo>
                    <a:pt x="331" y="499"/>
                    <a:pt x="326" y="499"/>
                    <a:pt x="321" y="497"/>
                  </a:cubicBezTo>
                  <a:cubicBezTo>
                    <a:pt x="313" y="494"/>
                    <a:pt x="312" y="494"/>
                    <a:pt x="309" y="485"/>
                  </a:cubicBezTo>
                  <a:cubicBezTo>
                    <a:pt x="305" y="476"/>
                    <a:pt x="290" y="471"/>
                    <a:pt x="291" y="460"/>
                  </a:cubicBezTo>
                  <a:cubicBezTo>
                    <a:pt x="292" y="450"/>
                    <a:pt x="291" y="451"/>
                    <a:pt x="283" y="446"/>
                  </a:cubicBezTo>
                  <a:cubicBezTo>
                    <a:pt x="282" y="445"/>
                    <a:pt x="278" y="455"/>
                    <a:pt x="274" y="450"/>
                  </a:cubicBezTo>
                  <a:cubicBezTo>
                    <a:pt x="272" y="447"/>
                    <a:pt x="268" y="437"/>
                    <a:pt x="264" y="435"/>
                  </a:cubicBezTo>
                  <a:cubicBezTo>
                    <a:pt x="258" y="432"/>
                    <a:pt x="257" y="431"/>
                    <a:pt x="254" y="426"/>
                  </a:cubicBezTo>
                  <a:cubicBezTo>
                    <a:pt x="250" y="420"/>
                    <a:pt x="247" y="413"/>
                    <a:pt x="243" y="409"/>
                  </a:cubicBezTo>
                  <a:cubicBezTo>
                    <a:pt x="239" y="406"/>
                    <a:pt x="234" y="403"/>
                    <a:pt x="230" y="400"/>
                  </a:cubicBezTo>
                  <a:cubicBezTo>
                    <a:pt x="220" y="393"/>
                    <a:pt x="211" y="390"/>
                    <a:pt x="200" y="386"/>
                  </a:cubicBezTo>
                  <a:cubicBezTo>
                    <a:pt x="196" y="384"/>
                    <a:pt x="191" y="388"/>
                    <a:pt x="186" y="387"/>
                  </a:cubicBezTo>
                  <a:cubicBezTo>
                    <a:pt x="182" y="386"/>
                    <a:pt x="176" y="381"/>
                    <a:pt x="172" y="378"/>
                  </a:cubicBezTo>
                  <a:cubicBezTo>
                    <a:pt x="166" y="375"/>
                    <a:pt x="165" y="373"/>
                    <a:pt x="159" y="374"/>
                  </a:cubicBezTo>
                  <a:cubicBezTo>
                    <a:pt x="153" y="375"/>
                    <a:pt x="150" y="376"/>
                    <a:pt x="152" y="383"/>
                  </a:cubicBezTo>
                  <a:cubicBezTo>
                    <a:pt x="154" y="389"/>
                    <a:pt x="131" y="396"/>
                    <a:pt x="126" y="397"/>
                  </a:cubicBezTo>
                  <a:cubicBezTo>
                    <a:pt x="125" y="395"/>
                    <a:pt x="126" y="393"/>
                    <a:pt x="129" y="392"/>
                  </a:cubicBezTo>
                  <a:cubicBezTo>
                    <a:pt x="125" y="391"/>
                    <a:pt x="128" y="380"/>
                    <a:pt x="130" y="378"/>
                  </a:cubicBezTo>
                  <a:cubicBezTo>
                    <a:pt x="136" y="375"/>
                    <a:pt x="139" y="375"/>
                    <a:pt x="145" y="375"/>
                  </a:cubicBezTo>
                  <a:cubicBezTo>
                    <a:pt x="144" y="374"/>
                    <a:pt x="142" y="372"/>
                    <a:pt x="141" y="371"/>
                  </a:cubicBezTo>
                  <a:cubicBezTo>
                    <a:pt x="142" y="370"/>
                    <a:pt x="144" y="369"/>
                    <a:pt x="146" y="367"/>
                  </a:cubicBezTo>
                  <a:cubicBezTo>
                    <a:pt x="136" y="369"/>
                    <a:pt x="131" y="371"/>
                    <a:pt x="123" y="378"/>
                  </a:cubicBezTo>
                  <a:cubicBezTo>
                    <a:pt x="115" y="384"/>
                    <a:pt x="112" y="390"/>
                    <a:pt x="107" y="398"/>
                  </a:cubicBezTo>
                  <a:cubicBezTo>
                    <a:pt x="110" y="399"/>
                    <a:pt x="112" y="400"/>
                    <a:pt x="115" y="400"/>
                  </a:cubicBezTo>
                  <a:cubicBezTo>
                    <a:pt x="107" y="410"/>
                    <a:pt x="100" y="415"/>
                    <a:pt x="91" y="422"/>
                  </a:cubicBezTo>
                  <a:cubicBezTo>
                    <a:pt x="86" y="425"/>
                    <a:pt x="72" y="429"/>
                    <a:pt x="71" y="436"/>
                  </a:cubicBezTo>
                  <a:cubicBezTo>
                    <a:pt x="71" y="442"/>
                    <a:pt x="52" y="446"/>
                    <a:pt x="46" y="447"/>
                  </a:cubicBezTo>
                  <a:cubicBezTo>
                    <a:pt x="44" y="448"/>
                    <a:pt x="42" y="448"/>
                    <a:pt x="39" y="448"/>
                  </a:cubicBezTo>
                  <a:cubicBezTo>
                    <a:pt x="37" y="448"/>
                    <a:pt x="38" y="450"/>
                    <a:pt x="36" y="451"/>
                  </a:cubicBezTo>
                  <a:cubicBezTo>
                    <a:pt x="31" y="454"/>
                    <a:pt x="28" y="455"/>
                    <a:pt x="23" y="454"/>
                  </a:cubicBezTo>
                  <a:cubicBezTo>
                    <a:pt x="28" y="450"/>
                    <a:pt x="32" y="449"/>
                    <a:pt x="38" y="445"/>
                  </a:cubicBezTo>
                  <a:cubicBezTo>
                    <a:pt x="41" y="443"/>
                    <a:pt x="53" y="432"/>
                    <a:pt x="56" y="438"/>
                  </a:cubicBezTo>
                  <a:cubicBezTo>
                    <a:pt x="59" y="434"/>
                    <a:pt x="68" y="423"/>
                    <a:pt x="73" y="427"/>
                  </a:cubicBezTo>
                  <a:cubicBezTo>
                    <a:pt x="71" y="422"/>
                    <a:pt x="80" y="419"/>
                    <a:pt x="81" y="414"/>
                  </a:cubicBezTo>
                  <a:cubicBezTo>
                    <a:pt x="82" y="410"/>
                    <a:pt x="82" y="409"/>
                    <a:pt x="85" y="406"/>
                  </a:cubicBezTo>
                  <a:cubicBezTo>
                    <a:pt x="86" y="404"/>
                    <a:pt x="88" y="403"/>
                    <a:pt x="86" y="400"/>
                  </a:cubicBezTo>
                  <a:cubicBezTo>
                    <a:pt x="80" y="403"/>
                    <a:pt x="74" y="409"/>
                    <a:pt x="67" y="404"/>
                  </a:cubicBezTo>
                  <a:cubicBezTo>
                    <a:pt x="65" y="403"/>
                    <a:pt x="61" y="398"/>
                    <a:pt x="58" y="399"/>
                  </a:cubicBezTo>
                  <a:cubicBezTo>
                    <a:pt x="55" y="400"/>
                    <a:pt x="52" y="402"/>
                    <a:pt x="48" y="403"/>
                  </a:cubicBezTo>
                  <a:cubicBezTo>
                    <a:pt x="47" y="397"/>
                    <a:pt x="46" y="390"/>
                    <a:pt x="45" y="383"/>
                  </a:cubicBezTo>
                  <a:cubicBezTo>
                    <a:pt x="43" y="384"/>
                    <a:pt x="35" y="390"/>
                    <a:pt x="34" y="390"/>
                  </a:cubicBezTo>
                  <a:cubicBezTo>
                    <a:pt x="31" y="387"/>
                    <a:pt x="25" y="384"/>
                    <a:pt x="22" y="380"/>
                  </a:cubicBezTo>
                  <a:cubicBezTo>
                    <a:pt x="20" y="376"/>
                    <a:pt x="20" y="369"/>
                    <a:pt x="19" y="364"/>
                  </a:cubicBezTo>
                  <a:cubicBezTo>
                    <a:pt x="18" y="360"/>
                    <a:pt x="21" y="357"/>
                    <a:pt x="23" y="354"/>
                  </a:cubicBezTo>
                  <a:cubicBezTo>
                    <a:pt x="27" y="348"/>
                    <a:pt x="26" y="346"/>
                    <a:pt x="33" y="347"/>
                  </a:cubicBezTo>
                  <a:cubicBezTo>
                    <a:pt x="39" y="348"/>
                    <a:pt x="39" y="343"/>
                    <a:pt x="44" y="341"/>
                  </a:cubicBezTo>
                  <a:cubicBezTo>
                    <a:pt x="49" y="339"/>
                    <a:pt x="53" y="343"/>
                    <a:pt x="55" y="337"/>
                  </a:cubicBezTo>
                  <a:cubicBezTo>
                    <a:pt x="57" y="332"/>
                    <a:pt x="55" y="331"/>
                    <a:pt x="51" y="327"/>
                  </a:cubicBezTo>
                  <a:cubicBezTo>
                    <a:pt x="53" y="327"/>
                    <a:pt x="54" y="326"/>
                    <a:pt x="56" y="325"/>
                  </a:cubicBezTo>
                  <a:cubicBezTo>
                    <a:pt x="54" y="319"/>
                    <a:pt x="49" y="324"/>
                    <a:pt x="45" y="326"/>
                  </a:cubicBezTo>
                  <a:cubicBezTo>
                    <a:pt x="40" y="329"/>
                    <a:pt x="40" y="326"/>
                    <a:pt x="35" y="326"/>
                  </a:cubicBezTo>
                  <a:cubicBezTo>
                    <a:pt x="26" y="328"/>
                    <a:pt x="16" y="329"/>
                    <a:pt x="11" y="319"/>
                  </a:cubicBezTo>
                  <a:cubicBezTo>
                    <a:pt x="12" y="319"/>
                    <a:pt x="13" y="318"/>
                    <a:pt x="14" y="318"/>
                  </a:cubicBezTo>
                  <a:cubicBezTo>
                    <a:pt x="9" y="316"/>
                    <a:pt x="3" y="315"/>
                    <a:pt x="0" y="311"/>
                  </a:cubicBezTo>
                  <a:cubicBezTo>
                    <a:pt x="7" y="308"/>
                    <a:pt x="12" y="304"/>
                    <a:pt x="19" y="304"/>
                  </a:cubicBezTo>
                  <a:cubicBezTo>
                    <a:pt x="18" y="304"/>
                    <a:pt x="18" y="303"/>
                    <a:pt x="17" y="302"/>
                  </a:cubicBezTo>
                  <a:cubicBezTo>
                    <a:pt x="23" y="299"/>
                    <a:pt x="26" y="298"/>
                    <a:pt x="32" y="298"/>
                  </a:cubicBezTo>
                  <a:cubicBezTo>
                    <a:pt x="32" y="305"/>
                    <a:pt x="38" y="304"/>
                    <a:pt x="43" y="306"/>
                  </a:cubicBezTo>
                  <a:cubicBezTo>
                    <a:pt x="48" y="307"/>
                    <a:pt x="50" y="305"/>
                    <a:pt x="54" y="302"/>
                  </a:cubicBezTo>
                  <a:cubicBezTo>
                    <a:pt x="52" y="301"/>
                    <a:pt x="50" y="300"/>
                    <a:pt x="48" y="299"/>
                  </a:cubicBezTo>
                  <a:cubicBezTo>
                    <a:pt x="49" y="299"/>
                    <a:pt x="50" y="299"/>
                    <a:pt x="51" y="298"/>
                  </a:cubicBezTo>
                  <a:cubicBezTo>
                    <a:pt x="48" y="297"/>
                    <a:pt x="48" y="295"/>
                    <a:pt x="50" y="293"/>
                  </a:cubicBezTo>
                  <a:cubicBezTo>
                    <a:pt x="45" y="292"/>
                    <a:pt x="40" y="292"/>
                    <a:pt x="35" y="290"/>
                  </a:cubicBezTo>
                  <a:cubicBezTo>
                    <a:pt x="31" y="289"/>
                    <a:pt x="31" y="282"/>
                    <a:pt x="27" y="280"/>
                  </a:cubicBezTo>
                  <a:cubicBezTo>
                    <a:pt x="25" y="279"/>
                    <a:pt x="13" y="276"/>
                    <a:pt x="12" y="273"/>
                  </a:cubicBezTo>
                  <a:cubicBezTo>
                    <a:pt x="11" y="272"/>
                    <a:pt x="14" y="266"/>
                    <a:pt x="14" y="265"/>
                  </a:cubicBezTo>
                  <a:cubicBezTo>
                    <a:pt x="15" y="264"/>
                    <a:pt x="17" y="264"/>
                    <a:pt x="18" y="264"/>
                  </a:cubicBezTo>
                  <a:cubicBezTo>
                    <a:pt x="22" y="264"/>
                    <a:pt x="29" y="265"/>
                    <a:pt x="32" y="261"/>
                  </a:cubicBezTo>
                  <a:cubicBezTo>
                    <a:pt x="35" y="257"/>
                    <a:pt x="38" y="252"/>
                    <a:pt x="42" y="248"/>
                  </a:cubicBezTo>
                  <a:cubicBezTo>
                    <a:pt x="49" y="242"/>
                    <a:pt x="58" y="238"/>
                    <a:pt x="67" y="236"/>
                  </a:cubicBezTo>
                  <a:cubicBezTo>
                    <a:pt x="73" y="235"/>
                    <a:pt x="78" y="235"/>
                    <a:pt x="82" y="232"/>
                  </a:cubicBezTo>
                  <a:cubicBezTo>
                    <a:pt x="89" y="226"/>
                    <a:pt x="89" y="226"/>
                    <a:pt x="96" y="230"/>
                  </a:cubicBezTo>
                  <a:cubicBezTo>
                    <a:pt x="102" y="234"/>
                    <a:pt x="120" y="229"/>
                    <a:pt x="123" y="237"/>
                  </a:cubicBezTo>
                  <a:cubicBezTo>
                    <a:pt x="125" y="242"/>
                    <a:pt x="144" y="242"/>
                    <a:pt x="150" y="243"/>
                  </a:cubicBezTo>
                  <a:cubicBezTo>
                    <a:pt x="159" y="244"/>
                    <a:pt x="169" y="245"/>
                    <a:pt x="178" y="247"/>
                  </a:cubicBezTo>
                  <a:cubicBezTo>
                    <a:pt x="192" y="249"/>
                    <a:pt x="206" y="252"/>
                    <a:pt x="220" y="254"/>
                  </a:cubicBezTo>
                  <a:cubicBezTo>
                    <a:pt x="229" y="256"/>
                    <a:pt x="237" y="261"/>
                    <a:pt x="246" y="265"/>
                  </a:cubicBezTo>
                  <a:cubicBezTo>
                    <a:pt x="247" y="265"/>
                    <a:pt x="257" y="254"/>
                    <a:pt x="258" y="252"/>
                  </a:cubicBezTo>
                  <a:cubicBezTo>
                    <a:pt x="261" y="249"/>
                    <a:pt x="266" y="257"/>
                    <a:pt x="269" y="256"/>
                  </a:cubicBezTo>
                  <a:cubicBezTo>
                    <a:pt x="274" y="254"/>
                    <a:pt x="296" y="240"/>
                    <a:pt x="299" y="246"/>
                  </a:cubicBezTo>
                  <a:cubicBezTo>
                    <a:pt x="291" y="250"/>
                    <a:pt x="283" y="254"/>
                    <a:pt x="275" y="258"/>
                  </a:cubicBezTo>
                  <a:cubicBezTo>
                    <a:pt x="281" y="263"/>
                    <a:pt x="302" y="245"/>
                    <a:pt x="303" y="252"/>
                  </a:cubicBezTo>
                  <a:cubicBezTo>
                    <a:pt x="306" y="249"/>
                    <a:pt x="308" y="247"/>
                    <a:pt x="311" y="244"/>
                  </a:cubicBezTo>
                  <a:cubicBezTo>
                    <a:pt x="312" y="242"/>
                    <a:pt x="308" y="241"/>
                    <a:pt x="311" y="238"/>
                  </a:cubicBezTo>
                  <a:cubicBezTo>
                    <a:pt x="317" y="245"/>
                    <a:pt x="323" y="252"/>
                    <a:pt x="330" y="258"/>
                  </a:cubicBezTo>
                  <a:cubicBezTo>
                    <a:pt x="332" y="251"/>
                    <a:pt x="333" y="249"/>
                    <a:pt x="338" y="245"/>
                  </a:cubicBezTo>
                  <a:cubicBezTo>
                    <a:pt x="341" y="248"/>
                    <a:pt x="336" y="249"/>
                    <a:pt x="340" y="252"/>
                  </a:cubicBezTo>
                  <a:cubicBezTo>
                    <a:pt x="342" y="253"/>
                    <a:pt x="339" y="256"/>
                    <a:pt x="338" y="257"/>
                  </a:cubicBezTo>
                  <a:cubicBezTo>
                    <a:pt x="341" y="257"/>
                    <a:pt x="346" y="257"/>
                    <a:pt x="348" y="255"/>
                  </a:cubicBezTo>
                  <a:cubicBezTo>
                    <a:pt x="349" y="254"/>
                    <a:pt x="347" y="251"/>
                    <a:pt x="349" y="251"/>
                  </a:cubicBezTo>
                  <a:cubicBezTo>
                    <a:pt x="350" y="250"/>
                    <a:pt x="352" y="250"/>
                    <a:pt x="353" y="250"/>
                  </a:cubicBezTo>
                  <a:cubicBezTo>
                    <a:pt x="358" y="249"/>
                    <a:pt x="366" y="254"/>
                    <a:pt x="371" y="257"/>
                  </a:cubicBezTo>
                  <a:cubicBezTo>
                    <a:pt x="381" y="261"/>
                    <a:pt x="392" y="263"/>
                    <a:pt x="403" y="265"/>
                  </a:cubicBezTo>
                  <a:cubicBezTo>
                    <a:pt x="403" y="265"/>
                    <a:pt x="402" y="264"/>
                    <a:pt x="402" y="263"/>
                  </a:cubicBezTo>
                  <a:cubicBezTo>
                    <a:pt x="409" y="263"/>
                    <a:pt x="413" y="267"/>
                    <a:pt x="419" y="270"/>
                  </a:cubicBezTo>
                  <a:cubicBezTo>
                    <a:pt x="423" y="274"/>
                    <a:pt x="410" y="278"/>
                    <a:pt x="409" y="279"/>
                  </a:cubicBezTo>
                  <a:cubicBezTo>
                    <a:pt x="413" y="280"/>
                    <a:pt x="418" y="282"/>
                    <a:pt x="423" y="282"/>
                  </a:cubicBezTo>
                  <a:cubicBezTo>
                    <a:pt x="430" y="281"/>
                    <a:pt x="438" y="281"/>
                    <a:pt x="446" y="280"/>
                  </a:cubicBezTo>
                  <a:cubicBezTo>
                    <a:pt x="449" y="280"/>
                    <a:pt x="456" y="279"/>
                    <a:pt x="458" y="283"/>
                  </a:cubicBezTo>
                  <a:cubicBezTo>
                    <a:pt x="462" y="288"/>
                    <a:pt x="465" y="293"/>
                    <a:pt x="469" y="299"/>
                  </a:cubicBezTo>
                  <a:cubicBezTo>
                    <a:pt x="468" y="296"/>
                    <a:pt x="468" y="294"/>
                    <a:pt x="467" y="292"/>
                  </a:cubicBezTo>
                  <a:cubicBezTo>
                    <a:pt x="467" y="290"/>
                    <a:pt x="468" y="289"/>
                    <a:pt x="468" y="288"/>
                  </a:cubicBezTo>
                  <a:cubicBezTo>
                    <a:pt x="467" y="282"/>
                    <a:pt x="465" y="283"/>
                    <a:pt x="468" y="278"/>
                  </a:cubicBezTo>
                  <a:cubicBezTo>
                    <a:pt x="470" y="275"/>
                    <a:pt x="486" y="274"/>
                    <a:pt x="482" y="269"/>
                  </a:cubicBezTo>
                  <a:cubicBezTo>
                    <a:pt x="475" y="272"/>
                    <a:pt x="469" y="274"/>
                    <a:pt x="461" y="274"/>
                  </a:cubicBezTo>
                  <a:cubicBezTo>
                    <a:pt x="463" y="267"/>
                    <a:pt x="465" y="268"/>
                    <a:pt x="472" y="266"/>
                  </a:cubicBezTo>
                  <a:cubicBezTo>
                    <a:pt x="478" y="263"/>
                    <a:pt x="479" y="263"/>
                    <a:pt x="485" y="266"/>
                  </a:cubicBezTo>
                  <a:cubicBezTo>
                    <a:pt x="487" y="267"/>
                    <a:pt x="488" y="271"/>
                    <a:pt x="489" y="273"/>
                  </a:cubicBezTo>
                  <a:cubicBezTo>
                    <a:pt x="490" y="275"/>
                    <a:pt x="492" y="275"/>
                    <a:pt x="494" y="276"/>
                  </a:cubicBezTo>
                  <a:cubicBezTo>
                    <a:pt x="499" y="277"/>
                    <a:pt x="504" y="278"/>
                    <a:pt x="509" y="280"/>
                  </a:cubicBezTo>
                  <a:cubicBezTo>
                    <a:pt x="513" y="282"/>
                    <a:pt x="535" y="284"/>
                    <a:pt x="536" y="281"/>
                  </a:cubicBezTo>
                  <a:cubicBezTo>
                    <a:pt x="537" y="275"/>
                    <a:pt x="538" y="272"/>
                    <a:pt x="545" y="272"/>
                  </a:cubicBezTo>
                  <a:cubicBezTo>
                    <a:pt x="549" y="272"/>
                    <a:pt x="554" y="274"/>
                    <a:pt x="558" y="275"/>
                  </a:cubicBezTo>
                  <a:cubicBezTo>
                    <a:pt x="558" y="277"/>
                    <a:pt x="555" y="284"/>
                    <a:pt x="556" y="285"/>
                  </a:cubicBezTo>
                  <a:cubicBezTo>
                    <a:pt x="556" y="287"/>
                    <a:pt x="562" y="290"/>
                    <a:pt x="564" y="291"/>
                  </a:cubicBezTo>
                  <a:cubicBezTo>
                    <a:pt x="562" y="284"/>
                    <a:pt x="559" y="278"/>
                    <a:pt x="568" y="276"/>
                  </a:cubicBezTo>
                  <a:cubicBezTo>
                    <a:pt x="572" y="276"/>
                    <a:pt x="574" y="273"/>
                    <a:pt x="576" y="270"/>
                  </a:cubicBezTo>
                  <a:cubicBezTo>
                    <a:pt x="578" y="268"/>
                    <a:pt x="577" y="266"/>
                    <a:pt x="577" y="263"/>
                  </a:cubicBezTo>
                  <a:cubicBezTo>
                    <a:pt x="574" y="264"/>
                    <a:pt x="572" y="265"/>
                    <a:pt x="570" y="266"/>
                  </a:cubicBezTo>
                  <a:cubicBezTo>
                    <a:pt x="569" y="259"/>
                    <a:pt x="574" y="258"/>
                    <a:pt x="579" y="258"/>
                  </a:cubicBezTo>
                  <a:cubicBezTo>
                    <a:pt x="579" y="252"/>
                    <a:pt x="574" y="256"/>
                    <a:pt x="570" y="255"/>
                  </a:cubicBezTo>
                  <a:cubicBezTo>
                    <a:pt x="568" y="254"/>
                    <a:pt x="558" y="252"/>
                    <a:pt x="557" y="249"/>
                  </a:cubicBezTo>
                  <a:cubicBezTo>
                    <a:pt x="555" y="243"/>
                    <a:pt x="555" y="239"/>
                    <a:pt x="555" y="233"/>
                  </a:cubicBezTo>
                  <a:cubicBezTo>
                    <a:pt x="555" y="226"/>
                    <a:pt x="558" y="225"/>
                    <a:pt x="563" y="227"/>
                  </a:cubicBezTo>
                  <a:cubicBezTo>
                    <a:pt x="564" y="224"/>
                    <a:pt x="562" y="223"/>
                    <a:pt x="559" y="223"/>
                  </a:cubicBezTo>
                  <a:cubicBezTo>
                    <a:pt x="564" y="220"/>
                    <a:pt x="564" y="221"/>
                    <a:pt x="564" y="215"/>
                  </a:cubicBezTo>
                  <a:cubicBezTo>
                    <a:pt x="564" y="209"/>
                    <a:pt x="564" y="207"/>
                    <a:pt x="562" y="203"/>
                  </a:cubicBezTo>
                  <a:cubicBezTo>
                    <a:pt x="560" y="199"/>
                    <a:pt x="561" y="194"/>
                    <a:pt x="561" y="191"/>
                  </a:cubicBezTo>
                  <a:cubicBezTo>
                    <a:pt x="562" y="187"/>
                    <a:pt x="567" y="189"/>
                    <a:pt x="569" y="189"/>
                  </a:cubicBezTo>
                  <a:cubicBezTo>
                    <a:pt x="560" y="180"/>
                    <a:pt x="575" y="182"/>
                    <a:pt x="581" y="182"/>
                  </a:cubicBezTo>
                  <a:cubicBezTo>
                    <a:pt x="590" y="182"/>
                    <a:pt x="595" y="183"/>
                    <a:pt x="603" y="185"/>
                  </a:cubicBezTo>
                  <a:cubicBezTo>
                    <a:pt x="600" y="190"/>
                    <a:pt x="595" y="201"/>
                    <a:pt x="591" y="204"/>
                  </a:cubicBezTo>
                  <a:cubicBezTo>
                    <a:pt x="586" y="206"/>
                    <a:pt x="576" y="204"/>
                    <a:pt x="572" y="204"/>
                  </a:cubicBezTo>
                  <a:cubicBezTo>
                    <a:pt x="586" y="206"/>
                    <a:pt x="570" y="215"/>
                    <a:pt x="570" y="220"/>
                  </a:cubicBezTo>
                  <a:cubicBezTo>
                    <a:pt x="578" y="219"/>
                    <a:pt x="582" y="225"/>
                    <a:pt x="583" y="232"/>
                  </a:cubicBezTo>
                  <a:cubicBezTo>
                    <a:pt x="584" y="236"/>
                    <a:pt x="591" y="242"/>
                    <a:pt x="594" y="245"/>
                  </a:cubicBezTo>
                  <a:cubicBezTo>
                    <a:pt x="590" y="247"/>
                    <a:pt x="587" y="250"/>
                    <a:pt x="583" y="252"/>
                  </a:cubicBezTo>
                  <a:cubicBezTo>
                    <a:pt x="587" y="253"/>
                    <a:pt x="590" y="256"/>
                    <a:pt x="593" y="254"/>
                  </a:cubicBezTo>
                  <a:cubicBezTo>
                    <a:pt x="596" y="251"/>
                    <a:pt x="599" y="254"/>
                    <a:pt x="603" y="256"/>
                  </a:cubicBezTo>
                  <a:cubicBezTo>
                    <a:pt x="601" y="257"/>
                    <a:pt x="599" y="258"/>
                    <a:pt x="597" y="259"/>
                  </a:cubicBezTo>
                  <a:cubicBezTo>
                    <a:pt x="601" y="262"/>
                    <a:pt x="603" y="262"/>
                    <a:pt x="602" y="267"/>
                  </a:cubicBezTo>
                  <a:cubicBezTo>
                    <a:pt x="600" y="271"/>
                    <a:pt x="600" y="272"/>
                    <a:pt x="604" y="275"/>
                  </a:cubicBezTo>
                  <a:cubicBezTo>
                    <a:pt x="606" y="271"/>
                    <a:pt x="608" y="270"/>
                    <a:pt x="608" y="265"/>
                  </a:cubicBezTo>
                  <a:cubicBezTo>
                    <a:pt x="608" y="264"/>
                    <a:pt x="609" y="257"/>
                    <a:pt x="612" y="259"/>
                  </a:cubicBezTo>
                  <a:cubicBezTo>
                    <a:pt x="614" y="260"/>
                    <a:pt x="621" y="262"/>
                    <a:pt x="621" y="265"/>
                  </a:cubicBezTo>
                  <a:cubicBezTo>
                    <a:pt x="622" y="269"/>
                    <a:pt x="625" y="273"/>
                    <a:pt x="620" y="275"/>
                  </a:cubicBezTo>
                  <a:cubicBezTo>
                    <a:pt x="620" y="274"/>
                    <a:pt x="619" y="273"/>
                    <a:pt x="619" y="272"/>
                  </a:cubicBezTo>
                  <a:cubicBezTo>
                    <a:pt x="609" y="277"/>
                    <a:pt x="631" y="297"/>
                    <a:pt x="632" y="286"/>
                  </a:cubicBezTo>
                  <a:cubicBezTo>
                    <a:pt x="633" y="283"/>
                    <a:pt x="632" y="282"/>
                    <a:pt x="634" y="280"/>
                  </a:cubicBezTo>
                  <a:cubicBezTo>
                    <a:pt x="635" y="279"/>
                    <a:pt x="639" y="277"/>
                    <a:pt x="639" y="275"/>
                  </a:cubicBezTo>
                  <a:cubicBezTo>
                    <a:pt x="639" y="267"/>
                    <a:pt x="639" y="268"/>
                    <a:pt x="646" y="265"/>
                  </a:cubicBezTo>
                  <a:cubicBezTo>
                    <a:pt x="643" y="260"/>
                    <a:pt x="640" y="258"/>
                    <a:pt x="641" y="253"/>
                  </a:cubicBezTo>
                  <a:cubicBezTo>
                    <a:pt x="642" y="248"/>
                    <a:pt x="645" y="250"/>
                    <a:pt x="650" y="250"/>
                  </a:cubicBezTo>
                  <a:cubicBezTo>
                    <a:pt x="652" y="251"/>
                    <a:pt x="660" y="251"/>
                    <a:pt x="662" y="253"/>
                  </a:cubicBezTo>
                  <a:cubicBezTo>
                    <a:pt x="666" y="257"/>
                    <a:pt x="667" y="258"/>
                    <a:pt x="673" y="259"/>
                  </a:cubicBezTo>
                  <a:cubicBezTo>
                    <a:pt x="671" y="263"/>
                    <a:pt x="674" y="266"/>
                    <a:pt x="672" y="269"/>
                  </a:cubicBezTo>
                  <a:cubicBezTo>
                    <a:pt x="670" y="271"/>
                    <a:pt x="665" y="270"/>
                    <a:pt x="663" y="270"/>
                  </a:cubicBezTo>
                  <a:cubicBezTo>
                    <a:pt x="665" y="275"/>
                    <a:pt x="666" y="279"/>
                    <a:pt x="669" y="282"/>
                  </a:cubicBezTo>
                  <a:cubicBezTo>
                    <a:pt x="673" y="285"/>
                    <a:pt x="675" y="288"/>
                    <a:pt x="671" y="293"/>
                  </a:cubicBezTo>
                  <a:cubicBezTo>
                    <a:pt x="668" y="296"/>
                    <a:pt x="662" y="298"/>
                    <a:pt x="659" y="300"/>
                  </a:cubicBezTo>
                  <a:cubicBezTo>
                    <a:pt x="655" y="302"/>
                    <a:pt x="653" y="298"/>
                    <a:pt x="650" y="295"/>
                  </a:cubicBezTo>
                  <a:cubicBezTo>
                    <a:pt x="652" y="298"/>
                    <a:pt x="653" y="301"/>
                    <a:pt x="654" y="304"/>
                  </a:cubicBezTo>
                  <a:cubicBezTo>
                    <a:pt x="652" y="303"/>
                    <a:pt x="650" y="302"/>
                    <a:pt x="648" y="301"/>
                  </a:cubicBezTo>
                  <a:cubicBezTo>
                    <a:pt x="648" y="302"/>
                    <a:pt x="648" y="303"/>
                    <a:pt x="649" y="304"/>
                  </a:cubicBezTo>
                  <a:cubicBezTo>
                    <a:pt x="646" y="303"/>
                    <a:pt x="644" y="303"/>
                    <a:pt x="642" y="302"/>
                  </a:cubicBezTo>
                  <a:cubicBezTo>
                    <a:pt x="641" y="302"/>
                    <a:pt x="642" y="298"/>
                    <a:pt x="640" y="298"/>
                  </a:cubicBezTo>
                  <a:cubicBezTo>
                    <a:pt x="637" y="298"/>
                    <a:pt x="633" y="297"/>
                    <a:pt x="631" y="301"/>
                  </a:cubicBezTo>
                  <a:cubicBezTo>
                    <a:pt x="633" y="302"/>
                    <a:pt x="635" y="303"/>
                    <a:pt x="637" y="304"/>
                  </a:cubicBezTo>
                  <a:cubicBezTo>
                    <a:pt x="635" y="308"/>
                    <a:pt x="633" y="312"/>
                    <a:pt x="630" y="313"/>
                  </a:cubicBezTo>
                  <a:cubicBezTo>
                    <a:pt x="625" y="316"/>
                    <a:pt x="623" y="314"/>
                    <a:pt x="618" y="311"/>
                  </a:cubicBezTo>
                  <a:cubicBezTo>
                    <a:pt x="610" y="307"/>
                    <a:pt x="604" y="308"/>
                    <a:pt x="595" y="307"/>
                  </a:cubicBezTo>
                  <a:cubicBezTo>
                    <a:pt x="601" y="310"/>
                    <a:pt x="607" y="313"/>
                    <a:pt x="613" y="316"/>
                  </a:cubicBezTo>
                  <a:cubicBezTo>
                    <a:pt x="617" y="318"/>
                    <a:pt x="624" y="318"/>
                    <a:pt x="629" y="318"/>
                  </a:cubicBezTo>
                  <a:cubicBezTo>
                    <a:pt x="627" y="321"/>
                    <a:pt x="624" y="330"/>
                    <a:pt x="621" y="332"/>
                  </a:cubicBezTo>
                  <a:cubicBezTo>
                    <a:pt x="619" y="333"/>
                    <a:pt x="617" y="335"/>
                    <a:pt x="615" y="334"/>
                  </a:cubicBezTo>
                  <a:cubicBezTo>
                    <a:pt x="612" y="334"/>
                    <a:pt x="610" y="333"/>
                    <a:pt x="608" y="335"/>
                  </a:cubicBezTo>
                  <a:cubicBezTo>
                    <a:pt x="601" y="339"/>
                    <a:pt x="600" y="340"/>
                    <a:pt x="593" y="337"/>
                  </a:cubicBezTo>
                  <a:cubicBezTo>
                    <a:pt x="588" y="336"/>
                    <a:pt x="584" y="335"/>
                    <a:pt x="579" y="334"/>
                  </a:cubicBezTo>
                  <a:cubicBezTo>
                    <a:pt x="582" y="335"/>
                    <a:pt x="585" y="336"/>
                    <a:pt x="588" y="338"/>
                  </a:cubicBezTo>
                  <a:cubicBezTo>
                    <a:pt x="588" y="339"/>
                    <a:pt x="587" y="339"/>
                    <a:pt x="586" y="340"/>
                  </a:cubicBezTo>
                  <a:cubicBezTo>
                    <a:pt x="591" y="339"/>
                    <a:pt x="592" y="339"/>
                    <a:pt x="597" y="341"/>
                  </a:cubicBezTo>
                  <a:cubicBezTo>
                    <a:pt x="599" y="343"/>
                    <a:pt x="603" y="346"/>
                    <a:pt x="599" y="348"/>
                  </a:cubicBezTo>
                  <a:cubicBezTo>
                    <a:pt x="595" y="350"/>
                    <a:pt x="593" y="350"/>
                    <a:pt x="588" y="350"/>
                  </a:cubicBezTo>
                  <a:cubicBezTo>
                    <a:pt x="586" y="350"/>
                    <a:pt x="584" y="355"/>
                    <a:pt x="583" y="356"/>
                  </a:cubicBezTo>
                  <a:cubicBezTo>
                    <a:pt x="579" y="362"/>
                    <a:pt x="573" y="369"/>
                    <a:pt x="572" y="376"/>
                  </a:cubicBezTo>
                  <a:cubicBezTo>
                    <a:pt x="570" y="384"/>
                    <a:pt x="569" y="392"/>
                    <a:pt x="567" y="400"/>
                  </a:cubicBezTo>
                  <a:cubicBezTo>
                    <a:pt x="570" y="401"/>
                    <a:pt x="577" y="401"/>
                    <a:pt x="580" y="403"/>
                  </a:cubicBezTo>
                  <a:cubicBezTo>
                    <a:pt x="582" y="406"/>
                    <a:pt x="584" y="415"/>
                    <a:pt x="585" y="419"/>
                  </a:cubicBezTo>
                  <a:cubicBezTo>
                    <a:pt x="588" y="426"/>
                    <a:pt x="589" y="423"/>
                    <a:pt x="596" y="422"/>
                  </a:cubicBezTo>
                  <a:cubicBezTo>
                    <a:pt x="599" y="421"/>
                    <a:pt x="603" y="423"/>
                    <a:pt x="606" y="424"/>
                  </a:cubicBezTo>
                  <a:cubicBezTo>
                    <a:pt x="615" y="428"/>
                    <a:pt x="622" y="431"/>
                    <a:pt x="631" y="437"/>
                  </a:cubicBezTo>
                  <a:cubicBezTo>
                    <a:pt x="633" y="439"/>
                    <a:pt x="638" y="444"/>
                    <a:pt x="642" y="445"/>
                  </a:cubicBezTo>
                  <a:cubicBezTo>
                    <a:pt x="646" y="445"/>
                    <a:pt x="651" y="446"/>
                    <a:pt x="656" y="446"/>
                  </a:cubicBezTo>
                  <a:cubicBezTo>
                    <a:pt x="657" y="447"/>
                    <a:pt x="666" y="446"/>
                    <a:pt x="666" y="448"/>
                  </a:cubicBezTo>
                  <a:cubicBezTo>
                    <a:pt x="666" y="455"/>
                    <a:pt x="666" y="461"/>
                    <a:pt x="666" y="468"/>
                  </a:cubicBezTo>
                  <a:cubicBezTo>
                    <a:pt x="665" y="477"/>
                    <a:pt x="674" y="484"/>
                    <a:pt x="680" y="491"/>
                  </a:cubicBezTo>
                  <a:cubicBezTo>
                    <a:pt x="685" y="497"/>
                    <a:pt x="696" y="485"/>
                    <a:pt x="695" y="480"/>
                  </a:cubicBezTo>
                  <a:cubicBezTo>
                    <a:pt x="694" y="474"/>
                    <a:pt x="693" y="468"/>
                    <a:pt x="692" y="462"/>
                  </a:cubicBezTo>
                  <a:cubicBezTo>
                    <a:pt x="692" y="459"/>
                    <a:pt x="687" y="455"/>
                    <a:pt x="686" y="452"/>
                  </a:cubicBezTo>
                  <a:cubicBezTo>
                    <a:pt x="692" y="448"/>
                    <a:pt x="703" y="444"/>
                    <a:pt x="707" y="439"/>
                  </a:cubicBezTo>
                  <a:cubicBezTo>
                    <a:pt x="710" y="433"/>
                    <a:pt x="711" y="419"/>
                    <a:pt x="707" y="415"/>
                  </a:cubicBezTo>
                  <a:cubicBezTo>
                    <a:pt x="703" y="412"/>
                    <a:pt x="700" y="409"/>
                    <a:pt x="698" y="405"/>
                  </a:cubicBezTo>
                  <a:cubicBezTo>
                    <a:pt x="694" y="400"/>
                    <a:pt x="693" y="401"/>
                    <a:pt x="697" y="397"/>
                  </a:cubicBezTo>
                  <a:cubicBezTo>
                    <a:pt x="702" y="392"/>
                    <a:pt x="703" y="393"/>
                    <a:pt x="701" y="386"/>
                  </a:cubicBezTo>
                  <a:cubicBezTo>
                    <a:pt x="700" y="382"/>
                    <a:pt x="698" y="378"/>
                    <a:pt x="699" y="374"/>
                  </a:cubicBezTo>
                  <a:cubicBezTo>
                    <a:pt x="701" y="368"/>
                    <a:pt x="701" y="366"/>
                    <a:pt x="699" y="360"/>
                  </a:cubicBezTo>
                  <a:cubicBezTo>
                    <a:pt x="698" y="356"/>
                    <a:pt x="700" y="354"/>
                    <a:pt x="705" y="354"/>
                  </a:cubicBezTo>
                  <a:cubicBezTo>
                    <a:pt x="713" y="353"/>
                    <a:pt x="720" y="359"/>
                    <a:pt x="727" y="356"/>
                  </a:cubicBezTo>
                  <a:cubicBezTo>
                    <a:pt x="732" y="354"/>
                    <a:pt x="734" y="356"/>
                    <a:pt x="738" y="359"/>
                  </a:cubicBezTo>
                  <a:cubicBezTo>
                    <a:pt x="740" y="361"/>
                    <a:pt x="746" y="364"/>
                    <a:pt x="747" y="366"/>
                  </a:cubicBezTo>
                  <a:cubicBezTo>
                    <a:pt x="748" y="371"/>
                    <a:pt x="750" y="374"/>
                    <a:pt x="755" y="373"/>
                  </a:cubicBezTo>
                  <a:cubicBezTo>
                    <a:pt x="759" y="373"/>
                    <a:pt x="762" y="375"/>
                    <a:pt x="765" y="376"/>
                  </a:cubicBezTo>
                  <a:cubicBezTo>
                    <a:pt x="763" y="380"/>
                    <a:pt x="762" y="381"/>
                    <a:pt x="763" y="385"/>
                  </a:cubicBezTo>
                  <a:cubicBezTo>
                    <a:pt x="763" y="388"/>
                    <a:pt x="764" y="392"/>
                    <a:pt x="763" y="395"/>
                  </a:cubicBezTo>
                  <a:cubicBezTo>
                    <a:pt x="764" y="395"/>
                    <a:pt x="765" y="396"/>
                    <a:pt x="766" y="395"/>
                  </a:cubicBezTo>
                  <a:cubicBezTo>
                    <a:pt x="764" y="398"/>
                    <a:pt x="759" y="402"/>
                    <a:pt x="762" y="404"/>
                  </a:cubicBezTo>
                  <a:cubicBezTo>
                    <a:pt x="767" y="389"/>
                    <a:pt x="785" y="422"/>
                    <a:pt x="788" y="402"/>
                  </a:cubicBezTo>
                  <a:cubicBezTo>
                    <a:pt x="789" y="403"/>
                    <a:pt x="791" y="403"/>
                    <a:pt x="791" y="404"/>
                  </a:cubicBezTo>
                  <a:cubicBezTo>
                    <a:pt x="793" y="399"/>
                    <a:pt x="797" y="395"/>
                    <a:pt x="796" y="391"/>
                  </a:cubicBezTo>
                  <a:cubicBezTo>
                    <a:pt x="795" y="387"/>
                    <a:pt x="800" y="381"/>
                    <a:pt x="803" y="381"/>
                  </a:cubicBezTo>
                  <a:cubicBezTo>
                    <a:pt x="803" y="383"/>
                    <a:pt x="803" y="385"/>
                    <a:pt x="802" y="387"/>
                  </a:cubicBezTo>
                  <a:cubicBezTo>
                    <a:pt x="810" y="387"/>
                    <a:pt x="815" y="403"/>
                    <a:pt x="819" y="409"/>
                  </a:cubicBezTo>
                  <a:cubicBezTo>
                    <a:pt x="821" y="413"/>
                    <a:pt x="827" y="420"/>
                    <a:pt x="828" y="424"/>
                  </a:cubicBezTo>
                  <a:cubicBezTo>
                    <a:pt x="828" y="426"/>
                    <a:pt x="824" y="429"/>
                    <a:pt x="824" y="432"/>
                  </a:cubicBezTo>
                  <a:cubicBezTo>
                    <a:pt x="824" y="433"/>
                    <a:pt x="828" y="435"/>
                    <a:pt x="829" y="435"/>
                  </a:cubicBezTo>
                  <a:cubicBezTo>
                    <a:pt x="831" y="437"/>
                    <a:pt x="834" y="439"/>
                    <a:pt x="835" y="441"/>
                  </a:cubicBezTo>
                  <a:cubicBezTo>
                    <a:pt x="837" y="443"/>
                    <a:pt x="834" y="445"/>
                    <a:pt x="838" y="446"/>
                  </a:cubicBezTo>
                  <a:cubicBezTo>
                    <a:pt x="844" y="446"/>
                    <a:pt x="846" y="446"/>
                    <a:pt x="851" y="449"/>
                  </a:cubicBezTo>
                  <a:cubicBezTo>
                    <a:pt x="854" y="452"/>
                    <a:pt x="861" y="455"/>
                    <a:pt x="854" y="456"/>
                  </a:cubicBezTo>
                  <a:cubicBezTo>
                    <a:pt x="850" y="457"/>
                    <a:pt x="846" y="458"/>
                    <a:pt x="842" y="460"/>
                  </a:cubicBezTo>
                  <a:cubicBezTo>
                    <a:pt x="844" y="461"/>
                    <a:pt x="847" y="459"/>
                    <a:pt x="850" y="458"/>
                  </a:cubicBezTo>
                  <a:cubicBezTo>
                    <a:pt x="848" y="461"/>
                    <a:pt x="842" y="462"/>
                    <a:pt x="839" y="463"/>
                  </a:cubicBezTo>
                  <a:cubicBezTo>
                    <a:pt x="836" y="464"/>
                    <a:pt x="837" y="470"/>
                    <a:pt x="839" y="468"/>
                  </a:cubicBezTo>
                  <a:cubicBezTo>
                    <a:pt x="840" y="466"/>
                    <a:pt x="841" y="466"/>
                    <a:pt x="843" y="465"/>
                  </a:cubicBezTo>
                  <a:cubicBezTo>
                    <a:pt x="845" y="464"/>
                    <a:pt x="845" y="463"/>
                    <a:pt x="846" y="462"/>
                  </a:cubicBezTo>
                  <a:cubicBezTo>
                    <a:pt x="849" y="461"/>
                    <a:pt x="852" y="460"/>
                    <a:pt x="855" y="460"/>
                  </a:cubicBezTo>
                  <a:cubicBezTo>
                    <a:pt x="853" y="459"/>
                    <a:pt x="853" y="459"/>
                    <a:pt x="852" y="458"/>
                  </a:cubicBezTo>
                  <a:cubicBezTo>
                    <a:pt x="854" y="458"/>
                    <a:pt x="859" y="458"/>
                    <a:pt x="860" y="461"/>
                  </a:cubicBezTo>
                  <a:cubicBezTo>
                    <a:pt x="861" y="464"/>
                    <a:pt x="857" y="464"/>
                    <a:pt x="859" y="467"/>
                  </a:cubicBezTo>
                  <a:cubicBezTo>
                    <a:pt x="862" y="462"/>
                    <a:pt x="865" y="464"/>
                    <a:pt x="869" y="466"/>
                  </a:cubicBezTo>
                  <a:cubicBezTo>
                    <a:pt x="873" y="467"/>
                    <a:pt x="870" y="473"/>
                    <a:pt x="869" y="475"/>
                  </a:cubicBezTo>
                  <a:cubicBezTo>
                    <a:pt x="868" y="479"/>
                    <a:pt x="872" y="480"/>
                    <a:pt x="869" y="485"/>
                  </a:cubicBezTo>
                  <a:cubicBezTo>
                    <a:pt x="868" y="486"/>
                    <a:pt x="862" y="490"/>
                    <a:pt x="860" y="490"/>
                  </a:cubicBezTo>
                  <a:cubicBezTo>
                    <a:pt x="857" y="491"/>
                    <a:pt x="854" y="490"/>
                    <a:pt x="850" y="492"/>
                  </a:cubicBezTo>
                  <a:cubicBezTo>
                    <a:pt x="846" y="493"/>
                    <a:pt x="845" y="495"/>
                    <a:pt x="842" y="498"/>
                  </a:cubicBezTo>
                  <a:cubicBezTo>
                    <a:pt x="837" y="504"/>
                    <a:pt x="832" y="505"/>
                    <a:pt x="824" y="504"/>
                  </a:cubicBezTo>
                  <a:cubicBezTo>
                    <a:pt x="815" y="503"/>
                    <a:pt x="808" y="503"/>
                    <a:pt x="799" y="504"/>
                  </a:cubicBezTo>
                  <a:cubicBezTo>
                    <a:pt x="792" y="504"/>
                    <a:pt x="784" y="502"/>
                    <a:pt x="782" y="511"/>
                  </a:cubicBezTo>
                  <a:cubicBezTo>
                    <a:pt x="782" y="514"/>
                    <a:pt x="775" y="515"/>
                    <a:pt x="773" y="516"/>
                  </a:cubicBezTo>
                  <a:cubicBezTo>
                    <a:pt x="769" y="518"/>
                    <a:pt x="767" y="523"/>
                    <a:pt x="764" y="525"/>
                  </a:cubicBezTo>
                  <a:cubicBezTo>
                    <a:pt x="759" y="531"/>
                    <a:pt x="756" y="537"/>
                    <a:pt x="751" y="541"/>
                  </a:cubicBezTo>
                  <a:cubicBezTo>
                    <a:pt x="761" y="537"/>
                    <a:pt x="766" y="526"/>
                    <a:pt x="776" y="521"/>
                  </a:cubicBezTo>
                  <a:cubicBezTo>
                    <a:pt x="783" y="518"/>
                    <a:pt x="801" y="508"/>
                    <a:pt x="806" y="520"/>
                  </a:cubicBezTo>
                  <a:cubicBezTo>
                    <a:pt x="805" y="519"/>
                    <a:pt x="804" y="519"/>
                    <a:pt x="803" y="519"/>
                  </a:cubicBezTo>
                  <a:cubicBezTo>
                    <a:pt x="808" y="522"/>
                    <a:pt x="802" y="525"/>
                    <a:pt x="799" y="527"/>
                  </a:cubicBezTo>
                  <a:cubicBezTo>
                    <a:pt x="796" y="530"/>
                    <a:pt x="793" y="525"/>
                    <a:pt x="789" y="527"/>
                  </a:cubicBezTo>
                  <a:cubicBezTo>
                    <a:pt x="791" y="528"/>
                    <a:pt x="795" y="532"/>
                    <a:pt x="795" y="532"/>
                  </a:cubicBezTo>
                  <a:cubicBezTo>
                    <a:pt x="797" y="531"/>
                    <a:pt x="799" y="530"/>
                    <a:pt x="802" y="531"/>
                  </a:cubicBezTo>
                  <a:cubicBezTo>
                    <a:pt x="801" y="534"/>
                    <a:pt x="799" y="537"/>
                    <a:pt x="797" y="538"/>
                  </a:cubicBezTo>
                  <a:cubicBezTo>
                    <a:pt x="798" y="538"/>
                    <a:pt x="800" y="538"/>
                    <a:pt x="801" y="538"/>
                  </a:cubicBezTo>
                  <a:cubicBezTo>
                    <a:pt x="799" y="543"/>
                    <a:pt x="804" y="547"/>
                    <a:pt x="808" y="548"/>
                  </a:cubicBezTo>
                  <a:cubicBezTo>
                    <a:pt x="808" y="549"/>
                    <a:pt x="808" y="549"/>
                    <a:pt x="807" y="549"/>
                  </a:cubicBezTo>
                  <a:cubicBezTo>
                    <a:pt x="813" y="552"/>
                    <a:pt x="818" y="555"/>
                    <a:pt x="823" y="551"/>
                  </a:cubicBezTo>
                  <a:cubicBezTo>
                    <a:pt x="824" y="552"/>
                    <a:pt x="824" y="553"/>
                    <a:pt x="824" y="554"/>
                  </a:cubicBezTo>
                  <a:cubicBezTo>
                    <a:pt x="825" y="554"/>
                    <a:pt x="827" y="553"/>
                    <a:pt x="827" y="553"/>
                  </a:cubicBezTo>
                  <a:cubicBezTo>
                    <a:pt x="824" y="548"/>
                    <a:pt x="831" y="542"/>
                    <a:pt x="833" y="538"/>
                  </a:cubicBezTo>
                  <a:cubicBezTo>
                    <a:pt x="838" y="540"/>
                    <a:pt x="835" y="544"/>
                    <a:pt x="834" y="547"/>
                  </a:cubicBezTo>
                  <a:cubicBezTo>
                    <a:pt x="837" y="545"/>
                    <a:pt x="842" y="550"/>
                    <a:pt x="839" y="551"/>
                  </a:cubicBezTo>
                  <a:cubicBezTo>
                    <a:pt x="836" y="553"/>
                    <a:pt x="832" y="555"/>
                    <a:pt x="828" y="554"/>
                  </a:cubicBezTo>
                  <a:cubicBezTo>
                    <a:pt x="829" y="555"/>
                    <a:pt x="829" y="556"/>
                    <a:pt x="830" y="557"/>
                  </a:cubicBezTo>
                  <a:cubicBezTo>
                    <a:pt x="826" y="559"/>
                    <a:pt x="821" y="561"/>
                    <a:pt x="816" y="563"/>
                  </a:cubicBezTo>
                  <a:cubicBezTo>
                    <a:pt x="814" y="564"/>
                    <a:pt x="812" y="564"/>
                    <a:pt x="811" y="565"/>
                  </a:cubicBezTo>
                  <a:cubicBezTo>
                    <a:pt x="809" y="567"/>
                    <a:pt x="808" y="563"/>
                    <a:pt x="807" y="564"/>
                  </a:cubicBezTo>
                  <a:cubicBezTo>
                    <a:pt x="804" y="567"/>
                    <a:pt x="801" y="572"/>
                    <a:pt x="797" y="575"/>
                  </a:cubicBezTo>
                  <a:cubicBezTo>
                    <a:pt x="795" y="577"/>
                    <a:pt x="793" y="574"/>
                    <a:pt x="791" y="574"/>
                  </a:cubicBezTo>
                  <a:cubicBezTo>
                    <a:pt x="786" y="567"/>
                    <a:pt x="798" y="561"/>
                    <a:pt x="802" y="558"/>
                  </a:cubicBezTo>
                  <a:cubicBezTo>
                    <a:pt x="805" y="556"/>
                    <a:pt x="804" y="558"/>
                    <a:pt x="805" y="559"/>
                  </a:cubicBezTo>
                  <a:cubicBezTo>
                    <a:pt x="808" y="562"/>
                    <a:pt x="809" y="558"/>
                    <a:pt x="812" y="556"/>
                  </a:cubicBezTo>
                  <a:cubicBezTo>
                    <a:pt x="809" y="556"/>
                    <a:pt x="805" y="555"/>
                    <a:pt x="802" y="557"/>
                  </a:cubicBezTo>
                  <a:cubicBezTo>
                    <a:pt x="802" y="555"/>
                    <a:pt x="803" y="553"/>
                    <a:pt x="804" y="552"/>
                  </a:cubicBezTo>
                  <a:cubicBezTo>
                    <a:pt x="801" y="551"/>
                    <a:pt x="796" y="556"/>
                    <a:pt x="793" y="558"/>
                  </a:cubicBezTo>
                  <a:cubicBezTo>
                    <a:pt x="791" y="559"/>
                    <a:pt x="791" y="556"/>
                    <a:pt x="789" y="559"/>
                  </a:cubicBezTo>
                  <a:cubicBezTo>
                    <a:pt x="788" y="560"/>
                    <a:pt x="785" y="559"/>
                    <a:pt x="783" y="559"/>
                  </a:cubicBezTo>
                  <a:cubicBezTo>
                    <a:pt x="786" y="567"/>
                    <a:pt x="773" y="564"/>
                    <a:pt x="771" y="568"/>
                  </a:cubicBezTo>
                  <a:cubicBezTo>
                    <a:pt x="771" y="567"/>
                    <a:pt x="770" y="566"/>
                    <a:pt x="770" y="566"/>
                  </a:cubicBezTo>
                  <a:cubicBezTo>
                    <a:pt x="768" y="570"/>
                    <a:pt x="766" y="570"/>
                    <a:pt x="762" y="572"/>
                  </a:cubicBezTo>
                  <a:cubicBezTo>
                    <a:pt x="759" y="573"/>
                    <a:pt x="759" y="575"/>
                    <a:pt x="758" y="577"/>
                  </a:cubicBezTo>
                  <a:cubicBezTo>
                    <a:pt x="757" y="582"/>
                    <a:pt x="749" y="595"/>
                    <a:pt x="759" y="594"/>
                  </a:cubicBezTo>
                  <a:cubicBezTo>
                    <a:pt x="759" y="593"/>
                    <a:pt x="759" y="593"/>
                    <a:pt x="759" y="592"/>
                  </a:cubicBezTo>
                  <a:cubicBezTo>
                    <a:pt x="759" y="593"/>
                    <a:pt x="760" y="594"/>
                    <a:pt x="761" y="594"/>
                  </a:cubicBezTo>
                  <a:cubicBezTo>
                    <a:pt x="758" y="597"/>
                    <a:pt x="754" y="595"/>
                    <a:pt x="751" y="594"/>
                  </a:cubicBezTo>
                  <a:cubicBezTo>
                    <a:pt x="750" y="594"/>
                    <a:pt x="750" y="598"/>
                    <a:pt x="748" y="598"/>
                  </a:cubicBezTo>
                  <a:cubicBezTo>
                    <a:pt x="740" y="599"/>
                    <a:pt x="737" y="599"/>
                    <a:pt x="731" y="604"/>
                  </a:cubicBezTo>
                  <a:cubicBezTo>
                    <a:pt x="735" y="603"/>
                    <a:pt x="739" y="601"/>
                    <a:pt x="743" y="600"/>
                  </a:cubicBezTo>
                  <a:cubicBezTo>
                    <a:pt x="743" y="601"/>
                    <a:pt x="742" y="601"/>
                    <a:pt x="742" y="601"/>
                  </a:cubicBezTo>
                  <a:cubicBezTo>
                    <a:pt x="743" y="601"/>
                    <a:pt x="744" y="602"/>
                    <a:pt x="746" y="601"/>
                  </a:cubicBezTo>
                  <a:cubicBezTo>
                    <a:pt x="743" y="603"/>
                    <a:pt x="740" y="605"/>
                    <a:pt x="737" y="605"/>
                  </a:cubicBezTo>
                  <a:cubicBezTo>
                    <a:pt x="734" y="605"/>
                    <a:pt x="729" y="604"/>
                    <a:pt x="728" y="607"/>
                  </a:cubicBezTo>
                  <a:cubicBezTo>
                    <a:pt x="734" y="608"/>
                    <a:pt x="725" y="621"/>
                    <a:pt x="722" y="623"/>
                  </a:cubicBezTo>
                  <a:cubicBezTo>
                    <a:pt x="724" y="620"/>
                    <a:pt x="719" y="618"/>
                    <a:pt x="718" y="615"/>
                  </a:cubicBezTo>
                  <a:cubicBezTo>
                    <a:pt x="718" y="619"/>
                    <a:pt x="723" y="624"/>
                    <a:pt x="721" y="628"/>
                  </a:cubicBezTo>
                  <a:cubicBezTo>
                    <a:pt x="719" y="632"/>
                    <a:pt x="716" y="636"/>
                    <a:pt x="715" y="640"/>
                  </a:cubicBezTo>
                  <a:cubicBezTo>
                    <a:pt x="714" y="640"/>
                    <a:pt x="714" y="640"/>
                    <a:pt x="714" y="640"/>
                  </a:cubicBezTo>
                  <a:cubicBezTo>
                    <a:pt x="714" y="637"/>
                    <a:pt x="716" y="635"/>
                    <a:pt x="717" y="632"/>
                  </a:cubicBezTo>
                  <a:cubicBezTo>
                    <a:pt x="715" y="631"/>
                    <a:pt x="716" y="627"/>
                    <a:pt x="712" y="628"/>
                  </a:cubicBezTo>
                  <a:cubicBezTo>
                    <a:pt x="713" y="626"/>
                    <a:pt x="713" y="623"/>
                    <a:pt x="714" y="620"/>
                  </a:cubicBezTo>
                  <a:cubicBezTo>
                    <a:pt x="714" y="620"/>
                    <a:pt x="716" y="615"/>
                    <a:pt x="714" y="617"/>
                  </a:cubicBezTo>
                  <a:cubicBezTo>
                    <a:pt x="708" y="621"/>
                    <a:pt x="710" y="624"/>
                    <a:pt x="711" y="631"/>
                  </a:cubicBezTo>
                  <a:cubicBezTo>
                    <a:pt x="710" y="629"/>
                    <a:pt x="708" y="628"/>
                    <a:pt x="706" y="628"/>
                  </a:cubicBezTo>
                  <a:cubicBezTo>
                    <a:pt x="707" y="630"/>
                    <a:pt x="711" y="631"/>
                    <a:pt x="712" y="633"/>
                  </a:cubicBezTo>
                  <a:cubicBezTo>
                    <a:pt x="713" y="634"/>
                    <a:pt x="711" y="639"/>
                    <a:pt x="711" y="641"/>
                  </a:cubicBezTo>
                  <a:cubicBezTo>
                    <a:pt x="712" y="644"/>
                    <a:pt x="716" y="642"/>
                    <a:pt x="715" y="647"/>
                  </a:cubicBezTo>
                  <a:cubicBezTo>
                    <a:pt x="714" y="651"/>
                    <a:pt x="712" y="650"/>
                    <a:pt x="708" y="652"/>
                  </a:cubicBezTo>
                  <a:cubicBezTo>
                    <a:pt x="711" y="652"/>
                    <a:pt x="716" y="651"/>
                    <a:pt x="716" y="655"/>
                  </a:cubicBezTo>
                  <a:cubicBezTo>
                    <a:pt x="715" y="657"/>
                    <a:pt x="709" y="657"/>
                    <a:pt x="708" y="657"/>
                  </a:cubicBezTo>
                  <a:cubicBezTo>
                    <a:pt x="709" y="658"/>
                    <a:pt x="709" y="658"/>
                    <a:pt x="710" y="659"/>
                  </a:cubicBezTo>
                  <a:cubicBezTo>
                    <a:pt x="709" y="659"/>
                    <a:pt x="708" y="660"/>
                    <a:pt x="707" y="660"/>
                  </a:cubicBezTo>
                  <a:cubicBezTo>
                    <a:pt x="708" y="664"/>
                    <a:pt x="710" y="661"/>
                    <a:pt x="712" y="662"/>
                  </a:cubicBezTo>
                  <a:cubicBezTo>
                    <a:pt x="711" y="663"/>
                    <a:pt x="709" y="664"/>
                    <a:pt x="707" y="665"/>
                  </a:cubicBezTo>
                  <a:cubicBezTo>
                    <a:pt x="706" y="665"/>
                    <a:pt x="704" y="663"/>
                    <a:pt x="703" y="664"/>
                  </a:cubicBezTo>
                  <a:cubicBezTo>
                    <a:pt x="701" y="665"/>
                    <a:pt x="699" y="670"/>
                    <a:pt x="698" y="672"/>
                  </a:cubicBezTo>
                  <a:cubicBezTo>
                    <a:pt x="697" y="673"/>
                    <a:pt x="693" y="673"/>
                    <a:pt x="692" y="675"/>
                  </a:cubicBezTo>
                  <a:cubicBezTo>
                    <a:pt x="690" y="677"/>
                    <a:pt x="688" y="680"/>
                    <a:pt x="686" y="681"/>
                  </a:cubicBezTo>
                  <a:cubicBezTo>
                    <a:pt x="678" y="686"/>
                    <a:pt x="677" y="688"/>
                    <a:pt x="673" y="696"/>
                  </a:cubicBezTo>
                  <a:cubicBezTo>
                    <a:pt x="671" y="701"/>
                    <a:pt x="672" y="708"/>
                    <a:pt x="674" y="712"/>
                  </a:cubicBezTo>
                  <a:cubicBezTo>
                    <a:pt x="677" y="719"/>
                    <a:pt x="679" y="725"/>
                    <a:pt x="682" y="733"/>
                  </a:cubicBezTo>
                  <a:cubicBezTo>
                    <a:pt x="683" y="737"/>
                    <a:pt x="684" y="747"/>
                    <a:pt x="681" y="750"/>
                  </a:cubicBezTo>
                  <a:cubicBezTo>
                    <a:pt x="679" y="752"/>
                    <a:pt x="677" y="755"/>
                    <a:pt x="675" y="752"/>
                  </a:cubicBezTo>
                  <a:cubicBezTo>
                    <a:pt x="674" y="750"/>
                    <a:pt x="669" y="746"/>
                    <a:pt x="669" y="746"/>
                  </a:cubicBezTo>
                  <a:cubicBezTo>
                    <a:pt x="668" y="742"/>
                    <a:pt x="667" y="740"/>
                    <a:pt x="666" y="737"/>
                  </a:cubicBezTo>
                  <a:cubicBezTo>
                    <a:pt x="664" y="734"/>
                    <a:pt x="663" y="733"/>
                    <a:pt x="664" y="729"/>
                  </a:cubicBezTo>
                  <a:cubicBezTo>
                    <a:pt x="663" y="729"/>
                    <a:pt x="662" y="730"/>
                    <a:pt x="662" y="730"/>
                  </a:cubicBezTo>
                  <a:cubicBezTo>
                    <a:pt x="661" y="726"/>
                    <a:pt x="665" y="719"/>
                    <a:pt x="660" y="716"/>
                  </a:cubicBezTo>
                  <a:cubicBezTo>
                    <a:pt x="656" y="713"/>
                    <a:pt x="654" y="707"/>
                    <a:pt x="649" y="709"/>
                  </a:cubicBezTo>
                  <a:cubicBezTo>
                    <a:pt x="646" y="710"/>
                    <a:pt x="644" y="712"/>
                    <a:pt x="641" y="710"/>
                  </a:cubicBezTo>
                  <a:cubicBezTo>
                    <a:pt x="639" y="709"/>
                    <a:pt x="636" y="706"/>
                    <a:pt x="634" y="705"/>
                  </a:cubicBezTo>
                  <a:cubicBezTo>
                    <a:pt x="629" y="704"/>
                    <a:pt x="622" y="710"/>
                    <a:pt x="621" y="702"/>
                  </a:cubicBezTo>
                  <a:cubicBezTo>
                    <a:pt x="620" y="709"/>
                    <a:pt x="606" y="704"/>
                    <a:pt x="602" y="707"/>
                  </a:cubicBezTo>
                  <a:cubicBezTo>
                    <a:pt x="605" y="708"/>
                    <a:pt x="616" y="709"/>
                    <a:pt x="608" y="713"/>
                  </a:cubicBezTo>
                  <a:cubicBezTo>
                    <a:pt x="608" y="713"/>
                    <a:pt x="613" y="715"/>
                    <a:pt x="613" y="716"/>
                  </a:cubicBezTo>
                  <a:cubicBezTo>
                    <a:pt x="614" y="718"/>
                    <a:pt x="612" y="719"/>
                    <a:pt x="610" y="718"/>
                  </a:cubicBezTo>
                  <a:cubicBezTo>
                    <a:pt x="611" y="716"/>
                    <a:pt x="607" y="714"/>
                    <a:pt x="605" y="713"/>
                  </a:cubicBezTo>
                  <a:cubicBezTo>
                    <a:pt x="605" y="715"/>
                    <a:pt x="604" y="716"/>
                    <a:pt x="604" y="718"/>
                  </a:cubicBezTo>
                  <a:cubicBezTo>
                    <a:pt x="602" y="713"/>
                    <a:pt x="601" y="718"/>
                    <a:pt x="598" y="716"/>
                  </a:cubicBezTo>
                  <a:cubicBezTo>
                    <a:pt x="595" y="713"/>
                    <a:pt x="593" y="711"/>
                    <a:pt x="589" y="712"/>
                  </a:cubicBezTo>
                  <a:cubicBezTo>
                    <a:pt x="587" y="713"/>
                    <a:pt x="584" y="711"/>
                    <a:pt x="582" y="710"/>
                  </a:cubicBezTo>
                  <a:cubicBezTo>
                    <a:pt x="578" y="709"/>
                    <a:pt x="572" y="713"/>
                    <a:pt x="568" y="715"/>
                  </a:cubicBezTo>
                  <a:cubicBezTo>
                    <a:pt x="562" y="717"/>
                    <a:pt x="547" y="728"/>
                    <a:pt x="547" y="737"/>
                  </a:cubicBezTo>
                  <a:cubicBezTo>
                    <a:pt x="547" y="740"/>
                    <a:pt x="550" y="743"/>
                    <a:pt x="551" y="746"/>
                  </a:cubicBezTo>
                  <a:cubicBezTo>
                    <a:pt x="551" y="747"/>
                    <a:pt x="549" y="750"/>
                    <a:pt x="549" y="752"/>
                  </a:cubicBezTo>
                  <a:cubicBezTo>
                    <a:pt x="547" y="757"/>
                    <a:pt x="545" y="762"/>
                    <a:pt x="545" y="767"/>
                  </a:cubicBezTo>
                  <a:cubicBezTo>
                    <a:pt x="545" y="780"/>
                    <a:pt x="547" y="789"/>
                    <a:pt x="554" y="800"/>
                  </a:cubicBezTo>
                  <a:cubicBezTo>
                    <a:pt x="558" y="807"/>
                    <a:pt x="560" y="811"/>
                    <a:pt x="567" y="813"/>
                  </a:cubicBezTo>
                  <a:cubicBezTo>
                    <a:pt x="568" y="813"/>
                    <a:pt x="570" y="817"/>
                    <a:pt x="572" y="817"/>
                  </a:cubicBezTo>
                  <a:cubicBezTo>
                    <a:pt x="574" y="815"/>
                    <a:pt x="577" y="814"/>
                    <a:pt x="580" y="813"/>
                  </a:cubicBezTo>
                  <a:cubicBezTo>
                    <a:pt x="583" y="812"/>
                    <a:pt x="585" y="812"/>
                    <a:pt x="588" y="812"/>
                  </a:cubicBezTo>
                  <a:cubicBezTo>
                    <a:pt x="590" y="811"/>
                    <a:pt x="591" y="814"/>
                    <a:pt x="592" y="814"/>
                  </a:cubicBezTo>
                  <a:cubicBezTo>
                    <a:pt x="593" y="813"/>
                    <a:pt x="595" y="813"/>
                    <a:pt x="596" y="812"/>
                  </a:cubicBezTo>
                  <a:cubicBezTo>
                    <a:pt x="597" y="811"/>
                    <a:pt x="595" y="810"/>
                    <a:pt x="596" y="809"/>
                  </a:cubicBezTo>
                  <a:cubicBezTo>
                    <a:pt x="598" y="807"/>
                    <a:pt x="600" y="806"/>
                    <a:pt x="600" y="802"/>
                  </a:cubicBezTo>
                  <a:cubicBezTo>
                    <a:pt x="602" y="797"/>
                    <a:pt x="602" y="791"/>
                    <a:pt x="607" y="788"/>
                  </a:cubicBezTo>
                  <a:cubicBezTo>
                    <a:pt x="610" y="787"/>
                    <a:pt x="618" y="785"/>
                    <a:pt x="620" y="786"/>
                  </a:cubicBezTo>
                  <a:cubicBezTo>
                    <a:pt x="623" y="786"/>
                    <a:pt x="633" y="784"/>
                    <a:pt x="630" y="791"/>
                  </a:cubicBezTo>
                  <a:cubicBezTo>
                    <a:pt x="629" y="794"/>
                    <a:pt x="625" y="802"/>
                    <a:pt x="623" y="803"/>
                  </a:cubicBezTo>
                  <a:cubicBezTo>
                    <a:pt x="624" y="803"/>
                    <a:pt x="623" y="804"/>
                    <a:pt x="626" y="804"/>
                  </a:cubicBezTo>
                  <a:cubicBezTo>
                    <a:pt x="625" y="805"/>
                    <a:pt x="624" y="806"/>
                    <a:pt x="623" y="806"/>
                  </a:cubicBezTo>
                  <a:cubicBezTo>
                    <a:pt x="624" y="807"/>
                    <a:pt x="624" y="807"/>
                    <a:pt x="624" y="807"/>
                  </a:cubicBezTo>
                  <a:cubicBezTo>
                    <a:pt x="624" y="807"/>
                    <a:pt x="624" y="806"/>
                    <a:pt x="625" y="806"/>
                  </a:cubicBezTo>
                  <a:cubicBezTo>
                    <a:pt x="624" y="809"/>
                    <a:pt x="623" y="813"/>
                    <a:pt x="622" y="816"/>
                  </a:cubicBezTo>
                  <a:cubicBezTo>
                    <a:pt x="621" y="815"/>
                    <a:pt x="620" y="813"/>
                    <a:pt x="621" y="810"/>
                  </a:cubicBezTo>
                  <a:cubicBezTo>
                    <a:pt x="620" y="811"/>
                    <a:pt x="619" y="813"/>
                    <a:pt x="618" y="814"/>
                  </a:cubicBezTo>
                  <a:cubicBezTo>
                    <a:pt x="623" y="814"/>
                    <a:pt x="618" y="823"/>
                    <a:pt x="619" y="826"/>
                  </a:cubicBezTo>
                  <a:cubicBezTo>
                    <a:pt x="620" y="829"/>
                    <a:pt x="616" y="834"/>
                    <a:pt x="614" y="836"/>
                  </a:cubicBezTo>
                  <a:cubicBezTo>
                    <a:pt x="620" y="838"/>
                    <a:pt x="626" y="836"/>
                    <a:pt x="633" y="837"/>
                  </a:cubicBezTo>
                  <a:cubicBezTo>
                    <a:pt x="635" y="838"/>
                    <a:pt x="637" y="835"/>
                    <a:pt x="640" y="836"/>
                  </a:cubicBezTo>
                  <a:cubicBezTo>
                    <a:pt x="643" y="836"/>
                    <a:pt x="647" y="836"/>
                    <a:pt x="650" y="837"/>
                  </a:cubicBezTo>
                  <a:cubicBezTo>
                    <a:pt x="655" y="840"/>
                    <a:pt x="659" y="844"/>
                    <a:pt x="658" y="850"/>
                  </a:cubicBezTo>
                  <a:cubicBezTo>
                    <a:pt x="657" y="855"/>
                    <a:pt x="657" y="859"/>
                    <a:pt x="656" y="863"/>
                  </a:cubicBezTo>
                  <a:cubicBezTo>
                    <a:pt x="656" y="866"/>
                    <a:pt x="654" y="868"/>
                    <a:pt x="653" y="870"/>
                  </a:cubicBezTo>
                  <a:cubicBezTo>
                    <a:pt x="652" y="882"/>
                    <a:pt x="666" y="901"/>
                    <a:pt x="676" y="897"/>
                  </a:cubicBezTo>
                  <a:cubicBezTo>
                    <a:pt x="683" y="894"/>
                    <a:pt x="686" y="891"/>
                    <a:pt x="693" y="893"/>
                  </a:cubicBezTo>
                  <a:cubicBezTo>
                    <a:pt x="700" y="895"/>
                    <a:pt x="702" y="899"/>
                    <a:pt x="707" y="904"/>
                  </a:cubicBezTo>
                  <a:cubicBezTo>
                    <a:pt x="707" y="896"/>
                    <a:pt x="717" y="885"/>
                    <a:pt x="721" y="878"/>
                  </a:cubicBezTo>
                  <a:cubicBezTo>
                    <a:pt x="722" y="876"/>
                    <a:pt x="730" y="875"/>
                    <a:pt x="732" y="874"/>
                  </a:cubicBezTo>
                  <a:cubicBezTo>
                    <a:pt x="738" y="872"/>
                    <a:pt x="743" y="870"/>
                    <a:pt x="749" y="868"/>
                  </a:cubicBezTo>
                  <a:cubicBezTo>
                    <a:pt x="754" y="866"/>
                    <a:pt x="763" y="871"/>
                    <a:pt x="768" y="872"/>
                  </a:cubicBezTo>
                  <a:cubicBezTo>
                    <a:pt x="781" y="875"/>
                    <a:pt x="794" y="878"/>
                    <a:pt x="808" y="881"/>
                  </a:cubicBezTo>
                  <a:cubicBezTo>
                    <a:pt x="815" y="883"/>
                    <a:pt x="822" y="883"/>
                    <a:pt x="828" y="888"/>
                  </a:cubicBezTo>
                  <a:cubicBezTo>
                    <a:pt x="838" y="898"/>
                    <a:pt x="848" y="908"/>
                    <a:pt x="858" y="918"/>
                  </a:cubicBezTo>
                  <a:cubicBezTo>
                    <a:pt x="865" y="924"/>
                    <a:pt x="879" y="924"/>
                    <a:pt x="887" y="926"/>
                  </a:cubicBezTo>
                  <a:cubicBezTo>
                    <a:pt x="895" y="928"/>
                    <a:pt x="901" y="941"/>
                    <a:pt x="906" y="947"/>
                  </a:cubicBezTo>
                  <a:cubicBezTo>
                    <a:pt x="911" y="954"/>
                    <a:pt x="916" y="960"/>
                    <a:pt x="921" y="967"/>
                  </a:cubicBezTo>
                  <a:cubicBezTo>
                    <a:pt x="922" y="968"/>
                    <a:pt x="925" y="974"/>
                    <a:pt x="927" y="974"/>
                  </a:cubicBezTo>
                  <a:cubicBezTo>
                    <a:pt x="937" y="978"/>
                    <a:pt x="948" y="982"/>
                    <a:pt x="958" y="986"/>
                  </a:cubicBezTo>
                  <a:cubicBezTo>
                    <a:pt x="969" y="990"/>
                    <a:pt x="980" y="993"/>
                    <a:pt x="990" y="997"/>
                  </a:cubicBezTo>
                  <a:cubicBezTo>
                    <a:pt x="999" y="1000"/>
                    <a:pt x="1008" y="1010"/>
                    <a:pt x="1016" y="1016"/>
                  </a:cubicBezTo>
                  <a:cubicBezTo>
                    <a:pt x="1017" y="1016"/>
                    <a:pt x="1027" y="1016"/>
                    <a:pt x="1027" y="1017"/>
                  </a:cubicBezTo>
                  <a:cubicBezTo>
                    <a:pt x="1029" y="1022"/>
                    <a:pt x="1030" y="1027"/>
                    <a:pt x="1031" y="1031"/>
                  </a:cubicBezTo>
                  <a:close/>
                  <a:moveTo>
                    <a:pt x="690" y="580"/>
                  </a:moveTo>
                  <a:cubicBezTo>
                    <a:pt x="690" y="583"/>
                    <a:pt x="680" y="586"/>
                    <a:pt x="677" y="585"/>
                  </a:cubicBezTo>
                  <a:cubicBezTo>
                    <a:pt x="672" y="585"/>
                    <a:pt x="671" y="585"/>
                    <a:pt x="668" y="589"/>
                  </a:cubicBezTo>
                  <a:cubicBezTo>
                    <a:pt x="665" y="591"/>
                    <a:pt x="664" y="593"/>
                    <a:pt x="660" y="592"/>
                  </a:cubicBezTo>
                  <a:cubicBezTo>
                    <a:pt x="661" y="589"/>
                    <a:pt x="663" y="588"/>
                    <a:pt x="665" y="587"/>
                  </a:cubicBezTo>
                  <a:cubicBezTo>
                    <a:pt x="664" y="585"/>
                    <a:pt x="663" y="587"/>
                    <a:pt x="663" y="584"/>
                  </a:cubicBezTo>
                  <a:cubicBezTo>
                    <a:pt x="660" y="588"/>
                    <a:pt x="658" y="590"/>
                    <a:pt x="656" y="594"/>
                  </a:cubicBezTo>
                  <a:cubicBezTo>
                    <a:pt x="658" y="595"/>
                    <a:pt x="660" y="595"/>
                    <a:pt x="661" y="596"/>
                  </a:cubicBezTo>
                  <a:cubicBezTo>
                    <a:pt x="661" y="596"/>
                    <a:pt x="661" y="597"/>
                    <a:pt x="660" y="597"/>
                  </a:cubicBezTo>
                  <a:cubicBezTo>
                    <a:pt x="667" y="598"/>
                    <a:pt x="670" y="595"/>
                    <a:pt x="676" y="592"/>
                  </a:cubicBezTo>
                  <a:cubicBezTo>
                    <a:pt x="682" y="590"/>
                    <a:pt x="686" y="587"/>
                    <a:pt x="692" y="583"/>
                  </a:cubicBezTo>
                  <a:cubicBezTo>
                    <a:pt x="692" y="582"/>
                    <a:pt x="692" y="581"/>
                    <a:pt x="690" y="580"/>
                  </a:cubicBezTo>
                  <a:close/>
                  <a:moveTo>
                    <a:pt x="700" y="577"/>
                  </a:moveTo>
                  <a:cubicBezTo>
                    <a:pt x="705" y="583"/>
                    <a:pt x="717" y="573"/>
                    <a:pt x="711" y="570"/>
                  </a:cubicBezTo>
                  <a:cubicBezTo>
                    <a:pt x="712" y="569"/>
                    <a:pt x="714" y="567"/>
                    <a:pt x="716" y="566"/>
                  </a:cubicBezTo>
                  <a:cubicBezTo>
                    <a:pt x="712" y="567"/>
                    <a:pt x="705" y="573"/>
                    <a:pt x="703" y="571"/>
                  </a:cubicBezTo>
                  <a:cubicBezTo>
                    <a:pt x="699" y="570"/>
                    <a:pt x="693" y="572"/>
                    <a:pt x="689" y="573"/>
                  </a:cubicBezTo>
                  <a:cubicBezTo>
                    <a:pt x="679" y="585"/>
                    <a:pt x="696" y="574"/>
                    <a:pt x="700" y="577"/>
                  </a:cubicBezTo>
                  <a:close/>
                  <a:moveTo>
                    <a:pt x="590" y="541"/>
                  </a:moveTo>
                  <a:cubicBezTo>
                    <a:pt x="593" y="543"/>
                    <a:pt x="596" y="541"/>
                    <a:pt x="599" y="540"/>
                  </a:cubicBezTo>
                  <a:cubicBezTo>
                    <a:pt x="599" y="540"/>
                    <a:pt x="599" y="541"/>
                    <a:pt x="599" y="542"/>
                  </a:cubicBezTo>
                  <a:cubicBezTo>
                    <a:pt x="606" y="546"/>
                    <a:pt x="617" y="530"/>
                    <a:pt x="623" y="535"/>
                  </a:cubicBezTo>
                  <a:cubicBezTo>
                    <a:pt x="620" y="535"/>
                    <a:pt x="618" y="538"/>
                    <a:pt x="617" y="541"/>
                  </a:cubicBezTo>
                  <a:cubicBezTo>
                    <a:pt x="620" y="540"/>
                    <a:pt x="622" y="539"/>
                    <a:pt x="624" y="542"/>
                  </a:cubicBezTo>
                  <a:cubicBezTo>
                    <a:pt x="626" y="545"/>
                    <a:pt x="628" y="543"/>
                    <a:pt x="630" y="545"/>
                  </a:cubicBezTo>
                  <a:cubicBezTo>
                    <a:pt x="631" y="545"/>
                    <a:pt x="643" y="541"/>
                    <a:pt x="644" y="541"/>
                  </a:cubicBezTo>
                  <a:cubicBezTo>
                    <a:pt x="643" y="545"/>
                    <a:pt x="647" y="544"/>
                    <a:pt x="649" y="545"/>
                  </a:cubicBezTo>
                  <a:cubicBezTo>
                    <a:pt x="650" y="545"/>
                    <a:pt x="651" y="548"/>
                    <a:pt x="653" y="550"/>
                  </a:cubicBezTo>
                  <a:cubicBezTo>
                    <a:pt x="650" y="549"/>
                    <a:pt x="647" y="548"/>
                    <a:pt x="646" y="551"/>
                  </a:cubicBezTo>
                  <a:cubicBezTo>
                    <a:pt x="642" y="547"/>
                    <a:pt x="634" y="549"/>
                    <a:pt x="632" y="554"/>
                  </a:cubicBezTo>
                  <a:cubicBezTo>
                    <a:pt x="631" y="553"/>
                    <a:pt x="631" y="553"/>
                    <a:pt x="631" y="553"/>
                  </a:cubicBezTo>
                  <a:cubicBezTo>
                    <a:pt x="631" y="552"/>
                    <a:pt x="632" y="552"/>
                    <a:pt x="632" y="551"/>
                  </a:cubicBezTo>
                  <a:cubicBezTo>
                    <a:pt x="631" y="552"/>
                    <a:pt x="630" y="552"/>
                    <a:pt x="629" y="553"/>
                  </a:cubicBezTo>
                  <a:cubicBezTo>
                    <a:pt x="629" y="552"/>
                    <a:pt x="629" y="551"/>
                    <a:pt x="629" y="551"/>
                  </a:cubicBezTo>
                  <a:cubicBezTo>
                    <a:pt x="626" y="553"/>
                    <a:pt x="622" y="561"/>
                    <a:pt x="621" y="564"/>
                  </a:cubicBezTo>
                  <a:cubicBezTo>
                    <a:pt x="624" y="565"/>
                    <a:pt x="625" y="559"/>
                    <a:pt x="628" y="557"/>
                  </a:cubicBezTo>
                  <a:cubicBezTo>
                    <a:pt x="628" y="560"/>
                    <a:pt x="626" y="565"/>
                    <a:pt x="625" y="568"/>
                  </a:cubicBezTo>
                  <a:cubicBezTo>
                    <a:pt x="624" y="572"/>
                    <a:pt x="622" y="576"/>
                    <a:pt x="622" y="580"/>
                  </a:cubicBezTo>
                  <a:cubicBezTo>
                    <a:pt x="622" y="587"/>
                    <a:pt x="626" y="604"/>
                    <a:pt x="632" y="590"/>
                  </a:cubicBezTo>
                  <a:cubicBezTo>
                    <a:pt x="636" y="584"/>
                    <a:pt x="634" y="579"/>
                    <a:pt x="633" y="572"/>
                  </a:cubicBezTo>
                  <a:cubicBezTo>
                    <a:pt x="632" y="564"/>
                    <a:pt x="637" y="563"/>
                    <a:pt x="640" y="558"/>
                  </a:cubicBezTo>
                  <a:cubicBezTo>
                    <a:pt x="639" y="560"/>
                    <a:pt x="640" y="561"/>
                    <a:pt x="639" y="562"/>
                  </a:cubicBezTo>
                  <a:cubicBezTo>
                    <a:pt x="642" y="560"/>
                    <a:pt x="641" y="556"/>
                    <a:pt x="645" y="556"/>
                  </a:cubicBezTo>
                  <a:cubicBezTo>
                    <a:pt x="641" y="551"/>
                    <a:pt x="649" y="552"/>
                    <a:pt x="651" y="554"/>
                  </a:cubicBezTo>
                  <a:cubicBezTo>
                    <a:pt x="653" y="557"/>
                    <a:pt x="657" y="556"/>
                    <a:pt x="658" y="560"/>
                  </a:cubicBezTo>
                  <a:cubicBezTo>
                    <a:pt x="657" y="560"/>
                    <a:pt x="657" y="560"/>
                    <a:pt x="656" y="560"/>
                  </a:cubicBezTo>
                  <a:cubicBezTo>
                    <a:pt x="658" y="562"/>
                    <a:pt x="658" y="566"/>
                    <a:pt x="656" y="568"/>
                  </a:cubicBezTo>
                  <a:cubicBezTo>
                    <a:pt x="655" y="568"/>
                    <a:pt x="652" y="572"/>
                    <a:pt x="652" y="573"/>
                  </a:cubicBezTo>
                  <a:cubicBezTo>
                    <a:pt x="653" y="576"/>
                    <a:pt x="659" y="570"/>
                    <a:pt x="660" y="570"/>
                  </a:cubicBezTo>
                  <a:cubicBezTo>
                    <a:pt x="664" y="571"/>
                    <a:pt x="664" y="579"/>
                    <a:pt x="664" y="581"/>
                  </a:cubicBezTo>
                  <a:cubicBezTo>
                    <a:pt x="666" y="579"/>
                    <a:pt x="668" y="577"/>
                    <a:pt x="670" y="575"/>
                  </a:cubicBezTo>
                  <a:cubicBezTo>
                    <a:pt x="671" y="574"/>
                    <a:pt x="670" y="571"/>
                    <a:pt x="670" y="569"/>
                  </a:cubicBezTo>
                  <a:cubicBezTo>
                    <a:pt x="671" y="565"/>
                    <a:pt x="675" y="561"/>
                    <a:pt x="670" y="558"/>
                  </a:cubicBezTo>
                  <a:cubicBezTo>
                    <a:pt x="674" y="556"/>
                    <a:pt x="672" y="561"/>
                    <a:pt x="675" y="561"/>
                  </a:cubicBezTo>
                  <a:cubicBezTo>
                    <a:pt x="675" y="562"/>
                    <a:pt x="675" y="562"/>
                    <a:pt x="674" y="563"/>
                  </a:cubicBezTo>
                  <a:cubicBezTo>
                    <a:pt x="675" y="564"/>
                    <a:pt x="675" y="563"/>
                    <a:pt x="676" y="564"/>
                  </a:cubicBezTo>
                  <a:cubicBezTo>
                    <a:pt x="677" y="563"/>
                    <a:pt x="681" y="565"/>
                    <a:pt x="683" y="565"/>
                  </a:cubicBezTo>
                  <a:cubicBezTo>
                    <a:pt x="683" y="564"/>
                    <a:pt x="682" y="561"/>
                    <a:pt x="686" y="563"/>
                  </a:cubicBezTo>
                  <a:cubicBezTo>
                    <a:pt x="682" y="559"/>
                    <a:pt x="682" y="551"/>
                    <a:pt x="676" y="550"/>
                  </a:cubicBezTo>
                  <a:cubicBezTo>
                    <a:pt x="671" y="549"/>
                    <a:pt x="665" y="549"/>
                    <a:pt x="660" y="548"/>
                  </a:cubicBezTo>
                  <a:cubicBezTo>
                    <a:pt x="658" y="547"/>
                    <a:pt x="647" y="544"/>
                    <a:pt x="648" y="543"/>
                  </a:cubicBezTo>
                  <a:cubicBezTo>
                    <a:pt x="649" y="541"/>
                    <a:pt x="648" y="540"/>
                    <a:pt x="647" y="539"/>
                  </a:cubicBezTo>
                  <a:cubicBezTo>
                    <a:pt x="646" y="538"/>
                    <a:pt x="648" y="537"/>
                    <a:pt x="647" y="536"/>
                  </a:cubicBezTo>
                  <a:cubicBezTo>
                    <a:pt x="646" y="532"/>
                    <a:pt x="643" y="534"/>
                    <a:pt x="645" y="528"/>
                  </a:cubicBezTo>
                  <a:cubicBezTo>
                    <a:pt x="637" y="530"/>
                    <a:pt x="637" y="526"/>
                    <a:pt x="634" y="520"/>
                  </a:cubicBezTo>
                  <a:cubicBezTo>
                    <a:pt x="631" y="517"/>
                    <a:pt x="629" y="521"/>
                    <a:pt x="627" y="520"/>
                  </a:cubicBezTo>
                  <a:cubicBezTo>
                    <a:pt x="624" y="519"/>
                    <a:pt x="622" y="517"/>
                    <a:pt x="619" y="517"/>
                  </a:cubicBezTo>
                  <a:cubicBezTo>
                    <a:pt x="622" y="520"/>
                    <a:pt x="619" y="521"/>
                    <a:pt x="617" y="523"/>
                  </a:cubicBezTo>
                  <a:cubicBezTo>
                    <a:pt x="618" y="522"/>
                    <a:pt x="618" y="521"/>
                    <a:pt x="618" y="519"/>
                  </a:cubicBezTo>
                  <a:cubicBezTo>
                    <a:pt x="616" y="520"/>
                    <a:pt x="616" y="523"/>
                    <a:pt x="614" y="524"/>
                  </a:cubicBezTo>
                  <a:cubicBezTo>
                    <a:pt x="614" y="523"/>
                    <a:pt x="614" y="522"/>
                    <a:pt x="615" y="521"/>
                  </a:cubicBezTo>
                  <a:cubicBezTo>
                    <a:pt x="611" y="522"/>
                    <a:pt x="612" y="526"/>
                    <a:pt x="610" y="527"/>
                  </a:cubicBezTo>
                  <a:cubicBezTo>
                    <a:pt x="606" y="529"/>
                    <a:pt x="603" y="530"/>
                    <a:pt x="599" y="532"/>
                  </a:cubicBezTo>
                  <a:cubicBezTo>
                    <a:pt x="596" y="535"/>
                    <a:pt x="593" y="538"/>
                    <a:pt x="590" y="541"/>
                  </a:cubicBezTo>
                  <a:close/>
                  <a:moveTo>
                    <a:pt x="392" y="300"/>
                  </a:moveTo>
                  <a:cubicBezTo>
                    <a:pt x="391" y="300"/>
                    <a:pt x="390" y="299"/>
                    <a:pt x="389" y="299"/>
                  </a:cubicBezTo>
                  <a:cubicBezTo>
                    <a:pt x="390" y="299"/>
                    <a:pt x="390" y="298"/>
                    <a:pt x="391" y="297"/>
                  </a:cubicBezTo>
                  <a:cubicBezTo>
                    <a:pt x="388" y="296"/>
                    <a:pt x="385" y="301"/>
                    <a:pt x="382" y="301"/>
                  </a:cubicBezTo>
                  <a:cubicBezTo>
                    <a:pt x="377" y="302"/>
                    <a:pt x="375" y="303"/>
                    <a:pt x="370" y="301"/>
                  </a:cubicBezTo>
                  <a:cubicBezTo>
                    <a:pt x="372" y="297"/>
                    <a:pt x="377" y="296"/>
                    <a:pt x="381" y="294"/>
                  </a:cubicBezTo>
                  <a:cubicBezTo>
                    <a:pt x="374" y="292"/>
                    <a:pt x="372" y="291"/>
                    <a:pt x="366" y="294"/>
                  </a:cubicBezTo>
                  <a:cubicBezTo>
                    <a:pt x="362" y="295"/>
                    <a:pt x="358" y="297"/>
                    <a:pt x="354" y="298"/>
                  </a:cubicBezTo>
                  <a:cubicBezTo>
                    <a:pt x="349" y="299"/>
                    <a:pt x="345" y="300"/>
                    <a:pt x="340" y="301"/>
                  </a:cubicBezTo>
                  <a:cubicBezTo>
                    <a:pt x="338" y="302"/>
                    <a:pt x="328" y="303"/>
                    <a:pt x="335" y="307"/>
                  </a:cubicBezTo>
                  <a:cubicBezTo>
                    <a:pt x="336" y="307"/>
                    <a:pt x="337" y="306"/>
                    <a:pt x="337" y="306"/>
                  </a:cubicBezTo>
                  <a:cubicBezTo>
                    <a:pt x="337" y="305"/>
                    <a:pt x="337" y="305"/>
                    <a:pt x="337" y="304"/>
                  </a:cubicBezTo>
                  <a:cubicBezTo>
                    <a:pt x="339" y="303"/>
                    <a:pt x="347" y="303"/>
                    <a:pt x="350" y="304"/>
                  </a:cubicBezTo>
                  <a:cubicBezTo>
                    <a:pt x="350" y="303"/>
                    <a:pt x="350" y="303"/>
                    <a:pt x="349" y="303"/>
                  </a:cubicBezTo>
                  <a:cubicBezTo>
                    <a:pt x="354" y="302"/>
                    <a:pt x="359" y="303"/>
                    <a:pt x="363" y="305"/>
                  </a:cubicBezTo>
                  <a:cubicBezTo>
                    <a:pt x="361" y="309"/>
                    <a:pt x="355" y="306"/>
                    <a:pt x="351" y="307"/>
                  </a:cubicBezTo>
                  <a:cubicBezTo>
                    <a:pt x="353" y="308"/>
                    <a:pt x="354" y="309"/>
                    <a:pt x="355" y="311"/>
                  </a:cubicBezTo>
                  <a:cubicBezTo>
                    <a:pt x="353" y="311"/>
                    <a:pt x="352" y="312"/>
                    <a:pt x="350" y="313"/>
                  </a:cubicBezTo>
                  <a:cubicBezTo>
                    <a:pt x="353" y="317"/>
                    <a:pt x="348" y="317"/>
                    <a:pt x="346" y="318"/>
                  </a:cubicBezTo>
                  <a:cubicBezTo>
                    <a:pt x="349" y="320"/>
                    <a:pt x="353" y="319"/>
                    <a:pt x="356" y="320"/>
                  </a:cubicBezTo>
                  <a:cubicBezTo>
                    <a:pt x="358" y="321"/>
                    <a:pt x="361" y="315"/>
                    <a:pt x="363" y="314"/>
                  </a:cubicBezTo>
                  <a:cubicBezTo>
                    <a:pt x="367" y="312"/>
                    <a:pt x="373" y="313"/>
                    <a:pt x="368" y="317"/>
                  </a:cubicBezTo>
                  <a:cubicBezTo>
                    <a:pt x="366" y="318"/>
                    <a:pt x="366" y="320"/>
                    <a:pt x="365" y="320"/>
                  </a:cubicBezTo>
                  <a:cubicBezTo>
                    <a:pt x="364" y="321"/>
                    <a:pt x="362" y="321"/>
                    <a:pt x="361" y="322"/>
                  </a:cubicBezTo>
                  <a:cubicBezTo>
                    <a:pt x="366" y="326"/>
                    <a:pt x="371" y="314"/>
                    <a:pt x="377" y="316"/>
                  </a:cubicBezTo>
                  <a:cubicBezTo>
                    <a:pt x="376" y="314"/>
                    <a:pt x="375" y="312"/>
                    <a:pt x="373" y="312"/>
                  </a:cubicBezTo>
                  <a:cubicBezTo>
                    <a:pt x="378" y="307"/>
                    <a:pt x="387" y="314"/>
                    <a:pt x="390" y="309"/>
                  </a:cubicBezTo>
                  <a:cubicBezTo>
                    <a:pt x="389" y="309"/>
                    <a:pt x="388" y="309"/>
                    <a:pt x="387" y="309"/>
                  </a:cubicBezTo>
                  <a:cubicBezTo>
                    <a:pt x="387" y="305"/>
                    <a:pt x="389" y="307"/>
                    <a:pt x="390" y="305"/>
                  </a:cubicBezTo>
                  <a:cubicBezTo>
                    <a:pt x="391" y="304"/>
                    <a:pt x="391" y="302"/>
                    <a:pt x="392" y="300"/>
                  </a:cubicBezTo>
                  <a:close/>
                  <a:moveTo>
                    <a:pt x="459" y="350"/>
                  </a:moveTo>
                  <a:cubicBezTo>
                    <a:pt x="453" y="348"/>
                    <a:pt x="445" y="347"/>
                    <a:pt x="440" y="351"/>
                  </a:cubicBezTo>
                  <a:cubicBezTo>
                    <a:pt x="438" y="352"/>
                    <a:pt x="437" y="355"/>
                    <a:pt x="436" y="356"/>
                  </a:cubicBezTo>
                  <a:cubicBezTo>
                    <a:pt x="433" y="359"/>
                    <a:pt x="432" y="360"/>
                    <a:pt x="428" y="360"/>
                  </a:cubicBezTo>
                  <a:cubicBezTo>
                    <a:pt x="425" y="361"/>
                    <a:pt x="419" y="360"/>
                    <a:pt x="418" y="356"/>
                  </a:cubicBezTo>
                  <a:cubicBezTo>
                    <a:pt x="417" y="355"/>
                    <a:pt x="411" y="356"/>
                    <a:pt x="410" y="353"/>
                  </a:cubicBezTo>
                  <a:cubicBezTo>
                    <a:pt x="409" y="353"/>
                    <a:pt x="404" y="350"/>
                    <a:pt x="403" y="351"/>
                  </a:cubicBezTo>
                  <a:cubicBezTo>
                    <a:pt x="402" y="352"/>
                    <a:pt x="409" y="355"/>
                    <a:pt x="410" y="355"/>
                  </a:cubicBezTo>
                  <a:cubicBezTo>
                    <a:pt x="408" y="359"/>
                    <a:pt x="418" y="363"/>
                    <a:pt x="412" y="364"/>
                  </a:cubicBezTo>
                  <a:cubicBezTo>
                    <a:pt x="410" y="365"/>
                    <a:pt x="408" y="363"/>
                    <a:pt x="407" y="365"/>
                  </a:cubicBezTo>
                  <a:cubicBezTo>
                    <a:pt x="405" y="367"/>
                    <a:pt x="406" y="368"/>
                    <a:pt x="404" y="369"/>
                  </a:cubicBezTo>
                  <a:cubicBezTo>
                    <a:pt x="404" y="369"/>
                    <a:pt x="404" y="370"/>
                    <a:pt x="405" y="370"/>
                  </a:cubicBezTo>
                  <a:cubicBezTo>
                    <a:pt x="403" y="372"/>
                    <a:pt x="400" y="370"/>
                    <a:pt x="398" y="370"/>
                  </a:cubicBezTo>
                  <a:cubicBezTo>
                    <a:pt x="398" y="370"/>
                    <a:pt x="398" y="371"/>
                    <a:pt x="398" y="371"/>
                  </a:cubicBezTo>
                  <a:cubicBezTo>
                    <a:pt x="396" y="371"/>
                    <a:pt x="394" y="370"/>
                    <a:pt x="391" y="370"/>
                  </a:cubicBezTo>
                  <a:cubicBezTo>
                    <a:pt x="394" y="374"/>
                    <a:pt x="403" y="375"/>
                    <a:pt x="408" y="376"/>
                  </a:cubicBezTo>
                  <a:cubicBezTo>
                    <a:pt x="411" y="377"/>
                    <a:pt x="423" y="375"/>
                    <a:pt x="421" y="371"/>
                  </a:cubicBezTo>
                  <a:cubicBezTo>
                    <a:pt x="425" y="367"/>
                    <a:pt x="428" y="369"/>
                    <a:pt x="432" y="367"/>
                  </a:cubicBezTo>
                  <a:cubicBezTo>
                    <a:pt x="434" y="365"/>
                    <a:pt x="437" y="362"/>
                    <a:pt x="439" y="360"/>
                  </a:cubicBezTo>
                  <a:cubicBezTo>
                    <a:pt x="438" y="360"/>
                    <a:pt x="438" y="360"/>
                    <a:pt x="437" y="360"/>
                  </a:cubicBezTo>
                  <a:cubicBezTo>
                    <a:pt x="440" y="358"/>
                    <a:pt x="441" y="356"/>
                    <a:pt x="445" y="356"/>
                  </a:cubicBezTo>
                  <a:cubicBezTo>
                    <a:pt x="447" y="355"/>
                    <a:pt x="449" y="356"/>
                    <a:pt x="451" y="353"/>
                  </a:cubicBezTo>
                  <a:cubicBezTo>
                    <a:pt x="449" y="354"/>
                    <a:pt x="449" y="354"/>
                    <a:pt x="447" y="354"/>
                  </a:cubicBezTo>
                  <a:cubicBezTo>
                    <a:pt x="449" y="353"/>
                    <a:pt x="451" y="353"/>
                    <a:pt x="453" y="352"/>
                  </a:cubicBezTo>
                  <a:cubicBezTo>
                    <a:pt x="451" y="352"/>
                    <a:pt x="449" y="352"/>
                    <a:pt x="448" y="351"/>
                  </a:cubicBezTo>
                  <a:cubicBezTo>
                    <a:pt x="449" y="351"/>
                    <a:pt x="450" y="351"/>
                    <a:pt x="452" y="351"/>
                  </a:cubicBezTo>
                  <a:cubicBezTo>
                    <a:pt x="447" y="349"/>
                    <a:pt x="442" y="353"/>
                    <a:pt x="437" y="356"/>
                  </a:cubicBezTo>
                  <a:cubicBezTo>
                    <a:pt x="439" y="350"/>
                    <a:pt x="455" y="346"/>
                    <a:pt x="456" y="353"/>
                  </a:cubicBezTo>
                  <a:cubicBezTo>
                    <a:pt x="457" y="353"/>
                    <a:pt x="458" y="351"/>
                    <a:pt x="459" y="350"/>
                  </a:cubicBezTo>
                  <a:close/>
                  <a:moveTo>
                    <a:pt x="545" y="485"/>
                  </a:moveTo>
                  <a:cubicBezTo>
                    <a:pt x="546" y="482"/>
                    <a:pt x="545" y="483"/>
                    <a:pt x="547" y="482"/>
                  </a:cubicBezTo>
                  <a:cubicBezTo>
                    <a:pt x="547" y="483"/>
                    <a:pt x="547" y="484"/>
                    <a:pt x="547" y="484"/>
                  </a:cubicBezTo>
                  <a:cubicBezTo>
                    <a:pt x="547" y="484"/>
                    <a:pt x="547" y="484"/>
                    <a:pt x="548" y="483"/>
                  </a:cubicBezTo>
                  <a:cubicBezTo>
                    <a:pt x="550" y="484"/>
                    <a:pt x="549" y="487"/>
                    <a:pt x="549" y="490"/>
                  </a:cubicBezTo>
                  <a:cubicBezTo>
                    <a:pt x="550" y="488"/>
                    <a:pt x="551" y="487"/>
                    <a:pt x="553" y="487"/>
                  </a:cubicBezTo>
                  <a:cubicBezTo>
                    <a:pt x="554" y="488"/>
                    <a:pt x="552" y="491"/>
                    <a:pt x="551" y="493"/>
                  </a:cubicBezTo>
                  <a:cubicBezTo>
                    <a:pt x="553" y="492"/>
                    <a:pt x="553" y="492"/>
                    <a:pt x="554" y="491"/>
                  </a:cubicBezTo>
                  <a:cubicBezTo>
                    <a:pt x="551" y="493"/>
                    <a:pt x="551" y="497"/>
                    <a:pt x="552" y="501"/>
                  </a:cubicBezTo>
                  <a:cubicBezTo>
                    <a:pt x="553" y="504"/>
                    <a:pt x="555" y="500"/>
                    <a:pt x="555" y="498"/>
                  </a:cubicBezTo>
                  <a:cubicBezTo>
                    <a:pt x="555" y="499"/>
                    <a:pt x="556" y="499"/>
                    <a:pt x="557" y="499"/>
                  </a:cubicBezTo>
                  <a:cubicBezTo>
                    <a:pt x="555" y="496"/>
                    <a:pt x="558" y="493"/>
                    <a:pt x="556" y="491"/>
                  </a:cubicBezTo>
                  <a:cubicBezTo>
                    <a:pt x="554" y="489"/>
                    <a:pt x="552" y="484"/>
                    <a:pt x="551" y="482"/>
                  </a:cubicBezTo>
                  <a:cubicBezTo>
                    <a:pt x="550" y="478"/>
                    <a:pt x="542" y="461"/>
                    <a:pt x="546" y="459"/>
                  </a:cubicBezTo>
                  <a:cubicBezTo>
                    <a:pt x="545" y="459"/>
                    <a:pt x="545" y="459"/>
                    <a:pt x="545" y="459"/>
                  </a:cubicBezTo>
                  <a:cubicBezTo>
                    <a:pt x="544" y="460"/>
                    <a:pt x="543" y="460"/>
                    <a:pt x="542" y="460"/>
                  </a:cubicBezTo>
                  <a:cubicBezTo>
                    <a:pt x="542" y="458"/>
                    <a:pt x="543" y="457"/>
                    <a:pt x="545" y="457"/>
                  </a:cubicBezTo>
                  <a:cubicBezTo>
                    <a:pt x="545" y="456"/>
                    <a:pt x="544" y="455"/>
                    <a:pt x="543" y="455"/>
                  </a:cubicBezTo>
                  <a:cubicBezTo>
                    <a:pt x="541" y="460"/>
                    <a:pt x="541" y="461"/>
                    <a:pt x="544" y="464"/>
                  </a:cubicBezTo>
                  <a:cubicBezTo>
                    <a:pt x="542" y="462"/>
                    <a:pt x="536" y="460"/>
                    <a:pt x="535" y="464"/>
                  </a:cubicBezTo>
                  <a:cubicBezTo>
                    <a:pt x="533" y="472"/>
                    <a:pt x="534" y="470"/>
                    <a:pt x="540" y="472"/>
                  </a:cubicBezTo>
                  <a:cubicBezTo>
                    <a:pt x="534" y="473"/>
                    <a:pt x="541" y="480"/>
                    <a:pt x="543" y="484"/>
                  </a:cubicBezTo>
                  <a:cubicBezTo>
                    <a:pt x="544" y="484"/>
                    <a:pt x="544" y="484"/>
                    <a:pt x="545" y="485"/>
                  </a:cubicBezTo>
                  <a:close/>
                  <a:moveTo>
                    <a:pt x="18" y="383"/>
                  </a:moveTo>
                  <a:cubicBezTo>
                    <a:pt x="13" y="381"/>
                    <a:pt x="10" y="385"/>
                    <a:pt x="5" y="384"/>
                  </a:cubicBezTo>
                  <a:cubicBezTo>
                    <a:pt x="7" y="388"/>
                    <a:pt x="11" y="388"/>
                    <a:pt x="14" y="390"/>
                  </a:cubicBezTo>
                  <a:cubicBezTo>
                    <a:pt x="15" y="388"/>
                    <a:pt x="17" y="388"/>
                    <a:pt x="19" y="388"/>
                  </a:cubicBezTo>
                  <a:cubicBezTo>
                    <a:pt x="19" y="388"/>
                    <a:pt x="19" y="387"/>
                    <a:pt x="19" y="387"/>
                  </a:cubicBezTo>
                  <a:cubicBezTo>
                    <a:pt x="19" y="385"/>
                    <a:pt x="17" y="385"/>
                    <a:pt x="18" y="383"/>
                  </a:cubicBezTo>
                  <a:close/>
                  <a:moveTo>
                    <a:pt x="332" y="216"/>
                  </a:moveTo>
                  <a:cubicBezTo>
                    <a:pt x="337" y="219"/>
                    <a:pt x="341" y="220"/>
                    <a:pt x="344" y="225"/>
                  </a:cubicBezTo>
                  <a:cubicBezTo>
                    <a:pt x="350" y="231"/>
                    <a:pt x="349" y="231"/>
                    <a:pt x="357" y="227"/>
                  </a:cubicBezTo>
                  <a:cubicBezTo>
                    <a:pt x="358" y="226"/>
                    <a:pt x="359" y="226"/>
                    <a:pt x="360" y="225"/>
                  </a:cubicBezTo>
                  <a:cubicBezTo>
                    <a:pt x="361" y="224"/>
                    <a:pt x="361" y="227"/>
                    <a:pt x="362" y="226"/>
                  </a:cubicBezTo>
                  <a:cubicBezTo>
                    <a:pt x="364" y="226"/>
                    <a:pt x="367" y="224"/>
                    <a:pt x="369" y="223"/>
                  </a:cubicBezTo>
                  <a:cubicBezTo>
                    <a:pt x="371" y="213"/>
                    <a:pt x="371" y="213"/>
                    <a:pt x="371" y="213"/>
                  </a:cubicBezTo>
                  <a:cubicBezTo>
                    <a:pt x="374" y="215"/>
                    <a:pt x="378" y="212"/>
                    <a:pt x="379" y="208"/>
                  </a:cubicBezTo>
                  <a:cubicBezTo>
                    <a:pt x="380" y="205"/>
                    <a:pt x="381" y="205"/>
                    <a:pt x="384" y="204"/>
                  </a:cubicBezTo>
                  <a:cubicBezTo>
                    <a:pt x="391" y="201"/>
                    <a:pt x="400" y="199"/>
                    <a:pt x="406" y="195"/>
                  </a:cubicBezTo>
                  <a:cubicBezTo>
                    <a:pt x="409" y="192"/>
                    <a:pt x="409" y="190"/>
                    <a:pt x="405" y="187"/>
                  </a:cubicBezTo>
                  <a:cubicBezTo>
                    <a:pt x="402" y="185"/>
                    <a:pt x="400" y="183"/>
                    <a:pt x="397" y="182"/>
                  </a:cubicBezTo>
                  <a:cubicBezTo>
                    <a:pt x="391" y="179"/>
                    <a:pt x="384" y="177"/>
                    <a:pt x="379" y="183"/>
                  </a:cubicBezTo>
                  <a:cubicBezTo>
                    <a:pt x="379" y="182"/>
                    <a:pt x="379" y="181"/>
                    <a:pt x="379" y="180"/>
                  </a:cubicBezTo>
                  <a:cubicBezTo>
                    <a:pt x="372" y="182"/>
                    <a:pt x="366" y="174"/>
                    <a:pt x="360" y="174"/>
                  </a:cubicBezTo>
                  <a:cubicBezTo>
                    <a:pt x="352" y="176"/>
                    <a:pt x="344" y="177"/>
                    <a:pt x="336" y="178"/>
                  </a:cubicBezTo>
                  <a:cubicBezTo>
                    <a:pt x="338" y="180"/>
                    <a:pt x="343" y="188"/>
                    <a:pt x="342" y="189"/>
                  </a:cubicBezTo>
                  <a:cubicBezTo>
                    <a:pt x="340" y="192"/>
                    <a:pt x="333" y="198"/>
                    <a:pt x="337" y="201"/>
                  </a:cubicBezTo>
                  <a:cubicBezTo>
                    <a:pt x="330" y="202"/>
                    <a:pt x="335" y="204"/>
                    <a:pt x="333" y="207"/>
                  </a:cubicBezTo>
                  <a:cubicBezTo>
                    <a:pt x="331" y="210"/>
                    <a:pt x="327" y="213"/>
                    <a:pt x="328" y="217"/>
                  </a:cubicBezTo>
                  <a:cubicBezTo>
                    <a:pt x="329" y="217"/>
                    <a:pt x="331" y="217"/>
                    <a:pt x="332" y="216"/>
                  </a:cubicBezTo>
                  <a:close/>
                  <a:moveTo>
                    <a:pt x="362" y="152"/>
                  </a:moveTo>
                  <a:cubicBezTo>
                    <a:pt x="366" y="152"/>
                    <a:pt x="364" y="149"/>
                    <a:pt x="365" y="148"/>
                  </a:cubicBezTo>
                  <a:cubicBezTo>
                    <a:pt x="367" y="146"/>
                    <a:pt x="370" y="149"/>
                    <a:pt x="370" y="153"/>
                  </a:cubicBezTo>
                  <a:cubicBezTo>
                    <a:pt x="372" y="152"/>
                    <a:pt x="375" y="152"/>
                    <a:pt x="376" y="150"/>
                  </a:cubicBezTo>
                  <a:cubicBezTo>
                    <a:pt x="378" y="148"/>
                    <a:pt x="374" y="145"/>
                    <a:pt x="376" y="143"/>
                  </a:cubicBezTo>
                  <a:cubicBezTo>
                    <a:pt x="378" y="143"/>
                    <a:pt x="379" y="149"/>
                    <a:pt x="382" y="145"/>
                  </a:cubicBezTo>
                  <a:cubicBezTo>
                    <a:pt x="384" y="143"/>
                    <a:pt x="383" y="141"/>
                    <a:pt x="381" y="141"/>
                  </a:cubicBezTo>
                  <a:cubicBezTo>
                    <a:pt x="383" y="139"/>
                    <a:pt x="386" y="141"/>
                    <a:pt x="386" y="137"/>
                  </a:cubicBezTo>
                  <a:cubicBezTo>
                    <a:pt x="386" y="135"/>
                    <a:pt x="389" y="135"/>
                    <a:pt x="390" y="136"/>
                  </a:cubicBezTo>
                  <a:cubicBezTo>
                    <a:pt x="385" y="140"/>
                    <a:pt x="390" y="146"/>
                    <a:pt x="395" y="144"/>
                  </a:cubicBezTo>
                  <a:cubicBezTo>
                    <a:pt x="399" y="143"/>
                    <a:pt x="408" y="137"/>
                    <a:pt x="402" y="133"/>
                  </a:cubicBezTo>
                  <a:cubicBezTo>
                    <a:pt x="402" y="133"/>
                    <a:pt x="404" y="133"/>
                    <a:pt x="406" y="133"/>
                  </a:cubicBezTo>
                  <a:cubicBezTo>
                    <a:pt x="397" y="131"/>
                    <a:pt x="405" y="127"/>
                    <a:pt x="408" y="126"/>
                  </a:cubicBezTo>
                  <a:cubicBezTo>
                    <a:pt x="403" y="123"/>
                    <a:pt x="401" y="121"/>
                    <a:pt x="395" y="123"/>
                  </a:cubicBezTo>
                  <a:cubicBezTo>
                    <a:pt x="396" y="124"/>
                    <a:pt x="397" y="124"/>
                    <a:pt x="398" y="125"/>
                  </a:cubicBezTo>
                  <a:cubicBezTo>
                    <a:pt x="395" y="127"/>
                    <a:pt x="393" y="126"/>
                    <a:pt x="390" y="125"/>
                  </a:cubicBezTo>
                  <a:cubicBezTo>
                    <a:pt x="388" y="124"/>
                    <a:pt x="385" y="125"/>
                    <a:pt x="383" y="125"/>
                  </a:cubicBezTo>
                  <a:cubicBezTo>
                    <a:pt x="378" y="126"/>
                    <a:pt x="376" y="128"/>
                    <a:pt x="372" y="132"/>
                  </a:cubicBezTo>
                  <a:cubicBezTo>
                    <a:pt x="369" y="134"/>
                    <a:pt x="363" y="141"/>
                    <a:pt x="359" y="142"/>
                  </a:cubicBezTo>
                  <a:cubicBezTo>
                    <a:pt x="353" y="143"/>
                    <a:pt x="349" y="144"/>
                    <a:pt x="354" y="151"/>
                  </a:cubicBezTo>
                  <a:cubicBezTo>
                    <a:pt x="357" y="151"/>
                    <a:pt x="359" y="151"/>
                    <a:pt x="362" y="152"/>
                  </a:cubicBezTo>
                  <a:close/>
                  <a:moveTo>
                    <a:pt x="422" y="117"/>
                  </a:moveTo>
                  <a:cubicBezTo>
                    <a:pt x="417" y="112"/>
                    <a:pt x="417" y="112"/>
                    <a:pt x="411" y="114"/>
                  </a:cubicBezTo>
                  <a:cubicBezTo>
                    <a:pt x="413" y="116"/>
                    <a:pt x="415" y="117"/>
                    <a:pt x="418" y="119"/>
                  </a:cubicBezTo>
                  <a:cubicBezTo>
                    <a:pt x="419" y="118"/>
                    <a:pt x="421" y="118"/>
                    <a:pt x="422" y="117"/>
                  </a:cubicBezTo>
                  <a:close/>
                  <a:moveTo>
                    <a:pt x="115" y="411"/>
                  </a:moveTo>
                  <a:cubicBezTo>
                    <a:pt x="118" y="413"/>
                    <a:pt x="121" y="410"/>
                    <a:pt x="122" y="409"/>
                  </a:cubicBezTo>
                  <a:cubicBezTo>
                    <a:pt x="123" y="409"/>
                    <a:pt x="123" y="409"/>
                    <a:pt x="124" y="410"/>
                  </a:cubicBezTo>
                  <a:cubicBezTo>
                    <a:pt x="124" y="409"/>
                    <a:pt x="124" y="409"/>
                    <a:pt x="125" y="408"/>
                  </a:cubicBezTo>
                  <a:cubicBezTo>
                    <a:pt x="123" y="407"/>
                    <a:pt x="121" y="407"/>
                    <a:pt x="120" y="406"/>
                  </a:cubicBezTo>
                  <a:cubicBezTo>
                    <a:pt x="118" y="407"/>
                    <a:pt x="116" y="409"/>
                    <a:pt x="115" y="411"/>
                  </a:cubicBezTo>
                  <a:close/>
                  <a:moveTo>
                    <a:pt x="282" y="461"/>
                  </a:moveTo>
                  <a:cubicBezTo>
                    <a:pt x="282" y="457"/>
                    <a:pt x="271" y="458"/>
                    <a:pt x="271" y="459"/>
                  </a:cubicBezTo>
                  <a:cubicBezTo>
                    <a:pt x="271" y="465"/>
                    <a:pt x="283" y="486"/>
                    <a:pt x="287" y="481"/>
                  </a:cubicBezTo>
                  <a:cubicBezTo>
                    <a:pt x="286" y="480"/>
                    <a:pt x="285" y="479"/>
                    <a:pt x="283" y="477"/>
                  </a:cubicBezTo>
                  <a:cubicBezTo>
                    <a:pt x="282" y="472"/>
                    <a:pt x="281" y="467"/>
                    <a:pt x="282" y="461"/>
                  </a:cubicBezTo>
                  <a:close/>
                  <a:moveTo>
                    <a:pt x="110" y="417"/>
                  </a:moveTo>
                  <a:cubicBezTo>
                    <a:pt x="103" y="413"/>
                    <a:pt x="102" y="428"/>
                    <a:pt x="109" y="427"/>
                  </a:cubicBezTo>
                  <a:cubicBezTo>
                    <a:pt x="111" y="427"/>
                    <a:pt x="113" y="423"/>
                    <a:pt x="115" y="423"/>
                  </a:cubicBezTo>
                  <a:cubicBezTo>
                    <a:pt x="118" y="423"/>
                    <a:pt x="120" y="421"/>
                    <a:pt x="119" y="418"/>
                  </a:cubicBezTo>
                  <a:cubicBezTo>
                    <a:pt x="121" y="419"/>
                    <a:pt x="123" y="419"/>
                    <a:pt x="123" y="417"/>
                  </a:cubicBezTo>
                  <a:cubicBezTo>
                    <a:pt x="123" y="417"/>
                    <a:pt x="122" y="416"/>
                    <a:pt x="121" y="416"/>
                  </a:cubicBezTo>
                  <a:cubicBezTo>
                    <a:pt x="123" y="412"/>
                    <a:pt x="109" y="411"/>
                    <a:pt x="110" y="417"/>
                  </a:cubicBezTo>
                  <a:close/>
                  <a:moveTo>
                    <a:pt x="343" y="516"/>
                  </a:moveTo>
                  <a:cubicBezTo>
                    <a:pt x="342" y="514"/>
                    <a:pt x="339" y="514"/>
                    <a:pt x="338" y="513"/>
                  </a:cubicBezTo>
                  <a:cubicBezTo>
                    <a:pt x="335" y="512"/>
                    <a:pt x="335" y="511"/>
                    <a:pt x="333" y="508"/>
                  </a:cubicBezTo>
                  <a:cubicBezTo>
                    <a:pt x="329" y="501"/>
                    <a:pt x="328" y="503"/>
                    <a:pt x="321" y="500"/>
                  </a:cubicBezTo>
                  <a:cubicBezTo>
                    <a:pt x="315" y="498"/>
                    <a:pt x="313" y="496"/>
                    <a:pt x="307" y="497"/>
                  </a:cubicBezTo>
                  <a:cubicBezTo>
                    <a:pt x="317" y="509"/>
                    <a:pt x="327" y="516"/>
                    <a:pt x="340" y="523"/>
                  </a:cubicBezTo>
                  <a:cubicBezTo>
                    <a:pt x="348" y="526"/>
                    <a:pt x="347" y="523"/>
                    <a:pt x="343" y="516"/>
                  </a:cubicBezTo>
                  <a:close/>
                  <a:moveTo>
                    <a:pt x="1691" y="1085"/>
                  </a:moveTo>
                  <a:cubicBezTo>
                    <a:pt x="1689" y="1083"/>
                    <a:pt x="1683" y="1073"/>
                    <a:pt x="1682" y="1082"/>
                  </a:cubicBezTo>
                  <a:cubicBezTo>
                    <a:pt x="1682" y="1090"/>
                    <a:pt x="1680" y="1090"/>
                    <a:pt x="1675" y="1095"/>
                  </a:cubicBezTo>
                  <a:cubicBezTo>
                    <a:pt x="1671" y="1100"/>
                    <a:pt x="1669" y="1104"/>
                    <a:pt x="1664" y="1106"/>
                  </a:cubicBezTo>
                  <a:cubicBezTo>
                    <a:pt x="1659" y="1109"/>
                    <a:pt x="1655" y="1111"/>
                    <a:pt x="1649" y="1112"/>
                  </a:cubicBezTo>
                  <a:cubicBezTo>
                    <a:pt x="1647" y="1113"/>
                    <a:pt x="1644" y="1123"/>
                    <a:pt x="1645" y="1125"/>
                  </a:cubicBezTo>
                  <a:cubicBezTo>
                    <a:pt x="1646" y="1130"/>
                    <a:pt x="1649" y="1138"/>
                    <a:pt x="1649" y="1143"/>
                  </a:cubicBezTo>
                  <a:cubicBezTo>
                    <a:pt x="1648" y="1148"/>
                    <a:pt x="1642" y="1153"/>
                    <a:pt x="1641" y="1158"/>
                  </a:cubicBezTo>
                  <a:cubicBezTo>
                    <a:pt x="1639" y="1164"/>
                    <a:pt x="1640" y="1169"/>
                    <a:pt x="1642" y="1175"/>
                  </a:cubicBezTo>
                  <a:cubicBezTo>
                    <a:pt x="1643" y="1180"/>
                    <a:pt x="1644" y="1186"/>
                    <a:pt x="1645" y="1191"/>
                  </a:cubicBezTo>
                  <a:cubicBezTo>
                    <a:pt x="1645" y="1193"/>
                    <a:pt x="1654" y="1197"/>
                    <a:pt x="1656" y="1196"/>
                  </a:cubicBezTo>
                  <a:cubicBezTo>
                    <a:pt x="1658" y="1195"/>
                    <a:pt x="1668" y="1192"/>
                    <a:pt x="1668" y="1192"/>
                  </a:cubicBezTo>
                  <a:cubicBezTo>
                    <a:pt x="1669" y="1188"/>
                    <a:pt x="1670" y="1183"/>
                    <a:pt x="1672" y="1179"/>
                  </a:cubicBezTo>
                  <a:cubicBezTo>
                    <a:pt x="1676" y="1164"/>
                    <a:pt x="1681" y="1148"/>
                    <a:pt x="1686" y="1133"/>
                  </a:cubicBezTo>
                  <a:cubicBezTo>
                    <a:pt x="1689" y="1122"/>
                    <a:pt x="1689" y="1117"/>
                    <a:pt x="1689" y="1106"/>
                  </a:cubicBezTo>
                  <a:cubicBezTo>
                    <a:pt x="1690" y="1108"/>
                    <a:pt x="1691" y="1109"/>
                    <a:pt x="1693" y="1110"/>
                  </a:cubicBezTo>
                  <a:cubicBezTo>
                    <a:pt x="1696" y="1102"/>
                    <a:pt x="1693" y="1095"/>
                    <a:pt x="1691" y="1086"/>
                  </a:cubicBezTo>
                  <a:lnTo>
                    <a:pt x="1691" y="1085"/>
                  </a:lnTo>
                  <a:close/>
                  <a:moveTo>
                    <a:pt x="2234" y="832"/>
                  </a:moveTo>
                  <a:cubicBezTo>
                    <a:pt x="2232" y="835"/>
                    <a:pt x="2234" y="840"/>
                    <a:pt x="2235" y="844"/>
                  </a:cubicBezTo>
                  <a:cubicBezTo>
                    <a:pt x="2235" y="847"/>
                    <a:pt x="2239" y="847"/>
                    <a:pt x="2241" y="848"/>
                  </a:cubicBezTo>
                  <a:cubicBezTo>
                    <a:pt x="2237" y="851"/>
                    <a:pt x="2240" y="855"/>
                    <a:pt x="2244" y="856"/>
                  </a:cubicBezTo>
                  <a:cubicBezTo>
                    <a:pt x="2247" y="856"/>
                    <a:pt x="2246" y="853"/>
                    <a:pt x="2250" y="856"/>
                  </a:cubicBezTo>
                  <a:cubicBezTo>
                    <a:pt x="2252" y="857"/>
                    <a:pt x="2253" y="859"/>
                    <a:pt x="2254" y="860"/>
                  </a:cubicBezTo>
                  <a:cubicBezTo>
                    <a:pt x="2255" y="858"/>
                    <a:pt x="2255" y="856"/>
                    <a:pt x="2255" y="854"/>
                  </a:cubicBezTo>
                  <a:cubicBezTo>
                    <a:pt x="2259" y="856"/>
                    <a:pt x="2260" y="855"/>
                    <a:pt x="2260" y="860"/>
                  </a:cubicBezTo>
                  <a:cubicBezTo>
                    <a:pt x="2260" y="862"/>
                    <a:pt x="2265" y="864"/>
                    <a:pt x="2267" y="865"/>
                  </a:cubicBezTo>
                  <a:cubicBezTo>
                    <a:pt x="2269" y="859"/>
                    <a:pt x="2264" y="861"/>
                    <a:pt x="2264" y="856"/>
                  </a:cubicBezTo>
                  <a:cubicBezTo>
                    <a:pt x="2268" y="858"/>
                    <a:pt x="2270" y="856"/>
                    <a:pt x="2267" y="853"/>
                  </a:cubicBezTo>
                  <a:cubicBezTo>
                    <a:pt x="2265" y="851"/>
                    <a:pt x="2265" y="854"/>
                    <a:pt x="2264" y="854"/>
                  </a:cubicBezTo>
                  <a:cubicBezTo>
                    <a:pt x="2262" y="854"/>
                    <a:pt x="2261" y="852"/>
                    <a:pt x="2259" y="851"/>
                  </a:cubicBezTo>
                  <a:cubicBezTo>
                    <a:pt x="2258" y="850"/>
                    <a:pt x="2257" y="850"/>
                    <a:pt x="2255" y="850"/>
                  </a:cubicBezTo>
                  <a:cubicBezTo>
                    <a:pt x="2253" y="849"/>
                    <a:pt x="2252" y="852"/>
                    <a:pt x="2251" y="852"/>
                  </a:cubicBezTo>
                  <a:cubicBezTo>
                    <a:pt x="2247" y="852"/>
                    <a:pt x="2249" y="848"/>
                    <a:pt x="2247" y="845"/>
                  </a:cubicBezTo>
                  <a:cubicBezTo>
                    <a:pt x="2244" y="839"/>
                    <a:pt x="2248" y="841"/>
                    <a:pt x="2248" y="836"/>
                  </a:cubicBezTo>
                  <a:cubicBezTo>
                    <a:pt x="2248" y="834"/>
                    <a:pt x="2250" y="836"/>
                    <a:pt x="2251" y="835"/>
                  </a:cubicBezTo>
                  <a:cubicBezTo>
                    <a:pt x="2252" y="834"/>
                    <a:pt x="2252" y="832"/>
                    <a:pt x="2253" y="830"/>
                  </a:cubicBezTo>
                  <a:cubicBezTo>
                    <a:pt x="2254" y="824"/>
                    <a:pt x="2252" y="827"/>
                    <a:pt x="2251" y="821"/>
                  </a:cubicBezTo>
                  <a:cubicBezTo>
                    <a:pt x="2251" y="818"/>
                    <a:pt x="2254" y="817"/>
                    <a:pt x="2252" y="813"/>
                  </a:cubicBezTo>
                  <a:cubicBezTo>
                    <a:pt x="2246" y="816"/>
                    <a:pt x="2249" y="813"/>
                    <a:pt x="2244" y="812"/>
                  </a:cubicBezTo>
                  <a:cubicBezTo>
                    <a:pt x="2242" y="812"/>
                    <a:pt x="2239" y="813"/>
                    <a:pt x="2238" y="815"/>
                  </a:cubicBezTo>
                  <a:cubicBezTo>
                    <a:pt x="2238" y="819"/>
                    <a:pt x="2237" y="824"/>
                    <a:pt x="2236" y="829"/>
                  </a:cubicBezTo>
                  <a:cubicBezTo>
                    <a:pt x="2236" y="831"/>
                    <a:pt x="2238" y="832"/>
                    <a:pt x="2237" y="835"/>
                  </a:cubicBezTo>
                  <a:cubicBezTo>
                    <a:pt x="2236" y="834"/>
                    <a:pt x="2235" y="833"/>
                    <a:pt x="2234" y="832"/>
                  </a:cubicBezTo>
                  <a:close/>
                  <a:moveTo>
                    <a:pt x="2247" y="766"/>
                  </a:moveTo>
                  <a:cubicBezTo>
                    <a:pt x="2248" y="761"/>
                    <a:pt x="2253" y="750"/>
                    <a:pt x="2245" y="754"/>
                  </a:cubicBezTo>
                  <a:cubicBezTo>
                    <a:pt x="2240" y="756"/>
                    <a:pt x="2236" y="762"/>
                    <a:pt x="2235" y="768"/>
                  </a:cubicBezTo>
                  <a:cubicBezTo>
                    <a:pt x="2234" y="774"/>
                    <a:pt x="2238" y="778"/>
                    <a:pt x="2241" y="782"/>
                  </a:cubicBezTo>
                  <a:cubicBezTo>
                    <a:pt x="2244" y="776"/>
                    <a:pt x="2246" y="772"/>
                    <a:pt x="2247" y="766"/>
                  </a:cubicBezTo>
                  <a:close/>
                  <a:moveTo>
                    <a:pt x="2229" y="874"/>
                  </a:moveTo>
                  <a:cubicBezTo>
                    <a:pt x="2228" y="881"/>
                    <a:pt x="2227" y="884"/>
                    <a:pt x="2223" y="888"/>
                  </a:cubicBezTo>
                  <a:cubicBezTo>
                    <a:pt x="2218" y="893"/>
                    <a:pt x="2216" y="896"/>
                    <a:pt x="2213" y="902"/>
                  </a:cubicBezTo>
                  <a:cubicBezTo>
                    <a:pt x="2219" y="898"/>
                    <a:pt x="2224" y="897"/>
                    <a:pt x="2226" y="889"/>
                  </a:cubicBezTo>
                  <a:cubicBezTo>
                    <a:pt x="2226" y="887"/>
                    <a:pt x="2231" y="885"/>
                    <a:pt x="2232" y="883"/>
                  </a:cubicBezTo>
                  <a:cubicBezTo>
                    <a:pt x="2233" y="883"/>
                    <a:pt x="2231" y="878"/>
                    <a:pt x="2232" y="876"/>
                  </a:cubicBezTo>
                  <a:cubicBezTo>
                    <a:pt x="2231" y="876"/>
                    <a:pt x="2230" y="875"/>
                    <a:pt x="2229" y="874"/>
                  </a:cubicBezTo>
                  <a:close/>
                  <a:moveTo>
                    <a:pt x="2281" y="894"/>
                  </a:moveTo>
                  <a:cubicBezTo>
                    <a:pt x="2280" y="891"/>
                    <a:pt x="2279" y="889"/>
                    <a:pt x="2277" y="889"/>
                  </a:cubicBezTo>
                  <a:cubicBezTo>
                    <a:pt x="2277" y="891"/>
                    <a:pt x="2277" y="894"/>
                    <a:pt x="2278" y="896"/>
                  </a:cubicBezTo>
                  <a:cubicBezTo>
                    <a:pt x="2275" y="895"/>
                    <a:pt x="2276" y="895"/>
                    <a:pt x="2274" y="897"/>
                  </a:cubicBezTo>
                  <a:cubicBezTo>
                    <a:pt x="2272" y="895"/>
                    <a:pt x="2271" y="897"/>
                    <a:pt x="2271" y="900"/>
                  </a:cubicBezTo>
                  <a:cubicBezTo>
                    <a:pt x="2268" y="898"/>
                    <a:pt x="2266" y="903"/>
                    <a:pt x="2263" y="905"/>
                  </a:cubicBezTo>
                  <a:cubicBezTo>
                    <a:pt x="2265" y="902"/>
                    <a:pt x="2265" y="898"/>
                    <a:pt x="2261" y="898"/>
                  </a:cubicBezTo>
                  <a:cubicBezTo>
                    <a:pt x="2258" y="898"/>
                    <a:pt x="2259" y="903"/>
                    <a:pt x="2257" y="904"/>
                  </a:cubicBezTo>
                  <a:cubicBezTo>
                    <a:pt x="2253" y="905"/>
                    <a:pt x="2247" y="909"/>
                    <a:pt x="2250" y="914"/>
                  </a:cubicBezTo>
                  <a:cubicBezTo>
                    <a:pt x="2252" y="913"/>
                    <a:pt x="2256" y="902"/>
                    <a:pt x="2257" y="910"/>
                  </a:cubicBezTo>
                  <a:cubicBezTo>
                    <a:pt x="2258" y="908"/>
                    <a:pt x="2258" y="909"/>
                    <a:pt x="2259" y="907"/>
                  </a:cubicBezTo>
                  <a:cubicBezTo>
                    <a:pt x="2259" y="910"/>
                    <a:pt x="2259" y="909"/>
                    <a:pt x="2261" y="910"/>
                  </a:cubicBezTo>
                  <a:cubicBezTo>
                    <a:pt x="2261" y="909"/>
                    <a:pt x="2261" y="908"/>
                    <a:pt x="2261" y="907"/>
                  </a:cubicBezTo>
                  <a:cubicBezTo>
                    <a:pt x="2269" y="906"/>
                    <a:pt x="2264" y="914"/>
                    <a:pt x="2265" y="918"/>
                  </a:cubicBezTo>
                  <a:cubicBezTo>
                    <a:pt x="2266" y="921"/>
                    <a:pt x="2273" y="926"/>
                    <a:pt x="2275" y="921"/>
                  </a:cubicBezTo>
                  <a:cubicBezTo>
                    <a:pt x="2275" y="921"/>
                    <a:pt x="2275" y="921"/>
                    <a:pt x="2275" y="921"/>
                  </a:cubicBezTo>
                  <a:cubicBezTo>
                    <a:pt x="2273" y="927"/>
                    <a:pt x="2279" y="925"/>
                    <a:pt x="2278" y="920"/>
                  </a:cubicBezTo>
                  <a:cubicBezTo>
                    <a:pt x="2277" y="916"/>
                    <a:pt x="2275" y="913"/>
                    <a:pt x="2280" y="910"/>
                  </a:cubicBezTo>
                  <a:cubicBezTo>
                    <a:pt x="2282" y="913"/>
                    <a:pt x="2280" y="916"/>
                    <a:pt x="2282" y="919"/>
                  </a:cubicBezTo>
                  <a:cubicBezTo>
                    <a:pt x="2282" y="918"/>
                    <a:pt x="2282" y="916"/>
                    <a:pt x="2283" y="914"/>
                  </a:cubicBezTo>
                  <a:cubicBezTo>
                    <a:pt x="2283" y="914"/>
                    <a:pt x="2283" y="914"/>
                    <a:pt x="2284" y="915"/>
                  </a:cubicBezTo>
                  <a:cubicBezTo>
                    <a:pt x="2284" y="912"/>
                    <a:pt x="2287" y="903"/>
                    <a:pt x="2284" y="903"/>
                  </a:cubicBezTo>
                  <a:cubicBezTo>
                    <a:pt x="2284" y="902"/>
                    <a:pt x="2284" y="901"/>
                    <a:pt x="2284" y="900"/>
                  </a:cubicBezTo>
                  <a:cubicBezTo>
                    <a:pt x="2283" y="900"/>
                    <a:pt x="2283" y="900"/>
                    <a:pt x="2282" y="900"/>
                  </a:cubicBezTo>
                  <a:cubicBezTo>
                    <a:pt x="2282" y="899"/>
                    <a:pt x="2283" y="898"/>
                    <a:pt x="2284" y="898"/>
                  </a:cubicBezTo>
                  <a:cubicBezTo>
                    <a:pt x="2284" y="896"/>
                    <a:pt x="2283" y="893"/>
                    <a:pt x="2281" y="894"/>
                  </a:cubicBezTo>
                  <a:close/>
                  <a:moveTo>
                    <a:pt x="2240" y="1058"/>
                  </a:moveTo>
                  <a:cubicBezTo>
                    <a:pt x="2238" y="1054"/>
                    <a:pt x="2226" y="1050"/>
                    <a:pt x="2227" y="1056"/>
                  </a:cubicBezTo>
                  <a:cubicBezTo>
                    <a:pt x="2231" y="1058"/>
                    <a:pt x="2243" y="1065"/>
                    <a:pt x="2240" y="1058"/>
                  </a:cubicBezTo>
                  <a:close/>
                  <a:moveTo>
                    <a:pt x="2214" y="1047"/>
                  </a:moveTo>
                  <a:cubicBezTo>
                    <a:pt x="2213" y="1045"/>
                    <a:pt x="2209" y="1043"/>
                    <a:pt x="2207" y="1043"/>
                  </a:cubicBezTo>
                  <a:cubicBezTo>
                    <a:pt x="2204" y="1043"/>
                    <a:pt x="2204" y="1045"/>
                    <a:pt x="2202" y="1049"/>
                  </a:cubicBezTo>
                  <a:cubicBezTo>
                    <a:pt x="2210" y="1051"/>
                    <a:pt x="2215" y="1051"/>
                    <a:pt x="2223" y="1049"/>
                  </a:cubicBezTo>
                  <a:cubicBezTo>
                    <a:pt x="2234" y="1047"/>
                    <a:pt x="2222" y="1041"/>
                    <a:pt x="2217" y="1043"/>
                  </a:cubicBezTo>
                  <a:cubicBezTo>
                    <a:pt x="2218" y="1045"/>
                    <a:pt x="2217" y="1047"/>
                    <a:pt x="2214" y="1047"/>
                  </a:cubicBezTo>
                  <a:close/>
                  <a:moveTo>
                    <a:pt x="2247" y="1050"/>
                  </a:moveTo>
                  <a:cubicBezTo>
                    <a:pt x="2249" y="1050"/>
                    <a:pt x="2249" y="1048"/>
                    <a:pt x="2251" y="1048"/>
                  </a:cubicBezTo>
                  <a:cubicBezTo>
                    <a:pt x="2254" y="1049"/>
                    <a:pt x="2256" y="1046"/>
                    <a:pt x="2258" y="1046"/>
                  </a:cubicBezTo>
                  <a:cubicBezTo>
                    <a:pt x="2263" y="1045"/>
                    <a:pt x="2271" y="1048"/>
                    <a:pt x="2275" y="1044"/>
                  </a:cubicBezTo>
                  <a:cubicBezTo>
                    <a:pt x="2269" y="1042"/>
                    <a:pt x="2266" y="1044"/>
                    <a:pt x="2260" y="1043"/>
                  </a:cubicBezTo>
                  <a:cubicBezTo>
                    <a:pt x="2257" y="1043"/>
                    <a:pt x="2256" y="1044"/>
                    <a:pt x="2254" y="1046"/>
                  </a:cubicBezTo>
                  <a:cubicBezTo>
                    <a:pt x="2252" y="1047"/>
                    <a:pt x="2250" y="1044"/>
                    <a:pt x="2248" y="1045"/>
                  </a:cubicBezTo>
                  <a:cubicBezTo>
                    <a:pt x="2245" y="1048"/>
                    <a:pt x="2237" y="1041"/>
                    <a:pt x="2234" y="1045"/>
                  </a:cubicBezTo>
                  <a:cubicBezTo>
                    <a:pt x="2230" y="1050"/>
                    <a:pt x="2241" y="1048"/>
                    <a:pt x="2242" y="1050"/>
                  </a:cubicBezTo>
                  <a:cubicBezTo>
                    <a:pt x="2245" y="1048"/>
                    <a:pt x="2245" y="1050"/>
                    <a:pt x="2247" y="1050"/>
                  </a:cubicBezTo>
                  <a:close/>
                  <a:moveTo>
                    <a:pt x="2252" y="1019"/>
                  </a:moveTo>
                  <a:cubicBezTo>
                    <a:pt x="2254" y="1020"/>
                    <a:pt x="2255" y="1021"/>
                    <a:pt x="2257" y="1023"/>
                  </a:cubicBezTo>
                  <a:cubicBezTo>
                    <a:pt x="2258" y="1020"/>
                    <a:pt x="2260" y="1019"/>
                    <a:pt x="2258" y="1017"/>
                  </a:cubicBezTo>
                  <a:cubicBezTo>
                    <a:pt x="2257" y="1015"/>
                    <a:pt x="2258" y="1013"/>
                    <a:pt x="2260" y="1014"/>
                  </a:cubicBezTo>
                  <a:cubicBezTo>
                    <a:pt x="2259" y="1010"/>
                    <a:pt x="2256" y="1011"/>
                    <a:pt x="2256" y="1015"/>
                  </a:cubicBezTo>
                  <a:cubicBezTo>
                    <a:pt x="2254" y="1009"/>
                    <a:pt x="2252" y="1017"/>
                    <a:pt x="2252" y="1019"/>
                  </a:cubicBezTo>
                  <a:close/>
                  <a:moveTo>
                    <a:pt x="2149" y="968"/>
                  </a:moveTo>
                  <a:cubicBezTo>
                    <a:pt x="2148" y="970"/>
                    <a:pt x="2151" y="971"/>
                    <a:pt x="2151" y="973"/>
                  </a:cubicBezTo>
                  <a:cubicBezTo>
                    <a:pt x="2151" y="974"/>
                    <a:pt x="2150" y="974"/>
                    <a:pt x="2150" y="976"/>
                  </a:cubicBezTo>
                  <a:cubicBezTo>
                    <a:pt x="2150" y="977"/>
                    <a:pt x="2151" y="979"/>
                    <a:pt x="2151" y="980"/>
                  </a:cubicBezTo>
                  <a:cubicBezTo>
                    <a:pt x="2152" y="982"/>
                    <a:pt x="2153" y="980"/>
                    <a:pt x="2152" y="984"/>
                  </a:cubicBezTo>
                  <a:cubicBezTo>
                    <a:pt x="2155" y="982"/>
                    <a:pt x="2154" y="984"/>
                    <a:pt x="2155" y="981"/>
                  </a:cubicBezTo>
                  <a:cubicBezTo>
                    <a:pt x="2159" y="985"/>
                    <a:pt x="2158" y="992"/>
                    <a:pt x="2159" y="997"/>
                  </a:cubicBezTo>
                  <a:cubicBezTo>
                    <a:pt x="2159" y="1002"/>
                    <a:pt x="2168" y="998"/>
                    <a:pt x="2170" y="997"/>
                  </a:cubicBezTo>
                  <a:cubicBezTo>
                    <a:pt x="2171" y="999"/>
                    <a:pt x="2171" y="1001"/>
                    <a:pt x="2171" y="1003"/>
                  </a:cubicBezTo>
                  <a:cubicBezTo>
                    <a:pt x="2178" y="1000"/>
                    <a:pt x="2179" y="998"/>
                    <a:pt x="2186" y="1002"/>
                  </a:cubicBezTo>
                  <a:cubicBezTo>
                    <a:pt x="2187" y="1003"/>
                    <a:pt x="2189" y="1002"/>
                    <a:pt x="2191" y="1002"/>
                  </a:cubicBezTo>
                  <a:cubicBezTo>
                    <a:pt x="2192" y="1003"/>
                    <a:pt x="2193" y="1007"/>
                    <a:pt x="2193" y="1009"/>
                  </a:cubicBezTo>
                  <a:cubicBezTo>
                    <a:pt x="2197" y="1007"/>
                    <a:pt x="2200" y="1005"/>
                    <a:pt x="2204" y="1003"/>
                  </a:cubicBezTo>
                  <a:cubicBezTo>
                    <a:pt x="2203" y="1006"/>
                    <a:pt x="2203" y="1008"/>
                    <a:pt x="2206" y="1008"/>
                  </a:cubicBezTo>
                  <a:cubicBezTo>
                    <a:pt x="2206" y="1002"/>
                    <a:pt x="2206" y="997"/>
                    <a:pt x="2206" y="992"/>
                  </a:cubicBezTo>
                  <a:cubicBezTo>
                    <a:pt x="2206" y="987"/>
                    <a:pt x="2207" y="987"/>
                    <a:pt x="2211" y="984"/>
                  </a:cubicBezTo>
                  <a:cubicBezTo>
                    <a:pt x="2216" y="980"/>
                    <a:pt x="2216" y="980"/>
                    <a:pt x="2215" y="973"/>
                  </a:cubicBezTo>
                  <a:cubicBezTo>
                    <a:pt x="2215" y="970"/>
                    <a:pt x="2217" y="965"/>
                    <a:pt x="2220" y="965"/>
                  </a:cubicBezTo>
                  <a:cubicBezTo>
                    <a:pt x="2226" y="966"/>
                    <a:pt x="2228" y="965"/>
                    <a:pt x="2223" y="961"/>
                  </a:cubicBezTo>
                  <a:cubicBezTo>
                    <a:pt x="2222" y="960"/>
                    <a:pt x="2219" y="958"/>
                    <a:pt x="2218" y="956"/>
                  </a:cubicBezTo>
                  <a:cubicBezTo>
                    <a:pt x="2218" y="955"/>
                    <a:pt x="2219" y="953"/>
                    <a:pt x="2219" y="952"/>
                  </a:cubicBezTo>
                  <a:cubicBezTo>
                    <a:pt x="2217" y="946"/>
                    <a:pt x="2214" y="946"/>
                    <a:pt x="2215" y="939"/>
                  </a:cubicBezTo>
                  <a:cubicBezTo>
                    <a:pt x="2215" y="936"/>
                    <a:pt x="2222" y="936"/>
                    <a:pt x="2224" y="935"/>
                  </a:cubicBezTo>
                  <a:cubicBezTo>
                    <a:pt x="2223" y="934"/>
                    <a:pt x="2222" y="932"/>
                    <a:pt x="2221" y="931"/>
                  </a:cubicBezTo>
                  <a:cubicBezTo>
                    <a:pt x="2223" y="930"/>
                    <a:pt x="2226" y="929"/>
                    <a:pt x="2229" y="928"/>
                  </a:cubicBezTo>
                  <a:cubicBezTo>
                    <a:pt x="2228" y="926"/>
                    <a:pt x="2226" y="926"/>
                    <a:pt x="2224" y="926"/>
                  </a:cubicBezTo>
                  <a:cubicBezTo>
                    <a:pt x="2222" y="925"/>
                    <a:pt x="2221" y="922"/>
                    <a:pt x="2220" y="921"/>
                  </a:cubicBezTo>
                  <a:cubicBezTo>
                    <a:pt x="2218" y="919"/>
                    <a:pt x="2212" y="913"/>
                    <a:pt x="2210" y="913"/>
                  </a:cubicBezTo>
                  <a:cubicBezTo>
                    <a:pt x="2208" y="914"/>
                    <a:pt x="2202" y="922"/>
                    <a:pt x="2201" y="924"/>
                  </a:cubicBezTo>
                  <a:cubicBezTo>
                    <a:pt x="2198" y="928"/>
                    <a:pt x="2200" y="931"/>
                    <a:pt x="2196" y="932"/>
                  </a:cubicBezTo>
                  <a:cubicBezTo>
                    <a:pt x="2190" y="933"/>
                    <a:pt x="2189" y="933"/>
                    <a:pt x="2186" y="938"/>
                  </a:cubicBezTo>
                  <a:cubicBezTo>
                    <a:pt x="2184" y="942"/>
                    <a:pt x="2182" y="946"/>
                    <a:pt x="2178" y="947"/>
                  </a:cubicBezTo>
                  <a:cubicBezTo>
                    <a:pt x="2174" y="948"/>
                    <a:pt x="2170" y="948"/>
                    <a:pt x="2168" y="952"/>
                  </a:cubicBezTo>
                  <a:cubicBezTo>
                    <a:pt x="2165" y="958"/>
                    <a:pt x="2164" y="958"/>
                    <a:pt x="2168" y="962"/>
                  </a:cubicBezTo>
                  <a:cubicBezTo>
                    <a:pt x="2164" y="961"/>
                    <a:pt x="2156" y="961"/>
                    <a:pt x="2155" y="955"/>
                  </a:cubicBezTo>
                  <a:cubicBezTo>
                    <a:pt x="2153" y="956"/>
                    <a:pt x="2152" y="958"/>
                    <a:pt x="2150" y="959"/>
                  </a:cubicBezTo>
                  <a:cubicBezTo>
                    <a:pt x="2150" y="962"/>
                    <a:pt x="2149" y="965"/>
                    <a:pt x="2149" y="968"/>
                  </a:cubicBezTo>
                  <a:close/>
                  <a:moveTo>
                    <a:pt x="2270" y="1059"/>
                  </a:moveTo>
                  <a:cubicBezTo>
                    <a:pt x="2272" y="1057"/>
                    <a:pt x="2273" y="1055"/>
                    <a:pt x="2275" y="1054"/>
                  </a:cubicBezTo>
                  <a:cubicBezTo>
                    <a:pt x="2279" y="1052"/>
                    <a:pt x="2289" y="1049"/>
                    <a:pt x="2290" y="1045"/>
                  </a:cubicBezTo>
                  <a:cubicBezTo>
                    <a:pt x="2287" y="1045"/>
                    <a:pt x="2283" y="1045"/>
                    <a:pt x="2280" y="1046"/>
                  </a:cubicBezTo>
                  <a:cubicBezTo>
                    <a:pt x="2278" y="1046"/>
                    <a:pt x="2276" y="1046"/>
                    <a:pt x="2275" y="1047"/>
                  </a:cubicBezTo>
                  <a:cubicBezTo>
                    <a:pt x="2274" y="1047"/>
                    <a:pt x="2274" y="1049"/>
                    <a:pt x="2273" y="1050"/>
                  </a:cubicBezTo>
                  <a:cubicBezTo>
                    <a:pt x="2270" y="1051"/>
                    <a:pt x="2266" y="1052"/>
                    <a:pt x="2264" y="1055"/>
                  </a:cubicBezTo>
                  <a:cubicBezTo>
                    <a:pt x="2261" y="1057"/>
                    <a:pt x="2265" y="1059"/>
                    <a:pt x="2262" y="1062"/>
                  </a:cubicBezTo>
                  <a:cubicBezTo>
                    <a:pt x="2265" y="1061"/>
                    <a:pt x="2268" y="1062"/>
                    <a:pt x="2270" y="1059"/>
                  </a:cubicBezTo>
                  <a:close/>
                  <a:moveTo>
                    <a:pt x="739" y="816"/>
                  </a:moveTo>
                  <a:cubicBezTo>
                    <a:pt x="741" y="817"/>
                    <a:pt x="744" y="816"/>
                    <a:pt x="746" y="816"/>
                  </a:cubicBezTo>
                  <a:cubicBezTo>
                    <a:pt x="747" y="817"/>
                    <a:pt x="746" y="822"/>
                    <a:pt x="750" y="821"/>
                  </a:cubicBezTo>
                  <a:cubicBezTo>
                    <a:pt x="751" y="821"/>
                    <a:pt x="751" y="816"/>
                    <a:pt x="752" y="815"/>
                  </a:cubicBezTo>
                  <a:cubicBezTo>
                    <a:pt x="755" y="813"/>
                    <a:pt x="755" y="815"/>
                    <a:pt x="756" y="815"/>
                  </a:cubicBezTo>
                  <a:cubicBezTo>
                    <a:pt x="760" y="815"/>
                    <a:pt x="763" y="814"/>
                    <a:pt x="768" y="814"/>
                  </a:cubicBezTo>
                  <a:cubicBezTo>
                    <a:pt x="771" y="814"/>
                    <a:pt x="771" y="817"/>
                    <a:pt x="773" y="813"/>
                  </a:cubicBezTo>
                  <a:cubicBezTo>
                    <a:pt x="774" y="811"/>
                    <a:pt x="770" y="809"/>
                    <a:pt x="769" y="809"/>
                  </a:cubicBezTo>
                  <a:cubicBezTo>
                    <a:pt x="765" y="808"/>
                    <a:pt x="765" y="808"/>
                    <a:pt x="763" y="804"/>
                  </a:cubicBezTo>
                  <a:cubicBezTo>
                    <a:pt x="761" y="801"/>
                    <a:pt x="761" y="803"/>
                    <a:pt x="759" y="802"/>
                  </a:cubicBezTo>
                  <a:cubicBezTo>
                    <a:pt x="757" y="802"/>
                    <a:pt x="754" y="800"/>
                    <a:pt x="752" y="801"/>
                  </a:cubicBezTo>
                  <a:cubicBezTo>
                    <a:pt x="751" y="801"/>
                    <a:pt x="747" y="802"/>
                    <a:pt x="747" y="802"/>
                  </a:cubicBezTo>
                  <a:cubicBezTo>
                    <a:pt x="741" y="802"/>
                    <a:pt x="739" y="800"/>
                    <a:pt x="734" y="803"/>
                  </a:cubicBezTo>
                  <a:cubicBezTo>
                    <a:pt x="740" y="806"/>
                    <a:pt x="739" y="807"/>
                    <a:pt x="743" y="813"/>
                  </a:cubicBezTo>
                  <a:cubicBezTo>
                    <a:pt x="739" y="815"/>
                    <a:pt x="725" y="809"/>
                    <a:pt x="726" y="814"/>
                  </a:cubicBezTo>
                  <a:cubicBezTo>
                    <a:pt x="731" y="818"/>
                    <a:pt x="733" y="815"/>
                    <a:pt x="739" y="816"/>
                  </a:cubicBezTo>
                  <a:close/>
                  <a:moveTo>
                    <a:pt x="1185" y="330"/>
                  </a:moveTo>
                  <a:cubicBezTo>
                    <a:pt x="1189" y="331"/>
                    <a:pt x="1192" y="328"/>
                    <a:pt x="1192" y="323"/>
                  </a:cubicBezTo>
                  <a:cubicBezTo>
                    <a:pt x="1195" y="325"/>
                    <a:pt x="1197" y="322"/>
                    <a:pt x="1199" y="319"/>
                  </a:cubicBezTo>
                  <a:cubicBezTo>
                    <a:pt x="1196" y="317"/>
                    <a:pt x="1199" y="313"/>
                    <a:pt x="1197" y="312"/>
                  </a:cubicBezTo>
                  <a:cubicBezTo>
                    <a:pt x="1194" y="311"/>
                    <a:pt x="1192" y="309"/>
                    <a:pt x="1188" y="310"/>
                  </a:cubicBezTo>
                  <a:cubicBezTo>
                    <a:pt x="1193" y="303"/>
                    <a:pt x="1172" y="295"/>
                    <a:pt x="1176" y="304"/>
                  </a:cubicBezTo>
                  <a:cubicBezTo>
                    <a:pt x="1170" y="303"/>
                    <a:pt x="1168" y="306"/>
                    <a:pt x="1162" y="304"/>
                  </a:cubicBezTo>
                  <a:cubicBezTo>
                    <a:pt x="1163" y="306"/>
                    <a:pt x="1163" y="308"/>
                    <a:pt x="1163" y="310"/>
                  </a:cubicBezTo>
                  <a:cubicBezTo>
                    <a:pt x="1161" y="307"/>
                    <a:pt x="1160" y="304"/>
                    <a:pt x="1156" y="304"/>
                  </a:cubicBezTo>
                  <a:cubicBezTo>
                    <a:pt x="1153" y="304"/>
                    <a:pt x="1152" y="307"/>
                    <a:pt x="1153" y="310"/>
                  </a:cubicBezTo>
                  <a:cubicBezTo>
                    <a:pt x="1151" y="308"/>
                    <a:pt x="1149" y="304"/>
                    <a:pt x="1146" y="305"/>
                  </a:cubicBezTo>
                  <a:cubicBezTo>
                    <a:pt x="1148" y="311"/>
                    <a:pt x="1145" y="308"/>
                    <a:pt x="1143" y="311"/>
                  </a:cubicBezTo>
                  <a:cubicBezTo>
                    <a:pt x="1142" y="313"/>
                    <a:pt x="1141" y="315"/>
                    <a:pt x="1140" y="318"/>
                  </a:cubicBezTo>
                  <a:cubicBezTo>
                    <a:pt x="1138" y="315"/>
                    <a:pt x="1137" y="313"/>
                    <a:pt x="1135" y="310"/>
                  </a:cubicBezTo>
                  <a:cubicBezTo>
                    <a:pt x="1137" y="311"/>
                    <a:pt x="1139" y="310"/>
                    <a:pt x="1139" y="308"/>
                  </a:cubicBezTo>
                  <a:cubicBezTo>
                    <a:pt x="1139" y="306"/>
                    <a:pt x="1135" y="305"/>
                    <a:pt x="1134" y="304"/>
                  </a:cubicBezTo>
                  <a:cubicBezTo>
                    <a:pt x="1130" y="301"/>
                    <a:pt x="1130" y="300"/>
                    <a:pt x="1124" y="300"/>
                  </a:cubicBezTo>
                  <a:cubicBezTo>
                    <a:pt x="1125" y="303"/>
                    <a:pt x="1127" y="302"/>
                    <a:pt x="1130" y="303"/>
                  </a:cubicBezTo>
                  <a:cubicBezTo>
                    <a:pt x="1131" y="310"/>
                    <a:pt x="1123" y="302"/>
                    <a:pt x="1120" y="305"/>
                  </a:cubicBezTo>
                  <a:cubicBezTo>
                    <a:pt x="1117" y="308"/>
                    <a:pt x="1123" y="308"/>
                    <a:pt x="1122" y="310"/>
                  </a:cubicBezTo>
                  <a:cubicBezTo>
                    <a:pt x="1121" y="312"/>
                    <a:pt x="1118" y="310"/>
                    <a:pt x="1117" y="309"/>
                  </a:cubicBezTo>
                  <a:cubicBezTo>
                    <a:pt x="1117" y="310"/>
                    <a:pt x="1117" y="311"/>
                    <a:pt x="1117" y="312"/>
                  </a:cubicBezTo>
                  <a:cubicBezTo>
                    <a:pt x="1115" y="312"/>
                    <a:pt x="1115" y="312"/>
                    <a:pt x="1113" y="313"/>
                  </a:cubicBezTo>
                  <a:cubicBezTo>
                    <a:pt x="1118" y="315"/>
                    <a:pt x="1120" y="314"/>
                    <a:pt x="1125" y="312"/>
                  </a:cubicBezTo>
                  <a:cubicBezTo>
                    <a:pt x="1127" y="311"/>
                    <a:pt x="1132" y="314"/>
                    <a:pt x="1135" y="314"/>
                  </a:cubicBezTo>
                  <a:cubicBezTo>
                    <a:pt x="1133" y="315"/>
                    <a:pt x="1131" y="316"/>
                    <a:pt x="1129" y="317"/>
                  </a:cubicBezTo>
                  <a:cubicBezTo>
                    <a:pt x="1131" y="318"/>
                    <a:pt x="1133" y="319"/>
                    <a:pt x="1135" y="318"/>
                  </a:cubicBezTo>
                  <a:cubicBezTo>
                    <a:pt x="1135" y="318"/>
                    <a:pt x="1135" y="319"/>
                    <a:pt x="1135" y="320"/>
                  </a:cubicBezTo>
                  <a:cubicBezTo>
                    <a:pt x="1129" y="319"/>
                    <a:pt x="1123" y="322"/>
                    <a:pt x="1117" y="322"/>
                  </a:cubicBezTo>
                  <a:cubicBezTo>
                    <a:pt x="1118" y="326"/>
                    <a:pt x="1128" y="324"/>
                    <a:pt x="1131" y="324"/>
                  </a:cubicBezTo>
                  <a:cubicBezTo>
                    <a:pt x="1130" y="326"/>
                    <a:pt x="1131" y="328"/>
                    <a:pt x="1133" y="327"/>
                  </a:cubicBezTo>
                  <a:cubicBezTo>
                    <a:pt x="1133" y="328"/>
                    <a:pt x="1133" y="329"/>
                    <a:pt x="1133" y="329"/>
                  </a:cubicBezTo>
                  <a:cubicBezTo>
                    <a:pt x="1133" y="329"/>
                    <a:pt x="1134" y="329"/>
                    <a:pt x="1135" y="329"/>
                  </a:cubicBezTo>
                  <a:cubicBezTo>
                    <a:pt x="1133" y="334"/>
                    <a:pt x="1126" y="332"/>
                    <a:pt x="1128" y="337"/>
                  </a:cubicBezTo>
                  <a:cubicBezTo>
                    <a:pt x="1132" y="337"/>
                    <a:pt x="1137" y="336"/>
                    <a:pt x="1142" y="336"/>
                  </a:cubicBezTo>
                  <a:cubicBezTo>
                    <a:pt x="1143" y="335"/>
                    <a:pt x="1145" y="339"/>
                    <a:pt x="1146" y="340"/>
                  </a:cubicBezTo>
                  <a:cubicBezTo>
                    <a:pt x="1147" y="341"/>
                    <a:pt x="1150" y="341"/>
                    <a:pt x="1152" y="341"/>
                  </a:cubicBezTo>
                  <a:cubicBezTo>
                    <a:pt x="1156" y="342"/>
                    <a:pt x="1159" y="342"/>
                    <a:pt x="1163" y="340"/>
                  </a:cubicBezTo>
                  <a:cubicBezTo>
                    <a:pt x="1165" y="339"/>
                    <a:pt x="1165" y="338"/>
                    <a:pt x="1167" y="337"/>
                  </a:cubicBezTo>
                  <a:cubicBezTo>
                    <a:pt x="1169" y="337"/>
                    <a:pt x="1171" y="337"/>
                    <a:pt x="1174" y="337"/>
                  </a:cubicBezTo>
                  <a:cubicBezTo>
                    <a:pt x="1176" y="335"/>
                    <a:pt x="1182" y="329"/>
                    <a:pt x="1185" y="330"/>
                  </a:cubicBezTo>
                  <a:close/>
                  <a:moveTo>
                    <a:pt x="1134" y="234"/>
                  </a:moveTo>
                  <a:cubicBezTo>
                    <a:pt x="1133" y="230"/>
                    <a:pt x="1130" y="222"/>
                    <a:pt x="1131" y="218"/>
                  </a:cubicBezTo>
                  <a:cubicBezTo>
                    <a:pt x="1134" y="209"/>
                    <a:pt x="1136" y="198"/>
                    <a:pt x="1142" y="190"/>
                  </a:cubicBezTo>
                  <a:cubicBezTo>
                    <a:pt x="1147" y="186"/>
                    <a:pt x="1151" y="181"/>
                    <a:pt x="1155" y="176"/>
                  </a:cubicBezTo>
                  <a:cubicBezTo>
                    <a:pt x="1156" y="175"/>
                    <a:pt x="1153" y="164"/>
                    <a:pt x="1153" y="162"/>
                  </a:cubicBezTo>
                  <a:cubicBezTo>
                    <a:pt x="1152" y="158"/>
                    <a:pt x="1153" y="152"/>
                    <a:pt x="1149" y="149"/>
                  </a:cubicBezTo>
                  <a:cubicBezTo>
                    <a:pt x="1145" y="146"/>
                    <a:pt x="1141" y="143"/>
                    <a:pt x="1137" y="140"/>
                  </a:cubicBezTo>
                  <a:cubicBezTo>
                    <a:pt x="1143" y="134"/>
                    <a:pt x="1149" y="128"/>
                    <a:pt x="1155" y="122"/>
                  </a:cubicBezTo>
                  <a:cubicBezTo>
                    <a:pt x="1149" y="118"/>
                    <a:pt x="1145" y="116"/>
                    <a:pt x="1141" y="108"/>
                  </a:cubicBezTo>
                  <a:cubicBezTo>
                    <a:pt x="1139" y="102"/>
                    <a:pt x="1146" y="95"/>
                    <a:pt x="1149" y="90"/>
                  </a:cubicBezTo>
                  <a:cubicBezTo>
                    <a:pt x="1153" y="84"/>
                    <a:pt x="1159" y="82"/>
                    <a:pt x="1164" y="78"/>
                  </a:cubicBezTo>
                  <a:cubicBezTo>
                    <a:pt x="1170" y="74"/>
                    <a:pt x="1174" y="71"/>
                    <a:pt x="1179" y="65"/>
                  </a:cubicBezTo>
                  <a:cubicBezTo>
                    <a:pt x="1177" y="64"/>
                    <a:pt x="1175" y="62"/>
                    <a:pt x="1174" y="61"/>
                  </a:cubicBezTo>
                  <a:cubicBezTo>
                    <a:pt x="1180" y="60"/>
                    <a:pt x="1186" y="60"/>
                    <a:pt x="1191" y="57"/>
                  </a:cubicBezTo>
                  <a:cubicBezTo>
                    <a:pt x="1198" y="53"/>
                    <a:pt x="1205" y="49"/>
                    <a:pt x="1211" y="45"/>
                  </a:cubicBezTo>
                  <a:cubicBezTo>
                    <a:pt x="1204" y="42"/>
                    <a:pt x="1196" y="38"/>
                    <a:pt x="1188" y="36"/>
                  </a:cubicBezTo>
                  <a:cubicBezTo>
                    <a:pt x="1183" y="35"/>
                    <a:pt x="1172" y="34"/>
                    <a:pt x="1168" y="39"/>
                  </a:cubicBezTo>
                  <a:cubicBezTo>
                    <a:pt x="1166" y="42"/>
                    <a:pt x="1164" y="46"/>
                    <a:pt x="1160" y="46"/>
                  </a:cubicBezTo>
                  <a:cubicBezTo>
                    <a:pt x="1156" y="45"/>
                    <a:pt x="1151" y="44"/>
                    <a:pt x="1147" y="43"/>
                  </a:cubicBezTo>
                  <a:cubicBezTo>
                    <a:pt x="1141" y="42"/>
                    <a:pt x="1131" y="50"/>
                    <a:pt x="1126" y="52"/>
                  </a:cubicBezTo>
                  <a:cubicBezTo>
                    <a:pt x="1127" y="50"/>
                    <a:pt x="1137" y="35"/>
                    <a:pt x="1130" y="35"/>
                  </a:cubicBezTo>
                  <a:cubicBezTo>
                    <a:pt x="1124" y="35"/>
                    <a:pt x="1118" y="36"/>
                    <a:pt x="1113" y="32"/>
                  </a:cubicBezTo>
                  <a:cubicBezTo>
                    <a:pt x="1121" y="29"/>
                    <a:pt x="1129" y="26"/>
                    <a:pt x="1137" y="23"/>
                  </a:cubicBezTo>
                  <a:cubicBezTo>
                    <a:pt x="1121" y="16"/>
                    <a:pt x="1107" y="9"/>
                    <a:pt x="1091" y="6"/>
                  </a:cubicBezTo>
                  <a:cubicBezTo>
                    <a:pt x="1072" y="4"/>
                    <a:pt x="1054" y="0"/>
                    <a:pt x="1035" y="2"/>
                  </a:cubicBezTo>
                  <a:cubicBezTo>
                    <a:pt x="1028" y="3"/>
                    <a:pt x="1021" y="3"/>
                    <a:pt x="1015" y="4"/>
                  </a:cubicBezTo>
                  <a:cubicBezTo>
                    <a:pt x="1012" y="4"/>
                    <a:pt x="1008" y="3"/>
                    <a:pt x="1006" y="5"/>
                  </a:cubicBezTo>
                  <a:cubicBezTo>
                    <a:pt x="1002" y="6"/>
                    <a:pt x="1002" y="14"/>
                    <a:pt x="998" y="13"/>
                  </a:cubicBezTo>
                  <a:cubicBezTo>
                    <a:pt x="992" y="12"/>
                    <a:pt x="987" y="11"/>
                    <a:pt x="982" y="10"/>
                  </a:cubicBezTo>
                  <a:cubicBezTo>
                    <a:pt x="975" y="9"/>
                    <a:pt x="967" y="6"/>
                    <a:pt x="961" y="9"/>
                  </a:cubicBezTo>
                  <a:cubicBezTo>
                    <a:pt x="952" y="13"/>
                    <a:pt x="943" y="17"/>
                    <a:pt x="934" y="21"/>
                  </a:cubicBezTo>
                  <a:cubicBezTo>
                    <a:pt x="942" y="27"/>
                    <a:pt x="952" y="31"/>
                    <a:pt x="957" y="40"/>
                  </a:cubicBezTo>
                  <a:cubicBezTo>
                    <a:pt x="942" y="34"/>
                    <a:pt x="927" y="30"/>
                    <a:pt x="911" y="26"/>
                  </a:cubicBezTo>
                  <a:cubicBezTo>
                    <a:pt x="907" y="25"/>
                    <a:pt x="899" y="28"/>
                    <a:pt x="895" y="29"/>
                  </a:cubicBezTo>
                  <a:cubicBezTo>
                    <a:pt x="884" y="30"/>
                    <a:pt x="872" y="32"/>
                    <a:pt x="861" y="33"/>
                  </a:cubicBezTo>
                  <a:cubicBezTo>
                    <a:pt x="857" y="34"/>
                    <a:pt x="849" y="33"/>
                    <a:pt x="845" y="35"/>
                  </a:cubicBezTo>
                  <a:cubicBezTo>
                    <a:pt x="838" y="39"/>
                    <a:pt x="832" y="42"/>
                    <a:pt x="826" y="45"/>
                  </a:cubicBezTo>
                  <a:cubicBezTo>
                    <a:pt x="810" y="53"/>
                    <a:pt x="795" y="61"/>
                    <a:pt x="779" y="69"/>
                  </a:cubicBezTo>
                  <a:cubicBezTo>
                    <a:pt x="785" y="75"/>
                    <a:pt x="792" y="74"/>
                    <a:pt x="800" y="75"/>
                  </a:cubicBezTo>
                  <a:cubicBezTo>
                    <a:pt x="798" y="80"/>
                    <a:pt x="796" y="84"/>
                    <a:pt x="795" y="88"/>
                  </a:cubicBezTo>
                  <a:cubicBezTo>
                    <a:pt x="793" y="93"/>
                    <a:pt x="792" y="92"/>
                    <a:pt x="787" y="92"/>
                  </a:cubicBezTo>
                  <a:cubicBezTo>
                    <a:pt x="780" y="93"/>
                    <a:pt x="774" y="94"/>
                    <a:pt x="767" y="96"/>
                  </a:cubicBezTo>
                  <a:cubicBezTo>
                    <a:pt x="758" y="99"/>
                    <a:pt x="749" y="101"/>
                    <a:pt x="740" y="104"/>
                  </a:cubicBezTo>
                  <a:cubicBezTo>
                    <a:pt x="738" y="105"/>
                    <a:pt x="738" y="110"/>
                    <a:pt x="738" y="112"/>
                  </a:cubicBezTo>
                  <a:cubicBezTo>
                    <a:pt x="737" y="114"/>
                    <a:pt x="741" y="118"/>
                    <a:pt x="742" y="119"/>
                  </a:cubicBezTo>
                  <a:cubicBezTo>
                    <a:pt x="745" y="123"/>
                    <a:pt x="748" y="130"/>
                    <a:pt x="752" y="133"/>
                  </a:cubicBezTo>
                  <a:cubicBezTo>
                    <a:pt x="758" y="136"/>
                    <a:pt x="763" y="139"/>
                    <a:pt x="768" y="142"/>
                  </a:cubicBezTo>
                  <a:cubicBezTo>
                    <a:pt x="771" y="144"/>
                    <a:pt x="778" y="150"/>
                    <a:pt x="781" y="150"/>
                  </a:cubicBezTo>
                  <a:cubicBezTo>
                    <a:pt x="787" y="149"/>
                    <a:pt x="793" y="148"/>
                    <a:pt x="799" y="147"/>
                  </a:cubicBezTo>
                  <a:cubicBezTo>
                    <a:pt x="810" y="146"/>
                    <a:pt x="819" y="148"/>
                    <a:pt x="830" y="150"/>
                  </a:cubicBezTo>
                  <a:cubicBezTo>
                    <a:pt x="835" y="151"/>
                    <a:pt x="841" y="152"/>
                    <a:pt x="846" y="153"/>
                  </a:cubicBezTo>
                  <a:cubicBezTo>
                    <a:pt x="849" y="153"/>
                    <a:pt x="855" y="163"/>
                    <a:pt x="856" y="165"/>
                  </a:cubicBezTo>
                  <a:cubicBezTo>
                    <a:pt x="864" y="175"/>
                    <a:pt x="868" y="186"/>
                    <a:pt x="873" y="197"/>
                  </a:cubicBezTo>
                  <a:cubicBezTo>
                    <a:pt x="875" y="204"/>
                    <a:pt x="876" y="204"/>
                    <a:pt x="874" y="210"/>
                  </a:cubicBezTo>
                  <a:cubicBezTo>
                    <a:pt x="872" y="216"/>
                    <a:pt x="869" y="220"/>
                    <a:pt x="873" y="224"/>
                  </a:cubicBezTo>
                  <a:cubicBezTo>
                    <a:pt x="878" y="229"/>
                    <a:pt x="883" y="231"/>
                    <a:pt x="881" y="238"/>
                  </a:cubicBezTo>
                  <a:cubicBezTo>
                    <a:pt x="880" y="245"/>
                    <a:pt x="877" y="248"/>
                    <a:pt x="881" y="253"/>
                  </a:cubicBezTo>
                  <a:cubicBezTo>
                    <a:pt x="887" y="259"/>
                    <a:pt x="887" y="259"/>
                    <a:pt x="894" y="257"/>
                  </a:cubicBezTo>
                  <a:cubicBezTo>
                    <a:pt x="900" y="255"/>
                    <a:pt x="905" y="254"/>
                    <a:pt x="910" y="252"/>
                  </a:cubicBezTo>
                  <a:cubicBezTo>
                    <a:pt x="910" y="256"/>
                    <a:pt x="909" y="260"/>
                    <a:pt x="909" y="265"/>
                  </a:cubicBezTo>
                  <a:cubicBezTo>
                    <a:pt x="909" y="266"/>
                    <a:pt x="904" y="267"/>
                    <a:pt x="903" y="268"/>
                  </a:cubicBezTo>
                  <a:cubicBezTo>
                    <a:pt x="899" y="269"/>
                    <a:pt x="895" y="271"/>
                    <a:pt x="891" y="272"/>
                  </a:cubicBezTo>
                  <a:cubicBezTo>
                    <a:pt x="890" y="273"/>
                    <a:pt x="890" y="278"/>
                    <a:pt x="890" y="279"/>
                  </a:cubicBezTo>
                  <a:cubicBezTo>
                    <a:pt x="890" y="284"/>
                    <a:pt x="887" y="294"/>
                    <a:pt x="888" y="299"/>
                  </a:cubicBezTo>
                  <a:cubicBezTo>
                    <a:pt x="891" y="307"/>
                    <a:pt x="894" y="314"/>
                    <a:pt x="897" y="322"/>
                  </a:cubicBezTo>
                  <a:cubicBezTo>
                    <a:pt x="901" y="335"/>
                    <a:pt x="909" y="345"/>
                    <a:pt x="916" y="356"/>
                  </a:cubicBezTo>
                  <a:cubicBezTo>
                    <a:pt x="920" y="362"/>
                    <a:pt x="924" y="369"/>
                    <a:pt x="928" y="375"/>
                  </a:cubicBezTo>
                  <a:cubicBezTo>
                    <a:pt x="930" y="379"/>
                    <a:pt x="936" y="379"/>
                    <a:pt x="940" y="380"/>
                  </a:cubicBezTo>
                  <a:cubicBezTo>
                    <a:pt x="946" y="383"/>
                    <a:pt x="953" y="385"/>
                    <a:pt x="959" y="388"/>
                  </a:cubicBezTo>
                  <a:cubicBezTo>
                    <a:pt x="961" y="388"/>
                    <a:pt x="970" y="389"/>
                    <a:pt x="970" y="387"/>
                  </a:cubicBezTo>
                  <a:cubicBezTo>
                    <a:pt x="975" y="375"/>
                    <a:pt x="979" y="362"/>
                    <a:pt x="983" y="349"/>
                  </a:cubicBezTo>
                  <a:cubicBezTo>
                    <a:pt x="986" y="339"/>
                    <a:pt x="990" y="329"/>
                    <a:pt x="993" y="318"/>
                  </a:cubicBezTo>
                  <a:cubicBezTo>
                    <a:pt x="995" y="313"/>
                    <a:pt x="995" y="313"/>
                    <a:pt x="1000" y="311"/>
                  </a:cubicBezTo>
                  <a:cubicBezTo>
                    <a:pt x="1007" y="309"/>
                    <a:pt x="1014" y="307"/>
                    <a:pt x="1020" y="305"/>
                  </a:cubicBezTo>
                  <a:cubicBezTo>
                    <a:pt x="1024" y="303"/>
                    <a:pt x="1031" y="303"/>
                    <a:pt x="1034" y="300"/>
                  </a:cubicBezTo>
                  <a:cubicBezTo>
                    <a:pt x="1038" y="297"/>
                    <a:pt x="1042" y="290"/>
                    <a:pt x="1045" y="286"/>
                  </a:cubicBezTo>
                  <a:cubicBezTo>
                    <a:pt x="1048" y="282"/>
                    <a:pt x="1049" y="280"/>
                    <a:pt x="1054" y="279"/>
                  </a:cubicBezTo>
                  <a:cubicBezTo>
                    <a:pt x="1060" y="277"/>
                    <a:pt x="1066" y="276"/>
                    <a:pt x="1072" y="274"/>
                  </a:cubicBezTo>
                  <a:cubicBezTo>
                    <a:pt x="1081" y="272"/>
                    <a:pt x="1092" y="271"/>
                    <a:pt x="1100" y="266"/>
                  </a:cubicBezTo>
                  <a:cubicBezTo>
                    <a:pt x="1111" y="260"/>
                    <a:pt x="1121" y="253"/>
                    <a:pt x="1131" y="247"/>
                  </a:cubicBezTo>
                  <a:cubicBezTo>
                    <a:pt x="1136" y="241"/>
                    <a:pt x="1136" y="241"/>
                    <a:pt x="1134" y="234"/>
                  </a:cubicBezTo>
                  <a:close/>
                  <a:moveTo>
                    <a:pt x="2155" y="814"/>
                  </a:moveTo>
                  <a:cubicBezTo>
                    <a:pt x="2157" y="813"/>
                    <a:pt x="2161" y="813"/>
                    <a:pt x="2161" y="810"/>
                  </a:cubicBezTo>
                  <a:cubicBezTo>
                    <a:pt x="2161" y="807"/>
                    <a:pt x="2162" y="804"/>
                    <a:pt x="2165" y="804"/>
                  </a:cubicBezTo>
                  <a:cubicBezTo>
                    <a:pt x="2165" y="801"/>
                    <a:pt x="2165" y="799"/>
                    <a:pt x="2162" y="799"/>
                  </a:cubicBezTo>
                  <a:cubicBezTo>
                    <a:pt x="2162" y="799"/>
                    <a:pt x="2162" y="800"/>
                    <a:pt x="2162" y="801"/>
                  </a:cubicBezTo>
                  <a:cubicBezTo>
                    <a:pt x="2155" y="797"/>
                    <a:pt x="2151" y="803"/>
                    <a:pt x="2146" y="806"/>
                  </a:cubicBezTo>
                  <a:cubicBezTo>
                    <a:pt x="2146" y="811"/>
                    <a:pt x="2145" y="812"/>
                    <a:pt x="2149" y="815"/>
                  </a:cubicBezTo>
                  <a:cubicBezTo>
                    <a:pt x="2151" y="816"/>
                    <a:pt x="2152" y="816"/>
                    <a:pt x="2154" y="816"/>
                  </a:cubicBezTo>
                  <a:cubicBezTo>
                    <a:pt x="2156" y="816"/>
                    <a:pt x="2154" y="814"/>
                    <a:pt x="2155" y="814"/>
                  </a:cubicBezTo>
                  <a:close/>
                  <a:moveTo>
                    <a:pt x="2124" y="1024"/>
                  </a:moveTo>
                  <a:cubicBezTo>
                    <a:pt x="2125" y="1017"/>
                    <a:pt x="2124" y="1009"/>
                    <a:pt x="2126" y="1003"/>
                  </a:cubicBezTo>
                  <a:cubicBezTo>
                    <a:pt x="2128" y="996"/>
                    <a:pt x="2120" y="991"/>
                    <a:pt x="2115" y="997"/>
                  </a:cubicBezTo>
                  <a:cubicBezTo>
                    <a:pt x="2119" y="993"/>
                    <a:pt x="2115" y="993"/>
                    <a:pt x="2115" y="990"/>
                  </a:cubicBezTo>
                  <a:cubicBezTo>
                    <a:pt x="2114" y="988"/>
                    <a:pt x="2114" y="983"/>
                    <a:pt x="2113" y="982"/>
                  </a:cubicBezTo>
                  <a:cubicBezTo>
                    <a:pt x="2111" y="982"/>
                    <a:pt x="2107" y="981"/>
                    <a:pt x="2107" y="979"/>
                  </a:cubicBezTo>
                  <a:cubicBezTo>
                    <a:pt x="2106" y="976"/>
                    <a:pt x="2109" y="975"/>
                    <a:pt x="2109" y="972"/>
                  </a:cubicBezTo>
                  <a:cubicBezTo>
                    <a:pt x="2108" y="969"/>
                    <a:pt x="2103" y="969"/>
                    <a:pt x="2103" y="967"/>
                  </a:cubicBezTo>
                  <a:cubicBezTo>
                    <a:pt x="2103" y="963"/>
                    <a:pt x="2102" y="965"/>
                    <a:pt x="2099" y="963"/>
                  </a:cubicBezTo>
                  <a:cubicBezTo>
                    <a:pt x="2096" y="961"/>
                    <a:pt x="2100" y="960"/>
                    <a:pt x="2095" y="959"/>
                  </a:cubicBezTo>
                  <a:cubicBezTo>
                    <a:pt x="2092" y="959"/>
                    <a:pt x="2090" y="959"/>
                    <a:pt x="2089" y="957"/>
                  </a:cubicBezTo>
                  <a:cubicBezTo>
                    <a:pt x="2085" y="952"/>
                    <a:pt x="2081" y="951"/>
                    <a:pt x="2077" y="947"/>
                  </a:cubicBezTo>
                  <a:cubicBezTo>
                    <a:pt x="2073" y="944"/>
                    <a:pt x="2068" y="941"/>
                    <a:pt x="2065" y="937"/>
                  </a:cubicBezTo>
                  <a:cubicBezTo>
                    <a:pt x="2062" y="932"/>
                    <a:pt x="2063" y="929"/>
                    <a:pt x="2056" y="928"/>
                  </a:cubicBezTo>
                  <a:cubicBezTo>
                    <a:pt x="2054" y="928"/>
                    <a:pt x="2044" y="924"/>
                    <a:pt x="2043" y="926"/>
                  </a:cubicBezTo>
                  <a:cubicBezTo>
                    <a:pt x="2041" y="928"/>
                    <a:pt x="2049" y="938"/>
                    <a:pt x="2051" y="940"/>
                  </a:cubicBezTo>
                  <a:cubicBezTo>
                    <a:pt x="2054" y="942"/>
                    <a:pt x="2061" y="944"/>
                    <a:pt x="2061" y="949"/>
                  </a:cubicBezTo>
                  <a:cubicBezTo>
                    <a:pt x="2061" y="956"/>
                    <a:pt x="2069" y="955"/>
                    <a:pt x="2070" y="961"/>
                  </a:cubicBezTo>
                  <a:cubicBezTo>
                    <a:pt x="2071" y="964"/>
                    <a:pt x="2072" y="968"/>
                    <a:pt x="2073" y="971"/>
                  </a:cubicBezTo>
                  <a:cubicBezTo>
                    <a:pt x="2074" y="974"/>
                    <a:pt x="2076" y="973"/>
                    <a:pt x="2077" y="974"/>
                  </a:cubicBezTo>
                  <a:cubicBezTo>
                    <a:pt x="2081" y="978"/>
                    <a:pt x="2083" y="987"/>
                    <a:pt x="2086" y="992"/>
                  </a:cubicBezTo>
                  <a:cubicBezTo>
                    <a:pt x="2088" y="997"/>
                    <a:pt x="2091" y="1000"/>
                    <a:pt x="2094" y="1003"/>
                  </a:cubicBezTo>
                  <a:cubicBezTo>
                    <a:pt x="2101" y="1010"/>
                    <a:pt x="2107" y="1018"/>
                    <a:pt x="2115" y="1024"/>
                  </a:cubicBezTo>
                  <a:cubicBezTo>
                    <a:pt x="2115" y="1023"/>
                    <a:pt x="2115" y="1021"/>
                    <a:pt x="2115" y="1020"/>
                  </a:cubicBezTo>
                  <a:cubicBezTo>
                    <a:pt x="2119" y="1024"/>
                    <a:pt x="2121" y="1018"/>
                    <a:pt x="2124" y="1024"/>
                  </a:cubicBezTo>
                  <a:close/>
                  <a:moveTo>
                    <a:pt x="2141" y="995"/>
                  </a:moveTo>
                  <a:cubicBezTo>
                    <a:pt x="2137" y="991"/>
                    <a:pt x="2138" y="1000"/>
                    <a:pt x="2139" y="1001"/>
                  </a:cubicBezTo>
                  <a:cubicBezTo>
                    <a:pt x="2144" y="1003"/>
                    <a:pt x="2144" y="997"/>
                    <a:pt x="2141" y="995"/>
                  </a:cubicBezTo>
                  <a:close/>
                  <a:moveTo>
                    <a:pt x="2185" y="1039"/>
                  </a:moveTo>
                  <a:cubicBezTo>
                    <a:pt x="2181" y="1040"/>
                    <a:pt x="2176" y="1037"/>
                    <a:pt x="2177" y="1032"/>
                  </a:cubicBezTo>
                  <a:cubicBezTo>
                    <a:pt x="2174" y="1033"/>
                    <a:pt x="2167" y="1032"/>
                    <a:pt x="2166" y="1030"/>
                  </a:cubicBezTo>
                  <a:cubicBezTo>
                    <a:pt x="2163" y="1027"/>
                    <a:pt x="2162" y="1029"/>
                    <a:pt x="2161" y="1032"/>
                  </a:cubicBezTo>
                  <a:cubicBezTo>
                    <a:pt x="2161" y="1033"/>
                    <a:pt x="2159" y="1032"/>
                    <a:pt x="2157" y="1032"/>
                  </a:cubicBezTo>
                  <a:cubicBezTo>
                    <a:pt x="2151" y="1032"/>
                    <a:pt x="2147" y="1033"/>
                    <a:pt x="2144" y="1027"/>
                  </a:cubicBezTo>
                  <a:cubicBezTo>
                    <a:pt x="2143" y="1027"/>
                    <a:pt x="2136" y="1025"/>
                    <a:pt x="2134" y="1024"/>
                  </a:cubicBezTo>
                  <a:cubicBezTo>
                    <a:pt x="2133" y="1026"/>
                    <a:pt x="2131" y="1025"/>
                    <a:pt x="2128" y="1024"/>
                  </a:cubicBezTo>
                  <a:cubicBezTo>
                    <a:pt x="2126" y="1024"/>
                    <a:pt x="2126" y="1025"/>
                    <a:pt x="2124" y="1026"/>
                  </a:cubicBezTo>
                  <a:cubicBezTo>
                    <a:pt x="2119" y="1032"/>
                    <a:pt x="2126" y="1033"/>
                    <a:pt x="2130" y="1033"/>
                  </a:cubicBezTo>
                  <a:cubicBezTo>
                    <a:pt x="2130" y="1034"/>
                    <a:pt x="2130" y="1035"/>
                    <a:pt x="2129" y="1036"/>
                  </a:cubicBezTo>
                  <a:cubicBezTo>
                    <a:pt x="2134" y="1037"/>
                    <a:pt x="2139" y="1040"/>
                    <a:pt x="2143" y="1040"/>
                  </a:cubicBezTo>
                  <a:cubicBezTo>
                    <a:pt x="2146" y="1041"/>
                    <a:pt x="2148" y="1039"/>
                    <a:pt x="2151" y="1039"/>
                  </a:cubicBezTo>
                  <a:cubicBezTo>
                    <a:pt x="2153" y="1040"/>
                    <a:pt x="2156" y="1041"/>
                    <a:pt x="2158" y="1042"/>
                  </a:cubicBezTo>
                  <a:cubicBezTo>
                    <a:pt x="2160" y="1043"/>
                    <a:pt x="2162" y="1044"/>
                    <a:pt x="2164" y="1044"/>
                  </a:cubicBezTo>
                  <a:cubicBezTo>
                    <a:pt x="2166" y="1044"/>
                    <a:pt x="2168" y="1044"/>
                    <a:pt x="2169" y="1045"/>
                  </a:cubicBezTo>
                  <a:cubicBezTo>
                    <a:pt x="2170" y="1045"/>
                    <a:pt x="2171" y="1043"/>
                    <a:pt x="2172" y="1043"/>
                  </a:cubicBezTo>
                  <a:cubicBezTo>
                    <a:pt x="2176" y="1044"/>
                    <a:pt x="2178" y="1045"/>
                    <a:pt x="2183" y="1044"/>
                  </a:cubicBezTo>
                  <a:cubicBezTo>
                    <a:pt x="2186" y="1046"/>
                    <a:pt x="2190" y="1047"/>
                    <a:pt x="2193" y="1048"/>
                  </a:cubicBezTo>
                  <a:cubicBezTo>
                    <a:pt x="2189" y="1044"/>
                    <a:pt x="2194" y="1037"/>
                    <a:pt x="2185" y="1039"/>
                  </a:cubicBezTo>
                  <a:close/>
                  <a:moveTo>
                    <a:pt x="2119" y="990"/>
                  </a:moveTo>
                  <a:cubicBezTo>
                    <a:pt x="2121" y="992"/>
                    <a:pt x="2121" y="991"/>
                    <a:pt x="2123" y="991"/>
                  </a:cubicBezTo>
                  <a:cubicBezTo>
                    <a:pt x="2124" y="991"/>
                    <a:pt x="2124" y="993"/>
                    <a:pt x="2125" y="994"/>
                  </a:cubicBezTo>
                  <a:cubicBezTo>
                    <a:pt x="2126" y="996"/>
                    <a:pt x="2126" y="997"/>
                    <a:pt x="2127" y="998"/>
                  </a:cubicBezTo>
                  <a:cubicBezTo>
                    <a:pt x="2129" y="999"/>
                    <a:pt x="2130" y="1000"/>
                    <a:pt x="2132" y="1000"/>
                  </a:cubicBezTo>
                  <a:cubicBezTo>
                    <a:pt x="2130" y="998"/>
                    <a:pt x="2131" y="997"/>
                    <a:pt x="2132" y="995"/>
                  </a:cubicBezTo>
                  <a:cubicBezTo>
                    <a:pt x="2126" y="995"/>
                    <a:pt x="2129" y="986"/>
                    <a:pt x="2124" y="986"/>
                  </a:cubicBezTo>
                  <a:cubicBezTo>
                    <a:pt x="2124" y="987"/>
                    <a:pt x="2124" y="988"/>
                    <a:pt x="2124" y="988"/>
                  </a:cubicBezTo>
                  <a:cubicBezTo>
                    <a:pt x="2122" y="985"/>
                    <a:pt x="2121" y="988"/>
                    <a:pt x="2119" y="99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0" name="Freeform 6">
              <a:extLst>
                <a:ext uri="{FF2B5EF4-FFF2-40B4-BE49-F238E27FC236}">
                  <a16:creationId xmlns:a16="http://schemas.microsoft.com/office/drawing/2014/main" id="{2C646B79-2E02-4AA6-BBCB-2580942ADDC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69" y="744"/>
              <a:ext cx="5584" cy="3024"/>
            </a:xfrm>
            <a:custGeom>
              <a:avLst/>
              <a:gdLst>
                <a:gd name="T0" fmla="*/ 609 w 2788"/>
                <a:gd name="T1" fmla="*/ 204 h 1509"/>
                <a:gd name="T2" fmla="*/ 798 w 2788"/>
                <a:gd name="T3" fmla="*/ 348 h 1509"/>
                <a:gd name="T4" fmla="*/ 534 w 2788"/>
                <a:gd name="T5" fmla="*/ 165 h 1509"/>
                <a:gd name="T6" fmla="*/ 430 w 2788"/>
                <a:gd name="T7" fmla="*/ 244 h 1509"/>
                <a:gd name="T8" fmla="*/ 659 w 2788"/>
                <a:gd name="T9" fmla="*/ 331 h 1509"/>
                <a:gd name="T10" fmla="*/ 648 w 2788"/>
                <a:gd name="T11" fmla="*/ 65 h 1509"/>
                <a:gd name="T12" fmla="*/ 724 w 2788"/>
                <a:gd name="T13" fmla="*/ 94 h 1509"/>
                <a:gd name="T14" fmla="*/ 1257 w 2788"/>
                <a:gd name="T15" fmla="*/ 472 h 1509"/>
                <a:gd name="T16" fmla="*/ 483 w 2788"/>
                <a:gd name="T17" fmla="*/ 125 h 1509"/>
                <a:gd name="T18" fmla="*/ 457 w 2788"/>
                <a:gd name="T19" fmla="*/ 167 h 1509"/>
                <a:gd name="T20" fmla="*/ 560 w 2788"/>
                <a:gd name="T21" fmla="*/ 67 h 1509"/>
                <a:gd name="T22" fmla="*/ 608 w 2788"/>
                <a:gd name="T23" fmla="*/ 141 h 1509"/>
                <a:gd name="T24" fmla="*/ 1754 w 2788"/>
                <a:gd name="T25" fmla="*/ 58 h 1509"/>
                <a:gd name="T26" fmla="*/ 1255 w 2788"/>
                <a:gd name="T27" fmla="*/ 442 h 1509"/>
                <a:gd name="T28" fmla="*/ 2014 w 2788"/>
                <a:gd name="T29" fmla="*/ 68 h 1509"/>
                <a:gd name="T30" fmla="*/ 1264 w 2788"/>
                <a:gd name="T31" fmla="*/ 428 h 1509"/>
                <a:gd name="T32" fmla="*/ 1280 w 2788"/>
                <a:gd name="T33" fmla="*/ 404 h 1509"/>
                <a:gd name="T34" fmla="*/ 1456 w 2788"/>
                <a:gd name="T35" fmla="*/ 252 h 1509"/>
                <a:gd name="T36" fmla="*/ 2294 w 2788"/>
                <a:gd name="T37" fmla="*/ 958 h 1509"/>
                <a:gd name="T38" fmla="*/ 2292 w 2788"/>
                <a:gd name="T39" fmla="*/ 1259 h 1509"/>
                <a:gd name="T40" fmla="*/ 2402 w 2788"/>
                <a:gd name="T41" fmla="*/ 997 h 1509"/>
                <a:gd name="T42" fmla="*/ 2409 w 2788"/>
                <a:gd name="T43" fmla="*/ 466 h 1509"/>
                <a:gd name="T44" fmla="*/ 2256 w 2788"/>
                <a:gd name="T45" fmla="*/ 1010 h 1509"/>
                <a:gd name="T46" fmla="*/ 1554 w 2788"/>
                <a:gd name="T47" fmla="*/ 659 h 1509"/>
                <a:gd name="T48" fmla="*/ 2505 w 2788"/>
                <a:gd name="T49" fmla="*/ 1025 h 1509"/>
                <a:gd name="T50" fmla="*/ 2663 w 2788"/>
                <a:gd name="T51" fmla="*/ 1335 h 1509"/>
                <a:gd name="T52" fmla="*/ 2534 w 2788"/>
                <a:gd name="T53" fmla="*/ 365 h 1509"/>
                <a:gd name="T54" fmla="*/ 2238 w 2788"/>
                <a:gd name="T55" fmla="*/ 707 h 1509"/>
                <a:gd name="T56" fmla="*/ 1926 w 2788"/>
                <a:gd name="T57" fmla="*/ 863 h 1509"/>
                <a:gd name="T58" fmla="*/ 1659 w 2788"/>
                <a:gd name="T59" fmla="*/ 858 h 1509"/>
                <a:gd name="T60" fmla="*/ 1440 w 2788"/>
                <a:gd name="T61" fmla="*/ 1246 h 1509"/>
                <a:gd name="T62" fmla="*/ 1381 w 2788"/>
                <a:gd name="T63" fmla="*/ 669 h 1509"/>
                <a:gd name="T64" fmla="*/ 1603 w 2788"/>
                <a:gd name="T65" fmla="*/ 537 h 1509"/>
                <a:gd name="T66" fmla="*/ 1427 w 2788"/>
                <a:gd name="T67" fmla="*/ 596 h 1509"/>
                <a:gd name="T68" fmla="*/ 1284 w 2788"/>
                <a:gd name="T69" fmla="*/ 534 h 1509"/>
                <a:gd name="T70" fmla="*/ 1469 w 2788"/>
                <a:gd name="T71" fmla="*/ 425 h 1509"/>
                <a:gd name="T72" fmla="*/ 1406 w 2788"/>
                <a:gd name="T73" fmla="*/ 301 h 1509"/>
                <a:gd name="T74" fmla="*/ 1719 w 2788"/>
                <a:gd name="T75" fmla="*/ 265 h 1509"/>
                <a:gd name="T76" fmla="*/ 1983 w 2788"/>
                <a:gd name="T77" fmla="*/ 166 h 1509"/>
                <a:gd name="T78" fmla="*/ 2600 w 2788"/>
                <a:gd name="T79" fmla="*/ 255 h 1509"/>
                <a:gd name="T80" fmla="*/ 1713 w 2788"/>
                <a:gd name="T81" fmla="*/ 611 h 1509"/>
                <a:gd name="T82" fmla="*/ 783 w 2788"/>
                <a:gd name="T83" fmla="*/ 817 h 1509"/>
                <a:gd name="T84" fmla="*/ 787 w 2788"/>
                <a:gd name="T85" fmla="*/ 1388 h 1509"/>
                <a:gd name="T86" fmla="*/ 487 w 2788"/>
                <a:gd name="T87" fmla="*/ 801 h 1509"/>
                <a:gd name="T88" fmla="*/ 126 w 2788"/>
                <a:gd name="T89" fmla="*/ 397 h 1509"/>
                <a:gd name="T90" fmla="*/ 32 w 2788"/>
                <a:gd name="T91" fmla="*/ 261 h 1509"/>
                <a:gd name="T92" fmla="*/ 579 w 2788"/>
                <a:gd name="T93" fmla="*/ 258 h 1509"/>
                <a:gd name="T94" fmla="*/ 613 w 2788"/>
                <a:gd name="T95" fmla="*/ 316 h 1509"/>
                <a:gd name="T96" fmla="*/ 824 w 2788"/>
                <a:gd name="T97" fmla="*/ 432 h 1509"/>
                <a:gd name="T98" fmla="*/ 802 w 2788"/>
                <a:gd name="T99" fmla="*/ 558 h 1509"/>
                <a:gd name="T100" fmla="*/ 675 w 2788"/>
                <a:gd name="T101" fmla="*/ 752 h 1509"/>
                <a:gd name="T102" fmla="*/ 676 w 2788"/>
                <a:gd name="T103" fmla="*/ 897 h 1509"/>
                <a:gd name="T104" fmla="*/ 629 w 2788"/>
                <a:gd name="T105" fmla="*/ 551 h 1509"/>
                <a:gd name="T106" fmla="*/ 337 w 2788"/>
                <a:gd name="T107" fmla="*/ 304 h 1509"/>
                <a:gd name="T108" fmla="*/ 549 w 2788"/>
                <a:gd name="T109" fmla="*/ 490 h 1509"/>
                <a:gd name="T110" fmla="*/ 381 w 2788"/>
                <a:gd name="T111" fmla="*/ 141 h 1509"/>
                <a:gd name="T112" fmla="*/ 1642 w 2788"/>
                <a:gd name="T113" fmla="*/ 1175 h 1509"/>
                <a:gd name="T114" fmla="*/ 2271 w 2788"/>
                <a:gd name="T115" fmla="*/ 900 h 1509"/>
                <a:gd name="T116" fmla="*/ 2155 w 2788"/>
                <a:gd name="T117" fmla="*/ 981 h 1509"/>
                <a:gd name="T118" fmla="*/ 747 w 2788"/>
                <a:gd name="T119" fmla="*/ 802 h 1509"/>
                <a:gd name="T120" fmla="*/ 1137 w 2788"/>
                <a:gd name="T121" fmla="*/ 140 h 1509"/>
                <a:gd name="T122" fmla="*/ 910 w 2788"/>
                <a:gd name="T123" fmla="*/ 252 h 1509"/>
                <a:gd name="T124" fmla="*/ 2086 w 2788"/>
                <a:gd name="T125" fmla="*/ 992 h 1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788" h="1509">
                  <a:moveTo>
                    <a:pt x="1256" y="418"/>
                  </a:moveTo>
                  <a:cubicBezTo>
                    <a:pt x="1256" y="420"/>
                    <a:pt x="1257" y="422"/>
                    <a:pt x="1260" y="421"/>
                  </a:cubicBezTo>
                  <a:cubicBezTo>
                    <a:pt x="1258" y="426"/>
                    <a:pt x="1253" y="421"/>
                    <a:pt x="1251" y="418"/>
                  </a:cubicBezTo>
                  <a:cubicBezTo>
                    <a:pt x="1251" y="418"/>
                    <a:pt x="1252" y="417"/>
                    <a:pt x="1252" y="417"/>
                  </a:cubicBezTo>
                  <a:cubicBezTo>
                    <a:pt x="1253" y="417"/>
                    <a:pt x="1253" y="418"/>
                    <a:pt x="1254" y="418"/>
                  </a:cubicBezTo>
                  <a:cubicBezTo>
                    <a:pt x="1254" y="417"/>
                    <a:pt x="1254" y="417"/>
                    <a:pt x="1254" y="416"/>
                  </a:cubicBezTo>
                  <a:cubicBezTo>
                    <a:pt x="1255" y="416"/>
                    <a:pt x="1256" y="417"/>
                    <a:pt x="1256" y="418"/>
                  </a:cubicBezTo>
                  <a:close/>
                  <a:moveTo>
                    <a:pt x="554" y="204"/>
                  </a:moveTo>
                  <a:cubicBezTo>
                    <a:pt x="554" y="205"/>
                    <a:pt x="552" y="205"/>
                    <a:pt x="551" y="206"/>
                  </a:cubicBezTo>
                  <a:cubicBezTo>
                    <a:pt x="548" y="199"/>
                    <a:pt x="546" y="201"/>
                    <a:pt x="540" y="201"/>
                  </a:cubicBezTo>
                  <a:cubicBezTo>
                    <a:pt x="543" y="198"/>
                    <a:pt x="547" y="196"/>
                    <a:pt x="550" y="194"/>
                  </a:cubicBezTo>
                  <a:cubicBezTo>
                    <a:pt x="549" y="193"/>
                    <a:pt x="548" y="192"/>
                    <a:pt x="547" y="191"/>
                  </a:cubicBezTo>
                  <a:cubicBezTo>
                    <a:pt x="548" y="190"/>
                    <a:pt x="550" y="189"/>
                    <a:pt x="552" y="188"/>
                  </a:cubicBezTo>
                  <a:cubicBezTo>
                    <a:pt x="548" y="186"/>
                    <a:pt x="546" y="184"/>
                    <a:pt x="542" y="186"/>
                  </a:cubicBezTo>
                  <a:cubicBezTo>
                    <a:pt x="538" y="187"/>
                    <a:pt x="536" y="188"/>
                    <a:pt x="532" y="186"/>
                  </a:cubicBezTo>
                  <a:cubicBezTo>
                    <a:pt x="528" y="184"/>
                    <a:pt x="526" y="186"/>
                    <a:pt x="522" y="186"/>
                  </a:cubicBezTo>
                  <a:cubicBezTo>
                    <a:pt x="520" y="186"/>
                    <a:pt x="517" y="191"/>
                    <a:pt x="516" y="192"/>
                  </a:cubicBezTo>
                  <a:cubicBezTo>
                    <a:pt x="517" y="193"/>
                    <a:pt x="525" y="195"/>
                    <a:pt x="525" y="197"/>
                  </a:cubicBezTo>
                  <a:cubicBezTo>
                    <a:pt x="525" y="201"/>
                    <a:pt x="526" y="206"/>
                    <a:pt x="520" y="205"/>
                  </a:cubicBezTo>
                  <a:cubicBezTo>
                    <a:pt x="517" y="204"/>
                    <a:pt x="514" y="198"/>
                    <a:pt x="512" y="199"/>
                  </a:cubicBezTo>
                  <a:cubicBezTo>
                    <a:pt x="509" y="200"/>
                    <a:pt x="505" y="203"/>
                    <a:pt x="508" y="205"/>
                  </a:cubicBezTo>
                  <a:cubicBezTo>
                    <a:pt x="515" y="211"/>
                    <a:pt x="522" y="212"/>
                    <a:pt x="528" y="219"/>
                  </a:cubicBezTo>
                  <a:cubicBezTo>
                    <a:pt x="530" y="222"/>
                    <a:pt x="532" y="226"/>
                    <a:pt x="536" y="227"/>
                  </a:cubicBezTo>
                  <a:cubicBezTo>
                    <a:pt x="539" y="228"/>
                    <a:pt x="544" y="225"/>
                    <a:pt x="542" y="221"/>
                  </a:cubicBezTo>
                  <a:cubicBezTo>
                    <a:pt x="548" y="224"/>
                    <a:pt x="562" y="214"/>
                    <a:pt x="552" y="211"/>
                  </a:cubicBezTo>
                  <a:cubicBezTo>
                    <a:pt x="554" y="211"/>
                    <a:pt x="555" y="210"/>
                    <a:pt x="557" y="209"/>
                  </a:cubicBezTo>
                  <a:cubicBezTo>
                    <a:pt x="556" y="208"/>
                    <a:pt x="555" y="206"/>
                    <a:pt x="554" y="204"/>
                  </a:cubicBezTo>
                  <a:close/>
                  <a:moveTo>
                    <a:pt x="1246" y="418"/>
                  </a:moveTo>
                  <a:cubicBezTo>
                    <a:pt x="1247" y="419"/>
                    <a:pt x="1245" y="421"/>
                    <a:pt x="1247" y="423"/>
                  </a:cubicBezTo>
                  <a:cubicBezTo>
                    <a:pt x="1247" y="421"/>
                    <a:pt x="1247" y="419"/>
                    <a:pt x="1249" y="417"/>
                  </a:cubicBezTo>
                  <a:cubicBezTo>
                    <a:pt x="1248" y="417"/>
                    <a:pt x="1246" y="416"/>
                    <a:pt x="1246" y="416"/>
                  </a:cubicBezTo>
                  <a:cubicBezTo>
                    <a:pt x="1245" y="417"/>
                    <a:pt x="1246" y="417"/>
                    <a:pt x="1246" y="418"/>
                  </a:cubicBezTo>
                  <a:close/>
                  <a:moveTo>
                    <a:pt x="706" y="285"/>
                  </a:moveTo>
                  <a:cubicBezTo>
                    <a:pt x="708" y="288"/>
                    <a:pt x="716" y="292"/>
                    <a:pt x="719" y="287"/>
                  </a:cubicBezTo>
                  <a:cubicBezTo>
                    <a:pt x="722" y="282"/>
                    <a:pt x="720" y="280"/>
                    <a:pt x="721" y="275"/>
                  </a:cubicBezTo>
                  <a:cubicBezTo>
                    <a:pt x="715" y="267"/>
                    <a:pt x="699" y="279"/>
                    <a:pt x="706" y="285"/>
                  </a:cubicBezTo>
                  <a:close/>
                  <a:moveTo>
                    <a:pt x="752" y="228"/>
                  </a:moveTo>
                  <a:cubicBezTo>
                    <a:pt x="749" y="221"/>
                    <a:pt x="740" y="222"/>
                    <a:pt x="735" y="224"/>
                  </a:cubicBezTo>
                  <a:cubicBezTo>
                    <a:pt x="733" y="225"/>
                    <a:pt x="725" y="214"/>
                    <a:pt x="722" y="211"/>
                  </a:cubicBezTo>
                  <a:cubicBezTo>
                    <a:pt x="719" y="207"/>
                    <a:pt x="711" y="204"/>
                    <a:pt x="706" y="204"/>
                  </a:cubicBezTo>
                  <a:cubicBezTo>
                    <a:pt x="704" y="205"/>
                    <a:pt x="699" y="204"/>
                    <a:pt x="697" y="206"/>
                  </a:cubicBezTo>
                  <a:cubicBezTo>
                    <a:pt x="696" y="207"/>
                    <a:pt x="692" y="212"/>
                    <a:pt x="690" y="212"/>
                  </a:cubicBezTo>
                  <a:cubicBezTo>
                    <a:pt x="685" y="208"/>
                    <a:pt x="686" y="208"/>
                    <a:pt x="681" y="212"/>
                  </a:cubicBezTo>
                  <a:cubicBezTo>
                    <a:pt x="679" y="215"/>
                    <a:pt x="676" y="215"/>
                    <a:pt x="678" y="211"/>
                  </a:cubicBezTo>
                  <a:cubicBezTo>
                    <a:pt x="680" y="206"/>
                    <a:pt x="681" y="206"/>
                    <a:pt x="679" y="201"/>
                  </a:cubicBezTo>
                  <a:cubicBezTo>
                    <a:pt x="677" y="198"/>
                    <a:pt x="676" y="198"/>
                    <a:pt x="674" y="195"/>
                  </a:cubicBezTo>
                  <a:cubicBezTo>
                    <a:pt x="672" y="193"/>
                    <a:pt x="673" y="188"/>
                    <a:pt x="669" y="188"/>
                  </a:cubicBezTo>
                  <a:cubicBezTo>
                    <a:pt x="667" y="188"/>
                    <a:pt x="663" y="187"/>
                    <a:pt x="661" y="188"/>
                  </a:cubicBezTo>
                  <a:cubicBezTo>
                    <a:pt x="655" y="190"/>
                    <a:pt x="649" y="193"/>
                    <a:pt x="643" y="194"/>
                  </a:cubicBezTo>
                  <a:cubicBezTo>
                    <a:pt x="643" y="192"/>
                    <a:pt x="644" y="190"/>
                    <a:pt x="644" y="187"/>
                  </a:cubicBezTo>
                  <a:cubicBezTo>
                    <a:pt x="635" y="186"/>
                    <a:pt x="631" y="186"/>
                    <a:pt x="623" y="190"/>
                  </a:cubicBezTo>
                  <a:cubicBezTo>
                    <a:pt x="616" y="193"/>
                    <a:pt x="612" y="197"/>
                    <a:pt x="609" y="204"/>
                  </a:cubicBezTo>
                  <a:cubicBezTo>
                    <a:pt x="608" y="207"/>
                    <a:pt x="605" y="213"/>
                    <a:pt x="605" y="216"/>
                  </a:cubicBezTo>
                  <a:cubicBezTo>
                    <a:pt x="605" y="217"/>
                    <a:pt x="606" y="226"/>
                    <a:pt x="607" y="226"/>
                  </a:cubicBezTo>
                  <a:cubicBezTo>
                    <a:pt x="615" y="227"/>
                    <a:pt x="621" y="226"/>
                    <a:pt x="627" y="233"/>
                  </a:cubicBezTo>
                  <a:cubicBezTo>
                    <a:pt x="621" y="232"/>
                    <a:pt x="615" y="232"/>
                    <a:pt x="609" y="231"/>
                  </a:cubicBezTo>
                  <a:cubicBezTo>
                    <a:pt x="611" y="236"/>
                    <a:pt x="616" y="240"/>
                    <a:pt x="620" y="242"/>
                  </a:cubicBezTo>
                  <a:cubicBezTo>
                    <a:pt x="624" y="244"/>
                    <a:pt x="625" y="241"/>
                    <a:pt x="628" y="241"/>
                  </a:cubicBezTo>
                  <a:cubicBezTo>
                    <a:pt x="634" y="240"/>
                    <a:pt x="630" y="242"/>
                    <a:pt x="633" y="245"/>
                  </a:cubicBezTo>
                  <a:cubicBezTo>
                    <a:pt x="635" y="247"/>
                    <a:pt x="640" y="248"/>
                    <a:pt x="642" y="248"/>
                  </a:cubicBezTo>
                  <a:cubicBezTo>
                    <a:pt x="648" y="248"/>
                    <a:pt x="656" y="247"/>
                    <a:pt x="661" y="249"/>
                  </a:cubicBezTo>
                  <a:cubicBezTo>
                    <a:pt x="663" y="250"/>
                    <a:pt x="665" y="250"/>
                    <a:pt x="667" y="251"/>
                  </a:cubicBezTo>
                  <a:cubicBezTo>
                    <a:pt x="668" y="251"/>
                    <a:pt x="669" y="248"/>
                    <a:pt x="670" y="249"/>
                  </a:cubicBezTo>
                  <a:cubicBezTo>
                    <a:pt x="673" y="249"/>
                    <a:pt x="673" y="253"/>
                    <a:pt x="677" y="252"/>
                  </a:cubicBezTo>
                  <a:cubicBezTo>
                    <a:pt x="674" y="250"/>
                    <a:pt x="672" y="247"/>
                    <a:pt x="670" y="245"/>
                  </a:cubicBezTo>
                  <a:cubicBezTo>
                    <a:pt x="679" y="248"/>
                    <a:pt x="685" y="250"/>
                    <a:pt x="694" y="248"/>
                  </a:cubicBezTo>
                  <a:cubicBezTo>
                    <a:pt x="692" y="244"/>
                    <a:pt x="692" y="242"/>
                    <a:pt x="688" y="241"/>
                  </a:cubicBezTo>
                  <a:cubicBezTo>
                    <a:pt x="693" y="236"/>
                    <a:pt x="692" y="243"/>
                    <a:pt x="696" y="245"/>
                  </a:cubicBezTo>
                  <a:cubicBezTo>
                    <a:pt x="697" y="246"/>
                    <a:pt x="700" y="244"/>
                    <a:pt x="701" y="245"/>
                  </a:cubicBezTo>
                  <a:cubicBezTo>
                    <a:pt x="701" y="247"/>
                    <a:pt x="702" y="249"/>
                    <a:pt x="702" y="251"/>
                  </a:cubicBezTo>
                  <a:cubicBezTo>
                    <a:pt x="706" y="247"/>
                    <a:pt x="714" y="257"/>
                    <a:pt x="717" y="260"/>
                  </a:cubicBezTo>
                  <a:cubicBezTo>
                    <a:pt x="711" y="262"/>
                    <a:pt x="710" y="261"/>
                    <a:pt x="710" y="268"/>
                  </a:cubicBezTo>
                  <a:cubicBezTo>
                    <a:pt x="713" y="267"/>
                    <a:pt x="715" y="266"/>
                    <a:pt x="718" y="265"/>
                  </a:cubicBezTo>
                  <a:cubicBezTo>
                    <a:pt x="722" y="263"/>
                    <a:pt x="722" y="263"/>
                    <a:pt x="724" y="267"/>
                  </a:cubicBezTo>
                  <a:cubicBezTo>
                    <a:pt x="727" y="272"/>
                    <a:pt x="734" y="270"/>
                    <a:pt x="737" y="276"/>
                  </a:cubicBezTo>
                  <a:cubicBezTo>
                    <a:pt x="739" y="280"/>
                    <a:pt x="741" y="284"/>
                    <a:pt x="743" y="287"/>
                  </a:cubicBezTo>
                  <a:cubicBezTo>
                    <a:pt x="744" y="289"/>
                    <a:pt x="742" y="290"/>
                    <a:pt x="740" y="291"/>
                  </a:cubicBezTo>
                  <a:cubicBezTo>
                    <a:pt x="736" y="296"/>
                    <a:pt x="731" y="301"/>
                    <a:pt x="726" y="306"/>
                  </a:cubicBezTo>
                  <a:cubicBezTo>
                    <a:pt x="727" y="307"/>
                    <a:pt x="734" y="310"/>
                    <a:pt x="733" y="313"/>
                  </a:cubicBezTo>
                  <a:cubicBezTo>
                    <a:pt x="732" y="314"/>
                    <a:pt x="723" y="316"/>
                    <a:pt x="722" y="316"/>
                  </a:cubicBezTo>
                  <a:cubicBezTo>
                    <a:pt x="716" y="318"/>
                    <a:pt x="710" y="316"/>
                    <a:pt x="704" y="315"/>
                  </a:cubicBezTo>
                  <a:cubicBezTo>
                    <a:pt x="704" y="319"/>
                    <a:pt x="699" y="320"/>
                    <a:pt x="697" y="323"/>
                  </a:cubicBezTo>
                  <a:cubicBezTo>
                    <a:pt x="696" y="325"/>
                    <a:pt x="700" y="330"/>
                    <a:pt x="703" y="330"/>
                  </a:cubicBezTo>
                  <a:cubicBezTo>
                    <a:pt x="707" y="330"/>
                    <a:pt x="712" y="331"/>
                    <a:pt x="715" y="328"/>
                  </a:cubicBezTo>
                  <a:cubicBezTo>
                    <a:pt x="718" y="325"/>
                    <a:pt x="721" y="328"/>
                    <a:pt x="725" y="329"/>
                  </a:cubicBezTo>
                  <a:cubicBezTo>
                    <a:pt x="725" y="327"/>
                    <a:pt x="726" y="326"/>
                    <a:pt x="725" y="325"/>
                  </a:cubicBezTo>
                  <a:cubicBezTo>
                    <a:pt x="728" y="325"/>
                    <a:pt x="729" y="326"/>
                    <a:pt x="729" y="329"/>
                  </a:cubicBezTo>
                  <a:cubicBezTo>
                    <a:pt x="736" y="325"/>
                    <a:pt x="736" y="328"/>
                    <a:pt x="740" y="335"/>
                  </a:cubicBezTo>
                  <a:cubicBezTo>
                    <a:pt x="742" y="338"/>
                    <a:pt x="746" y="338"/>
                    <a:pt x="750" y="340"/>
                  </a:cubicBezTo>
                  <a:cubicBezTo>
                    <a:pt x="747" y="341"/>
                    <a:pt x="745" y="342"/>
                    <a:pt x="743" y="343"/>
                  </a:cubicBezTo>
                  <a:cubicBezTo>
                    <a:pt x="747" y="345"/>
                    <a:pt x="749" y="347"/>
                    <a:pt x="753" y="346"/>
                  </a:cubicBezTo>
                  <a:cubicBezTo>
                    <a:pt x="753" y="347"/>
                    <a:pt x="752" y="348"/>
                    <a:pt x="752" y="348"/>
                  </a:cubicBezTo>
                  <a:cubicBezTo>
                    <a:pt x="756" y="349"/>
                    <a:pt x="760" y="350"/>
                    <a:pt x="764" y="352"/>
                  </a:cubicBezTo>
                  <a:cubicBezTo>
                    <a:pt x="765" y="352"/>
                    <a:pt x="765" y="356"/>
                    <a:pt x="768" y="356"/>
                  </a:cubicBezTo>
                  <a:cubicBezTo>
                    <a:pt x="776" y="358"/>
                    <a:pt x="784" y="360"/>
                    <a:pt x="792" y="362"/>
                  </a:cubicBezTo>
                  <a:cubicBezTo>
                    <a:pt x="792" y="359"/>
                    <a:pt x="793" y="357"/>
                    <a:pt x="790" y="355"/>
                  </a:cubicBezTo>
                  <a:cubicBezTo>
                    <a:pt x="787" y="353"/>
                    <a:pt x="785" y="351"/>
                    <a:pt x="782" y="349"/>
                  </a:cubicBezTo>
                  <a:cubicBezTo>
                    <a:pt x="780" y="348"/>
                    <a:pt x="775" y="348"/>
                    <a:pt x="774" y="346"/>
                  </a:cubicBezTo>
                  <a:cubicBezTo>
                    <a:pt x="773" y="343"/>
                    <a:pt x="771" y="341"/>
                    <a:pt x="770" y="338"/>
                  </a:cubicBezTo>
                  <a:cubicBezTo>
                    <a:pt x="772" y="339"/>
                    <a:pt x="775" y="340"/>
                    <a:pt x="778" y="342"/>
                  </a:cubicBezTo>
                  <a:cubicBezTo>
                    <a:pt x="777" y="340"/>
                    <a:pt x="777" y="339"/>
                    <a:pt x="777" y="337"/>
                  </a:cubicBezTo>
                  <a:cubicBezTo>
                    <a:pt x="781" y="340"/>
                    <a:pt x="786" y="343"/>
                    <a:pt x="791" y="346"/>
                  </a:cubicBezTo>
                  <a:cubicBezTo>
                    <a:pt x="794" y="348"/>
                    <a:pt x="798" y="354"/>
                    <a:pt x="800" y="353"/>
                  </a:cubicBezTo>
                  <a:cubicBezTo>
                    <a:pt x="799" y="352"/>
                    <a:pt x="798" y="350"/>
                    <a:pt x="798" y="348"/>
                  </a:cubicBezTo>
                  <a:cubicBezTo>
                    <a:pt x="799" y="349"/>
                    <a:pt x="800" y="349"/>
                    <a:pt x="801" y="349"/>
                  </a:cubicBezTo>
                  <a:cubicBezTo>
                    <a:pt x="803" y="345"/>
                    <a:pt x="796" y="344"/>
                    <a:pt x="799" y="340"/>
                  </a:cubicBezTo>
                  <a:cubicBezTo>
                    <a:pt x="800" y="342"/>
                    <a:pt x="801" y="343"/>
                    <a:pt x="803" y="345"/>
                  </a:cubicBezTo>
                  <a:cubicBezTo>
                    <a:pt x="802" y="342"/>
                    <a:pt x="803" y="337"/>
                    <a:pt x="801" y="335"/>
                  </a:cubicBezTo>
                  <a:cubicBezTo>
                    <a:pt x="800" y="332"/>
                    <a:pt x="797" y="333"/>
                    <a:pt x="796" y="329"/>
                  </a:cubicBezTo>
                  <a:cubicBezTo>
                    <a:pt x="795" y="325"/>
                    <a:pt x="795" y="324"/>
                    <a:pt x="792" y="322"/>
                  </a:cubicBezTo>
                  <a:cubicBezTo>
                    <a:pt x="789" y="321"/>
                    <a:pt x="786" y="319"/>
                    <a:pt x="785" y="324"/>
                  </a:cubicBezTo>
                  <a:cubicBezTo>
                    <a:pt x="784" y="321"/>
                    <a:pt x="783" y="317"/>
                    <a:pt x="782" y="314"/>
                  </a:cubicBezTo>
                  <a:cubicBezTo>
                    <a:pt x="781" y="310"/>
                    <a:pt x="780" y="312"/>
                    <a:pt x="777" y="313"/>
                  </a:cubicBezTo>
                  <a:cubicBezTo>
                    <a:pt x="776" y="311"/>
                    <a:pt x="776" y="309"/>
                    <a:pt x="775" y="307"/>
                  </a:cubicBezTo>
                  <a:cubicBezTo>
                    <a:pt x="777" y="307"/>
                    <a:pt x="779" y="307"/>
                    <a:pt x="781" y="308"/>
                  </a:cubicBezTo>
                  <a:cubicBezTo>
                    <a:pt x="781" y="303"/>
                    <a:pt x="777" y="304"/>
                    <a:pt x="779" y="300"/>
                  </a:cubicBezTo>
                  <a:cubicBezTo>
                    <a:pt x="781" y="297"/>
                    <a:pt x="783" y="297"/>
                    <a:pt x="786" y="299"/>
                  </a:cubicBezTo>
                  <a:cubicBezTo>
                    <a:pt x="788" y="300"/>
                    <a:pt x="791" y="305"/>
                    <a:pt x="793" y="306"/>
                  </a:cubicBezTo>
                  <a:cubicBezTo>
                    <a:pt x="795" y="306"/>
                    <a:pt x="800" y="304"/>
                    <a:pt x="801" y="303"/>
                  </a:cubicBezTo>
                  <a:cubicBezTo>
                    <a:pt x="803" y="308"/>
                    <a:pt x="798" y="308"/>
                    <a:pt x="795" y="310"/>
                  </a:cubicBezTo>
                  <a:cubicBezTo>
                    <a:pt x="800" y="316"/>
                    <a:pt x="803" y="318"/>
                    <a:pt x="810" y="322"/>
                  </a:cubicBezTo>
                  <a:cubicBezTo>
                    <a:pt x="812" y="317"/>
                    <a:pt x="811" y="313"/>
                    <a:pt x="810" y="308"/>
                  </a:cubicBezTo>
                  <a:cubicBezTo>
                    <a:pt x="816" y="312"/>
                    <a:pt x="818" y="309"/>
                    <a:pt x="824" y="306"/>
                  </a:cubicBezTo>
                  <a:cubicBezTo>
                    <a:pt x="822" y="305"/>
                    <a:pt x="820" y="304"/>
                    <a:pt x="818" y="303"/>
                  </a:cubicBezTo>
                  <a:cubicBezTo>
                    <a:pt x="820" y="301"/>
                    <a:pt x="824" y="303"/>
                    <a:pt x="827" y="303"/>
                  </a:cubicBezTo>
                  <a:cubicBezTo>
                    <a:pt x="827" y="297"/>
                    <a:pt x="829" y="294"/>
                    <a:pt x="824" y="292"/>
                  </a:cubicBezTo>
                  <a:cubicBezTo>
                    <a:pt x="821" y="290"/>
                    <a:pt x="815" y="292"/>
                    <a:pt x="811" y="292"/>
                  </a:cubicBezTo>
                  <a:cubicBezTo>
                    <a:pt x="812" y="290"/>
                    <a:pt x="813" y="289"/>
                    <a:pt x="815" y="287"/>
                  </a:cubicBezTo>
                  <a:cubicBezTo>
                    <a:pt x="809" y="286"/>
                    <a:pt x="807" y="286"/>
                    <a:pt x="803" y="282"/>
                  </a:cubicBezTo>
                  <a:cubicBezTo>
                    <a:pt x="800" y="279"/>
                    <a:pt x="799" y="278"/>
                    <a:pt x="795" y="276"/>
                  </a:cubicBezTo>
                  <a:cubicBezTo>
                    <a:pt x="786" y="273"/>
                    <a:pt x="778" y="270"/>
                    <a:pt x="770" y="266"/>
                  </a:cubicBezTo>
                  <a:cubicBezTo>
                    <a:pt x="772" y="266"/>
                    <a:pt x="774" y="265"/>
                    <a:pt x="777" y="265"/>
                  </a:cubicBezTo>
                  <a:cubicBezTo>
                    <a:pt x="776" y="263"/>
                    <a:pt x="776" y="261"/>
                    <a:pt x="776" y="258"/>
                  </a:cubicBezTo>
                  <a:cubicBezTo>
                    <a:pt x="779" y="259"/>
                    <a:pt x="782" y="260"/>
                    <a:pt x="786" y="260"/>
                  </a:cubicBezTo>
                  <a:cubicBezTo>
                    <a:pt x="784" y="255"/>
                    <a:pt x="784" y="255"/>
                    <a:pt x="779" y="256"/>
                  </a:cubicBezTo>
                  <a:cubicBezTo>
                    <a:pt x="776" y="257"/>
                    <a:pt x="774" y="255"/>
                    <a:pt x="771" y="254"/>
                  </a:cubicBezTo>
                  <a:cubicBezTo>
                    <a:pt x="776" y="251"/>
                    <a:pt x="777" y="251"/>
                    <a:pt x="782" y="251"/>
                  </a:cubicBezTo>
                  <a:cubicBezTo>
                    <a:pt x="782" y="247"/>
                    <a:pt x="778" y="245"/>
                    <a:pt x="775" y="243"/>
                  </a:cubicBezTo>
                  <a:cubicBezTo>
                    <a:pt x="775" y="247"/>
                    <a:pt x="770" y="248"/>
                    <a:pt x="767" y="250"/>
                  </a:cubicBezTo>
                  <a:cubicBezTo>
                    <a:pt x="768" y="245"/>
                    <a:pt x="765" y="246"/>
                    <a:pt x="762" y="245"/>
                  </a:cubicBezTo>
                  <a:cubicBezTo>
                    <a:pt x="766" y="244"/>
                    <a:pt x="772" y="244"/>
                    <a:pt x="773" y="240"/>
                  </a:cubicBezTo>
                  <a:cubicBezTo>
                    <a:pt x="770" y="238"/>
                    <a:pt x="754" y="227"/>
                    <a:pt x="752" y="232"/>
                  </a:cubicBezTo>
                  <a:cubicBezTo>
                    <a:pt x="750" y="235"/>
                    <a:pt x="745" y="239"/>
                    <a:pt x="743" y="235"/>
                  </a:cubicBezTo>
                  <a:cubicBezTo>
                    <a:pt x="742" y="232"/>
                    <a:pt x="750" y="229"/>
                    <a:pt x="752" y="228"/>
                  </a:cubicBezTo>
                  <a:close/>
                  <a:moveTo>
                    <a:pt x="507" y="151"/>
                  </a:moveTo>
                  <a:cubicBezTo>
                    <a:pt x="505" y="151"/>
                    <a:pt x="503" y="151"/>
                    <a:pt x="502" y="153"/>
                  </a:cubicBezTo>
                  <a:cubicBezTo>
                    <a:pt x="504" y="153"/>
                    <a:pt x="506" y="153"/>
                    <a:pt x="508" y="153"/>
                  </a:cubicBezTo>
                  <a:cubicBezTo>
                    <a:pt x="501" y="158"/>
                    <a:pt x="511" y="158"/>
                    <a:pt x="515" y="157"/>
                  </a:cubicBezTo>
                  <a:cubicBezTo>
                    <a:pt x="520" y="156"/>
                    <a:pt x="525" y="156"/>
                    <a:pt x="530" y="155"/>
                  </a:cubicBezTo>
                  <a:cubicBezTo>
                    <a:pt x="529" y="157"/>
                    <a:pt x="528" y="158"/>
                    <a:pt x="526" y="158"/>
                  </a:cubicBezTo>
                  <a:cubicBezTo>
                    <a:pt x="526" y="158"/>
                    <a:pt x="527" y="158"/>
                    <a:pt x="527" y="159"/>
                  </a:cubicBezTo>
                  <a:cubicBezTo>
                    <a:pt x="525" y="159"/>
                    <a:pt x="523" y="159"/>
                    <a:pt x="522" y="161"/>
                  </a:cubicBezTo>
                  <a:cubicBezTo>
                    <a:pt x="524" y="161"/>
                    <a:pt x="526" y="162"/>
                    <a:pt x="528" y="163"/>
                  </a:cubicBezTo>
                  <a:cubicBezTo>
                    <a:pt x="527" y="163"/>
                    <a:pt x="525" y="163"/>
                    <a:pt x="524" y="163"/>
                  </a:cubicBezTo>
                  <a:cubicBezTo>
                    <a:pt x="525" y="167"/>
                    <a:pt x="527" y="166"/>
                    <a:pt x="530" y="167"/>
                  </a:cubicBezTo>
                  <a:cubicBezTo>
                    <a:pt x="532" y="168"/>
                    <a:pt x="532" y="165"/>
                    <a:pt x="534" y="165"/>
                  </a:cubicBezTo>
                  <a:cubicBezTo>
                    <a:pt x="538" y="166"/>
                    <a:pt x="544" y="168"/>
                    <a:pt x="547" y="164"/>
                  </a:cubicBezTo>
                  <a:cubicBezTo>
                    <a:pt x="546" y="163"/>
                    <a:pt x="545" y="162"/>
                    <a:pt x="543" y="161"/>
                  </a:cubicBezTo>
                  <a:cubicBezTo>
                    <a:pt x="545" y="160"/>
                    <a:pt x="546" y="159"/>
                    <a:pt x="545" y="157"/>
                  </a:cubicBezTo>
                  <a:cubicBezTo>
                    <a:pt x="546" y="158"/>
                    <a:pt x="547" y="158"/>
                    <a:pt x="548" y="159"/>
                  </a:cubicBezTo>
                  <a:cubicBezTo>
                    <a:pt x="549" y="156"/>
                    <a:pt x="547" y="155"/>
                    <a:pt x="547" y="152"/>
                  </a:cubicBezTo>
                  <a:cubicBezTo>
                    <a:pt x="546" y="150"/>
                    <a:pt x="548" y="148"/>
                    <a:pt x="548" y="146"/>
                  </a:cubicBezTo>
                  <a:cubicBezTo>
                    <a:pt x="547" y="145"/>
                    <a:pt x="545" y="140"/>
                    <a:pt x="544" y="140"/>
                  </a:cubicBezTo>
                  <a:cubicBezTo>
                    <a:pt x="542" y="139"/>
                    <a:pt x="539" y="137"/>
                    <a:pt x="537" y="138"/>
                  </a:cubicBezTo>
                  <a:cubicBezTo>
                    <a:pt x="533" y="141"/>
                    <a:pt x="529" y="137"/>
                    <a:pt x="523" y="139"/>
                  </a:cubicBezTo>
                  <a:cubicBezTo>
                    <a:pt x="517" y="141"/>
                    <a:pt x="527" y="142"/>
                    <a:pt x="528" y="145"/>
                  </a:cubicBezTo>
                  <a:cubicBezTo>
                    <a:pt x="527" y="145"/>
                    <a:pt x="526" y="145"/>
                    <a:pt x="524" y="145"/>
                  </a:cubicBezTo>
                  <a:cubicBezTo>
                    <a:pt x="526" y="147"/>
                    <a:pt x="528" y="149"/>
                    <a:pt x="529" y="152"/>
                  </a:cubicBezTo>
                  <a:cubicBezTo>
                    <a:pt x="527" y="150"/>
                    <a:pt x="511" y="135"/>
                    <a:pt x="512" y="145"/>
                  </a:cubicBezTo>
                  <a:cubicBezTo>
                    <a:pt x="513" y="145"/>
                    <a:pt x="515" y="146"/>
                    <a:pt x="516" y="146"/>
                  </a:cubicBezTo>
                  <a:cubicBezTo>
                    <a:pt x="513" y="147"/>
                    <a:pt x="513" y="151"/>
                    <a:pt x="517" y="150"/>
                  </a:cubicBezTo>
                  <a:cubicBezTo>
                    <a:pt x="516" y="153"/>
                    <a:pt x="510" y="150"/>
                    <a:pt x="507" y="151"/>
                  </a:cubicBezTo>
                  <a:close/>
                  <a:moveTo>
                    <a:pt x="507" y="255"/>
                  </a:moveTo>
                  <a:cubicBezTo>
                    <a:pt x="508" y="248"/>
                    <a:pt x="512" y="250"/>
                    <a:pt x="515" y="253"/>
                  </a:cubicBezTo>
                  <a:cubicBezTo>
                    <a:pt x="515" y="252"/>
                    <a:pt x="516" y="251"/>
                    <a:pt x="517" y="250"/>
                  </a:cubicBezTo>
                  <a:cubicBezTo>
                    <a:pt x="521" y="257"/>
                    <a:pt x="521" y="248"/>
                    <a:pt x="520" y="244"/>
                  </a:cubicBezTo>
                  <a:cubicBezTo>
                    <a:pt x="515" y="245"/>
                    <a:pt x="509" y="242"/>
                    <a:pt x="503" y="238"/>
                  </a:cubicBezTo>
                  <a:cubicBezTo>
                    <a:pt x="501" y="237"/>
                    <a:pt x="493" y="234"/>
                    <a:pt x="492" y="232"/>
                  </a:cubicBezTo>
                  <a:cubicBezTo>
                    <a:pt x="491" y="229"/>
                    <a:pt x="494" y="226"/>
                    <a:pt x="493" y="222"/>
                  </a:cubicBezTo>
                  <a:cubicBezTo>
                    <a:pt x="490" y="215"/>
                    <a:pt x="488" y="203"/>
                    <a:pt x="481" y="199"/>
                  </a:cubicBezTo>
                  <a:cubicBezTo>
                    <a:pt x="478" y="198"/>
                    <a:pt x="475" y="193"/>
                    <a:pt x="473" y="197"/>
                  </a:cubicBezTo>
                  <a:cubicBezTo>
                    <a:pt x="472" y="198"/>
                    <a:pt x="467" y="195"/>
                    <a:pt x="465" y="194"/>
                  </a:cubicBezTo>
                  <a:cubicBezTo>
                    <a:pt x="467" y="197"/>
                    <a:pt x="463" y="198"/>
                    <a:pt x="464" y="200"/>
                  </a:cubicBezTo>
                  <a:cubicBezTo>
                    <a:pt x="465" y="202"/>
                    <a:pt x="466" y="204"/>
                    <a:pt x="466" y="206"/>
                  </a:cubicBezTo>
                  <a:cubicBezTo>
                    <a:pt x="468" y="210"/>
                    <a:pt x="470" y="215"/>
                    <a:pt x="471" y="219"/>
                  </a:cubicBezTo>
                  <a:cubicBezTo>
                    <a:pt x="468" y="221"/>
                    <a:pt x="466" y="223"/>
                    <a:pt x="465" y="219"/>
                  </a:cubicBezTo>
                  <a:cubicBezTo>
                    <a:pt x="464" y="215"/>
                    <a:pt x="462" y="211"/>
                    <a:pt x="461" y="207"/>
                  </a:cubicBezTo>
                  <a:cubicBezTo>
                    <a:pt x="459" y="201"/>
                    <a:pt x="449" y="200"/>
                    <a:pt x="445" y="201"/>
                  </a:cubicBezTo>
                  <a:cubicBezTo>
                    <a:pt x="447" y="204"/>
                    <a:pt x="449" y="206"/>
                    <a:pt x="452" y="209"/>
                  </a:cubicBezTo>
                  <a:cubicBezTo>
                    <a:pt x="450" y="208"/>
                    <a:pt x="445" y="206"/>
                    <a:pt x="444" y="207"/>
                  </a:cubicBezTo>
                  <a:cubicBezTo>
                    <a:pt x="442" y="211"/>
                    <a:pt x="441" y="211"/>
                    <a:pt x="437" y="211"/>
                  </a:cubicBezTo>
                  <a:cubicBezTo>
                    <a:pt x="438" y="210"/>
                    <a:pt x="439" y="208"/>
                    <a:pt x="440" y="207"/>
                  </a:cubicBezTo>
                  <a:cubicBezTo>
                    <a:pt x="438" y="205"/>
                    <a:pt x="429" y="199"/>
                    <a:pt x="427" y="200"/>
                  </a:cubicBezTo>
                  <a:cubicBezTo>
                    <a:pt x="425" y="201"/>
                    <a:pt x="424" y="205"/>
                    <a:pt x="422" y="205"/>
                  </a:cubicBezTo>
                  <a:cubicBezTo>
                    <a:pt x="419" y="206"/>
                    <a:pt x="417" y="206"/>
                    <a:pt x="415" y="206"/>
                  </a:cubicBezTo>
                  <a:cubicBezTo>
                    <a:pt x="419" y="203"/>
                    <a:pt x="422" y="199"/>
                    <a:pt x="417" y="196"/>
                  </a:cubicBezTo>
                  <a:cubicBezTo>
                    <a:pt x="413" y="193"/>
                    <a:pt x="411" y="195"/>
                    <a:pt x="407" y="197"/>
                  </a:cubicBezTo>
                  <a:cubicBezTo>
                    <a:pt x="398" y="200"/>
                    <a:pt x="391" y="203"/>
                    <a:pt x="383" y="209"/>
                  </a:cubicBezTo>
                  <a:cubicBezTo>
                    <a:pt x="385" y="210"/>
                    <a:pt x="386" y="211"/>
                    <a:pt x="387" y="211"/>
                  </a:cubicBezTo>
                  <a:cubicBezTo>
                    <a:pt x="384" y="214"/>
                    <a:pt x="379" y="217"/>
                    <a:pt x="380" y="222"/>
                  </a:cubicBezTo>
                  <a:cubicBezTo>
                    <a:pt x="382" y="222"/>
                    <a:pt x="385" y="222"/>
                    <a:pt x="387" y="222"/>
                  </a:cubicBezTo>
                  <a:cubicBezTo>
                    <a:pt x="387" y="223"/>
                    <a:pt x="387" y="224"/>
                    <a:pt x="386" y="225"/>
                  </a:cubicBezTo>
                  <a:cubicBezTo>
                    <a:pt x="392" y="225"/>
                    <a:pt x="397" y="224"/>
                    <a:pt x="403" y="224"/>
                  </a:cubicBezTo>
                  <a:cubicBezTo>
                    <a:pt x="397" y="227"/>
                    <a:pt x="391" y="229"/>
                    <a:pt x="386" y="232"/>
                  </a:cubicBezTo>
                  <a:cubicBezTo>
                    <a:pt x="389" y="235"/>
                    <a:pt x="390" y="237"/>
                    <a:pt x="394" y="237"/>
                  </a:cubicBezTo>
                  <a:cubicBezTo>
                    <a:pt x="400" y="237"/>
                    <a:pt x="406" y="237"/>
                    <a:pt x="412" y="237"/>
                  </a:cubicBezTo>
                  <a:cubicBezTo>
                    <a:pt x="420" y="237"/>
                    <a:pt x="428" y="239"/>
                    <a:pt x="436" y="241"/>
                  </a:cubicBezTo>
                  <a:cubicBezTo>
                    <a:pt x="442" y="243"/>
                    <a:pt x="432" y="244"/>
                    <a:pt x="430" y="244"/>
                  </a:cubicBezTo>
                  <a:cubicBezTo>
                    <a:pt x="426" y="244"/>
                    <a:pt x="421" y="243"/>
                    <a:pt x="417" y="242"/>
                  </a:cubicBezTo>
                  <a:cubicBezTo>
                    <a:pt x="410" y="242"/>
                    <a:pt x="401" y="245"/>
                    <a:pt x="394" y="247"/>
                  </a:cubicBezTo>
                  <a:cubicBezTo>
                    <a:pt x="398" y="261"/>
                    <a:pt x="411" y="259"/>
                    <a:pt x="422" y="259"/>
                  </a:cubicBezTo>
                  <a:cubicBezTo>
                    <a:pt x="422" y="266"/>
                    <a:pt x="423" y="270"/>
                    <a:pt x="430" y="269"/>
                  </a:cubicBezTo>
                  <a:cubicBezTo>
                    <a:pt x="438" y="269"/>
                    <a:pt x="446" y="268"/>
                    <a:pt x="453" y="268"/>
                  </a:cubicBezTo>
                  <a:cubicBezTo>
                    <a:pt x="459" y="267"/>
                    <a:pt x="461" y="263"/>
                    <a:pt x="466" y="262"/>
                  </a:cubicBezTo>
                  <a:cubicBezTo>
                    <a:pt x="470" y="262"/>
                    <a:pt x="471" y="262"/>
                    <a:pt x="473" y="259"/>
                  </a:cubicBezTo>
                  <a:cubicBezTo>
                    <a:pt x="476" y="258"/>
                    <a:pt x="476" y="255"/>
                    <a:pt x="479" y="256"/>
                  </a:cubicBezTo>
                  <a:cubicBezTo>
                    <a:pt x="479" y="257"/>
                    <a:pt x="479" y="258"/>
                    <a:pt x="478" y="259"/>
                  </a:cubicBezTo>
                  <a:cubicBezTo>
                    <a:pt x="482" y="260"/>
                    <a:pt x="486" y="261"/>
                    <a:pt x="490" y="261"/>
                  </a:cubicBezTo>
                  <a:cubicBezTo>
                    <a:pt x="489" y="262"/>
                    <a:pt x="488" y="263"/>
                    <a:pt x="487" y="263"/>
                  </a:cubicBezTo>
                  <a:cubicBezTo>
                    <a:pt x="494" y="263"/>
                    <a:pt x="500" y="267"/>
                    <a:pt x="506" y="266"/>
                  </a:cubicBezTo>
                  <a:cubicBezTo>
                    <a:pt x="508" y="266"/>
                    <a:pt x="514" y="264"/>
                    <a:pt x="514" y="262"/>
                  </a:cubicBezTo>
                  <a:cubicBezTo>
                    <a:pt x="514" y="259"/>
                    <a:pt x="510" y="260"/>
                    <a:pt x="513" y="256"/>
                  </a:cubicBezTo>
                  <a:cubicBezTo>
                    <a:pt x="508" y="255"/>
                    <a:pt x="506" y="257"/>
                    <a:pt x="503" y="260"/>
                  </a:cubicBezTo>
                  <a:cubicBezTo>
                    <a:pt x="503" y="257"/>
                    <a:pt x="503" y="255"/>
                    <a:pt x="501" y="252"/>
                  </a:cubicBezTo>
                  <a:cubicBezTo>
                    <a:pt x="502" y="253"/>
                    <a:pt x="503" y="253"/>
                    <a:pt x="504" y="253"/>
                  </a:cubicBezTo>
                  <a:cubicBezTo>
                    <a:pt x="505" y="254"/>
                    <a:pt x="506" y="254"/>
                    <a:pt x="507" y="255"/>
                  </a:cubicBezTo>
                  <a:close/>
                  <a:moveTo>
                    <a:pt x="531" y="262"/>
                  </a:moveTo>
                  <a:cubicBezTo>
                    <a:pt x="532" y="263"/>
                    <a:pt x="534" y="265"/>
                    <a:pt x="535" y="265"/>
                  </a:cubicBezTo>
                  <a:cubicBezTo>
                    <a:pt x="535" y="264"/>
                    <a:pt x="536" y="264"/>
                    <a:pt x="536" y="263"/>
                  </a:cubicBezTo>
                  <a:cubicBezTo>
                    <a:pt x="537" y="265"/>
                    <a:pt x="538" y="266"/>
                    <a:pt x="540" y="267"/>
                  </a:cubicBezTo>
                  <a:cubicBezTo>
                    <a:pt x="540" y="266"/>
                    <a:pt x="540" y="265"/>
                    <a:pt x="540" y="265"/>
                  </a:cubicBezTo>
                  <a:cubicBezTo>
                    <a:pt x="542" y="269"/>
                    <a:pt x="549" y="270"/>
                    <a:pt x="553" y="271"/>
                  </a:cubicBezTo>
                  <a:cubicBezTo>
                    <a:pt x="557" y="271"/>
                    <a:pt x="561" y="267"/>
                    <a:pt x="565" y="265"/>
                  </a:cubicBezTo>
                  <a:cubicBezTo>
                    <a:pt x="560" y="261"/>
                    <a:pt x="556" y="257"/>
                    <a:pt x="550" y="253"/>
                  </a:cubicBezTo>
                  <a:cubicBezTo>
                    <a:pt x="547" y="251"/>
                    <a:pt x="545" y="248"/>
                    <a:pt x="542" y="251"/>
                  </a:cubicBezTo>
                  <a:cubicBezTo>
                    <a:pt x="540" y="253"/>
                    <a:pt x="537" y="255"/>
                    <a:pt x="540" y="258"/>
                  </a:cubicBezTo>
                  <a:cubicBezTo>
                    <a:pt x="540" y="258"/>
                    <a:pt x="539" y="258"/>
                    <a:pt x="538" y="258"/>
                  </a:cubicBezTo>
                  <a:cubicBezTo>
                    <a:pt x="537" y="262"/>
                    <a:pt x="533" y="259"/>
                    <a:pt x="531" y="262"/>
                  </a:cubicBezTo>
                  <a:close/>
                  <a:moveTo>
                    <a:pt x="1250" y="413"/>
                  </a:moveTo>
                  <a:cubicBezTo>
                    <a:pt x="1250" y="413"/>
                    <a:pt x="1249" y="413"/>
                    <a:pt x="1249" y="414"/>
                  </a:cubicBezTo>
                  <a:cubicBezTo>
                    <a:pt x="1249" y="414"/>
                    <a:pt x="1249" y="415"/>
                    <a:pt x="1249" y="415"/>
                  </a:cubicBezTo>
                  <a:cubicBezTo>
                    <a:pt x="1251" y="413"/>
                    <a:pt x="1252" y="412"/>
                    <a:pt x="1254" y="412"/>
                  </a:cubicBezTo>
                  <a:cubicBezTo>
                    <a:pt x="1254" y="411"/>
                    <a:pt x="1254" y="411"/>
                    <a:pt x="1253" y="410"/>
                  </a:cubicBezTo>
                  <a:cubicBezTo>
                    <a:pt x="1256" y="410"/>
                    <a:pt x="1256" y="405"/>
                    <a:pt x="1255" y="406"/>
                  </a:cubicBezTo>
                  <a:cubicBezTo>
                    <a:pt x="1252" y="407"/>
                    <a:pt x="1245" y="409"/>
                    <a:pt x="1250" y="413"/>
                  </a:cubicBezTo>
                  <a:close/>
                  <a:moveTo>
                    <a:pt x="681" y="337"/>
                  </a:moveTo>
                  <a:cubicBezTo>
                    <a:pt x="676" y="333"/>
                    <a:pt x="675" y="333"/>
                    <a:pt x="669" y="334"/>
                  </a:cubicBezTo>
                  <a:cubicBezTo>
                    <a:pt x="675" y="328"/>
                    <a:pt x="660" y="321"/>
                    <a:pt x="658" y="319"/>
                  </a:cubicBezTo>
                  <a:cubicBezTo>
                    <a:pt x="655" y="318"/>
                    <a:pt x="652" y="319"/>
                    <a:pt x="650" y="317"/>
                  </a:cubicBezTo>
                  <a:cubicBezTo>
                    <a:pt x="648" y="314"/>
                    <a:pt x="647" y="313"/>
                    <a:pt x="644" y="317"/>
                  </a:cubicBezTo>
                  <a:cubicBezTo>
                    <a:pt x="643" y="316"/>
                    <a:pt x="643" y="314"/>
                    <a:pt x="642" y="313"/>
                  </a:cubicBezTo>
                  <a:cubicBezTo>
                    <a:pt x="648" y="312"/>
                    <a:pt x="646" y="305"/>
                    <a:pt x="641" y="307"/>
                  </a:cubicBezTo>
                  <a:cubicBezTo>
                    <a:pt x="636" y="309"/>
                    <a:pt x="637" y="313"/>
                    <a:pt x="635" y="319"/>
                  </a:cubicBezTo>
                  <a:cubicBezTo>
                    <a:pt x="635" y="321"/>
                    <a:pt x="634" y="323"/>
                    <a:pt x="634" y="326"/>
                  </a:cubicBezTo>
                  <a:cubicBezTo>
                    <a:pt x="633" y="327"/>
                    <a:pt x="635" y="330"/>
                    <a:pt x="635" y="331"/>
                  </a:cubicBezTo>
                  <a:cubicBezTo>
                    <a:pt x="634" y="333"/>
                    <a:pt x="628" y="337"/>
                    <a:pt x="627" y="339"/>
                  </a:cubicBezTo>
                  <a:cubicBezTo>
                    <a:pt x="628" y="339"/>
                    <a:pt x="637" y="337"/>
                    <a:pt x="638" y="337"/>
                  </a:cubicBezTo>
                  <a:cubicBezTo>
                    <a:pt x="639" y="338"/>
                    <a:pt x="640" y="348"/>
                    <a:pt x="642" y="346"/>
                  </a:cubicBezTo>
                  <a:cubicBezTo>
                    <a:pt x="645" y="344"/>
                    <a:pt x="648" y="339"/>
                    <a:pt x="650" y="339"/>
                  </a:cubicBezTo>
                  <a:cubicBezTo>
                    <a:pt x="655" y="337"/>
                    <a:pt x="654" y="333"/>
                    <a:pt x="659" y="331"/>
                  </a:cubicBezTo>
                  <a:cubicBezTo>
                    <a:pt x="658" y="339"/>
                    <a:pt x="670" y="340"/>
                    <a:pt x="675" y="342"/>
                  </a:cubicBezTo>
                  <a:cubicBezTo>
                    <a:pt x="677" y="340"/>
                    <a:pt x="679" y="339"/>
                    <a:pt x="681" y="337"/>
                  </a:cubicBezTo>
                  <a:close/>
                  <a:moveTo>
                    <a:pt x="590" y="170"/>
                  </a:moveTo>
                  <a:cubicBezTo>
                    <a:pt x="592" y="174"/>
                    <a:pt x="597" y="170"/>
                    <a:pt x="599" y="169"/>
                  </a:cubicBezTo>
                  <a:cubicBezTo>
                    <a:pt x="601" y="173"/>
                    <a:pt x="601" y="173"/>
                    <a:pt x="605" y="174"/>
                  </a:cubicBezTo>
                  <a:cubicBezTo>
                    <a:pt x="608" y="174"/>
                    <a:pt x="611" y="175"/>
                    <a:pt x="612" y="170"/>
                  </a:cubicBezTo>
                  <a:cubicBezTo>
                    <a:pt x="612" y="171"/>
                    <a:pt x="613" y="172"/>
                    <a:pt x="614" y="173"/>
                  </a:cubicBezTo>
                  <a:cubicBezTo>
                    <a:pt x="614" y="172"/>
                    <a:pt x="615" y="170"/>
                    <a:pt x="615" y="168"/>
                  </a:cubicBezTo>
                  <a:cubicBezTo>
                    <a:pt x="619" y="170"/>
                    <a:pt x="615" y="175"/>
                    <a:pt x="619" y="175"/>
                  </a:cubicBezTo>
                  <a:cubicBezTo>
                    <a:pt x="624" y="176"/>
                    <a:pt x="629" y="176"/>
                    <a:pt x="634" y="176"/>
                  </a:cubicBezTo>
                  <a:cubicBezTo>
                    <a:pt x="633" y="175"/>
                    <a:pt x="634" y="174"/>
                    <a:pt x="634" y="173"/>
                  </a:cubicBezTo>
                  <a:cubicBezTo>
                    <a:pt x="636" y="176"/>
                    <a:pt x="643" y="177"/>
                    <a:pt x="644" y="172"/>
                  </a:cubicBezTo>
                  <a:cubicBezTo>
                    <a:pt x="645" y="177"/>
                    <a:pt x="653" y="174"/>
                    <a:pt x="656" y="174"/>
                  </a:cubicBezTo>
                  <a:cubicBezTo>
                    <a:pt x="656" y="172"/>
                    <a:pt x="655" y="170"/>
                    <a:pt x="655" y="168"/>
                  </a:cubicBezTo>
                  <a:cubicBezTo>
                    <a:pt x="660" y="168"/>
                    <a:pt x="657" y="173"/>
                    <a:pt x="661" y="174"/>
                  </a:cubicBezTo>
                  <a:cubicBezTo>
                    <a:pt x="664" y="175"/>
                    <a:pt x="666" y="177"/>
                    <a:pt x="670" y="176"/>
                  </a:cubicBezTo>
                  <a:cubicBezTo>
                    <a:pt x="672" y="176"/>
                    <a:pt x="681" y="176"/>
                    <a:pt x="681" y="174"/>
                  </a:cubicBezTo>
                  <a:cubicBezTo>
                    <a:pt x="682" y="169"/>
                    <a:pt x="684" y="169"/>
                    <a:pt x="688" y="168"/>
                  </a:cubicBezTo>
                  <a:cubicBezTo>
                    <a:pt x="686" y="166"/>
                    <a:pt x="684" y="166"/>
                    <a:pt x="681" y="165"/>
                  </a:cubicBezTo>
                  <a:cubicBezTo>
                    <a:pt x="683" y="164"/>
                    <a:pt x="685" y="163"/>
                    <a:pt x="687" y="161"/>
                  </a:cubicBezTo>
                  <a:cubicBezTo>
                    <a:pt x="679" y="155"/>
                    <a:pt x="670" y="150"/>
                    <a:pt x="661" y="153"/>
                  </a:cubicBezTo>
                  <a:cubicBezTo>
                    <a:pt x="657" y="154"/>
                    <a:pt x="653" y="152"/>
                    <a:pt x="649" y="154"/>
                  </a:cubicBezTo>
                  <a:cubicBezTo>
                    <a:pt x="644" y="155"/>
                    <a:pt x="641" y="156"/>
                    <a:pt x="636" y="157"/>
                  </a:cubicBezTo>
                  <a:cubicBezTo>
                    <a:pt x="637" y="158"/>
                    <a:pt x="638" y="159"/>
                    <a:pt x="639" y="159"/>
                  </a:cubicBezTo>
                  <a:cubicBezTo>
                    <a:pt x="634" y="158"/>
                    <a:pt x="628" y="156"/>
                    <a:pt x="624" y="156"/>
                  </a:cubicBezTo>
                  <a:cubicBezTo>
                    <a:pt x="622" y="156"/>
                    <a:pt x="620" y="159"/>
                    <a:pt x="619" y="158"/>
                  </a:cubicBezTo>
                  <a:cubicBezTo>
                    <a:pt x="616" y="157"/>
                    <a:pt x="614" y="155"/>
                    <a:pt x="612" y="154"/>
                  </a:cubicBezTo>
                  <a:cubicBezTo>
                    <a:pt x="611" y="153"/>
                    <a:pt x="602" y="148"/>
                    <a:pt x="602" y="148"/>
                  </a:cubicBezTo>
                  <a:cubicBezTo>
                    <a:pt x="601" y="145"/>
                    <a:pt x="610" y="149"/>
                    <a:pt x="611" y="145"/>
                  </a:cubicBezTo>
                  <a:cubicBezTo>
                    <a:pt x="609" y="144"/>
                    <a:pt x="606" y="143"/>
                    <a:pt x="604" y="142"/>
                  </a:cubicBezTo>
                  <a:cubicBezTo>
                    <a:pt x="600" y="142"/>
                    <a:pt x="602" y="140"/>
                    <a:pt x="599" y="138"/>
                  </a:cubicBezTo>
                  <a:cubicBezTo>
                    <a:pt x="595" y="135"/>
                    <a:pt x="590" y="139"/>
                    <a:pt x="585" y="138"/>
                  </a:cubicBezTo>
                  <a:cubicBezTo>
                    <a:pt x="581" y="137"/>
                    <a:pt x="578" y="133"/>
                    <a:pt x="574" y="133"/>
                  </a:cubicBezTo>
                  <a:cubicBezTo>
                    <a:pt x="569" y="132"/>
                    <a:pt x="563" y="130"/>
                    <a:pt x="559" y="131"/>
                  </a:cubicBezTo>
                  <a:cubicBezTo>
                    <a:pt x="551" y="133"/>
                    <a:pt x="553" y="136"/>
                    <a:pt x="558" y="141"/>
                  </a:cubicBezTo>
                  <a:cubicBezTo>
                    <a:pt x="563" y="146"/>
                    <a:pt x="566" y="145"/>
                    <a:pt x="572" y="144"/>
                  </a:cubicBezTo>
                  <a:cubicBezTo>
                    <a:pt x="577" y="144"/>
                    <a:pt x="580" y="142"/>
                    <a:pt x="584" y="146"/>
                  </a:cubicBezTo>
                  <a:cubicBezTo>
                    <a:pt x="586" y="149"/>
                    <a:pt x="592" y="154"/>
                    <a:pt x="588" y="157"/>
                  </a:cubicBezTo>
                  <a:cubicBezTo>
                    <a:pt x="586" y="163"/>
                    <a:pt x="587" y="164"/>
                    <a:pt x="590" y="170"/>
                  </a:cubicBezTo>
                  <a:close/>
                  <a:moveTo>
                    <a:pt x="725" y="278"/>
                  </a:moveTo>
                  <a:cubicBezTo>
                    <a:pt x="722" y="281"/>
                    <a:pt x="734" y="281"/>
                    <a:pt x="735" y="281"/>
                  </a:cubicBezTo>
                  <a:cubicBezTo>
                    <a:pt x="733" y="275"/>
                    <a:pt x="728" y="274"/>
                    <a:pt x="725" y="278"/>
                  </a:cubicBezTo>
                  <a:close/>
                  <a:moveTo>
                    <a:pt x="615" y="44"/>
                  </a:moveTo>
                  <a:cubicBezTo>
                    <a:pt x="611" y="47"/>
                    <a:pt x="607" y="50"/>
                    <a:pt x="603" y="53"/>
                  </a:cubicBezTo>
                  <a:cubicBezTo>
                    <a:pt x="610" y="58"/>
                    <a:pt x="616" y="54"/>
                    <a:pt x="624" y="54"/>
                  </a:cubicBezTo>
                  <a:cubicBezTo>
                    <a:pt x="631" y="54"/>
                    <a:pt x="638" y="51"/>
                    <a:pt x="644" y="49"/>
                  </a:cubicBezTo>
                  <a:cubicBezTo>
                    <a:pt x="638" y="53"/>
                    <a:pt x="634" y="55"/>
                    <a:pt x="627" y="55"/>
                  </a:cubicBezTo>
                  <a:cubicBezTo>
                    <a:pt x="620" y="56"/>
                    <a:pt x="617" y="56"/>
                    <a:pt x="611" y="59"/>
                  </a:cubicBezTo>
                  <a:cubicBezTo>
                    <a:pt x="617" y="60"/>
                    <a:pt x="624" y="64"/>
                    <a:pt x="629" y="61"/>
                  </a:cubicBezTo>
                  <a:cubicBezTo>
                    <a:pt x="637" y="56"/>
                    <a:pt x="640" y="55"/>
                    <a:pt x="649" y="54"/>
                  </a:cubicBezTo>
                  <a:cubicBezTo>
                    <a:pt x="641" y="57"/>
                    <a:pt x="638" y="58"/>
                    <a:pt x="631" y="64"/>
                  </a:cubicBezTo>
                  <a:cubicBezTo>
                    <a:pt x="637" y="64"/>
                    <a:pt x="642" y="65"/>
                    <a:pt x="648" y="65"/>
                  </a:cubicBezTo>
                  <a:cubicBezTo>
                    <a:pt x="652" y="65"/>
                    <a:pt x="653" y="66"/>
                    <a:pt x="653" y="62"/>
                  </a:cubicBezTo>
                  <a:cubicBezTo>
                    <a:pt x="654" y="60"/>
                    <a:pt x="658" y="59"/>
                    <a:pt x="660" y="59"/>
                  </a:cubicBezTo>
                  <a:cubicBezTo>
                    <a:pt x="659" y="60"/>
                    <a:pt x="658" y="61"/>
                    <a:pt x="658" y="62"/>
                  </a:cubicBezTo>
                  <a:cubicBezTo>
                    <a:pt x="661" y="61"/>
                    <a:pt x="665" y="60"/>
                    <a:pt x="668" y="59"/>
                  </a:cubicBezTo>
                  <a:cubicBezTo>
                    <a:pt x="665" y="61"/>
                    <a:pt x="663" y="63"/>
                    <a:pt x="660" y="65"/>
                  </a:cubicBezTo>
                  <a:cubicBezTo>
                    <a:pt x="664" y="64"/>
                    <a:pt x="669" y="64"/>
                    <a:pt x="673" y="63"/>
                  </a:cubicBezTo>
                  <a:cubicBezTo>
                    <a:pt x="676" y="62"/>
                    <a:pt x="682" y="62"/>
                    <a:pt x="684" y="60"/>
                  </a:cubicBezTo>
                  <a:cubicBezTo>
                    <a:pt x="691" y="54"/>
                    <a:pt x="697" y="51"/>
                    <a:pt x="705" y="48"/>
                  </a:cubicBezTo>
                  <a:cubicBezTo>
                    <a:pt x="702" y="51"/>
                    <a:pt x="698" y="54"/>
                    <a:pt x="695" y="57"/>
                  </a:cubicBezTo>
                  <a:cubicBezTo>
                    <a:pt x="697" y="58"/>
                    <a:pt x="699" y="59"/>
                    <a:pt x="701" y="60"/>
                  </a:cubicBezTo>
                  <a:cubicBezTo>
                    <a:pt x="687" y="64"/>
                    <a:pt x="673" y="67"/>
                    <a:pt x="659" y="69"/>
                  </a:cubicBezTo>
                  <a:cubicBezTo>
                    <a:pt x="664" y="74"/>
                    <a:pt x="669" y="78"/>
                    <a:pt x="673" y="82"/>
                  </a:cubicBezTo>
                  <a:cubicBezTo>
                    <a:pt x="668" y="79"/>
                    <a:pt x="660" y="72"/>
                    <a:pt x="654" y="70"/>
                  </a:cubicBezTo>
                  <a:cubicBezTo>
                    <a:pt x="653" y="70"/>
                    <a:pt x="633" y="70"/>
                    <a:pt x="634" y="69"/>
                  </a:cubicBezTo>
                  <a:cubicBezTo>
                    <a:pt x="628" y="80"/>
                    <a:pt x="639" y="80"/>
                    <a:pt x="645" y="84"/>
                  </a:cubicBezTo>
                  <a:cubicBezTo>
                    <a:pt x="651" y="88"/>
                    <a:pt x="656" y="94"/>
                    <a:pt x="659" y="101"/>
                  </a:cubicBezTo>
                  <a:cubicBezTo>
                    <a:pt x="650" y="96"/>
                    <a:pt x="636" y="94"/>
                    <a:pt x="628" y="102"/>
                  </a:cubicBezTo>
                  <a:cubicBezTo>
                    <a:pt x="621" y="110"/>
                    <a:pt x="627" y="110"/>
                    <a:pt x="634" y="112"/>
                  </a:cubicBezTo>
                  <a:cubicBezTo>
                    <a:pt x="639" y="113"/>
                    <a:pt x="643" y="107"/>
                    <a:pt x="646" y="103"/>
                  </a:cubicBezTo>
                  <a:cubicBezTo>
                    <a:pt x="644" y="111"/>
                    <a:pt x="637" y="116"/>
                    <a:pt x="645" y="122"/>
                  </a:cubicBezTo>
                  <a:cubicBezTo>
                    <a:pt x="652" y="126"/>
                    <a:pt x="660" y="117"/>
                    <a:pt x="663" y="113"/>
                  </a:cubicBezTo>
                  <a:cubicBezTo>
                    <a:pt x="657" y="122"/>
                    <a:pt x="653" y="128"/>
                    <a:pt x="642" y="125"/>
                  </a:cubicBezTo>
                  <a:cubicBezTo>
                    <a:pt x="637" y="124"/>
                    <a:pt x="637" y="118"/>
                    <a:pt x="633" y="117"/>
                  </a:cubicBezTo>
                  <a:cubicBezTo>
                    <a:pt x="628" y="116"/>
                    <a:pt x="625" y="116"/>
                    <a:pt x="620" y="118"/>
                  </a:cubicBezTo>
                  <a:cubicBezTo>
                    <a:pt x="623" y="124"/>
                    <a:pt x="623" y="124"/>
                    <a:pt x="629" y="125"/>
                  </a:cubicBezTo>
                  <a:cubicBezTo>
                    <a:pt x="625" y="130"/>
                    <a:pt x="622" y="128"/>
                    <a:pt x="617" y="131"/>
                  </a:cubicBezTo>
                  <a:cubicBezTo>
                    <a:pt x="615" y="131"/>
                    <a:pt x="611" y="132"/>
                    <a:pt x="609" y="134"/>
                  </a:cubicBezTo>
                  <a:cubicBezTo>
                    <a:pt x="608" y="135"/>
                    <a:pt x="611" y="137"/>
                    <a:pt x="609" y="139"/>
                  </a:cubicBezTo>
                  <a:cubicBezTo>
                    <a:pt x="612" y="143"/>
                    <a:pt x="613" y="140"/>
                    <a:pt x="616" y="137"/>
                  </a:cubicBezTo>
                  <a:cubicBezTo>
                    <a:pt x="617" y="142"/>
                    <a:pt x="624" y="146"/>
                    <a:pt x="626" y="140"/>
                  </a:cubicBezTo>
                  <a:cubicBezTo>
                    <a:pt x="627" y="145"/>
                    <a:pt x="630" y="142"/>
                    <a:pt x="633" y="142"/>
                  </a:cubicBezTo>
                  <a:cubicBezTo>
                    <a:pt x="637" y="143"/>
                    <a:pt x="640" y="143"/>
                    <a:pt x="644" y="143"/>
                  </a:cubicBezTo>
                  <a:cubicBezTo>
                    <a:pt x="648" y="143"/>
                    <a:pt x="649" y="139"/>
                    <a:pt x="652" y="141"/>
                  </a:cubicBezTo>
                  <a:cubicBezTo>
                    <a:pt x="654" y="141"/>
                    <a:pt x="659" y="143"/>
                    <a:pt x="658" y="138"/>
                  </a:cubicBezTo>
                  <a:cubicBezTo>
                    <a:pt x="659" y="142"/>
                    <a:pt x="667" y="146"/>
                    <a:pt x="667" y="139"/>
                  </a:cubicBezTo>
                  <a:cubicBezTo>
                    <a:pt x="670" y="143"/>
                    <a:pt x="672" y="138"/>
                    <a:pt x="674" y="140"/>
                  </a:cubicBezTo>
                  <a:cubicBezTo>
                    <a:pt x="677" y="143"/>
                    <a:pt x="676" y="144"/>
                    <a:pt x="675" y="148"/>
                  </a:cubicBezTo>
                  <a:cubicBezTo>
                    <a:pt x="680" y="147"/>
                    <a:pt x="684" y="145"/>
                    <a:pt x="689" y="144"/>
                  </a:cubicBezTo>
                  <a:cubicBezTo>
                    <a:pt x="690" y="143"/>
                    <a:pt x="691" y="141"/>
                    <a:pt x="692" y="140"/>
                  </a:cubicBezTo>
                  <a:cubicBezTo>
                    <a:pt x="693" y="140"/>
                    <a:pt x="694" y="142"/>
                    <a:pt x="696" y="142"/>
                  </a:cubicBezTo>
                  <a:cubicBezTo>
                    <a:pt x="697" y="141"/>
                    <a:pt x="701" y="141"/>
                    <a:pt x="701" y="139"/>
                  </a:cubicBezTo>
                  <a:cubicBezTo>
                    <a:pt x="700" y="138"/>
                    <a:pt x="701" y="134"/>
                    <a:pt x="699" y="133"/>
                  </a:cubicBezTo>
                  <a:cubicBezTo>
                    <a:pt x="697" y="132"/>
                    <a:pt x="696" y="130"/>
                    <a:pt x="694" y="132"/>
                  </a:cubicBezTo>
                  <a:cubicBezTo>
                    <a:pt x="691" y="134"/>
                    <a:pt x="691" y="135"/>
                    <a:pt x="689" y="132"/>
                  </a:cubicBezTo>
                  <a:cubicBezTo>
                    <a:pt x="687" y="129"/>
                    <a:pt x="695" y="123"/>
                    <a:pt x="697" y="122"/>
                  </a:cubicBezTo>
                  <a:cubicBezTo>
                    <a:pt x="702" y="118"/>
                    <a:pt x="694" y="115"/>
                    <a:pt x="696" y="114"/>
                  </a:cubicBezTo>
                  <a:cubicBezTo>
                    <a:pt x="698" y="112"/>
                    <a:pt x="704" y="116"/>
                    <a:pt x="707" y="115"/>
                  </a:cubicBezTo>
                  <a:cubicBezTo>
                    <a:pt x="713" y="113"/>
                    <a:pt x="714" y="112"/>
                    <a:pt x="718" y="107"/>
                  </a:cubicBezTo>
                  <a:cubicBezTo>
                    <a:pt x="715" y="106"/>
                    <a:pt x="712" y="105"/>
                    <a:pt x="710" y="103"/>
                  </a:cubicBezTo>
                  <a:cubicBezTo>
                    <a:pt x="714" y="103"/>
                    <a:pt x="719" y="102"/>
                    <a:pt x="724" y="101"/>
                  </a:cubicBezTo>
                  <a:cubicBezTo>
                    <a:pt x="724" y="96"/>
                    <a:pt x="712" y="95"/>
                    <a:pt x="708" y="94"/>
                  </a:cubicBezTo>
                  <a:cubicBezTo>
                    <a:pt x="714" y="94"/>
                    <a:pt x="719" y="94"/>
                    <a:pt x="724" y="94"/>
                  </a:cubicBezTo>
                  <a:cubicBezTo>
                    <a:pt x="725" y="88"/>
                    <a:pt x="710" y="90"/>
                    <a:pt x="706" y="89"/>
                  </a:cubicBezTo>
                  <a:cubicBezTo>
                    <a:pt x="716" y="88"/>
                    <a:pt x="726" y="87"/>
                    <a:pt x="735" y="85"/>
                  </a:cubicBezTo>
                  <a:cubicBezTo>
                    <a:pt x="735" y="84"/>
                    <a:pt x="734" y="82"/>
                    <a:pt x="734" y="80"/>
                  </a:cubicBezTo>
                  <a:cubicBezTo>
                    <a:pt x="737" y="81"/>
                    <a:pt x="742" y="84"/>
                    <a:pt x="745" y="82"/>
                  </a:cubicBezTo>
                  <a:cubicBezTo>
                    <a:pt x="750" y="79"/>
                    <a:pt x="752" y="78"/>
                    <a:pt x="756" y="74"/>
                  </a:cubicBezTo>
                  <a:cubicBezTo>
                    <a:pt x="752" y="73"/>
                    <a:pt x="749" y="73"/>
                    <a:pt x="745" y="73"/>
                  </a:cubicBezTo>
                  <a:cubicBezTo>
                    <a:pt x="751" y="72"/>
                    <a:pt x="756" y="71"/>
                    <a:pt x="762" y="70"/>
                  </a:cubicBezTo>
                  <a:cubicBezTo>
                    <a:pt x="767" y="69"/>
                    <a:pt x="772" y="63"/>
                    <a:pt x="777" y="60"/>
                  </a:cubicBezTo>
                  <a:cubicBezTo>
                    <a:pt x="782" y="57"/>
                    <a:pt x="801" y="52"/>
                    <a:pt x="802" y="45"/>
                  </a:cubicBezTo>
                  <a:cubicBezTo>
                    <a:pt x="787" y="48"/>
                    <a:pt x="773" y="51"/>
                    <a:pt x="759" y="54"/>
                  </a:cubicBezTo>
                  <a:cubicBezTo>
                    <a:pt x="768" y="51"/>
                    <a:pt x="776" y="48"/>
                    <a:pt x="785" y="46"/>
                  </a:cubicBezTo>
                  <a:cubicBezTo>
                    <a:pt x="780" y="45"/>
                    <a:pt x="775" y="44"/>
                    <a:pt x="770" y="43"/>
                  </a:cubicBezTo>
                  <a:cubicBezTo>
                    <a:pt x="781" y="42"/>
                    <a:pt x="792" y="42"/>
                    <a:pt x="803" y="41"/>
                  </a:cubicBezTo>
                  <a:cubicBezTo>
                    <a:pt x="811" y="40"/>
                    <a:pt x="821" y="32"/>
                    <a:pt x="829" y="28"/>
                  </a:cubicBezTo>
                  <a:cubicBezTo>
                    <a:pt x="819" y="24"/>
                    <a:pt x="810" y="22"/>
                    <a:pt x="800" y="20"/>
                  </a:cubicBezTo>
                  <a:cubicBezTo>
                    <a:pt x="791" y="19"/>
                    <a:pt x="783" y="21"/>
                    <a:pt x="774" y="23"/>
                  </a:cubicBezTo>
                  <a:cubicBezTo>
                    <a:pt x="779" y="21"/>
                    <a:pt x="784" y="18"/>
                    <a:pt x="788" y="15"/>
                  </a:cubicBezTo>
                  <a:cubicBezTo>
                    <a:pt x="779" y="14"/>
                    <a:pt x="770" y="11"/>
                    <a:pt x="761" y="11"/>
                  </a:cubicBezTo>
                  <a:cubicBezTo>
                    <a:pt x="753" y="11"/>
                    <a:pt x="743" y="14"/>
                    <a:pt x="735" y="15"/>
                  </a:cubicBezTo>
                  <a:cubicBezTo>
                    <a:pt x="736" y="18"/>
                    <a:pt x="737" y="20"/>
                    <a:pt x="739" y="22"/>
                  </a:cubicBezTo>
                  <a:cubicBezTo>
                    <a:pt x="734" y="19"/>
                    <a:pt x="729" y="14"/>
                    <a:pt x="724" y="14"/>
                  </a:cubicBezTo>
                  <a:cubicBezTo>
                    <a:pt x="717" y="14"/>
                    <a:pt x="710" y="13"/>
                    <a:pt x="703" y="13"/>
                  </a:cubicBezTo>
                  <a:cubicBezTo>
                    <a:pt x="708" y="17"/>
                    <a:pt x="712" y="20"/>
                    <a:pt x="716" y="24"/>
                  </a:cubicBezTo>
                  <a:cubicBezTo>
                    <a:pt x="711" y="22"/>
                    <a:pt x="706" y="20"/>
                    <a:pt x="701" y="18"/>
                  </a:cubicBezTo>
                  <a:cubicBezTo>
                    <a:pt x="698" y="17"/>
                    <a:pt x="690" y="14"/>
                    <a:pt x="688" y="15"/>
                  </a:cubicBezTo>
                  <a:cubicBezTo>
                    <a:pt x="686" y="16"/>
                    <a:pt x="685" y="19"/>
                    <a:pt x="683" y="19"/>
                  </a:cubicBezTo>
                  <a:cubicBezTo>
                    <a:pt x="680" y="19"/>
                    <a:pt x="677" y="19"/>
                    <a:pt x="673" y="19"/>
                  </a:cubicBezTo>
                  <a:cubicBezTo>
                    <a:pt x="670" y="20"/>
                    <a:pt x="666" y="25"/>
                    <a:pt x="663" y="27"/>
                  </a:cubicBezTo>
                  <a:cubicBezTo>
                    <a:pt x="671" y="32"/>
                    <a:pt x="679" y="36"/>
                    <a:pt x="688" y="41"/>
                  </a:cubicBezTo>
                  <a:cubicBezTo>
                    <a:pt x="679" y="38"/>
                    <a:pt x="669" y="36"/>
                    <a:pt x="660" y="34"/>
                  </a:cubicBezTo>
                  <a:cubicBezTo>
                    <a:pt x="656" y="33"/>
                    <a:pt x="652" y="28"/>
                    <a:pt x="648" y="26"/>
                  </a:cubicBezTo>
                  <a:cubicBezTo>
                    <a:pt x="646" y="24"/>
                    <a:pt x="641" y="25"/>
                    <a:pt x="638" y="25"/>
                  </a:cubicBezTo>
                  <a:cubicBezTo>
                    <a:pt x="639" y="27"/>
                    <a:pt x="639" y="29"/>
                    <a:pt x="640" y="30"/>
                  </a:cubicBezTo>
                  <a:cubicBezTo>
                    <a:pt x="637" y="30"/>
                    <a:pt x="633" y="31"/>
                    <a:pt x="630" y="31"/>
                  </a:cubicBezTo>
                  <a:cubicBezTo>
                    <a:pt x="632" y="32"/>
                    <a:pt x="634" y="33"/>
                    <a:pt x="637" y="34"/>
                  </a:cubicBezTo>
                  <a:cubicBezTo>
                    <a:pt x="628" y="35"/>
                    <a:pt x="615" y="29"/>
                    <a:pt x="611" y="40"/>
                  </a:cubicBezTo>
                  <a:cubicBezTo>
                    <a:pt x="604" y="35"/>
                    <a:pt x="596" y="39"/>
                    <a:pt x="590" y="43"/>
                  </a:cubicBezTo>
                  <a:cubicBezTo>
                    <a:pt x="594" y="45"/>
                    <a:pt x="598" y="47"/>
                    <a:pt x="602" y="49"/>
                  </a:cubicBezTo>
                  <a:cubicBezTo>
                    <a:pt x="607" y="47"/>
                    <a:pt x="611" y="46"/>
                    <a:pt x="615" y="44"/>
                  </a:cubicBezTo>
                  <a:close/>
                  <a:moveTo>
                    <a:pt x="521" y="118"/>
                  </a:moveTo>
                  <a:cubicBezTo>
                    <a:pt x="518" y="115"/>
                    <a:pt x="515" y="115"/>
                    <a:pt x="511" y="116"/>
                  </a:cubicBezTo>
                  <a:cubicBezTo>
                    <a:pt x="507" y="117"/>
                    <a:pt x="509" y="120"/>
                    <a:pt x="512" y="120"/>
                  </a:cubicBezTo>
                  <a:cubicBezTo>
                    <a:pt x="515" y="119"/>
                    <a:pt x="518" y="117"/>
                    <a:pt x="521" y="118"/>
                  </a:cubicBezTo>
                  <a:close/>
                  <a:moveTo>
                    <a:pt x="684" y="367"/>
                  </a:moveTo>
                  <a:cubicBezTo>
                    <a:pt x="687" y="365"/>
                    <a:pt x="694" y="358"/>
                    <a:pt x="687" y="356"/>
                  </a:cubicBezTo>
                  <a:cubicBezTo>
                    <a:pt x="684" y="355"/>
                    <a:pt x="681" y="358"/>
                    <a:pt x="681" y="360"/>
                  </a:cubicBezTo>
                  <a:cubicBezTo>
                    <a:pt x="681" y="364"/>
                    <a:pt x="682" y="364"/>
                    <a:pt x="684" y="367"/>
                  </a:cubicBezTo>
                  <a:close/>
                  <a:moveTo>
                    <a:pt x="1228" y="486"/>
                  </a:moveTo>
                  <a:cubicBezTo>
                    <a:pt x="1227" y="486"/>
                    <a:pt x="1227" y="487"/>
                    <a:pt x="1226" y="488"/>
                  </a:cubicBezTo>
                  <a:cubicBezTo>
                    <a:pt x="1233" y="494"/>
                    <a:pt x="1243" y="483"/>
                    <a:pt x="1249" y="481"/>
                  </a:cubicBezTo>
                  <a:cubicBezTo>
                    <a:pt x="1252" y="480"/>
                    <a:pt x="1253" y="482"/>
                    <a:pt x="1254" y="479"/>
                  </a:cubicBezTo>
                  <a:cubicBezTo>
                    <a:pt x="1255" y="477"/>
                    <a:pt x="1256" y="474"/>
                    <a:pt x="1257" y="472"/>
                  </a:cubicBezTo>
                  <a:cubicBezTo>
                    <a:pt x="1258" y="468"/>
                    <a:pt x="1256" y="464"/>
                    <a:pt x="1254" y="461"/>
                  </a:cubicBezTo>
                  <a:cubicBezTo>
                    <a:pt x="1259" y="458"/>
                    <a:pt x="1260" y="458"/>
                    <a:pt x="1261" y="452"/>
                  </a:cubicBezTo>
                  <a:cubicBezTo>
                    <a:pt x="1258" y="453"/>
                    <a:pt x="1257" y="448"/>
                    <a:pt x="1256" y="446"/>
                  </a:cubicBezTo>
                  <a:cubicBezTo>
                    <a:pt x="1254" y="444"/>
                    <a:pt x="1250" y="447"/>
                    <a:pt x="1248" y="447"/>
                  </a:cubicBezTo>
                  <a:cubicBezTo>
                    <a:pt x="1249" y="446"/>
                    <a:pt x="1249" y="446"/>
                    <a:pt x="1249" y="445"/>
                  </a:cubicBezTo>
                  <a:cubicBezTo>
                    <a:pt x="1244" y="442"/>
                    <a:pt x="1239" y="448"/>
                    <a:pt x="1236" y="452"/>
                  </a:cubicBezTo>
                  <a:cubicBezTo>
                    <a:pt x="1238" y="453"/>
                    <a:pt x="1240" y="453"/>
                    <a:pt x="1241" y="454"/>
                  </a:cubicBezTo>
                  <a:cubicBezTo>
                    <a:pt x="1239" y="456"/>
                    <a:pt x="1238" y="458"/>
                    <a:pt x="1235" y="457"/>
                  </a:cubicBezTo>
                  <a:cubicBezTo>
                    <a:pt x="1233" y="456"/>
                    <a:pt x="1231" y="455"/>
                    <a:pt x="1229" y="456"/>
                  </a:cubicBezTo>
                  <a:cubicBezTo>
                    <a:pt x="1226" y="458"/>
                    <a:pt x="1227" y="458"/>
                    <a:pt x="1228" y="462"/>
                  </a:cubicBezTo>
                  <a:cubicBezTo>
                    <a:pt x="1229" y="463"/>
                    <a:pt x="1226" y="465"/>
                    <a:pt x="1225" y="466"/>
                  </a:cubicBezTo>
                  <a:cubicBezTo>
                    <a:pt x="1228" y="467"/>
                    <a:pt x="1230" y="469"/>
                    <a:pt x="1234" y="469"/>
                  </a:cubicBezTo>
                  <a:cubicBezTo>
                    <a:pt x="1232" y="471"/>
                    <a:pt x="1229" y="473"/>
                    <a:pt x="1227" y="477"/>
                  </a:cubicBezTo>
                  <a:cubicBezTo>
                    <a:pt x="1230" y="476"/>
                    <a:pt x="1233" y="474"/>
                    <a:pt x="1236" y="476"/>
                  </a:cubicBezTo>
                  <a:cubicBezTo>
                    <a:pt x="1234" y="476"/>
                    <a:pt x="1230" y="476"/>
                    <a:pt x="1228" y="478"/>
                  </a:cubicBezTo>
                  <a:cubicBezTo>
                    <a:pt x="1227" y="480"/>
                    <a:pt x="1225" y="481"/>
                    <a:pt x="1223" y="481"/>
                  </a:cubicBezTo>
                  <a:cubicBezTo>
                    <a:pt x="1224" y="481"/>
                    <a:pt x="1226" y="482"/>
                    <a:pt x="1227" y="482"/>
                  </a:cubicBezTo>
                  <a:cubicBezTo>
                    <a:pt x="1226" y="483"/>
                    <a:pt x="1224" y="484"/>
                    <a:pt x="1223" y="484"/>
                  </a:cubicBezTo>
                  <a:cubicBezTo>
                    <a:pt x="1225" y="485"/>
                    <a:pt x="1226" y="485"/>
                    <a:pt x="1228" y="486"/>
                  </a:cubicBezTo>
                  <a:close/>
                  <a:moveTo>
                    <a:pt x="652" y="356"/>
                  </a:moveTo>
                  <a:cubicBezTo>
                    <a:pt x="653" y="356"/>
                    <a:pt x="653" y="359"/>
                    <a:pt x="654" y="359"/>
                  </a:cubicBezTo>
                  <a:cubicBezTo>
                    <a:pt x="661" y="359"/>
                    <a:pt x="668" y="356"/>
                    <a:pt x="669" y="348"/>
                  </a:cubicBezTo>
                  <a:cubicBezTo>
                    <a:pt x="667" y="348"/>
                    <a:pt x="666" y="348"/>
                    <a:pt x="664" y="348"/>
                  </a:cubicBezTo>
                  <a:cubicBezTo>
                    <a:pt x="660" y="348"/>
                    <a:pt x="658" y="348"/>
                    <a:pt x="654" y="351"/>
                  </a:cubicBezTo>
                  <a:cubicBezTo>
                    <a:pt x="652" y="353"/>
                    <a:pt x="651" y="353"/>
                    <a:pt x="652" y="356"/>
                  </a:cubicBezTo>
                  <a:close/>
                  <a:moveTo>
                    <a:pt x="578" y="165"/>
                  </a:moveTo>
                  <a:cubicBezTo>
                    <a:pt x="577" y="161"/>
                    <a:pt x="573" y="154"/>
                    <a:pt x="568" y="156"/>
                  </a:cubicBezTo>
                  <a:cubicBezTo>
                    <a:pt x="565" y="157"/>
                    <a:pt x="552" y="159"/>
                    <a:pt x="554" y="166"/>
                  </a:cubicBezTo>
                  <a:cubicBezTo>
                    <a:pt x="555" y="168"/>
                    <a:pt x="566" y="172"/>
                    <a:pt x="568" y="174"/>
                  </a:cubicBezTo>
                  <a:cubicBezTo>
                    <a:pt x="574" y="173"/>
                    <a:pt x="580" y="174"/>
                    <a:pt x="578" y="165"/>
                  </a:cubicBezTo>
                  <a:close/>
                  <a:moveTo>
                    <a:pt x="489" y="98"/>
                  </a:moveTo>
                  <a:cubicBezTo>
                    <a:pt x="493" y="99"/>
                    <a:pt x="494" y="93"/>
                    <a:pt x="498" y="96"/>
                  </a:cubicBezTo>
                  <a:cubicBezTo>
                    <a:pt x="497" y="97"/>
                    <a:pt x="496" y="98"/>
                    <a:pt x="496" y="98"/>
                  </a:cubicBezTo>
                  <a:cubicBezTo>
                    <a:pt x="498" y="99"/>
                    <a:pt x="500" y="99"/>
                    <a:pt x="502" y="100"/>
                  </a:cubicBezTo>
                  <a:cubicBezTo>
                    <a:pt x="502" y="106"/>
                    <a:pt x="493" y="101"/>
                    <a:pt x="489" y="104"/>
                  </a:cubicBezTo>
                  <a:cubicBezTo>
                    <a:pt x="490" y="116"/>
                    <a:pt x="503" y="104"/>
                    <a:pt x="506" y="107"/>
                  </a:cubicBezTo>
                  <a:cubicBezTo>
                    <a:pt x="508" y="110"/>
                    <a:pt x="513" y="109"/>
                    <a:pt x="517" y="110"/>
                  </a:cubicBezTo>
                  <a:cubicBezTo>
                    <a:pt x="521" y="110"/>
                    <a:pt x="521" y="112"/>
                    <a:pt x="523" y="116"/>
                  </a:cubicBezTo>
                  <a:cubicBezTo>
                    <a:pt x="525" y="119"/>
                    <a:pt x="541" y="119"/>
                    <a:pt x="533" y="109"/>
                  </a:cubicBezTo>
                  <a:cubicBezTo>
                    <a:pt x="532" y="108"/>
                    <a:pt x="529" y="106"/>
                    <a:pt x="529" y="104"/>
                  </a:cubicBezTo>
                  <a:cubicBezTo>
                    <a:pt x="530" y="102"/>
                    <a:pt x="530" y="102"/>
                    <a:pt x="528" y="100"/>
                  </a:cubicBezTo>
                  <a:cubicBezTo>
                    <a:pt x="525" y="97"/>
                    <a:pt x="524" y="98"/>
                    <a:pt x="520" y="99"/>
                  </a:cubicBezTo>
                  <a:cubicBezTo>
                    <a:pt x="521" y="90"/>
                    <a:pt x="510" y="95"/>
                    <a:pt x="507" y="96"/>
                  </a:cubicBezTo>
                  <a:cubicBezTo>
                    <a:pt x="505" y="91"/>
                    <a:pt x="503" y="87"/>
                    <a:pt x="497" y="88"/>
                  </a:cubicBezTo>
                  <a:cubicBezTo>
                    <a:pt x="490" y="89"/>
                    <a:pt x="486" y="87"/>
                    <a:pt x="484" y="94"/>
                  </a:cubicBezTo>
                  <a:cubicBezTo>
                    <a:pt x="486" y="94"/>
                    <a:pt x="488" y="94"/>
                    <a:pt x="491" y="94"/>
                  </a:cubicBezTo>
                  <a:cubicBezTo>
                    <a:pt x="490" y="95"/>
                    <a:pt x="489" y="97"/>
                    <a:pt x="489" y="98"/>
                  </a:cubicBezTo>
                  <a:close/>
                  <a:moveTo>
                    <a:pt x="491" y="129"/>
                  </a:moveTo>
                  <a:cubicBezTo>
                    <a:pt x="493" y="132"/>
                    <a:pt x="495" y="128"/>
                    <a:pt x="493" y="126"/>
                  </a:cubicBezTo>
                  <a:cubicBezTo>
                    <a:pt x="491" y="124"/>
                    <a:pt x="490" y="123"/>
                    <a:pt x="488" y="121"/>
                  </a:cubicBezTo>
                  <a:cubicBezTo>
                    <a:pt x="486" y="120"/>
                    <a:pt x="484" y="117"/>
                    <a:pt x="481" y="118"/>
                  </a:cubicBezTo>
                  <a:cubicBezTo>
                    <a:pt x="481" y="121"/>
                    <a:pt x="482" y="123"/>
                    <a:pt x="483" y="125"/>
                  </a:cubicBezTo>
                  <a:cubicBezTo>
                    <a:pt x="485" y="127"/>
                    <a:pt x="489" y="128"/>
                    <a:pt x="491" y="129"/>
                  </a:cubicBezTo>
                  <a:close/>
                  <a:moveTo>
                    <a:pt x="537" y="75"/>
                  </a:moveTo>
                  <a:cubicBezTo>
                    <a:pt x="535" y="71"/>
                    <a:pt x="524" y="72"/>
                    <a:pt x="527" y="78"/>
                  </a:cubicBezTo>
                  <a:cubicBezTo>
                    <a:pt x="533" y="80"/>
                    <a:pt x="541" y="85"/>
                    <a:pt x="537" y="75"/>
                  </a:cubicBezTo>
                  <a:close/>
                  <a:moveTo>
                    <a:pt x="552" y="111"/>
                  </a:moveTo>
                  <a:cubicBezTo>
                    <a:pt x="550" y="112"/>
                    <a:pt x="548" y="112"/>
                    <a:pt x="545" y="113"/>
                  </a:cubicBezTo>
                  <a:cubicBezTo>
                    <a:pt x="547" y="114"/>
                    <a:pt x="551" y="118"/>
                    <a:pt x="551" y="118"/>
                  </a:cubicBezTo>
                  <a:cubicBezTo>
                    <a:pt x="554" y="118"/>
                    <a:pt x="556" y="117"/>
                    <a:pt x="558" y="116"/>
                  </a:cubicBezTo>
                  <a:cubicBezTo>
                    <a:pt x="561" y="115"/>
                    <a:pt x="566" y="115"/>
                    <a:pt x="567" y="113"/>
                  </a:cubicBezTo>
                  <a:cubicBezTo>
                    <a:pt x="568" y="111"/>
                    <a:pt x="565" y="109"/>
                    <a:pt x="568" y="106"/>
                  </a:cubicBezTo>
                  <a:cubicBezTo>
                    <a:pt x="565" y="105"/>
                    <a:pt x="561" y="105"/>
                    <a:pt x="559" y="104"/>
                  </a:cubicBezTo>
                  <a:cubicBezTo>
                    <a:pt x="557" y="104"/>
                    <a:pt x="555" y="101"/>
                    <a:pt x="552" y="100"/>
                  </a:cubicBezTo>
                  <a:cubicBezTo>
                    <a:pt x="549" y="98"/>
                    <a:pt x="536" y="96"/>
                    <a:pt x="543" y="104"/>
                  </a:cubicBezTo>
                  <a:cubicBezTo>
                    <a:pt x="542" y="104"/>
                    <a:pt x="541" y="104"/>
                    <a:pt x="541" y="104"/>
                  </a:cubicBezTo>
                  <a:cubicBezTo>
                    <a:pt x="542" y="111"/>
                    <a:pt x="548" y="108"/>
                    <a:pt x="552" y="111"/>
                  </a:cubicBezTo>
                  <a:close/>
                  <a:moveTo>
                    <a:pt x="434" y="114"/>
                  </a:moveTo>
                  <a:cubicBezTo>
                    <a:pt x="427" y="115"/>
                    <a:pt x="424" y="114"/>
                    <a:pt x="426" y="122"/>
                  </a:cubicBezTo>
                  <a:cubicBezTo>
                    <a:pt x="429" y="122"/>
                    <a:pt x="432" y="127"/>
                    <a:pt x="434" y="126"/>
                  </a:cubicBezTo>
                  <a:cubicBezTo>
                    <a:pt x="439" y="125"/>
                    <a:pt x="443" y="124"/>
                    <a:pt x="447" y="123"/>
                  </a:cubicBezTo>
                  <a:cubicBezTo>
                    <a:pt x="450" y="122"/>
                    <a:pt x="449" y="121"/>
                    <a:pt x="450" y="119"/>
                  </a:cubicBezTo>
                  <a:cubicBezTo>
                    <a:pt x="450" y="117"/>
                    <a:pt x="445" y="118"/>
                    <a:pt x="444" y="116"/>
                  </a:cubicBezTo>
                  <a:cubicBezTo>
                    <a:pt x="447" y="116"/>
                    <a:pt x="451" y="115"/>
                    <a:pt x="453" y="112"/>
                  </a:cubicBezTo>
                  <a:cubicBezTo>
                    <a:pt x="448" y="110"/>
                    <a:pt x="440" y="113"/>
                    <a:pt x="434" y="114"/>
                  </a:cubicBezTo>
                  <a:close/>
                  <a:moveTo>
                    <a:pt x="448" y="144"/>
                  </a:moveTo>
                  <a:cubicBezTo>
                    <a:pt x="450" y="146"/>
                    <a:pt x="453" y="147"/>
                    <a:pt x="456" y="149"/>
                  </a:cubicBezTo>
                  <a:cubicBezTo>
                    <a:pt x="454" y="150"/>
                    <a:pt x="452" y="151"/>
                    <a:pt x="450" y="151"/>
                  </a:cubicBezTo>
                  <a:cubicBezTo>
                    <a:pt x="452" y="152"/>
                    <a:pt x="459" y="154"/>
                    <a:pt x="459" y="156"/>
                  </a:cubicBezTo>
                  <a:cubicBezTo>
                    <a:pt x="459" y="161"/>
                    <a:pt x="454" y="158"/>
                    <a:pt x="450" y="158"/>
                  </a:cubicBezTo>
                  <a:cubicBezTo>
                    <a:pt x="449" y="158"/>
                    <a:pt x="441" y="159"/>
                    <a:pt x="440" y="157"/>
                  </a:cubicBezTo>
                  <a:cubicBezTo>
                    <a:pt x="439" y="152"/>
                    <a:pt x="438" y="152"/>
                    <a:pt x="434" y="153"/>
                  </a:cubicBezTo>
                  <a:cubicBezTo>
                    <a:pt x="434" y="152"/>
                    <a:pt x="435" y="152"/>
                    <a:pt x="436" y="151"/>
                  </a:cubicBezTo>
                  <a:cubicBezTo>
                    <a:pt x="433" y="149"/>
                    <a:pt x="429" y="144"/>
                    <a:pt x="425" y="145"/>
                  </a:cubicBezTo>
                  <a:cubicBezTo>
                    <a:pt x="418" y="146"/>
                    <a:pt x="421" y="143"/>
                    <a:pt x="415" y="141"/>
                  </a:cubicBezTo>
                  <a:cubicBezTo>
                    <a:pt x="414" y="140"/>
                    <a:pt x="405" y="141"/>
                    <a:pt x="405" y="143"/>
                  </a:cubicBezTo>
                  <a:cubicBezTo>
                    <a:pt x="405" y="145"/>
                    <a:pt x="412" y="146"/>
                    <a:pt x="414" y="147"/>
                  </a:cubicBezTo>
                  <a:cubicBezTo>
                    <a:pt x="408" y="146"/>
                    <a:pt x="404" y="146"/>
                    <a:pt x="398" y="148"/>
                  </a:cubicBezTo>
                  <a:cubicBezTo>
                    <a:pt x="398" y="151"/>
                    <a:pt x="398" y="151"/>
                    <a:pt x="398" y="151"/>
                  </a:cubicBezTo>
                  <a:cubicBezTo>
                    <a:pt x="402" y="153"/>
                    <a:pt x="409" y="151"/>
                    <a:pt x="413" y="151"/>
                  </a:cubicBezTo>
                  <a:cubicBezTo>
                    <a:pt x="411" y="152"/>
                    <a:pt x="394" y="151"/>
                    <a:pt x="394" y="156"/>
                  </a:cubicBezTo>
                  <a:cubicBezTo>
                    <a:pt x="395" y="160"/>
                    <a:pt x="409" y="155"/>
                    <a:pt x="411" y="155"/>
                  </a:cubicBezTo>
                  <a:cubicBezTo>
                    <a:pt x="405" y="159"/>
                    <a:pt x="394" y="156"/>
                    <a:pt x="391" y="162"/>
                  </a:cubicBezTo>
                  <a:cubicBezTo>
                    <a:pt x="395" y="164"/>
                    <a:pt x="397" y="165"/>
                    <a:pt x="402" y="163"/>
                  </a:cubicBezTo>
                  <a:cubicBezTo>
                    <a:pt x="402" y="164"/>
                    <a:pt x="402" y="165"/>
                    <a:pt x="402" y="166"/>
                  </a:cubicBezTo>
                  <a:cubicBezTo>
                    <a:pt x="403" y="166"/>
                    <a:pt x="405" y="167"/>
                    <a:pt x="407" y="167"/>
                  </a:cubicBezTo>
                  <a:cubicBezTo>
                    <a:pt x="406" y="163"/>
                    <a:pt x="410" y="164"/>
                    <a:pt x="411" y="168"/>
                  </a:cubicBezTo>
                  <a:cubicBezTo>
                    <a:pt x="416" y="165"/>
                    <a:pt x="417" y="164"/>
                    <a:pt x="419" y="158"/>
                  </a:cubicBezTo>
                  <a:cubicBezTo>
                    <a:pt x="422" y="160"/>
                    <a:pt x="421" y="162"/>
                    <a:pt x="420" y="165"/>
                  </a:cubicBezTo>
                  <a:cubicBezTo>
                    <a:pt x="423" y="165"/>
                    <a:pt x="429" y="167"/>
                    <a:pt x="430" y="163"/>
                  </a:cubicBezTo>
                  <a:cubicBezTo>
                    <a:pt x="432" y="167"/>
                    <a:pt x="438" y="165"/>
                    <a:pt x="441" y="162"/>
                  </a:cubicBezTo>
                  <a:cubicBezTo>
                    <a:pt x="436" y="169"/>
                    <a:pt x="424" y="170"/>
                    <a:pt x="416" y="172"/>
                  </a:cubicBezTo>
                  <a:cubicBezTo>
                    <a:pt x="426" y="179"/>
                    <a:pt x="430" y="177"/>
                    <a:pt x="440" y="173"/>
                  </a:cubicBezTo>
                  <a:cubicBezTo>
                    <a:pt x="446" y="171"/>
                    <a:pt x="452" y="169"/>
                    <a:pt x="457" y="167"/>
                  </a:cubicBezTo>
                  <a:cubicBezTo>
                    <a:pt x="461" y="165"/>
                    <a:pt x="463" y="168"/>
                    <a:pt x="466" y="168"/>
                  </a:cubicBezTo>
                  <a:cubicBezTo>
                    <a:pt x="467" y="168"/>
                    <a:pt x="468" y="165"/>
                    <a:pt x="470" y="165"/>
                  </a:cubicBezTo>
                  <a:cubicBezTo>
                    <a:pt x="473" y="165"/>
                    <a:pt x="476" y="165"/>
                    <a:pt x="479" y="165"/>
                  </a:cubicBezTo>
                  <a:cubicBezTo>
                    <a:pt x="482" y="165"/>
                    <a:pt x="484" y="161"/>
                    <a:pt x="485" y="157"/>
                  </a:cubicBezTo>
                  <a:cubicBezTo>
                    <a:pt x="486" y="152"/>
                    <a:pt x="485" y="148"/>
                    <a:pt x="479" y="149"/>
                  </a:cubicBezTo>
                  <a:cubicBezTo>
                    <a:pt x="471" y="150"/>
                    <a:pt x="478" y="152"/>
                    <a:pt x="475" y="156"/>
                  </a:cubicBezTo>
                  <a:cubicBezTo>
                    <a:pt x="473" y="152"/>
                    <a:pt x="472" y="151"/>
                    <a:pt x="469" y="150"/>
                  </a:cubicBezTo>
                  <a:cubicBezTo>
                    <a:pt x="467" y="149"/>
                    <a:pt x="466" y="145"/>
                    <a:pt x="464" y="144"/>
                  </a:cubicBezTo>
                  <a:cubicBezTo>
                    <a:pt x="461" y="141"/>
                    <a:pt x="463" y="132"/>
                    <a:pt x="456" y="135"/>
                  </a:cubicBezTo>
                  <a:cubicBezTo>
                    <a:pt x="453" y="139"/>
                    <a:pt x="451" y="141"/>
                    <a:pt x="448" y="144"/>
                  </a:cubicBezTo>
                  <a:close/>
                  <a:moveTo>
                    <a:pt x="553" y="74"/>
                  </a:moveTo>
                  <a:cubicBezTo>
                    <a:pt x="554" y="83"/>
                    <a:pt x="564" y="83"/>
                    <a:pt x="570" y="81"/>
                  </a:cubicBezTo>
                  <a:cubicBezTo>
                    <a:pt x="568" y="84"/>
                    <a:pt x="565" y="84"/>
                    <a:pt x="562" y="84"/>
                  </a:cubicBezTo>
                  <a:cubicBezTo>
                    <a:pt x="560" y="84"/>
                    <a:pt x="560" y="88"/>
                    <a:pt x="563" y="87"/>
                  </a:cubicBezTo>
                  <a:cubicBezTo>
                    <a:pt x="565" y="87"/>
                    <a:pt x="565" y="91"/>
                    <a:pt x="568" y="89"/>
                  </a:cubicBezTo>
                  <a:cubicBezTo>
                    <a:pt x="570" y="88"/>
                    <a:pt x="571" y="86"/>
                    <a:pt x="573" y="87"/>
                  </a:cubicBezTo>
                  <a:cubicBezTo>
                    <a:pt x="573" y="88"/>
                    <a:pt x="573" y="89"/>
                    <a:pt x="573" y="89"/>
                  </a:cubicBezTo>
                  <a:cubicBezTo>
                    <a:pt x="576" y="91"/>
                    <a:pt x="577" y="88"/>
                    <a:pt x="579" y="87"/>
                  </a:cubicBezTo>
                  <a:cubicBezTo>
                    <a:pt x="580" y="87"/>
                    <a:pt x="582" y="90"/>
                    <a:pt x="582" y="86"/>
                  </a:cubicBezTo>
                  <a:cubicBezTo>
                    <a:pt x="586" y="88"/>
                    <a:pt x="593" y="85"/>
                    <a:pt x="596" y="88"/>
                  </a:cubicBezTo>
                  <a:cubicBezTo>
                    <a:pt x="593" y="89"/>
                    <a:pt x="589" y="89"/>
                    <a:pt x="585" y="89"/>
                  </a:cubicBezTo>
                  <a:cubicBezTo>
                    <a:pt x="591" y="92"/>
                    <a:pt x="596" y="91"/>
                    <a:pt x="602" y="90"/>
                  </a:cubicBezTo>
                  <a:cubicBezTo>
                    <a:pt x="592" y="92"/>
                    <a:pt x="582" y="91"/>
                    <a:pt x="572" y="95"/>
                  </a:cubicBezTo>
                  <a:cubicBezTo>
                    <a:pt x="575" y="98"/>
                    <a:pt x="578" y="98"/>
                    <a:pt x="582" y="99"/>
                  </a:cubicBezTo>
                  <a:cubicBezTo>
                    <a:pt x="580" y="99"/>
                    <a:pt x="578" y="99"/>
                    <a:pt x="576" y="99"/>
                  </a:cubicBezTo>
                  <a:cubicBezTo>
                    <a:pt x="579" y="104"/>
                    <a:pt x="587" y="102"/>
                    <a:pt x="592" y="103"/>
                  </a:cubicBezTo>
                  <a:cubicBezTo>
                    <a:pt x="589" y="104"/>
                    <a:pt x="586" y="104"/>
                    <a:pt x="582" y="104"/>
                  </a:cubicBezTo>
                  <a:cubicBezTo>
                    <a:pt x="587" y="111"/>
                    <a:pt x="596" y="110"/>
                    <a:pt x="603" y="111"/>
                  </a:cubicBezTo>
                  <a:cubicBezTo>
                    <a:pt x="603" y="109"/>
                    <a:pt x="601" y="107"/>
                    <a:pt x="600" y="107"/>
                  </a:cubicBezTo>
                  <a:cubicBezTo>
                    <a:pt x="604" y="107"/>
                    <a:pt x="606" y="109"/>
                    <a:pt x="609" y="111"/>
                  </a:cubicBezTo>
                  <a:cubicBezTo>
                    <a:pt x="608" y="108"/>
                    <a:pt x="606" y="105"/>
                    <a:pt x="605" y="102"/>
                  </a:cubicBezTo>
                  <a:cubicBezTo>
                    <a:pt x="608" y="105"/>
                    <a:pt x="611" y="108"/>
                    <a:pt x="614" y="111"/>
                  </a:cubicBezTo>
                  <a:cubicBezTo>
                    <a:pt x="616" y="107"/>
                    <a:pt x="617" y="105"/>
                    <a:pt x="615" y="102"/>
                  </a:cubicBezTo>
                  <a:cubicBezTo>
                    <a:pt x="628" y="109"/>
                    <a:pt x="613" y="96"/>
                    <a:pt x="623" y="93"/>
                  </a:cubicBezTo>
                  <a:cubicBezTo>
                    <a:pt x="622" y="96"/>
                    <a:pt x="623" y="99"/>
                    <a:pt x="624" y="101"/>
                  </a:cubicBezTo>
                  <a:cubicBezTo>
                    <a:pt x="627" y="99"/>
                    <a:pt x="630" y="98"/>
                    <a:pt x="629" y="94"/>
                  </a:cubicBezTo>
                  <a:cubicBezTo>
                    <a:pt x="631" y="96"/>
                    <a:pt x="641" y="91"/>
                    <a:pt x="645" y="90"/>
                  </a:cubicBezTo>
                  <a:cubicBezTo>
                    <a:pt x="643" y="87"/>
                    <a:pt x="641" y="85"/>
                    <a:pt x="638" y="83"/>
                  </a:cubicBezTo>
                  <a:cubicBezTo>
                    <a:pt x="638" y="84"/>
                    <a:pt x="637" y="85"/>
                    <a:pt x="636" y="86"/>
                  </a:cubicBezTo>
                  <a:cubicBezTo>
                    <a:pt x="636" y="79"/>
                    <a:pt x="628" y="83"/>
                    <a:pt x="625" y="85"/>
                  </a:cubicBezTo>
                  <a:cubicBezTo>
                    <a:pt x="629" y="78"/>
                    <a:pt x="631" y="75"/>
                    <a:pt x="622" y="74"/>
                  </a:cubicBezTo>
                  <a:cubicBezTo>
                    <a:pt x="627" y="69"/>
                    <a:pt x="620" y="64"/>
                    <a:pt x="615" y="68"/>
                  </a:cubicBezTo>
                  <a:cubicBezTo>
                    <a:pt x="616" y="69"/>
                    <a:pt x="617" y="71"/>
                    <a:pt x="618" y="73"/>
                  </a:cubicBezTo>
                  <a:cubicBezTo>
                    <a:pt x="616" y="73"/>
                    <a:pt x="613" y="72"/>
                    <a:pt x="611" y="70"/>
                  </a:cubicBezTo>
                  <a:cubicBezTo>
                    <a:pt x="611" y="68"/>
                    <a:pt x="613" y="64"/>
                    <a:pt x="609" y="65"/>
                  </a:cubicBezTo>
                  <a:cubicBezTo>
                    <a:pt x="605" y="66"/>
                    <a:pt x="601" y="64"/>
                    <a:pt x="598" y="61"/>
                  </a:cubicBezTo>
                  <a:cubicBezTo>
                    <a:pt x="593" y="55"/>
                    <a:pt x="591" y="51"/>
                    <a:pt x="584" y="49"/>
                  </a:cubicBezTo>
                  <a:cubicBezTo>
                    <a:pt x="580" y="48"/>
                    <a:pt x="574" y="46"/>
                    <a:pt x="571" y="50"/>
                  </a:cubicBezTo>
                  <a:cubicBezTo>
                    <a:pt x="574" y="52"/>
                    <a:pt x="578" y="50"/>
                    <a:pt x="582" y="52"/>
                  </a:cubicBezTo>
                  <a:cubicBezTo>
                    <a:pt x="578" y="58"/>
                    <a:pt x="566" y="50"/>
                    <a:pt x="563" y="59"/>
                  </a:cubicBezTo>
                  <a:cubicBezTo>
                    <a:pt x="566" y="60"/>
                    <a:pt x="570" y="59"/>
                    <a:pt x="572" y="61"/>
                  </a:cubicBezTo>
                  <a:cubicBezTo>
                    <a:pt x="570" y="62"/>
                    <a:pt x="556" y="63"/>
                    <a:pt x="560" y="67"/>
                  </a:cubicBezTo>
                  <a:cubicBezTo>
                    <a:pt x="558" y="68"/>
                    <a:pt x="556" y="68"/>
                    <a:pt x="554" y="69"/>
                  </a:cubicBezTo>
                  <a:cubicBezTo>
                    <a:pt x="558" y="71"/>
                    <a:pt x="560" y="70"/>
                    <a:pt x="563" y="71"/>
                  </a:cubicBezTo>
                  <a:cubicBezTo>
                    <a:pt x="563" y="71"/>
                    <a:pt x="562" y="72"/>
                    <a:pt x="562" y="72"/>
                  </a:cubicBezTo>
                  <a:cubicBezTo>
                    <a:pt x="565" y="74"/>
                    <a:pt x="569" y="70"/>
                    <a:pt x="572" y="72"/>
                  </a:cubicBezTo>
                  <a:cubicBezTo>
                    <a:pt x="570" y="72"/>
                    <a:pt x="569" y="73"/>
                    <a:pt x="568" y="74"/>
                  </a:cubicBezTo>
                  <a:cubicBezTo>
                    <a:pt x="569" y="74"/>
                    <a:pt x="570" y="75"/>
                    <a:pt x="571" y="76"/>
                  </a:cubicBezTo>
                  <a:cubicBezTo>
                    <a:pt x="569" y="76"/>
                    <a:pt x="568" y="75"/>
                    <a:pt x="567" y="75"/>
                  </a:cubicBezTo>
                  <a:cubicBezTo>
                    <a:pt x="562" y="75"/>
                    <a:pt x="558" y="74"/>
                    <a:pt x="553" y="74"/>
                  </a:cubicBezTo>
                  <a:close/>
                  <a:moveTo>
                    <a:pt x="493" y="147"/>
                  </a:moveTo>
                  <a:cubicBezTo>
                    <a:pt x="496" y="150"/>
                    <a:pt x="509" y="151"/>
                    <a:pt x="507" y="144"/>
                  </a:cubicBezTo>
                  <a:cubicBezTo>
                    <a:pt x="504" y="144"/>
                    <a:pt x="496" y="144"/>
                    <a:pt x="493" y="147"/>
                  </a:cubicBezTo>
                  <a:close/>
                  <a:moveTo>
                    <a:pt x="391" y="147"/>
                  </a:moveTo>
                  <a:cubicBezTo>
                    <a:pt x="389" y="148"/>
                    <a:pt x="377" y="153"/>
                    <a:pt x="378" y="156"/>
                  </a:cubicBezTo>
                  <a:cubicBezTo>
                    <a:pt x="379" y="159"/>
                    <a:pt x="385" y="158"/>
                    <a:pt x="386" y="156"/>
                  </a:cubicBezTo>
                  <a:cubicBezTo>
                    <a:pt x="388" y="154"/>
                    <a:pt x="392" y="151"/>
                    <a:pt x="391" y="147"/>
                  </a:cubicBezTo>
                  <a:close/>
                  <a:moveTo>
                    <a:pt x="1255" y="424"/>
                  </a:moveTo>
                  <a:cubicBezTo>
                    <a:pt x="1254" y="424"/>
                    <a:pt x="1254" y="424"/>
                    <a:pt x="1254" y="424"/>
                  </a:cubicBezTo>
                  <a:cubicBezTo>
                    <a:pt x="1255" y="425"/>
                    <a:pt x="1255" y="425"/>
                    <a:pt x="1255" y="425"/>
                  </a:cubicBezTo>
                  <a:cubicBezTo>
                    <a:pt x="1255" y="425"/>
                    <a:pt x="1255" y="424"/>
                    <a:pt x="1255" y="424"/>
                  </a:cubicBezTo>
                  <a:close/>
                  <a:moveTo>
                    <a:pt x="474" y="193"/>
                  </a:moveTo>
                  <a:cubicBezTo>
                    <a:pt x="478" y="194"/>
                    <a:pt x="478" y="195"/>
                    <a:pt x="481" y="197"/>
                  </a:cubicBezTo>
                  <a:cubicBezTo>
                    <a:pt x="484" y="200"/>
                    <a:pt x="485" y="202"/>
                    <a:pt x="488" y="201"/>
                  </a:cubicBezTo>
                  <a:cubicBezTo>
                    <a:pt x="491" y="200"/>
                    <a:pt x="493" y="196"/>
                    <a:pt x="493" y="193"/>
                  </a:cubicBezTo>
                  <a:cubicBezTo>
                    <a:pt x="493" y="190"/>
                    <a:pt x="490" y="189"/>
                    <a:pt x="487" y="187"/>
                  </a:cubicBezTo>
                  <a:cubicBezTo>
                    <a:pt x="482" y="188"/>
                    <a:pt x="476" y="186"/>
                    <a:pt x="474" y="193"/>
                  </a:cubicBezTo>
                  <a:close/>
                  <a:moveTo>
                    <a:pt x="500" y="164"/>
                  </a:moveTo>
                  <a:cubicBezTo>
                    <a:pt x="498" y="159"/>
                    <a:pt x="496" y="159"/>
                    <a:pt x="491" y="161"/>
                  </a:cubicBezTo>
                  <a:cubicBezTo>
                    <a:pt x="486" y="168"/>
                    <a:pt x="498" y="165"/>
                    <a:pt x="500" y="164"/>
                  </a:cubicBezTo>
                  <a:close/>
                  <a:moveTo>
                    <a:pt x="492" y="139"/>
                  </a:moveTo>
                  <a:cubicBezTo>
                    <a:pt x="493" y="141"/>
                    <a:pt x="493" y="141"/>
                    <a:pt x="494" y="144"/>
                  </a:cubicBezTo>
                  <a:cubicBezTo>
                    <a:pt x="497" y="144"/>
                    <a:pt x="502" y="145"/>
                    <a:pt x="505" y="142"/>
                  </a:cubicBezTo>
                  <a:cubicBezTo>
                    <a:pt x="503" y="141"/>
                    <a:pt x="501" y="140"/>
                    <a:pt x="500" y="139"/>
                  </a:cubicBezTo>
                  <a:cubicBezTo>
                    <a:pt x="497" y="137"/>
                    <a:pt x="494" y="138"/>
                    <a:pt x="492" y="139"/>
                  </a:cubicBezTo>
                  <a:close/>
                  <a:moveTo>
                    <a:pt x="577" y="124"/>
                  </a:moveTo>
                  <a:cubicBezTo>
                    <a:pt x="579" y="122"/>
                    <a:pt x="580" y="120"/>
                    <a:pt x="581" y="119"/>
                  </a:cubicBezTo>
                  <a:cubicBezTo>
                    <a:pt x="573" y="116"/>
                    <a:pt x="564" y="116"/>
                    <a:pt x="557" y="120"/>
                  </a:cubicBezTo>
                  <a:cubicBezTo>
                    <a:pt x="558" y="126"/>
                    <a:pt x="573" y="124"/>
                    <a:pt x="577" y="124"/>
                  </a:cubicBezTo>
                  <a:close/>
                  <a:moveTo>
                    <a:pt x="682" y="201"/>
                  </a:moveTo>
                  <a:cubicBezTo>
                    <a:pt x="683" y="203"/>
                    <a:pt x="685" y="204"/>
                    <a:pt x="687" y="204"/>
                  </a:cubicBezTo>
                  <a:cubicBezTo>
                    <a:pt x="690" y="206"/>
                    <a:pt x="698" y="202"/>
                    <a:pt x="701" y="202"/>
                  </a:cubicBezTo>
                  <a:cubicBezTo>
                    <a:pt x="705" y="201"/>
                    <a:pt x="710" y="202"/>
                    <a:pt x="713" y="202"/>
                  </a:cubicBezTo>
                  <a:cubicBezTo>
                    <a:pt x="708" y="195"/>
                    <a:pt x="705" y="193"/>
                    <a:pt x="697" y="189"/>
                  </a:cubicBezTo>
                  <a:cubicBezTo>
                    <a:pt x="695" y="188"/>
                    <a:pt x="692" y="190"/>
                    <a:pt x="689" y="189"/>
                  </a:cubicBezTo>
                  <a:cubicBezTo>
                    <a:pt x="686" y="188"/>
                    <a:pt x="683" y="187"/>
                    <a:pt x="680" y="186"/>
                  </a:cubicBezTo>
                  <a:cubicBezTo>
                    <a:pt x="675" y="187"/>
                    <a:pt x="674" y="193"/>
                    <a:pt x="679" y="196"/>
                  </a:cubicBezTo>
                  <a:cubicBezTo>
                    <a:pt x="683" y="197"/>
                    <a:pt x="680" y="198"/>
                    <a:pt x="682" y="201"/>
                  </a:cubicBezTo>
                  <a:close/>
                  <a:moveTo>
                    <a:pt x="597" y="122"/>
                  </a:moveTo>
                  <a:cubicBezTo>
                    <a:pt x="594" y="124"/>
                    <a:pt x="600" y="127"/>
                    <a:pt x="601" y="127"/>
                  </a:cubicBezTo>
                  <a:cubicBezTo>
                    <a:pt x="604" y="129"/>
                    <a:pt x="606" y="127"/>
                    <a:pt x="609" y="126"/>
                  </a:cubicBezTo>
                  <a:cubicBezTo>
                    <a:pt x="608" y="120"/>
                    <a:pt x="600" y="119"/>
                    <a:pt x="597" y="122"/>
                  </a:cubicBezTo>
                  <a:close/>
                  <a:moveTo>
                    <a:pt x="602" y="135"/>
                  </a:moveTo>
                  <a:cubicBezTo>
                    <a:pt x="599" y="137"/>
                    <a:pt x="606" y="142"/>
                    <a:pt x="608" y="141"/>
                  </a:cubicBezTo>
                  <a:cubicBezTo>
                    <a:pt x="607" y="140"/>
                    <a:pt x="607" y="138"/>
                    <a:pt x="607" y="138"/>
                  </a:cubicBezTo>
                  <a:cubicBezTo>
                    <a:pt x="610" y="135"/>
                    <a:pt x="604" y="134"/>
                    <a:pt x="602" y="135"/>
                  </a:cubicBezTo>
                  <a:close/>
                  <a:moveTo>
                    <a:pt x="2449" y="172"/>
                  </a:moveTo>
                  <a:cubicBezTo>
                    <a:pt x="2458" y="173"/>
                    <a:pt x="2464" y="172"/>
                    <a:pt x="2473" y="169"/>
                  </a:cubicBezTo>
                  <a:cubicBezTo>
                    <a:pt x="2474" y="169"/>
                    <a:pt x="2474" y="164"/>
                    <a:pt x="2474" y="164"/>
                  </a:cubicBezTo>
                  <a:cubicBezTo>
                    <a:pt x="2473" y="163"/>
                    <a:pt x="2469" y="162"/>
                    <a:pt x="2468" y="162"/>
                  </a:cubicBezTo>
                  <a:cubicBezTo>
                    <a:pt x="2463" y="161"/>
                    <a:pt x="2461" y="161"/>
                    <a:pt x="2457" y="163"/>
                  </a:cubicBezTo>
                  <a:cubicBezTo>
                    <a:pt x="2457" y="162"/>
                    <a:pt x="2456" y="160"/>
                    <a:pt x="2457" y="159"/>
                  </a:cubicBezTo>
                  <a:cubicBezTo>
                    <a:pt x="2453" y="159"/>
                    <a:pt x="2449" y="158"/>
                    <a:pt x="2445" y="161"/>
                  </a:cubicBezTo>
                  <a:cubicBezTo>
                    <a:pt x="2445" y="153"/>
                    <a:pt x="2435" y="158"/>
                    <a:pt x="2436" y="163"/>
                  </a:cubicBezTo>
                  <a:cubicBezTo>
                    <a:pt x="2437" y="166"/>
                    <a:pt x="2447" y="171"/>
                    <a:pt x="2449" y="172"/>
                  </a:cubicBezTo>
                  <a:close/>
                  <a:moveTo>
                    <a:pt x="1709" y="227"/>
                  </a:moveTo>
                  <a:cubicBezTo>
                    <a:pt x="1713" y="233"/>
                    <a:pt x="1719" y="236"/>
                    <a:pt x="1726" y="237"/>
                  </a:cubicBezTo>
                  <a:cubicBezTo>
                    <a:pt x="1732" y="237"/>
                    <a:pt x="1744" y="241"/>
                    <a:pt x="1750" y="236"/>
                  </a:cubicBezTo>
                  <a:cubicBezTo>
                    <a:pt x="1741" y="231"/>
                    <a:pt x="1735" y="226"/>
                    <a:pt x="1734" y="214"/>
                  </a:cubicBezTo>
                  <a:cubicBezTo>
                    <a:pt x="1734" y="205"/>
                    <a:pt x="1743" y="197"/>
                    <a:pt x="1748" y="191"/>
                  </a:cubicBezTo>
                  <a:cubicBezTo>
                    <a:pt x="1751" y="187"/>
                    <a:pt x="1754" y="183"/>
                    <a:pt x="1757" y="179"/>
                  </a:cubicBezTo>
                  <a:cubicBezTo>
                    <a:pt x="1759" y="176"/>
                    <a:pt x="1766" y="174"/>
                    <a:pt x="1769" y="172"/>
                  </a:cubicBezTo>
                  <a:cubicBezTo>
                    <a:pt x="1776" y="167"/>
                    <a:pt x="1781" y="162"/>
                    <a:pt x="1788" y="159"/>
                  </a:cubicBezTo>
                  <a:cubicBezTo>
                    <a:pt x="1797" y="157"/>
                    <a:pt x="1807" y="154"/>
                    <a:pt x="1816" y="151"/>
                  </a:cubicBezTo>
                  <a:cubicBezTo>
                    <a:pt x="1820" y="149"/>
                    <a:pt x="1839" y="146"/>
                    <a:pt x="1839" y="138"/>
                  </a:cubicBezTo>
                  <a:cubicBezTo>
                    <a:pt x="1840" y="128"/>
                    <a:pt x="1821" y="132"/>
                    <a:pt x="1818" y="135"/>
                  </a:cubicBezTo>
                  <a:cubicBezTo>
                    <a:pt x="1811" y="141"/>
                    <a:pt x="1802" y="142"/>
                    <a:pt x="1793" y="145"/>
                  </a:cubicBezTo>
                  <a:cubicBezTo>
                    <a:pt x="1785" y="145"/>
                    <a:pt x="1779" y="146"/>
                    <a:pt x="1771" y="149"/>
                  </a:cubicBezTo>
                  <a:cubicBezTo>
                    <a:pt x="1765" y="151"/>
                    <a:pt x="1755" y="153"/>
                    <a:pt x="1750" y="157"/>
                  </a:cubicBezTo>
                  <a:cubicBezTo>
                    <a:pt x="1745" y="162"/>
                    <a:pt x="1739" y="167"/>
                    <a:pt x="1734" y="173"/>
                  </a:cubicBezTo>
                  <a:cubicBezTo>
                    <a:pt x="1730" y="177"/>
                    <a:pt x="1727" y="181"/>
                    <a:pt x="1723" y="185"/>
                  </a:cubicBezTo>
                  <a:cubicBezTo>
                    <a:pt x="1720" y="188"/>
                    <a:pt x="1722" y="190"/>
                    <a:pt x="1723" y="194"/>
                  </a:cubicBezTo>
                  <a:cubicBezTo>
                    <a:pt x="1723" y="196"/>
                    <a:pt x="1716" y="200"/>
                    <a:pt x="1714" y="201"/>
                  </a:cubicBezTo>
                  <a:cubicBezTo>
                    <a:pt x="1709" y="205"/>
                    <a:pt x="1714" y="205"/>
                    <a:pt x="1711" y="210"/>
                  </a:cubicBezTo>
                  <a:cubicBezTo>
                    <a:pt x="1710" y="213"/>
                    <a:pt x="1704" y="212"/>
                    <a:pt x="1704" y="216"/>
                  </a:cubicBezTo>
                  <a:cubicBezTo>
                    <a:pt x="1704" y="223"/>
                    <a:pt x="1704" y="223"/>
                    <a:pt x="1709" y="227"/>
                  </a:cubicBezTo>
                  <a:close/>
                  <a:moveTo>
                    <a:pt x="1725" y="69"/>
                  </a:moveTo>
                  <a:cubicBezTo>
                    <a:pt x="1717" y="66"/>
                    <a:pt x="1716" y="66"/>
                    <a:pt x="1709" y="72"/>
                  </a:cubicBezTo>
                  <a:cubicBezTo>
                    <a:pt x="1712" y="73"/>
                    <a:pt x="1716" y="73"/>
                    <a:pt x="1719" y="74"/>
                  </a:cubicBezTo>
                  <a:cubicBezTo>
                    <a:pt x="1721" y="72"/>
                    <a:pt x="1723" y="71"/>
                    <a:pt x="1725" y="69"/>
                  </a:cubicBezTo>
                  <a:close/>
                  <a:moveTo>
                    <a:pt x="1758" y="49"/>
                  </a:moveTo>
                  <a:cubicBezTo>
                    <a:pt x="1756" y="47"/>
                    <a:pt x="1754" y="45"/>
                    <a:pt x="1752" y="43"/>
                  </a:cubicBezTo>
                  <a:cubicBezTo>
                    <a:pt x="1756" y="42"/>
                    <a:pt x="1760" y="41"/>
                    <a:pt x="1764" y="40"/>
                  </a:cubicBezTo>
                  <a:cubicBezTo>
                    <a:pt x="1757" y="39"/>
                    <a:pt x="1754" y="38"/>
                    <a:pt x="1749" y="42"/>
                  </a:cubicBezTo>
                  <a:cubicBezTo>
                    <a:pt x="1744" y="45"/>
                    <a:pt x="1740" y="48"/>
                    <a:pt x="1735" y="51"/>
                  </a:cubicBezTo>
                  <a:cubicBezTo>
                    <a:pt x="1739" y="52"/>
                    <a:pt x="1743" y="52"/>
                    <a:pt x="1748" y="53"/>
                  </a:cubicBezTo>
                  <a:cubicBezTo>
                    <a:pt x="1751" y="51"/>
                    <a:pt x="1754" y="50"/>
                    <a:pt x="1758" y="49"/>
                  </a:cubicBezTo>
                  <a:close/>
                  <a:moveTo>
                    <a:pt x="1758" y="243"/>
                  </a:moveTo>
                  <a:cubicBezTo>
                    <a:pt x="1759" y="246"/>
                    <a:pt x="1769" y="255"/>
                    <a:pt x="1772" y="252"/>
                  </a:cubicBezTo>
                  <a:cubicBezTo>
                    <a:pt x="1776" y="248"/>
                    <a:pt x="1764" y="242"/>
                    <a:pt x="1762" y="241"/>
                  </a:cubicBezTo>
                  <a:cubicBezTo>
                    <a:pt x="1760" y="242"/>
                    <a:pt x="1759" y="242"/>
                    <a:pt x="1758" y="243"/>
                  </a:cubicBezTo>
                  <a:close/>
                  <a:moveTo>
                    <a:pt x="1769" y="75"/>
                  </a:moveTo>
                  <a:cubicBezTo>
                    <a:pt x="1767" y="72"/>
                    <a:pt x="1763" y="74"/>
                    <a:pt x="1761" y="75"/>
                  </a:cubicBezTo>
                  <a:cubicBezTo>
                    <a:pt x="1762" y="76"/>
                    <a:pt x="1763" y="77"/>
                    <a:pt x="1764" y="78"/>
                  </a:cubicBezTo>
                  <a:cubicBezTo>
                    <a:pt x="1766" y="77"/>
                    <a:pt x="1767" y="76"/>
                    <a:pt x="1769" y="75"/>
                  </a:cubicBezTo>
                  <a:close/>
                  <a:moveTo>
                    <a:pt x="1754" y="58"/>
                  </a:moveTo>
                  <a:cubicBezTo>
                    <a:pt x="1748" y="56"/>
                    <a:pt x="1743" y="54"/>
                    <a:pt x="1738" y="55"/>
                  </a:cubicBezTo>
                  <a:cubicBezTo>
                    <a:pt x="1730" y="55"/>
                    <a:pt x="1728" y="54"/>
                    <a:pt x="1722" y="60"/>
                  </a:cubicBezTo>
                  <a:cubicBezTo>
                    <a:pt x="1727" y="61"/>
                    <a:pt x="1732" y="63"/>
                    <a:pt x="1738" y="64"/>
                  </a:cubicBezTo>
                  <a:cubicBezTo>
                    <a:pt x="1744" y="63"/>
                    <a:pt x="1748" y="62"/>
                    <a:pt x="1754" y="58"/>
                  </a:cubicBezTo>
                  <a:close/>
                  <a:moveTo>
                    <a:pt x="1677" y="63"/>
                  </a:moveTo>
                  <a:cubicBezTo>
                    <a:pt x="1674" y="65"/>
                    <a:pt x="1670" y="68"/>
                    <a:pt x="1666" y="70"/>
                  </a:cubicBezTo>
                  <a:cubicBezTo>
                    <a:pt x="1673" y="72"/>
                    <a:pt x="1677" y="73"/>
                    <a:pt x="1684" y="73"/>
                  </a:cubicBezTo>
                  <a:cubicBezTo>
                    <a:pt x="1684" y="71"/>
                    <a:pt x="1683" y="69"/>
                    <a:pt x="1683" y="67"/>
                  </a:cubicBezTo>
                  <a:cubicBezTo>
                    <a:pt x="1690" y="65"/>
                    <a:pt x="1697" y="63"/>
                    <a:pt x="1705" y="62"/>
                  </a:cubicBezTo>
                  <a:cubicBezTo>
                    <a:pt x="1701" y="59"/>
                    <a:pt x="1698" y="57"/>
                    <a:pt x="1693" y="58"/>
                  </a:cubicBezTo>
                  <a:cubicBezTo>
                    <a:pt x="1689" y="59"/>
                    <a:pt x="1684" y="61"/>
                    <a:pt x="1679" y="60"/>
                  </a:cubicBezTo>
                  <a:cubicBezTo>
                    <a:pt x="1670" y="58"/>
                    <a:pt x="1663" y="61"/>
                    <a:pt x="1653" y="64"/>
                  </a:cubicBezTo>
                  <a:cubicBezTo>
                    <a:pt x="1657" y="65"/>
                    <a:pt x="1660" y="65"/>
                    <a:pt x="1663" y="66"/>
                  </a:cubicBezTo>
                  <a:cubicBezTo>
                    <a:pt x="1668" y="65"/>
                    <a:pt x="1673" y="64"/>
                    <a:pt x="1677" y="63"/>
                  </a:cubicBezTo>
                  <a:close/>
                  <a:moveTo>
                    <a:pt x="1681" y="266"/>
                  </a:moveTo>
                  <a:cubicBezTo>
                    <a:pt x="1684" y="268"/>
                    <a:pt x="1691" y="262"/>
                    <a:pt x="1693" y="260"/>
                  </a:cubicBezTo>
                  <a:cubicBezTo>
                    <a:pt x="1690" y="257"/>
                    <a:pt x="1688" y="256"/>
                    <a:pt x="1684" y="255"/>
                  </a:cubicBezTo>
                  <a:cubicBezTo>
                    <a:pt x="1678" y="258"/>
                    <a:pt x="1676" y="261"/>
                    <a:pt x="1681" y="266"/>
                  </a:cubicBezTo>
                  <a:close/>
                  <a:moveTo>
                    <a:pt x="1471" y="245"/>
                  </a:moveTo>
                  <a:cubicBezTo>
                    <a:pt x="1479" y="244"/>
                    <a:pt x="1483" y="242"/>
                    <a:pt x="1489" y="236"/>
                  </a:cubicBezTo>
                  <a:cubicBezTo>
                    <a:pt x="1485" y="236"/>
                    <a:pt x="1485" y="239"/>
                    <a:pt x="1482" y="241"/>
                  </a:cubicBezTo>
                  <a:cubicBezTo>
                    <a:pt x="1480" y="242"/>
                    <a:pt x="1476" y="241"/>
                    <a:pt x="1473" y="241"/>
                  </a:cubicBezTo>
                  <a:cubicBezTo>
                    <a:pt x="1475" y="244"/>
                    <a:pt x="1473" y="245"/>
                    <a:pt x="1471" y="245"/>
                  </a:cubicBezTo>
                  <a:close/>
                  <a:moveTo>
                    <a:pt x="435" y="107"/>
                  </a:moveTo>
                  <a:cubicBezTo>
                    <a:pt x="439" y="109"/>
                    <a:pt x="438" y="106"/>
                    <a:pt x="441" y="106"/>
                  </a:cubicBezTo>
                  <a:cubicBezTo>
                    <a:pt x="444" y="106"/>
                    <a:pt x="458" y="111"/>
                    <a:pt x="456" y="104"/>
                  </a:cubicBezTo>
                  <a:cubicBezTo>
                    <a:pt x="455" y="99"/>
                    <a:pt x="444" y="100"/>
                    <a:pt x="441" y="101"/>
                  </a:cubicBezTo>
                  <a:cubicBezTo>
                    <a:pt x="436" y="102"/>
                    <a:pt x="428" y="103"/>
                    <a:pt x="425" y="107"/>
                  </a:cubicBezTo>
                  <a:cubicBezTo>
                    <a:pt x="425" y="108"/>
                    <a:pt x="426" y="108"/>
                    <a:pt x="427" y="109"/>
                  </a:cubicBezTo>
                  <a:cubicBezTo>
                    <a:pt x="429" y="108"/>
                    <a:pt x="433" y="106"/>
                    <a:pt x="435" y="107"/>
                  </a:cubicBezTo>
                  <a:close/>
                  <a:moveTo>
                    <a:pt x="1758" y="66"/>
                  </a:moveTo>
                  <a:cubicBezTo>
                    <a:pt x="1756" y="66"/>
                    <a:pt x="1736" y="67"/>
                    <a:pt x="1738" y="72"/>
                  </a:cubicBezTo>
                  <a:cubicBezTo>
                    <a:pt x="1739" y="78"/>
                    <a:pt x="1753" y="74"/>
                    <a:pt x="1758" y="73"/>
                  </a:cubicBezTo>
                  <a:cubicBezTo>
                    <a:pt x="1757" y="72"/>
                    <a:pt x="1757" y="71"/>
                    <a:pt x="1756" y="70"/>
                  </a:cubicBezTo>
                  <a:cubicBezTo>
                    <a:pt x="1758" y="70"/>
                    <a:pt x="1761" y="69"/>
                    <a:pt x="1763" y="69"/>
                  </a:cubicBezTo>
                  <a:cubicBezTo>
                    <a:pt x="1761" y="68"/>
                    <a:pt x="1759" y="67"/>
                    <a:pt x="1758" y="66"/>
                  </a:cubicBezTo>
                  <a:close/>
                  <a:moveTo>
                    <a:pt x="2372" y="168"/>
                  </a:moveTo>
                  <a:cubicBezTo>
                    <a:pt x="2374" y="170"/>
                    <a:pt x="2377" y="173"/>
                    <a:pt x="2380" y="173"/>
                  </a:cubicBezTo>
                  <a:cubicBezTo>
                    <a:pt x="2386" y="172"/>
                    <a:pt x="2386" y="172"/>
                    <a:pt x="2388" y="167"/>
                  </a:cubicBezTo>
                  <a:cubicBezTo>
                    <a:pt x="2392" y="173"/>
                    <a:pt x="2398" y="168"/>
                    <a:pt x="2404" y="165"/>
                  </a:cubicBezTo>
                  <a:cubicBezTo>
                    <a:pt x="2406" y="165"/>
                    <a:pt x="2408" y="171"/>
                    <a:pt x="2410" y="170"/>
                  </a:cubicBezTo>
                  <a:cubicBezTo>
                    <a:pt x="2413" y="170"/>
                    <a:pt x="2415" y="169"/>
                    <a:pt x="2418" y="168"/>
                  </a:cubicBezTo>
                  <a:cubicBezTo>
                    <a:pt x="2417" y="167"/>
                    <a:pt x="2416" y="165"/>
                    <a:pt x="2415" y="163"/>
                  </a:cubicBezTo>
                  <a:cubicBezTo>
                    <a:pt x="2419" y="165"/>
                    <a:pt x="2420" y="166"/>
                    <a:pt x="2424" y="164"/>
                  </a:cubicBezTo>
                  <a:cubicBezTo>
                    <a:pt x="2427" y="162"/>
                    <a:pt x="2429" y="161"/>
                    <a:pt x="2431" y="158"/>
                  </a:cubicBezTo>
                  <a:cubicBezTo>
                    <a:pt x="2423" y="155"/>
                    <a:pt x="2415" y="152"/>
                    <a:pt x="2407" y="149"/>
                  </a:cubicBezTo>
                  <a:cubicBezTo>
                    <a:pt x="2405" y="148"/>
                    <a:pt x="2402" y="146"/>
                    <a:pt x="2399" y="147"/>
                  </a:cubicBezTo>
                  <a:cubicBezTo>
                    <a:pt x="2395" y="149"/>
                    <a:pt x="2397" y="151"/>
                    <a:pt x="2398" y="156"/>
                  </a:cubicBezTo>
                  <a:cubicBezTo>
                    <a:pt x="2392" y="153"/>
                    <a:pt x="2381" y="143"/>
                    <a:pt x="2376" y="147"/>
                  </a:cubicBezTo>
                  <a:cubicBezTo>
                    <a:pt x="2371" y="151"/>
                    <a:pt x="2368" y="152"/>
                    <a:pt x="2366" y="159"/>
                  </a:cubicBezTo>
                  <a:cubicBezTo>
                    <a:pt x="2365" y="163"/>
                    <a:pt x="2370" y="166"/>
                    <a:pt x="2372" y="168"/>
                  </a:cubicBezTo>
                  <a:close/>
                  <a:moveTo>
                    <a:pt x="1255" y="442"/>
                  </a:moveTo>
                  <a:cubicBezTo>
                    <a:pt x="1257" y="441"/>
                    <a:pt x="1257" y="439"/>
                    <a:pt x="1256" y="437"/>
                  </a:cubicBezTo>
                  <a:cubicBezTo>
                    <a:pt x="1255" y="438"/>
                    <a:pt x="1254" y="438"/>
                    <a:pt x="1253" y="439"/>
                  </a:cubicBezTo>
                  <a:cubicBezTo>
                    <a:pt x="1256" y="440"/>
                    <a:pt x="1254" y="440"/>
                    <a:pt x="1255" y="442"/>
                  </a:cubicBezTo>
                  <a:close/>
                  <a:moveTo>
                    <a:pt x="2402" y="194"/>
                  </a:moveTo>
                  <a:cubicBezTo>
                    <a:pt x="2408" y="198"/>
                    <a:pt x="2411" y="197"/>
                    <a:pt x="2418" y="197"/>
                  </a:cubicBezTo>
                  <a:cubicBezTo>
                    <a:pt x="2416" y="191"/>
                    <a:pt x="2416" y="191"/>
                    <a:pt x="2411" y="188"/>
                  </a:cubicBezTo>
                  <a:cubicBezTo>
                    <a:pt x="2410" y="187"/>
                    <a:pt x="2401" y="183"/>
                    <a:pt x="2401" y="183"/>
                  </a:cubicBezTo>
                  <a:cubicBezTo>
                    <a:pt x="2401" y="179"/>
                    <a:pt x="2398" y="175"/>
                    <a:pt x="2393" y="178"/>
                  </a:cubicBezTo>
                  <a:cubicBezTo>
                    <a:pt x="2387" y="182"/>
                    <a:pt x="2394" y="186"/>
                    <a:pt x="2396" y="187"/>
                  </a:cubicBezTo>
                  <a:cubicBezTo>
                    <a:pt x="2393" y="190"/>
                    <a:pt x="2390" y="192"/>
                    <a:pt x="2387" y="194"/>
                  </a:cubicBezTo>
                  <a:cubicBezTo>
                    <a:pt x="2391" y="194"/>
                    <a:pt x="2399" y="191"/>
                    <a:pt x="2402" y="194"/>
                  </a:cubicBezTo>
                  <a:close/>
                  <a:moveTo>
                    <a:pt x="1808" y="59"/>
                  </a:moveTo>
                  <a:cubicBezTo>
                    <a:pt x="1813" y="58"/>
                    <a:pt x="1811" y="56"/>
                    <a:pt x="1811" y="51"/>
                  </a:cubicBezTo>
                  <a:cubicBezTo>
                    <a:pt x="1809" y="51"/>
                    <a:pt x="1805" y="50"/>
                    <a:pt x="1804" y="51"/>
                  </a:cubicBezTo>
                  <a:cubicBezTo>
                    <a:pt x="1802" y="52"/>
                    <a:pt x="1802" y="56"/>
                    <a:pt x="1801" y="57"/>
                  </a:cubicBezTo>
                  <a:cubicBezTo>
                    <a:pt x="1797" y="59"/>
                    <a:pt x="1793" y="53"/>
                    <a:pt x="1790" y="59"/>
                  </a:cubicBezTo>
                  <a:cubicBezTo>
                    <a:pt x="1791" y="60"/>
                    <a:pt x="1792" y="62"/>
                    <a:pt x="1793" y="62"/>
                  </a:cubicBezTo>
                  <a:cubicBezTo>
                    <a:pt x="1798" y="61"/>
                    <a:pt x="1803" y="60"/>
                    <a:pt x="1808" y="59"/>
                  </a:cubicBezTo>
                  <a:close/>
                  <a:moveTo>
                    <a:pt x="1766" y="66"/>
                  </a:moveTo>
                  <a:cubicBezTo>
                    <a:pt x="1769" y="66"/>
                    <a:pt x="1770" y="65"/>
                    <a:pt x="1772" y="68"/>
                  </a:cubicBezTo>
                  <a:cubicBezTo>
                    <a:pt x="1775" y="72"/>
                    <a:pt x="1783" y="66"/>
                    <a:pt x="1786" y="63"/>
                  </a:cubicBezTo>
                  <a:cubicBezTo>
                    <a:pt x="1789" y="59"/>
                    <a:pt x="1782" y="54"/>
                    <a:pt x="1778" y="55"/>
                  </a:cubicBezTo>
                  <a:cubicBezTo>
                    <a:pt x="1773" y="56"/>
                    <a:pt x="1768" y="58"/>
                    <a:pt x="1762" y="61"/>
                  </a:cubicBezTo>
                  <a:cubicBezTo>
                    <a:pt x="1763" y="63"/>
                    <a:pt x="1763" y="66"/>
                    <a:pt x="1766" y="66"/>
                  </a:cubicBezTo>
                  <a:close/>
                  <a:moveTo>
                    <a:pt x="2074" y="112"/>
                  </a:moveTo>
                  <a:cubicBezTo>
                    <a:pt x="2079" y="118"/>
                    <a:pt x="2089" y="111"/>
                    <a:pt x="2094" y="109"/>
                  </a:cubicBezTo>
                  <a:cubicBezTo>
                    <a:pt x="2096" y="108"/>
                    <a:pt x="2099" y="111"/>
                    <a:pt x="2101" y="111"/>
                  </a:cubicBezTo>
                  <a:cubicBezTo>
                    <a:pt x="2106" y="110"/>
                    <a:pt x="2110" y="109"/>
                    <a:pt x="2115" y="109"/>
                  </a:cubicBezTo>
                  <a:cubicBezTo>
                    <a:pt x="2118" y="108"/>
                    <a:pt x="2119" y="107"/>
                    <a:pt x="2122" y="105"/>
                  </a:cubicBezTo>
                  <a:cubicBezTo>
                    <a:pt x="2124" y="103"/>
                    <a:pt x="2120" y="98"/>
                    <a:pt x="2118" y="98"/>
                  </a:cubicBezTo>
                  <a:cubicBezTo>
                    <a:pt x="2114" y="97"/>
                    <a:pt x="2113" y="96"/>
                    <a:pt x="2110" y="92"/>
                  </a:cubicBezTo>
                  <a:cubicBezTo>
                    <a:pt x="2109" y="90"/>
                    <a:pt x="2103" y="92"/>
                    <a:pt x="2101" y="92"/>
                  </a:cubicBezTo>
                  <a:cubicBezTo>
                    <a:pt x="2102" y="91"/>
                    <a:pt x="2104" y="90"/>
                    <a:pt x="2105" y="89"/>
                  </a:cubicBezTo>
                  <a:cubicBezTo>
                    <a:pt x="2099" y="86"/>
                    <a:pt x="2094" y="86"/>
                    <a:pt x="2090" y="91"/>
                  </a:cubicBezTo>
                  <a:cubicBezTo>
                    <a:pt x="2085" y="96"/>
                    <a:pt x="2082" y="102"/>
                    <a:pt x="2078" y="108"/>
                  </a:cubicBezTo>
                  <a:cubicBezTo>
                    <a:pt x="2077" y="109"/>
                    <a:pt x="2076" y="111"/>
                    <a:pt x="2074" y="112"/>
                  </a:cubicBezTo>
                  <a:close/>
                  <a:moveTo>
                    <a:pt x="2016" y="82"/>
                  </a:moveTo>
                  <a:cubicBezTo>
                    <a:pt x="2020" y="82"/>
                    <a:pt x="2029" y="79"/>
                    <a:pt x="2032" y="83"/>
                  </a:cubicBezTo>
                  <a:cubicBezTo>
                    <a:pt x="2036" y="88"/>
                    <a:pt x="2038" y="95"/>
                    <a:pt x="2044" y="94"/>
                  </a:cubicBezTo>
                  <a:cubicBezTo>
                    <a:pt x="2052" y="94"/>
                    <a:pt x="2056" y="93"/>
                    <a:pt x="2063" y="96"/>
                  </a:cubicBezTo>
                  <a:cubicBezTo>
                    <a:pt x="2069" y="98"/>
                    <a:pt x="2072" y="97"/>
                    <a:pt x="2078" y="95"/>
                  </a:cubicBezTo>
                  <a:cubicBezTo>
                    <a:pt x="2078" y="93"/>
                    <a:pt x="2076" y="89"/>
                    <a:pt x="2076" y="86"/>
                  </a:cubicBezTo>
                  <a:cubicBezTo>
                    <a:pt x="2077" y="84"/>
                    <a:pt x="2080" y="80"/>
                    <a:pt x="2077" y="79"/>
                  </a:cubicBezTo>
                  <a:cubicBezTo>
                    <a:pt x="2071" y="75"/>
                    <a:pt x="2068" y="78"/>
                    <a:pt x="2062" y="81"/>
                  </a:cubicBezTo>
                  <a:cubicBezTo>
                    <a:pt x="2064" y="78"/>
                    <a:pt x="2066" y="76"/>
                    <a:pt x="2068" y="74"/>
                  </a:cubicBezTo>
                  <a:cubicBezTo>
                    <a:pt x="2065" y="73"/>
                    <a:pt x="2058" y="73"/>
                    <a:pt x="2057" y="70"/>
                  </a:cubicBezTo>
                  <a:cubicBezTo>
                    <a:pt x="2056" y="62"/>
                    <a:pt x="2056" y="63"/>
                    <a:pt x="2062" y="61"/>
                  </a:cubicBezTo>
                  <a:cubicBezTo>
                    <a:pt x="2058" y="58"/>
                    <a:pt x="2050" y="49"/>
                    <a:pt x="2045" y="49"/>
                  </a:cubicBezTo>
                  <a:cubicBezTo>
                    <a:pt x="2039" y="49"/>
                    <a:pt x="2043" y="52"/>
                    <a:pt x="2040" y="54"/>
                  </a:cubicBezTo>
                  <a:cubicBezTo>
                    <a:pt x="2036" y="55"/>
                    <a:pt x="2032" y="56"/>
                    <a:pt x="2028" y="57"/>
                  </a:cubicBezTo>
                  <a:cubicBezTo>
                    <a:pt x="2023" y="59"/>
                    <a:pt x="2024" y="60"/>
                    <a:pt x="2023" y="65"/>
                  </a:cubicBezTo>
                  <a:cubicBezTo>
                    <a:pt x="2022" y="67"/>
                    <a:pt x="2015" y="67"/>
                    <a:pt x="2014" y="68"/>
                  </a:cubicBezTo>
                  <a:cubicBezTo>
                    <a:pt x="2012" y="68"/>
                    <a:pt x="2010" y="75"/>
                    <a:pt x="2009" y="77"/>
                  </a:cubicBezTo>
                  <a:cubicBezTo>
                    <a:pt x="2009" y="78"/>
                    <a:pt x="2015" y="82"/>
                    <a:pt x="2016" y="82"/>
                  </a:cubicBezTo>
                  <a:close/>
                  <a:moveTo>
                    <a:pt x="2700" y="234"/>
                  </a:moveTo>
                  <a:cubicBezTo>
                    <a:pt x="2702" y="234"/>
                    <a:pt x="2703" y="235"/>
                    <a:pt x="2705" y="235"/>
                  </a:cubicBezTo>
                  <a:cubicBezTo>
                    <a:pt x="2712" y="233"/>
                    <a:pt x="2717" y="234"/>
                    <a:pt x="2722" y="228"/>
                  </a:cubicBezTo>
                  <a:cubicBezTo>
                    <a:pt x="2719" y="226"/>
                    <a:pt x="2717" y="223"/>
                    <a:pt x="2714" y="223"/>
                  </a:cubicBezTo>
                  <a:cubicBezTo>
                    <a:pt x="2709" y="222"/>
                    <a:pt x="2704" y="222"/>
                    <a:pt x="2699" y="222"/>
                  </a:cubicBezTo>
                  <a:cubicBezTo>
                    <a:pt x="2696" y="222"/>
                    <a:pt x="2691" y="225"/>
                    <a:pt x="2688" y="227"/>
                  </a:cubicBezTo>
                  <a:cubicBezTo>
                    <a:pt x="2687" y="227"/>
                    <a:pt x="2690" y="236"/>
                    <a:pt x="2690" y="237"/>
                  </a:cubicBezTo>
                  <a:cubicBezTo>
                    <a:pt x="2693" y="236"/>
                    <a:pt x="2696" y="235"/>
                    <a:pt x="2700" y="234"/>
                  </a:cubicBezTo>
                  <a:close/>
                  <a:moveTo>
                    <a:pt x="1429" y="259"/>
                  </a:moveTo>
                  <a:cubicBezTo>
                    <a:pt x="1427" y="260"/>
                    <a:pt x="1423" y="260"/>
                    <a:pt x="1424" y="264"/>
                  </a:cubicBezTo>
                  <a:cubicBezTo>
                    <a:pt x="1426" y="263"/>
                    <a:pt x="1427" y="262"/>
                    <a:pt x="1429" y="260"/>
                  </a:cubicBezTo>
                  <a:cubicBezTo>
                    <a:pt x="1429" y="260"/>
                    <a:pt x="1429" y="259"/>
                    <a:pt x="1429" y="259"/>
                  </a:cubicBezTo>
                  <a:close/>
                  <a:moveTo>
                    <a:pt x="1409" y="276"/>
                  </a:moveTo>
                  <a:cubicBezTo>
                    <a:pt x="1411" y="276"/>
                    <a:pt x="1413" y="275"/>
                    <a:pt x="1414" y="273"/>
                  </a:cubicBezTo>
                  <a:cubicBezTo>
                    <a:pt x="1412" y="272"/>
                    <a:pt x="1411" y="272"/>
                    <a:pt x="1409" y="274"/>
                  </a:cubicBezTo>
                  <a:cubicBezTo>
                    <a:pt x="1409" y="274"/>
                    <a:pt x="1409" y="275"/>
                    <a:pt x="1409" y="276"/>
                  </a:cubicBezTo>
                  <a:close/>
                  <a:moveTo>
                    <a:pt x="1420" y="262"/>
                  </a:moveTo>
                  <a:cubicBezTo>
                    <a:pt x="1419" y="264"/>
                    <a:pt x="1417" y="266"/>
                    <a:pt x="1415" y="268"/>
                  </a:cubicBezTo>
                  <a:cubicBezTo>
                    <a:pt x="1417" y="268"/>
                    <a:pt x="1419" y="269"/>
                    <a:pt x="1420" y="269"/>
                  </a:cubicBezTo>
                  <a:cubicBezTo>
                    <a:pt x="1424" y="267"/>
                    <a:pt x="1423" y="265"/>
                    <a:pt x="1420" y="262"/>
                  </a:cubicBezTo>
                  <a:close/>
                  <a:moveTo>
                    <a:pt x="1279" y="401"/>
                  </a:moveTo>
                  <a:cubicBezTo>
                    <a:pt x="1281" y="401"/>
                    <a:pt x="1281" y="401"/>
                    <a:pt x="1283" y="400"/>
                  </a:cubicBezTo>
                  <a:cubicBezTo>
                    <a:pt x="1281" y="400"/>
                    <a:pt x="1281" y="399"/>
                    <a:pt x="1279" y="400"/>
                  </a:cubicBezTo>
                  <a:cubicBezTo>
                    <a:pt x="1280" y="399"/>
                    <a:pt x="1280" y="399"/>
                    <a:pt x="1281" y="399"/>
                  </a:cubicBezTo>
                  <a:cubicBezTo>
                    <a:pt x="1278" y="397"/>
                    <a:pt x="1277" y="400"/>
                    <a:pt x="1277" y="401"/>
                  </a:cubicBezTo>
                  <a:cubicBezTo>
                    <a:pt x="1278" y="401"/>
                    <a:pt x="1278" y="402"/>
                    <a:pt x="1278" y="402"/>
                  </a:cubicBezTo>
                  <a:cubicBezTo>
                    <a:pt x="1279" y="402"/>
                    <a:pt x="1279" y="401"/>
                    <a:pt x="1279" y="401"/>
                  </a:cubicBezTo>
                  <a:close/>
                  <a:moveTo>
                    <a:pt x="1482" y="240"/>
                  </a:moveTo>
                  <a:cubicBezTo>
                    <a:pt x="1483" y="238"/>
                    <a:pt x="1485" y="237"/>
                    <a:pt x="1486" y="235"/>
                  </a:cubicBezTo>
                  <a:cubicBezTo>
                    <a:pt x="1483" y="236"/>
                    <a:pt x="1483" y="238"/>
                    <a:pt x="1480" y="237"/>
                  </a:cubicBezTo>
                  <a:cubicBezTo>
                    <a:pt x="1478" y="236"/>
                    <a:pt x="1476" y="236"/>
                    <a:pt x="1474" y="236"/>
                  </a:cubicBezTo>
                  <a:cubicBezTo>
                    <a:pt x="1475" y="241"/>
                    <a:pt x="1478" y="240"/>
                    <a:pt x="1482" y="240"/>
                  </a:cubicBezTo>
                  <a:close/>
                  <a:moveTo>
                    <a:pt x="1257" y="439"/>
                  </a:moveTo>
                  <a:cubicBezTo>
                    <a:pt x="1258" y="438"/>
                    <a:pt x="1259" y="437"/>
                    <a:pt x="1259" y="435"/>
                  </a:cubicBezTo>
                  <a:cubicBezTo>
                    <a:pt x="1258" y="435"/>
                    <a:pt x="1256" y="436"/>
                    <a:pt x="1257" y="439"/>
                  </a:cubicBezTo>
                  <a:close/>
                  <a:moveTo>
                    <a:pt x="1421" y="270"/>
                  </a:moveTo>
                  <a:cubicBezTo>
                    <a:pt x="1418" y="270"/>
                    <a:pt x="1415" y="269"/>
                    <a:pt x="1415" y="274"/>
                  </a:cubicBezTo>
                  <a:cubicBezTo>
                    <a:pt x="1417" y="273"/>
                    <a:pt x="1419" y="272"/>
                    <a:pt x="1421" y="270"/>
                  </a:cubicBezTo>
                  <a:close/>
                  <a:moveTo>
                    <a:pt x="1262" y="440"/>
                  </a:moveTo>
                  <a:cubicBezTo>
                    <a:pt x="1262" y="441"/>
                    <a:pt x="1263" y="442"/>
                    <a:pt x="1264" y="443"/>
                  </a:cubicBezTo>
                  <a:cubicBezTo>
                    <a:pt x="1265" y="442"/>
                    <a:pt x="1264" y="440"/>
                    <a:pt x="1262" y="440"/>
                  </a:cubicBezTo>
                  <a:close/>
                  <a:moveTo>
                    <a:pt x="1260" y="420"/>
                  </a:moveTo>
                  <a:cubicBezTo>
                    <a:pt x="1260" y="420"/>
                    <a:pt x="1260" y="420"/>
                    <a:pt x="1259" y="420"/>
                  </a:cubicBezTo>
                  <a:cubicBezTo>
                    <a:pt x="1260" y="421"/>
                    <a:pt x="1260" y="421"/>
                    <a:pt x="1261" y="421"/>
                  </a:cubicBezTo>
                  <a:cubicBezTo>
                    <a:pt x="1259" y="422"/>
                    <a:pt x="1259" y="424"/>
                    <a:pt x="1258" y="426"/>
                  </a:cubicBezTo>
                  <a:cubicBezTo>
                    <a:pt x="1258" y="427"/>
                    <a:pt x="1255" y="428"/>
                    <a:pt x="1254" y="430"/>
                  </a:cubicBezTo>
                  <a:cubicBezTo>
                    <a:pt x="1258" y="430"/>
                    <a:pt x="1258" y="432"/>
                    <a:pt x="1255" y="432"/>
                  </a:cubicBezTo>
                  <a:cubicBezTo>
                    <a:pt x="1257" y="434"/>
                    <a:pt x="1262" y="432"/>
                    <a:pt x="1257" y="429"/>
                  </a:cubicBezTo>
                  <a:cubicBezTo>
                    <a:pt x="1260" y="431"/>
                    <a:pt x="1262" y="429"/>
                    <a:pt x="1264" y="427"/>
                  </a:cubicBezTo>
                  <a:cubicBezTo>
                    <a:pt x="1264" y="427"/>
                    <a:pt x="1264" y="427"/>
                    <a:pt x="1264" y="428"/>
                  </a:cubicBezTo>
                  <a:cubicBezTo>
                    <a:pt x="1261" y="429"/>
                    <a:pt x="1261" y="433"/>
                    <a:pt x="1260" y="436"/>
                  </a:cubicBezTo>
                  <a:cubicBezTo>
                    <a:pt x="1259" y="439"/>
                    <a:pt x="1261" y="439"/>
                    <a:pt x="1260" y="442"/>
                  </a:cubicBezTo>
                  <a:cubicBezTo>
                    <a:pt x="1259" y="443"/>
                    <a:pt x="1258" y="444"/>
                    <a:pt x="1259" y="445"/>
                  </a:cubicBezTo>
                  <a:cubicBezTo>
                    <a:pt x="1262" y="447"/>
                    <a:pt x="1261" y="442"/>
                    <a:pt x="1261" y="440"/>
                  </a:cubicBezTo>
                  <a:cubicBezTo>
                    <a:pt x="1262" y="438"/>
                    <a:pt x="1261" y="435"/>
                    <a:pt x="1265" y="433"/>
                  </a:cubicBezTo>
                  <a:cubicBezTo>
                    <a:pt x="1261" y="436"/>
                    <a:pt x="1264" y="440"/>
                    <a:pt x="1267" y="434"/>
                  </a:cubicBezTo>
                  <a:cubicBezTo>
                    <a:pt x="1267" y="435"/>
                    <a:pt x="1267" y="436"/>
                    <a:pt x="1268" y="437"/>
                  </a:cubicBezTo>
                  <a:cubicBezTo>
                    <a:pt x="1265" y="437"/>
                    <a:pt x="1266" y="438"/>
                    <a:pt x="1266" y="440"/>
                  </a:cubicBezTo>
                  <a:cubicBezTo>
                    <a:pt x="1267" y="443"/>
                    <a:pt x="1267" y="442"/>
                    <a:pt x="1266" y="446"/>
                  </a:cubicBezTo>
                  <a:cubicBezTo>
                    <a:pt x="1265" y="449"/>
                    <a:pt x="1262" y="450"/>
                    <a:pt x="1266" y="453"/>
                  </a:cubicBezTo>
                  <a:cubicBezTo>
                    <a:pt x="1266" y="452"/>
                    <a:pt x="1266" y="451"/>
                    <a:pt x="1266" y="450"/>
                  </a:cubicBezTo>
                  <a:cubicBezTo>
                    <a:pt x="1268" y="451"/>
                    <a:pt x="1271" y="453"/>
                    <a:pt x="1269" y="450"/>
                  </a:cubicBezTo>
                  <a:cubicBezTo>
                    <a:pt x="1272" y="452"/>
                    <a:pt x="1276" y="448"/>
                    <a:pt x="1280" y="449"/>
                  </a:cubicBezTo>
                  <a:cubicBezTo>
                    <a:pt x="1273" y="450"/>
                    <a:pt x="1277" y="461"/>
                    <a:pt x="1281" y="458"/>
                  </a:cubicBezTo>
                  <a:cubicBezTo>
                    <a:pt x="1279" y="461"/>
                    <a:pt x="1280" y="467"/>
                    <a:pt x="1282" y="468"/>
                  </a:cubicBezTo>
                  <a:cubicBezTo>
                    <a:pt x="1281" y="469"/>
                    <a:pt x="1281" y="469"/>
                    <a:pt x="1281" y="469"/>
                  </a:cubicBezTo>
                  <a:cubicBezTo>
                    <a:pt x="1280" y="467"/>
                    <a:pt x="1280" y="468"/>
                    <a:pt x="1279" y="467"/>
                  </a:cubicBezTo>
                  <a:cubicBezTo>
                    <a:pt x="1279" y="468"/>
                    <a:pt x="1279" y="468"/>
                    <a:pt x="1279" y="469"/>
                  </a:cubicBezTo>
                  <a:cubicBezTo>
                    <a:pt x="1277" y="469"/>
                    <a:pt x="1274" y="467"/>
                    <a:pt x="1272" y="469"/>
                  </a:cubicBezTo>
                  <a:cubicBezTo>
                    <a:pt x="1272" y="467"/>
                    <a:pt x="1270" y="467"/>
                    <a:pt x="1268" y="467"/>
                  </a:cubicBezTo>
                  <a:cubicBezTo>
                    <a:pt x="1271" y="470"/>
                    <a:pt x="1269" y="472"/>
                    <a:pt x="1267" y="474"/>
                  </a:cubicBezTo>
                  <a:cubicBezTo>
                    <a:pt x="1268" y="474"/>
                    <a:pt x="1270" y="473"/>
                    <a:pt x="1272" y="473"/>
                  </a:cubicBezTo>
                  <a:cubicBezTo>
                    <a:pt x="1271" y="476"/>
                    <a:pt x="1274" y="477"/>
                    <a:pt x="1271" y="481"/>
                  </a:cubicBezTo>
                  <a:cubicBezTo>
                    <a:pt x="1270" y="482"/>
                    <a:pt x="1265" y="483"/>
                    <a:pt x="1263" y="484"/>
                  </a:cubicBezTo>
                  <a:cubicBezTo>
                    <a:pt x="1263" y="485"/>
                    <a:pt x="1263" y="487"/>
                    <a:pt x="1263" y="486"/>
                  </a:cubicBezTo>
                  <a:cubicBezTo>
                    <a:pt x="1265" y="490"/>
                    <a:pt x="1268" y="485"/>
                    <a:pt x="1272" y="487"/>
                  </a:cubicBezTo>
                  <a:cubicBezTo>
                    <a:pt x="1271" y="487"/>
                    <a:pt x="1271" y="488"/>
                    <a:pt x="1270" y="488"/>
                  </a:cubicBezTo>
                  <a:cubicBezTo>
                    <a:pt x="1272" y="488"/>
                    <a:pt x="1276" y="490"/>
                    <a:pt x="1276" y="490"/>
                  </a:cubicBezTo>
                  <a:cubicBezTo>
                    <a:pt x="1279" y="489"/>
                    <a:pt x="1281" y="488"/>
                    <a:pt x="1284" y="487"/>
                  </a:cubicBezTo>
                  <a:cubicBezTo>
                    <a:pt x="1282" y="489"/>
                    <a:pt x="1281" y="491"/>
                    <a:pt x="1280" y="493"/>
                  </a:cubicBezTo>
                  <a:cubicBezTo>
                    <a:pt x="1275" y="492"/>
                    <a:pt x="1270" y="490"/>
                    <a:pt x="1269" y="496"/>
                  </a:cubicBezTo>
                  <a:cubicBezTo>
                    <a:pt x="1268" y="500"/>
                    <a:pt x="1262" y="502"/>
                    <a:pt x="1260" y="505"/>
                  </a:cubicBezTo>
                  <a:cubicBezTo>
                    <a:pt x="1264" y="508"/>
                    <a:pt x="1269" y="499"/>
                    <a:pt x="1275" y="504"/>
                  </a:cubicBezTo>
                  <a:cubicBezTo>
                    <a:pt x="1278" y="495"/>
                    <a:pt x="1280" y="502"/>
                    <a:pt x="1286" y="499"/>
                  </a:cubicBezTo>
                  <a:cubicBezTo>
                    <a:pt x="1288" y="498"/>
                    <a:pt x="1291" y="495"/>
                    <a:pt x="1293" y="495"/>
                  </a:cubicBezTo>
                  <a:cubicBezTo>
                    <a:pt x="1296" y="496"/>
                    <a:pt x="1297" y="498"/>
                    <a:pt x="1299" y="498"/>
                  </a:cubicBezTo>
                  <a:cubicBezTo>
                    <a:pt x="1305" y="496"/>
                    <a:pt x="1308" y="497"/>
                    <a:pt x="1313" y="494"/>
                  </a:cubicBezTo>
                  <a:cubicBezTo>
                    <a:pt x="1320" y="492"/>
                    <a:pt x="1310" y="489"/>
                    <a:pt x="1308" y="489"/>
                  </a:cubicBezTo>
                  <a:cubicBezTo>
                    <a:pt x="1313" y="485"/>
                    <a:pt x="1316" y="483"/>
                    <a:pt x="1317" y="476"/>
                  </a:cubicBezTo>
                  <a:cubicBezTo>
                    <a:pt x="1318" y="469"/>
                    <a:pt x="1306" y="474"/>
                    <a:pt x="1305" y="473"/>
                  </a:cubicBezTo>
                  <a:cubicBezTo>
                    <a:pt x="1309" y="469"/>
                    <a:pt x="1302" y="463"/>
                    <a:pt x="1299" y="463"/>
                  </a:cubicBezTo>
                  <a:cubicBezTo>
                    <a:pt x="1301" y="463"/>
                    <a:pt x="1303" y="463"/>
                    <a:pt x="1304" y="465"/>
                  </a:cubicBezTo>
                  <a:cubicBezTo>
                    <a:pt x="1303" y="456"/>
                    <a:pt x="1295" y="455"/>
                    <a:pt x="1293" y="448"/>
                  </a:cubicBezTo>
                  <a:cubicBezTo>
                    <a:pt x="1290" y="438"/>
                    <a:pt x="1286" y="437"/>
                    <a:pt x="1277" y="436"/>
                  </a:cubicBezTo>
                  <a:cubicBezTo>
                    <a:pt x="1279" y="434"/>
                    <a:pt x="1281" y="433"/>
                    <a:pt x="1283" y="434"/>
                  </a:cubicBezTo>
                  <a:cubicBezTo>
                    <a:pt x="1280" y="428"/>
                    <a:pt x="1292" y="422"/>
                    <a:pt x="1289" y="417"/>
                  </a:cubicBezTo>
                  <a:cubicBezTo>
                    <a:pt x="1287" y="414"/>
                    <a:pt x="1273" y="415"/>
                    <a:pt x="1271" y="419"/>
                  </a:cubicBezTo>
                  <a:cubicBezTo>
                    <a:pt x="1271" y="418"/>
                    <a:pt x="1271" y="418"/>
                    <a:pt x="1271" y="418"/>
                  </a:cubicBezTo>
                  <a:cubicBezTo>
                    <a:pt x="1272" y="417"/>
                    <a:pt x="1272" y="415"/>
                    <a:pt x="1273" y="415"/>
                  </a:cubicBezTo>
                  <a:cubicBezTo>
                    <a:pt x="1272" y="414"/>
                    <a:pt x="1271" y="414"/>
                    <a:pt x="1270" y="413"/>
                  </a:cubicBezTo>
                  <a:cubicBezTo>
                    <a:pt x="1271" y="414"/>
                    <a:pt x="1271" y="413"/>
                    <a:pt x="1272" y="414"/>
                  </a:cubicBezTo>
                  <a:cubicBezTo>
                    <a:pt x="1273" y="410"/>
                    <a:pt x="1279" y="409"/>
                    <a:pt x="1280" y="404"/>
                  </a:cubicBezTo>
                  <a:cubicBezTo>
                    <a:pt x="1277" y="403"/>
                    <a:pt x="1272" y="404"/>
                    <a:pt x="1269" y="406"/>
                  </a:cubicBezTo>
                  <a:cubicBezTo>
                    <a:pt x="1268" y="405"/>
                    <a:pt x="1269" y="405"/>
                    <a:pt x="1267" y="406"/>
                  </a:cubicBezTo>
                  <a:cubicBezTo>
                    <a:pt x="1266" y="403"/>
                    <a:pt x="1263" y="406"/>
                    <a:pt x="1265" y="409"/>
                  </a:cubicBezTo>
                  <a:cubicBezTo>
                    <a:pt x="1264" y="409"/>
                    <a:pt x="1263" y="409"/>
                    <a:pt x="1262" y="409"/>
                  </a:cubicBezTo>
                  <a:cubicBezTo>
                    <a:pt x="1262" y="410"/>
                    <a:pt x="1262" y="410"/>
                    <a:pt x="1261" y="411"/>
                  </a:cubicBezTo>
                  <a:cubicBezTo>
                    <a:pt x="1263" y="412"/>
                    <a:pt x="1263" y="413"/>
                    <a:pt x="1264" y="414"/>
                  </a:cubicBezTo>
                  <a:cubicBezTo>
                    <a:pt x="1263" y="413"/>
                    <a:pt x="1261" y="413"/>
                    <a:pt x="1259" y="414"/>
                  </a:cubicBezTo>
                  <a:cubicBezTo>
                    <a:pt x="1260" y="415"/>
                    <a:pt x="1260" y="417"/>
                    <a:pt x="1260" y="418"/>
                  </a:cubicBezTo>
                  <a:cubicBezTo>
                    <a:pt x="1260" y="418"/>
                    <a:pt x="1259" y="418"/>
                    <a:pt x="1258" y="417"/>
                  </a:cubicBezTo>
                  <a:cubicBezTo>
                    <a:pt x="1258" y="419"/>
                    <a:pt x="1259" y="419"/>
                    <a:pt x="1260" y="420"/>
                  </a:cubicBezTo>
                  <a:close/>
                  <a:moveTo>
                    <a:pt x="1270" y="455"/>
                  </a:moveTo>
                  <a:cubicBezTo>
                    <a:pt x="1268" y="456"/>
                    <a:pt x="1267" y="457"/>
                    <a:pt x="1267" y="459"/>
                  </a:cubicBezTo>
                  <a:cubicBezTo>
                    <a:pt x="1267" y="459"/>
                    <a:pt x="1268" y="460"/>
                    <a:pt x="1268" y="460"/>
                  </a:cubicBezTo>
                  <a:cubicBezTo>
                    <a:pt x="1270" y="458"/>
                    <a:pt x="1271" y="457"/>
                    <a:pt x="1270" y="455"/>
                  </a:cubicBezTo>
                  <a:close/>
                  <a:moveTo>
                    <a:pt x="1434" y="268"/>
                  </a:moveTo>
                  <a:cubicBezTo>
                    <a:pt x="1437" y="264"/>
                    <a:pt x="1440" y="261"/>
                    <a:pt x="1443" y="258"/>
                  </a:cubicBezTo>
                  <a:cubicBezTo>
                    <a:pt x="1440" y="260"/>
                    <a:pt x="1438" y="262"/>
                    <a:pt x="1436" y="263"/>
                  </a:cubicBezTo>
                  <a:cubicBezTo>
                    <a:pt x="1434" y="263"/>
                    <a:pt x="1433" y="265"/>
                    <a:pt x="1434" y="268"/>
                  </a:cubicBezTo>
                  <a:close/>
                  <a:moveTo>
                    <a:pt x="1449" y="249"/>
                  </a:moveTo>
                  <a:cubicBezTo>
                    <a:pt x="1448" y="251"/>
                    <a:pt x="1446" y="252"/>
                    <a:pt x="1444" y="254"/>
                  </a:cubicBezTo>
                  <a:cubicBezTo>
                    <a:pt x="1446" y="254"/>
                    <a:pt x="1448" y="254"/>
                    <a:pt x="1449" y="254"/>
                  </a:cubicBezTo>
                  <a:cubicBezTo>
                    <a:pt x="1451" y="252"/>
                    <a:pt x="1453" y="250"/>
                    <a:pt x="1449" y="249"/>
                  </a:cubicBezTo>
                  <a:close/>
                  <a:moveTo>
                    <a:pt x="1439" y="254"/>
                  </a:moveTo>
                  <a:cubicBezTo>
                    <a:pt x="1435" y="256"/>
                    <a:pt x="1435" y="255"/>
                    <a:pt x="1435" y="259"/>
                  </a:cubicBezTo>
                  <a:cubicBezTo>
                    <a:pt x="1434" y="265"/>
                    <a:pt x="1443" y="257"/>
                    <a:pt x="1445" y="256"/>
                  </a:cubicBezTo>
                  <a:cubicBezTo>
                    <a:pt x="1443" y="253"/>
                    <a:pt x="1441" y="254"/>
                    <a:pt x="1439" y="254"/>
                  </a:cubicBezTo>
                  <a:close/>
                  <a:moveTo>
                    <a:pt x="1457" y="247"/>
                  </a:moveTo>
                  <a:cubicBezTo>
                    <a:pt x="1454" y="246"/>
                    <a:pt x="1451" y="246"/>
                    <a:pt x="1450" y="249"/>
                  </a:cubicBezTo>
                  <a:cubicBezTo>
                    <a:pt x="1451" y="249"/>
                    <a:pt x="1452" y="250"/>
                    <a:pt x="1453" y="250"/>
                  </a:cubicBezTo>
                  <a:cubicBezTo>
                    <a:pt x="1454" y="250"/>
                    <a:pt x="1456" y="249"/>
                    <a:pt x="1457" y="247"/>
                  </a:cubicBezTo>
                  <a:close/>
                  <a:moveTo>
                    <a:pt x="1430" y="264"/>
                  </a:moveTo>
                  <a:cubicBezTo>
                    <a:pt x="1428" y="265"/>
                    <a:pt x="1429" y="268"/>
                    <a:pt x="1427" y="269"/>
                  </a:cubicBezTo>
                  <a:cubicBezTo>
                    <a:pt x="1427" y="267"/>
                    <a:pt x="1427" y="265"/>
                    <a:pt x="1428" y="263"/>
                  </a:cubicBezTo>
                  <a:cubicBezTo>
                    <a:pt x="1425" y="263"/>
                    <a:pt x="1424" y="265"/>
                    <a:pt x="1425" y="268"/>
                  </a:cubicBezTo>
                  <a:cubicBezTo>
                    <a:pt x="1424" y="268"/>
                    <a:pt x="1423" y="268"/>
                    <a:pt x="1423" y="268"/>
                  </a:cubicBezTo>
                  <a:cubicBezTo>
                    <a:pt x="1422" y="271"/>
                    <a:pt x="1423" y="270"/>
                    <a:pt x="1421" y="272"/>
                  </a:cubicBezTo>
                  <a:cubicBezTo>
                    <a:pt x="1424" y="272"/>
                    <a:pt x="1425" y="273"/>
                    <a:pt x="1427" y="271"/>
                  </a:cubicBezTo>
                  <a:cubicBezTo>
                    <a:pt x="1429" y="269"/>
                    <a:pt x="1430" y="268"/>
                    <a:pt x="1432" y="269"/>
                  </a:cubicBezTo>
                  <a:cubicBezTo>
                    <a:pt x="1433" y="267"/>
                    <a:pt x="1433" y="262"/>
                    <a:pt x="1430" y="264"/>
                  </a:cubicBezTo>
                  <a:close/>
                  <a:moveTo>
                    <a:pt x="1423" y="275"/>
                  </a:moveTo>
                  <a:cubicBezTo>
                    <a:pt x="1423" y="279"/>
                    <a:pt x="1421" y="280"/>
                    <a:pt x="1418" y="280"/>
                  </a:cubicBezTo>
                  <a:cubicBezTo>
                    <a:pt x="1419" y="281"/>
                    <a:pt x="1419" y="281"/>
                    <a:pt x="1420" y="282"/>
                  </a:cubicBezTo>
                  <a:cubicBezTo>
                    <a:pt x="1420" y="283"/>
                    <a:pt x="1419" y="284"/>
                    <a:pt x="1419" y="285"/>
                  </a:cubicBezTo>
                  <a:cubicBezTo>
                    <a:pt x="1422" y="281"/>
                    <a:pt x="1424" y="280"/>
                    <a:pt x="1423" y="275"/>
                  </a:cubicBezTo>
                  <a:close/>
                  <a:moveTo>
                    <a:pt x="1426" y="274"/>
                  </a:moveTo>
                  <a:cubicBezTo>
                    <a:pt x="1426" y="274"/>
                    <a:pt x="1425" y="274"/>
                    <a:pt x="1424" y="274"/>
                  </a:cubicBezTo>
                  <a:cubicBezTo>
                    <a:pt x="1424" y="275"/>
                    <a:pt x="1424" y="277"/>
                    <a:pt x="1424" y="278"/>
                  </a:cubicBezTo>
                  <a:cubicBezTo>
                    <a:pt x="1427" y="275"/>
                    <a:pt x="1429" y="273"/>
                    <a:pt x="1431" y="270"/>
                  </a:cubicBezTo>
                  <a:cubicBezTo>
                    <a:pt x="1429" y="270"/>
                    <a:pt x="1427" y="272"/>
                    <a:pt x="1426" y="274"/>
                  </a:cubicBezTo>
                  <a:close/>
                  <a:moveTo>
                    <a:pt x="1462" y="249"/>
                  </a:moveTo>
                  <a:cubicBezTo>
                    <a:pt x="1459" y="246"/>
                    <a:pt x="1453" y="250"/>
                    <a:pt x="1451" y="253"/>
                  </a:cubicBezTo>
                  <a:cubicBezTo>
                    <a:pt x="1452" y="253"/>
                    <a:pt x="1454" y="252"/>
                    <a:pt x="1456" y="252"/>
                  </a:cubicBezTo>
                  <a:cubicBezTo>
                    <a:pt x="1458" y="251"/>
                    <a:pt x="1460" y="250"/>
                    <a:pt x="1462" y="249"/>
                  </a:cubicBezTo>
                  <a:close/>
                  <a:moveTo>
                    <a:pt x="1465" y="244"/>
                  </a:moveTo>
                  <a:cubicBezTo>
                    <a:pt x="1464" y="244"/>
                    <a:pt x="1463" y="244"/>
                    <a:pt x="1462" y="244"/>
                  </a:cubicBezTo>
                  <a:cubicBezTo>
                    <a:pt x="1462" y="245"/>
                    <a:pt x="1462" y="246"/>
                    <a:pt x="1462" y="247"/>
                  </a:cubicBezTo>
                  <a:cubicBezTo>
                    <a:pt x="1465" y="248"/>
                    <a:pt x="1466" y="247"/>
                    <a:pt x="1465" y="244"/>
                  </a:cubicBezTo>
                  <a:close/>
                  <a:moveTo>
                    <a:pt x="1850" y="192"/>
                  </a:moveTo>
                  <a:cubicBezTo>
                    <a:pt x="1845" y="193"/>
                    <a:pt x="1847" y="195"/>
                    <a:pt x="1846" y="200"/>
                  </a:cubicBezTo>
                  <a:cubicBezTo>
                    <a:pt x="1850" y="199"/>
                    <a:pt x="1855" y="198"/>
                    <a:pt x="1859" y="198"/>
                  </a:cubicBezTo>
                  <a:cubicBezTo>
                    <a:pt x="1858" y="193"/>
                    <a:pt x="1854" y="192"/>
                    <a:pt x="1850" y="192"/>
                  </a:cubicBezTo>
                  <a:close/>
                  <a:moveTo>
                    <a:pt x="2309" y="678"/>
                  </a:moveTo>
                  <a:cubicBezTo>
                    <a:pt x="2309" y="680"/>
                    <a:pt x="2309" y="682"/>
                    <a:pt x="2310" y="684"/>
                  </a:cubicBezTo>
                  <a:cubicBezTo>
                    <a:pt x="2315" y="685"/>
                    <a:pt x="2311" y="679"/>
                    <a:pt x="2314" y="679"/>
                  </a:cubicBezTo>
                  <a:cubicBezTo>
                    <a:pt x="2319" y="680"/>
                    <a:pt x="2316" y="685"/>
                    <a:pt x="2315" y="687"/>
                  </a:cubicBezTo>
                  <a:cubicBezTo>
                    <a:pt x="2313" y="691"/>
                    <a:pt x="2313" y="702"/>
                    <a:pt x="2319" y="698"/>
                  </a:cubicBezTo>
                  <a:cubicBezTo>
                    <a:pt x="2324" y="694"/>
                    <a:pt x="2325" y="688"/>
                    <a:pt x="2328" y="682"/>
                  </a:cubicBezTo>
                  <a:cubicBezTo>
                    <a:pt x="2329" y="680"/>
                    <a:pt x="2326" y="677"/>
                    <a:pt x="2326" y="676"/>
                  </a:cubicBezTo>
                  <a:cubicBezTo>
                    <a:pt x="2324" y="673"/>
                    <a:pt x="2322" y="676"/>
                    <a:pt x="2320" y="673"/>
                  </a:cubicBezTo>
                  <a:cubicBezTo>
                    <a:pt x="2324" y="669"/>
                    <a:pt x="2328" y="675"/>
                    <a:pt x="2330" y="667"/>
                  </a:cubicBezTo>
                  <a:cubicBezTo>
                    <a:pt x="2332" y="671"/>
                    <a:pt x="2334" y="669"/>
                    <a:pt x="2336" y="668"/>
                  </a:cubicBezTo>
                  <a:cubicBezTo>
                    <a:pt x="2338" y="667"/>
                    <a:pt x="2342" y="666"/>
                    <a:pt x="2342" y="665"/>
                  </a:cubicBezTo>
                  <a:cubicBezTo>
                    <a:pt x="2345" y="662"/>
                    <a:pt x="2351" y="664"/>
                    <a:pt x="2355" y="665"/>
                  </a:cubicBezTo>
                  <a:cubicBezTo>
                    <a:pt x="2349" y="670"/>
                    <a:pt x="2352" y="673"/>
                    <a:pt x="2357" y="677"/>
                  </a:cubicBezTo>
                  <a:cubicBezTo>
                    <a:pt x="2359" y="674"/>
                    <a:pt x="2361" y="668"/>
                    <a:pt x="2366" y="669"/>
                  </a:cubicBezTo>
                  <a:cubicBezTo>
                    <a:pt x="2363" y="666"/>
                    <a:pt x="2362" y="664"/>
                    <a:pt x="2365" y="661"/>
                  </a:cubicBezTo>
                  <a:cubicBezTo>
                    <a:pt x="2369" y="667"/>
                    <a:pt x="2376" y="665"/>
                    <a:pt x="2380" y="660"/>
                  </a:cubicBezTo>
                  <a:cubicBezTo>
                    <a:pt x="2381" y="661"/>
                    <a:pt x="2382" y="663"/>
                    <a:pt x="2382" y="665"/>
                  </a:cubicBezTo>
                  <a:cubicBezTo>
                    <a:pt x="2384" y="662"/>
                    <a:pt x="2386" y="659"/>
                    <a:pt x="2389" y="656"/>
                  </a:cubicBezTo>
                  <a:cubicBezTo>
                    <a:pt x="2388" y="658"/>
                    <a:pt x="2388" y="660"/>
                    <a:pt x="2388" y="662"/>
                  </a:cubicBezTo>
                  <a:cubicBezTo>
                    <a:pt x="2391" y="660"/>
                    <a:pt x="2392" y="657"/>
                    <a:pt x="2395" y="655"/>
                  </a:cubicBezTo>
                  <a:cubicBezTo>
                    <a:pt x="2396" y="655"/>
                    <a:pt x="2395" y="647"/>
                    <a:pt x="2395" y="645"/>
                  </a:cubicBezTo>
                  <a:cubicBezTo>
                    <a:pt x="2396" y="641"/>
                    <a:pt x="2398" y="641"/>
                    <a:pt x="2398" y="636"/>
                  </a:cubicBezTo>
                  <a:cubicBezTo>
                    <a:pt x="2398" y="632"/>
                    <a:pt x="2397" y="627"/>
                    <a:pt x="2402" y="629"/>
                  </a:cubicBezTo>
                  <a:cubicBezTo>
                    <a:pt x="2402" y="626"/>
                    <a:pt x="2401" y="624"/>
                    <a:pt x="2403" y="622"/>
                  </a:cubicBezTo>
                  <a:cubicBezTo>
                    <a:pt x="2406" y="620"/>
                    <a:pt x="2405" y="616"/>
                    <a:pt x="2405" y="613"/>
                  </a:cubicBezTo>
                  <a:cubicBezTo>
                    <a:pt x="2405" y="610"/>
                    <a:pt x="2403" y="607"/>
                    <a:pt x="2402" y="605"/>
                  </a:cubicBezTo>
                  <a:cubicBezTo>
                    <a:pt x="2400" y="602"/>
                    <a:pt x="2402" y="600"/>
                    <a:pt x="2402" y="597"/>
                  </a:cubicBezTo>
                  <a:cubicBezTo>
                    <a:pt x="2398" y="595"/>
                    <a:pt x="2396" y="598"/>
                    <a:pt x="2397" y="603"/>
                  </a:cubicBezTo>
                  <a:cubicBezTo>
                    <a:pt x="2394" y="594"/>
                    <a:pt x="2389" y="606"/>
                    <a:pt x="2388" y="609"/>
                  </a:cubicBezTo>
                  <a:cubicBezTo>
                    <a:pt x="2387" y="612"/>
                    <a:pt x="2390" y="613"/>
                    <a:pt x="2390" y="615"/>
                  </a:cubicBezTo>
                  <a:cubicBezTo>
                    <a:pt x="2389" y="619"/>
                    <a:pt x="2388" y="622"/>
                    <a:pt x="2386" y="626"/>
                  </a:cubicBezTo>
                  <a:cubicBezTo>
                    <a:pt x="2385" y="631"/>
                    <a:pt x="2381" y="636"/>
                    <a:pt x="2377" y="639"/>
                  </a:cubicBezTo>
                  <a:cubicBezTo>
                    <a:pt x="2374" y="640"/>
                    <a:pt x="2372" y="642"/>
                    <a:pt x="2368" y="642"/>
                  </a:cubicBezTo>
                  <a:cubicBezTo>
                    <a:pt x="2366" y="642"/>
                    <a:pt x="2369" y="637"/>
                    <a:pt x="2370" y="636"/>
                  </a:cubicBezTo>
                  <a:cubicBezTo>
                    <a:pt x="2366" y="637"/>
                    <a:pt x="2364" y="637"/>
                    <a:pt x="2364" y="642"/>
                  </a:cubicBezTo>
                  <a:cubicBezTo>
                    <a:pt x="2364" y="644"/>
                    <a:pt x="2360" y="647"/>
                    <a:pt x="2359" y="649"/>
                  </a:cubicBezTo>
                  <a:cubicBezTo>
                    <a:pt x="2357" y="652"/>
                    <a:pt x="2360" y="654"/>
                    <a:pt x="2357" y="655"/>
                  </a:cubicBezTo>
                  <a:cubicBezTo>
                    <a:pt x="2352" y="657"/>
                    <a:pt x="2354" y="653"/>
                    <a:pt x="2351" y="654"/>
                  </a:cubicBezTo>
                  <a:cubicBezTo>
                    <a:pt x="2346" y="654"/>
                    <a:pt x="2336" y="653"/>
                    <a:pt x="2333" y="658"/>
                  </a:cubicBezTo>
                  <a:cubicBezTo>
                    <a:pt x="2330" y="663"/>
                    <a:pt x="2325" y="666"/>
                    <a:pt x="2319" y="666"/>
                  </a:cubicBezTo>
                  <a:cubicBezTo>
                    <a:pt x="2321" y="673"/>
                    <a:pt x="2313" y="675"/>
                    <a:pt x="2309" y="678"/>
                  </a:cubicBezTo>
                  <a:close/>
                  <a:moveTo>
                    <a:pt x="2301" y="950"/>
                  </a:moveTo>
                  <a:cubicBezTo>
                    <a:pt x="2299" y="952"/>
                    <a:pt x="2295" y="955"/>
                    <a:pt x="2294" y="958"/>
                  </a:cubicBezTo>
                  <a:cubicBezTo>
                    <a:pt x="2291" y="962"/>
                    <a:pt x="2293" y="962"/>
                    <a:pt x="2293" y="966"/>
                  </a:cubicBezTo>
                  <a:cubicBezTo>
                    <a:pt x="2294" y="969"/>
                    <a:pt x="2294" y="972"/>
                    <a:pt x="2294" y="975"/>
                  </a:cubicBezTo>
                  <a:cubicBezTo>
                    <a:pt x="2294" y="977"/>
                    <a:pt x="2298" y="980"/>
                    <a:pt x="2300" y="981"/>
                  </a:cubicBezTo>
                  <a:cubicBezTo>
                    <a:pt x="2299" y="977"/>
                    <a:pt x="2298" y="969"/>
                    <a:pt x="2304" y="971"/>
                  </a:cubicBezTo>
                  <a:cubicBezTo>
                    <a:pt x="2303" y="971"/>
                    <a:pt x="2297" y="966"/>
                    <a:pt x="2300" y="965"/>
                  </a:cubicBezTo>
                  <a:cubicBezTo>
                    <a:pt x="2303" y="964"/>
                    <a:pt x="2304" y="960"/>
                    <a:pt x="2300" y="959"/>
                  </a:cubicBezTo>
                  <a:cubicBezTo>
                    <a:pt x="2300" y="958"/>
                    <a:pt x="2301" y="956"/>
                    <a:pt x="2302" y="955"/>
                  </a:cubicBezTo>
                  <a:cubicBezTo>
                    <a:pt x="2302" y="954"/>
                    <a:pt x="2301" y="952"/>
                    <a:pt x="2301" y="950"/>
                  </a:cubicBezTo>
                  <a:close/>
                  <a:moveTo>
                    <a:pt x="2475" y="1179"/>
                  </a:moveTo>
                  <a:cubicBezTo>
                    <a:pt x="2470" y="1175"/>
                    <a:pt x="2476" y="1170"/>
                    <a:pt x="2469" y="1167"/>
                  </a:cubicBezTo>
                  <a:cubicBezTo>
                    <a:pt x="2468" y="1167"/>
                    <a:pt x="2465" y="1172"/>
                    <a:pt x="2464" y="1169"/>
                  </a:cubicBezTo>
                  <a:cubicBezTo>
                    <a:pt x="2463" y="1166"/>
                    <a:pt x="2462" y="1162"/>
                    <a:pt x="2461" y="1159"/>
                  </a:cubicBezTo>
                  <a:cubicBezTo>
                    <a:pt x="2459" y="1153"/>
                    <a:pt x="2459" y="1150"/>
                    <a:pt x="2454" y="1147"/>
                  </a:cubicBezTo>
                  <a:cubicBezTo>
                    <a:pt x="2452" y="1145"/>
                    <a:pt x="2438" y="1139"/>
                    <a:pt x="2438" y="1137"/>
                  </a:cubicBezTo>
                  <a:cubicBezTo>
                    <a:pt x="2438" y="1131"/>
                    <a:pt x="2439" y="1124"/>
                    <a:pt x="2436" y="1120"/>
                  </a:cubicBezTo>
                  <a:cubicBezTo>
                    <a:pt x="2430" y="1114"/>
                    <a:pt x="2431" y="1111"/>
                    <a:pt x="2430" y="1103"/>
                  </a:cubicBezTo>
                  <a:cubicBezTo>
                    <a:pt x="2430" y="1098"/>
                    <a:pt x="2423" y="1095"/>
                    <a:pt x="2420" y="1098"/>
                  </a:cubicBezTo>
                  <a:cubicBezTo>
                    <a:pt x="2418" y="1085"/>
                    <a:pt x="2414" y="1076"/>
                    <a:pt x="2410" y="1065"/>
                  </a:cubicBezTo>
                  <a:cubicBezTo>
                    <a:pt x="2404" y="1066"/>
                    <a:pt x="2403" y="1077"/>
                    <a:pt x="2402" y="1082"/>
                  </a:cubicBezTo>
                  <a:cubicBezTo>
                    <a:pt x="2400" y="1088"/>
                    <a:pt x="2402" y="1094"/>
                    <a:pt x="2402" y="1100"/>
                  </a:cubicBezTo>
                  <a:cubicBezTo>
                    <a:pt x="2402" y="1107"/>
                    <a:pt x="2398" y="1130"/>
                    <a:pt x="2388" y="1126"/>
                  </a:cubicBezTo>
                  <a:cubicBezTo>
                    <a:pt x="2385" y="1125"/>
                    <a:pt x="2382" y="1119"/>
                    <a:pt x="2378" y="1117"/>
                  </a:cubicBezTo>
                  <a:cubicBezTo>
                    <a:pt x="2372" y="1113"/>
                    <a:pt x="2365" y="1109"/>
                    <a:pt x="2359" y="1105"/>
                  </a:cubicBezTo>
                  <a:cubicBezTo>
                    <a:pt x="2353" y="1102"/>
                    <a:pt x="2356" y="1100"/>
                    <a:pt x="2357" y="1092"/>
                  </a:cubicBezTo>
                  <a:cubicBezTo>
                    <a:pt x="2359" y="1086"/>
                    <a:pt x="2362" y="1083"/>
                    <a:pt x="2366" y="1079"/>
                  </a:cubicBezTo>
                  <a:cubicBezTo>
                    <a:pt x="2360" y="1073"/>
                    <a:pt x="2358" y="1073"/>
                    <a:pt x="2350" y="1072"/>
                  </a:cubicBezTo>
                  <a:cubicBezTo>
                    <a:pt x="2344" y="1071"/>
                    <a:pt x="2337" y="1070"/>
                    <a:pt x="2331" y="1070"/>
                  </a:cubicBezTo>
                  <a:cubicBezTo>
                    <a:pt x="2331" y="1073"/>
                    <a:pt x="2332" y="1076"/>
                    <a:pt x="2332" y="1079"/>
                  </a:cubicBezTo>
                  <a:cubicBezTo>
                    <a:pt x="2325" y="1078"/>
                    <a:pt x="2319" y="1074"/>
                    <a:pt x="2314" y="1081"/>
                  </a:cubicBezTo>
                  <a:cubicBezTo>
                    <a:pt x="2310" y="1087"/>
                    <a:pt x="2309" y="1093"/>
                    <a:pt x="2307" y="1101"/>
                  </a:cubicBezTo>
                  <a:cubicBezTo>
                    <a:pt x="2301" y="1098"/>
                    <a:pt x="2295" y="1095"/>
                    <a:pt x="2289" y="1092"/>
                  </a:cubicBezTo>
                  <a:cubicBezTo>
                    <a:pt x="2287" y="1090"/>
                    <a:pt x="2279" y="1099"/>
                    <a:pt x="2277" y="1100"/>
                  </a:cubicBezTo>
                  <a:cubicBezTo>
                    <a:pt x="2268" y="1109"/>
                    <a:pt x="2254" y="1116"/>
                    <a:pt x="2250" y="1129"/>
                  </a:cubicBezTo>
                  <a:cubicBezTo>
                    <a:pt x="2247" y="1135"/>
                    <a:pt x="2247" y="1141"/>
                    <a:pt x="2241" y="1142"/>
                  </a:cubicBezTo>
                  <a:cubicBezTo>
                    <a:pt x="2232" y="1144"/>
                    <a:pt x="2224" y="1146"/>
                    <a:pt x="2216" y="1148"/>
                  </a:cubicBezTo>
                  <a:cubicBezTo>
                    <a:pt x="2210" y="1149"/>
                    <a:pt x="2207" y="1152"/>
                    <a:pt x="2202" y="1155"/>
                  </a:cubicBezTo>
                  <a:cubicBezTo>
                    <a:pt x="2196" y="1160"/>
                    <a:pt x="2194" y="1161"/>
                    <a:pt x="2192" y="1169"/>
                  </a:cubicBezTo>
                  <a:cubicBezTo>
                    <a:pt x="2190" y="1167"/>
                    <a:pt x="2189" y="1164"/>
                    <a:pt x="2188" y="1161"/>
                  </a:cubicBezTo>
                  <a:cubicBezTo>
                    <a:pt x="2184" y="1172"/>
                    <a:pt x="2182" y="1180"/>
                    <a:pt x="2186" y="1191"/>
                  </a:cubicBezTo>
                  <a:cubicBezTo>
                    <a:pt x="2188" y="1197"/>
                    <a:pt x="2188" y="1198"/>
                    <a:pt x="2185" y="1204"/>
                  </a:cubicBezTo>
                  <a:cubicBezTo>
                    <a:pt x="2184" y="1209"/>
                    <a:pt x="2187" y="1212"/>
                    <a:pt x="2189" y="1216"/>
                  </a:cubicBezTo>
                  <a:cubicBezTo>
                    <a:pt x="2194" y="1227"/>
                    <a:pt x="2197" y="1237"/>
                    <a:pt x="2199" y="1248"/>
                  </a:cubicBezTo>
                  <a:cubicBezTo>
                    <a:pt x="2199" y="1252"/>
                    <a:pt x="2203" y="1264"/>
                    <a:pt x="2201" y="1267"/>
                  </a:cubicBezTo>
                  <a:cubicBezTo>
                    <a:pt x="2201" y="1269"/>
                    <a:pt x="2191" y="1274"/>
                    <a:pt x="2196" y="1278"/>
                  </a:cubicBezTo>
                  <a:cubicBezTo>
                    <a:pt x="2200" y="1280"/>
                    <a:pt x="2204" y="1286"/>
                    <a:pt x="2209" y="1286"/>
                  </a:cubicBezTo>
                  <a:cubicBezTo>
                    <a:pt x="2213" y="1286"/>
                    <a:pt x="2219" y="1287"/>
                    <a:pt x="2223" y="1284"/>
                  </a:cubicBezTo>
                  <a:cubicBezTo>
                    <a:pt x="2228" y="1279"/>
                    <a:pt x="2230" y="1277"/>
                    <a:pt x="2236" y="1276"/>
                  </a:cubicBezTo>
                  <a:cubicBezTo>
                    <a:pt x="2241" y="1275"/>
                    <a:pt x="2246" y="1275"/>
                    <a:pt x="2251" y="1275"/>
                  </a:cubicBezTo>
                  <a:cubicBezTo>
                    <a:pt x="2255" y="1274"/>
                    <a:pt x="2258" y="1274"/>
                    <a:pt x="2262" y="1274"/>
                  </a:cubicBezTo>
                  <a:cubicBezTo>
                    <a:pt x="2263" y="1274"/>
                    <a:pt x="2265" y="1269"/>
                    <a:pt x="2266" y="1268"/>
                  </a:cubicBezTo>
                  <a:cubicBezTo>
                    <a:pt x="2268" y="1264"/>
                    <a:pt x="2275" y="1262"/>
                    <a:pt x="2279" y="1260"/>
                  </a:cubicBezTo>
                  <a:cubicBezTo>
                    <a:pt x="2283" y="1258"/>
                    <a:pt x="2289" y="1261"/>
                    <a:pt x="2292" y="1259"/>
                  </a:cubicBezTo>
                  <a:cubicBezTo>
                    <a:pt x="2295" y="1257"/>
                    <a:pt x="2301" y="1252"/>
                    <a:pt x="2304" y="1252"/>
                  </a:cubicBezTo>
                  <a:cubicBezTo>
                    <a:pt x="2316" y="1254"/>
                    <a:pt x="2326" y="1255"/>
                    <a:pt x="2337" y="1259"/>
                  </a:cubicBezTo>
                  <a:cubicBezTo>
                    <a:pt x="2344" y="1262"/>
                    <a:pt x="2345" y="1263"/>
                    <a:pt x="2349" y="1270"/>
                  </a:cubicBezTo>
                  <a:cubicBezTo>
                    <a:pt x="2351" y="1275"/>
                    <a:pt x="2354" y="1279"/>
                    <a:pt x="2357" y="1283"/>
                  </a:cubicBezTo>
                  <a:cubicBezTo>
                    <a:pt x="2363" y="1276"/>
                    <a:pt x="2368" y="1270"/>
                    <a:pt x="2373" y="1262"/>
                  </a:cubicBezTo>
                  <a:cubicBezTo>
                    <a:pt x="2376" y="1271"/>
                    <a:pt x="2370" y="1278"/>
                    <a:pt x="2366" y="1285"/>
                  </a:cubicBezTo>
                  <a:cubicBezTo>
                    <a:pt x="2373" y="1287"/>
                    <a:pt x="2373" y="1282"/>
                    <a:pt x="2376" y="1275"/>
                  </a:cubicBezTo>
                  <a:cubicBezTo>
                    <a:pt x="2377" y="1280"/>
                    <a:pt x="2375" y="1291"/>
                    <a:pt x="2380" y="1291"/>
                  </a:cubicBezTo>
                  <a:cubicBezTo>
                    <a:pt x="2384" y="1291"/>
                    <a:pt x="2387" y="1299"/>
                    <a:pt x="2388" y="1303"/>
                  </a:cubicBezTo>
                  <a:cubicBezTo>
                    <a:pt x="2390" y="1315"/>
                    <a:pt x="2399" y="1319"/>
                    <a:pt x="2410" y="1320"/>
                  </a:cubicBezTo>
                  <a:cubicBezTo>
                    <a:pt x="2417" y="1322"/>
                    <a:pt x="2418" y="1322"/>
                    <a:pt x="2423" y="1318"/>
                  </a:cubicBezTo>
                  <a:cubicBezTo>
                    <a:pt x="2429" y="1313"/>
                    <a:pt x="2429" y="1315"/>
                    <a:pt x="2434" y="1321"/>
                  </a:cubicBezTo>
                  <a:cubicBezTo>
                    <a:pt x="2436" y="1324"/>
                    <a:pt x="2443" y="1322"/>
                    <a:pt x="2445" y="1319"/>
                  </a:cubicBezTo>
                  <a:cubicBezTo>
                    <a:pt x="2450" y="1314"/>
                    <a:pt x="2451" y="1313"/>
                    <a:pt x="2459" y="1313"/>
                  </a:cubicBezTo>
                  <a:cubicBezTo>
                    <a:pt x="2471" y="1313"/>
                    <a:pt x="2470" y="1296"/>
                    <a:pt x="2472" y="1285"/>
                  </a:cubicBezTo>
                  <a:cubicBezTo>
                    <a:pt x="2473" y="1276"/>
                    <a:pt x="2483" y="1270"/>
                    <a:pt x="2486" y="1261"/>
                  </a:cubicBezTo>
                  <a:cubicBezTo>
                    <a:pt x="2488" y="1250"/>
                    <a:pt x="2494" y="1237"/>
                    <a:pt x="2494" y="1226"/>
                  </a:cubicBezTo>
                  <a:cubicBezTo>
                    <a:pt x="2494" y="1215"/>
                    <a:pt x="2491" y="1203"/>
                    <a:pt x="2489" y="1193"/>
                  </a:cubicBezTo>
                  <a:cubicBezTo>
                    <a:pt x="2484" y="1188"/>
                    <a:pt x="2479" y="1184"/>
                    <a:pt x="2475" y="1179"/>
                  </a:cubicBezTo>
                  <a:close/>
                  <a:moveTo>
                    <a:pt x="2281" y="1001"/>
                  </a:moveTo>
                  <a:cubicBezTo>
                    <a:pt x="2278" y="1008"/>
                    <a:pt x="2290" y="1005"/>
                    <a:pt x="2291" y="1004"/>
                  </a:cubicBezTo>
                  <a:cubicBezTo>
                    <a:pt x="2291" y="1000"/>
                    <a:pt x="2282" y="996"/>
                    <a:pt x="2281" y="1001"/>
                  </a:cubicBezTo>
                  <a:close/>
                  <a:moveTo>
                    <a:pt x="2321" y="1070"/>
                  </a:moveTo>
                  <a:cubicBezTo>
                    <a:pt x="2317" y="1072"/>
                    <a:pt x="2313" y="1067"/>
                    <a:pt x="2312" y="1074"/>
                  </a:cubicBezTo>
                  <a:cubicBezTo>
                    <a:pt x="2316" y="1074"/>
                    <a:pt x="2319" y="1076"/>
                    <a:pt x="2322" y="1074"/>
                  </a:cubicBezTo>
                  <a:cubicBezTo>
                    <a:pt x="2324" y="1073"/>
                    <a:pt x="2325" y="1069"/>
                    <a:pt x="2321" y="1070"/>
                  </a:cubicBezTo>
                  <a:close/>
                  <a:moveTo>
                    <a:pt x="2490" y="1015"/>
                  </a:moveTo>
                  <a:cubicBezTo>
                    <a:pt x="2492" y="1010"/>
                    <a:pt x="2492" y="1010"/>
                    <a:pt x="2490" y="1006"/>
                  </a:cubicBezTo>
                  <a:cubicBezTo>
                    <a:pt x="2490" y="1006"/>
                    <a:pt x="2488" y="1007"/>
                    <a:pt x="2488" y="1006"/>
                  </a:cubicBezTo>
                  <a:cubicBezTo>
                    <a:pt x="2487" y="1005"/>
                    <a:pt x="2486" y="1003"/>
                    <a:pt x="2486" y="1003"/>
                  </a:cubicBezTo>
                  <a:cubicBezTo>
                    <a:pt x="2482" y="1000"/>
                    <a:pt x="2477" y="997"/>
                    <a:pt x="2473" y="995"/>
                  </a:cubicBezTo>
                  <a:cubicBezTo>
                    <a:pt x="2472" y="1000"/>
                    <a:pt x="2490" y="1002"/>
                    <a:pt x="2488" y="1011"/>
                  </a:cubicBezTo>
                  <a:cubicBezTo>
                    <a:pt x="2488" y="1012"/>
                    <a:pt x="2489" y="1013"/>
                    <a:pt x="2490" y="1015"/>
                  </a:cubicBezTo>
                  <a:close/>
                  <a:moveTo>
                    <a:pt x="2451" y="1341"/>
                  </a:moveTo>
                  <a:cubicBezTo>
                    <a:pt x="2448" y="1342"/>
                    <a:pt x="2441" y="1347"/>
                    <a:pt x="2439" y="1346"/>
                  </a:cubicBezTo>
                  <a:cubicBezTo>
                    <a:pt x="2435" y="1344"/>
                    <a:pt x="2430" y="1342"/>
                    <a:pt x="2426" y="1340"/>
                  </a:cubicBezTo>
                  <a:cubicBezTo>
                    <a:pt x="2425" y="1347"/>
                    <a:pt x="2426" y="1355"/>
                    <a:pt x="2429" y="1361"/>
                  </a:cubicBezTo>
                  <a:cubicBezTo>
                    <a:pt x="2432" y="1368"/>
                    <a:pt x="2436" y="1370"/>
                    <a:pt x="2443" y="1371"/>
                  </a:cubicBezTo>
                  <a:cubicBezTo>
                    <a:pt x="2451" y="1373"/>
                    <a:pt x="2459" y="1344"/>
                    <a:pt x="2451" y="1341"/>
                  </a:cubicBezTo>
                  <a:close/>
                  <a:moveTo>
                    <a:pt x="2463" y="1020"/>
                  </a:moveTo>
                  <a:cubicBezTo>
                    <a:pt x="2460" y="1021"/>
                    <a:pt x="2457" y="1020"/>
                    <a:pt x="2454" y="1021"/>
                  </a:cubicBezTo>
                  <a:cubicBezTo>
                    <a:pt x="2456" y="1026"/>
                    <a:pt x="2465" y="1028"/>
                    <a:pt x="2470" y="1027"/>
                  </a:cubicBezTo>
                  <a:cubicBezTo>
                    <a:pt x="2473" y="1026"/>
                    <a:pt x="2478" y="1025"/>
                    <a:pt x="2479" y="1021"/>
                  </a:cubicBezTo>
                  <a:cubicBezTo>
                    <a:pt x="2480" y="1020"/>
                    <a:pt x="2487" y="1021"/>
                    <a:pt x="2482" y="1016"/>
                  </a:cubicBezTo>
                  <a:cubicBezTo>
                    <a:pt x="2488" y="1015"/>
                    <a:pt x="2486" y="1010"/>
                    <a:pt x="2482" y="1008"/>
                  </a:cubicBezTo>
                  <a:cubicBezTo>
                    <a:pt x="2478" y="1005"/>
                    <a:pt x="2479" y="1013"/>
                    <a:pt x="2479" y="1015"/>
                  </a:cubicBezTo>
                  <a:cubicBezTo>
                    <a:pt x="2479" y="1015"/>
                    <a:pt x="2465" y="1025"/>
                    <a:pt x="2468" y="1017"/>
                  </a:cubicBezTo>
                  <a:cubicBezTo>
                    <a:pt x="2468" y="1016"/>
                    <a:pt x="2466" y="1020"/>
                    <a:pt x="2463" y="1020"/>
                  </a:cubicBezTo>
                  <a:close/>
                  <a:moveTo>
                    <a:pt x="2434" y="1020"/>
                  </a:moveTo>
                  <a:cubicBezTo>
                    <a:pt x="2432" y="1017"/>
                    <a:pt x="2434" y="1013"/>
                    <a:pt x="2430" y="1010"/>
                  </a:cubicBezTo>
                  <a:cubicBezTo>
                    <a:pt x="2427" y="1008"/>
                    <a:pt x="2423" y="1006"/>
                    <a:pt x="2420" y="1004"/>
                  </a:cubicBezTo>
                  <a:cubicBezTo>
                    <a:pt x="2415" y="1001"/>
                    <a:pt x="2408" y="999"/>
                    <a:pt x="2402" y="997"/>
                  </a:cubicBezTo>
                  <a:cubicBezTo>
                    <a:pt x="2393" y="994"/>
                    <a:pt x="2384" y="990"/>
                    <a:pt x="2376" y="987"/>
                  </a:cubicBezTo>
                  <a:cubicBezTo>
                    <a:pt x="2371" y="985"/>
                    <a:pt x="2364" y="989"/>
                    <a:pt x="2361" y="992"/>
                  </a:cubicBezTo>
                  <a:cubicBezTo>
                    <a:pt x="2360" y="994"/>
                    <a:pt x="2356" y="1002"/>
                    <a:pt x="2354" y="1001"/>
                  </a:cubicBezTo>
                  <a:cubicBezTo>
                    <a:pt x="2351" y="999"/>
                    <a:pt x="2349" y="999"/>
                    <a:pt x="2347" y="995"/>
                  </a:cubicBezTo>
                  <a:cubicBezTo>
                    <a:pt x="2345" y="990"/>
                    <a:pt x="2344" y="987"/>
                    <a:pt x="2344" y="982"/>
                  </a:cubicBezTo>
                  <a:cubicBezTo>
                    <a:pt x="2343" y="977"/>
                    <a:pt x="2342" y="978"/>
                    <a:pt x="2337" y="977"/>
                  </a:cubicBezTo>
                  <a:cubicBezTo>
                    <a:pt x="2330" y="975"/>
                    <a:pt x="2323" y="977"/>
                    <a:pt x="2319" y="984"/>
                  </a:cubicBezTo>
                  <a:cubicBezTo>
                    <a:pt x="2322" y="985"/>
                    <a:pt x="2324" y="985"/>
                    <a:pt x="2327" y="986"/>
                  </a:cubicBezTo>
                  <a:cubicBezTo>
                    <a:pt x="2328" y="986"/>
                    <a:pt x="2327" y="990"/>
                    <a:pt x="2328" y="991"/>
                  </a:cubicBezTo>
                  <a:cubicBezTo>
                    <a:pt x="2332" y="993"/>
                    <a:pt x="2338" y="992"/>
                    <a:pt x="2342" y="991"/>
                  </a:cubicBezTo>
                  <a:cubicBezTo>
                    <a:pt x="2342" y="992"/>
                    <a:pt x="2342" y="994"/>
                    <a:pt x="2342" y="995"/>
                  </a:cubicBezTo>
                  <a:cubicBezTo>
                    <a:pt x="2336" y="993"/>
                    <a:pt x="2333" y="994"/>
                    <a:pt x="2327" y="996"/>
                  </a:cubicBezTo>
                  <a:cubicBezTo>
                    <a:pt x="2330" y="1000"/>
                    <a:pt x="2332" y="1004"/>
                    <a:pt x="2334" y="1008"/>
                  </a:cubicBezTo>
                  <a:cubicBezTo>
                    <a:pt x="2337" y="1005"/>
                    <a:pt x="2339" y="1003"/>
                    <a:pt x="2341" y="1000"/>
                  </a:cubicBezTo>
                  <a:cubicBezTo>
                    <a:pt x="2342" y="1006"/>
                    <a:pt x="2342" y="1006"/>
                    <a:pt x="2347" y="1008"/>
                  </a:cubicBezTo>
                  <a:cubicBezTo>
                    <a:pt x="2353" y="1011"/>
                    <a:pt x="2359" y="1014"/>
                    <a:pt x="2366" y="1016"/>
                  </a:cubicBezTo>
                  <a:cubicBezTo>
                    <a:pt x="2368" y="1017"/>
                    <a:pt x="2374" y="1018"/>
                    <a:pt x="2376" y="1021"/>
                  </a:cubicBezTo>
                  <a:cubicBezTo>
                    <a:pt x="2378" y="1026"/>
                    <a:pt x="2380" y="1031"/>
                    <a:pt x="2382" y="1036"/>
                  </a:cubicBezTo>
                  <a:cubicBezTo>
                    <a:pt x="2375" y="1038"/>
                    <a:pt x="2374" y="1037"/>
                    <a:pt x="2373" y="1045"/>
                  </a:cubicBezTo>
                  <a:cubicBezTo>
                    <a:pt x="2378" y="1045"/>
                    <a:pt x="2384" y="1044"/>
                    <a:pt x="2389" y="1044"/>
                  </a:cubicBezTo>
                  <a:cubicBezTo>
                    <a:pt x="2392" y="1044"/>
                    <a:pt x="2394" y="1052"/>
                    <a:pt x="2398" y="1052"/>
                  </a:cubicBezTo>
                  <a:cubicBezTo>
                    <a:pt x="2404" y="1053"/>
                    <a:pt x="2409" y="1054"/>
                    <a:pt x="2414" y="1051"/>
                  </a:cubicBezTo>
                  <a:cubicBezTo>
                    <a:pt x="2417" y="1049"/>
                    <a:pt x="2418" y="1040"/>
                    <a:pt x="2421" y="1041"/>
                  </a:cubicBezTo>
                  <a:cubicBezTo>
                    <a:pt x="2424" y="1041"/>
                    <a:pt x="2433" y="1041"/>
                    <a:pt x="2435" y="1043"/>
                  </a:cubicBezTo>
                  <a:cubicBezTo>
                    <a:pt x="2440" y="1048"/>
                    <a:pt x="2444" y="1052"/>
                    <a:pt x="2448" y="1057"/>
                  </a:cubicBezTo>
                  <a:cubicBezTo>
                    <a:pt x="2452" y="1060"/>
                    <a:pt x="2457" y="1060"/>
                    <a:pt x="2461" y="1061"/>
                  </a:cubicBezTo>
                  <a:cubicBezTo>
                    <a:pt x="2465" y="1061"/>
                    <a:pt x="2470" y="1065"/>
                    <a:pt x="2472" y="1064"/>
                  </a:cubicBezTo>
                  <a:cubicBezTo>
                    <a:pt x="2470" y="1062"/>
                    <a:pt x="2464" y="1058"/>
                    <a:pt x="2467" y="1055"/>
                  </a:cubicBezTo>
                  <a:cubicBezTo>
                    <a:pt x="2464" y="1055"/>
                    <a:pt x="2460" y="1055"/>
                    <a:pt x="2462" y="1051"/>
                  </a:cubicBezTo>
                  <a:cubicBezTo>
                    <a:pt x="2455" y="1050"/>
                    <a:pt x="2455" y="1049"/>
                    <a:pt x="2452" y="1042"/>
                  </a:cubicBezTo>
                  <a:cubicBezTo>
                    <a:pt x="2451" y="1040"/>
                    <a:pt x="2448" y="1039"/>
                    <a:pt x="2446" y="1038"/>
                  </a:cubicBezTo>
                  <a:cubicBezTo>
                    <a:pt x="2445" y="1037"/>
                    <a:pt x="2444" y="1033"/>
                    <a:pt x="2443" y="1031"/>
                  </a:cubicBezTo>
                  <a:cubicBezTo>
                    <a:pt x="2446" y="1031"/>
                    <a:pt x="2448" y="1031"/>
                    <a:pt x="2450" y="1030"/>
                  </a:cubicBezTo>
                  <a:cubicBezTo>
                    <a:pt x="2451" y="1021"/>
                    <a:pt x="2438" y="1024"/>
                    <a:pt x="2434" y="1020"/>
                  </a:cubicBezTo>
                  <a:close/>
                  <a:moveTo>
                    <a:pt x="2406" y="496"/>
                  </a:moveTo>
                  <a:cubicBezTo>
                    <a:pt x="2406" y="501"/>
                    <a:pt x="2407" y="506"/>
                    <a:pt x="2405" y="511"/>
                  </a:cubicBezTo>
                  <a:cubicBezTo>
                    <a:pt x="2402" y="517"/>
                    <a:pt x="2404" y="518"/>
                    <a:pt x="2405" y="524"/>
                  </a:cubicBezTo>
                  <a:cubicBezTo>
                    <a:pt x="2406" y="528"/>
                    <a:pt x="2406" y="528"/>
                    <a:pt x="2404" y="531"/>
                  </a:cubicBezTo>
                  <a:cubicBezTo>
                    <a:pt x="2403" y="533"/>
                    <a:pt x="2404" y="536"/>
                    <a:pt x="2404" y="538"/>
                  </a:cubicBezTo>
                  <a:cubicBezTo>
                    <a:pt x="2404" y="544"/>
                    <a:pt x="2403" y="545"/>
                    <a:pt x="2406" y="551"/>
                  </a:cubicBezTo>
                  <a:cubicBezTo>
                    <a:pt x="2406" y="548"/>
                    <a:pt x="2406" y="543"/>
                    <a:pt x="2410" y="542"/>
                  </a:cubicBezTo>
                  <a:cubicBezTo>
                    <a:pt x="2414" y="541"/>
                    <a:pt x="2416" y="546"/>
                    <a:pt x="2416" y="550"/>
                  </a:cubicBezTo>
                  <a:cubicBezTo>
                    <a:pt x="2420" y="546"/>
                    <a:pt x="2415" y="540"/>
                    <a:pt x="2413" y="536"/>
                  </a:cubicBezTo>
                  <a:cubicBezTo>
                    <a:pt x="2410" y="531"/>
                    <a:pt x="2409" y="530"/>
                    <a:pt x="2410" y="525"/>
                  </a:cubicBezTo>
                  <a:cubicBezTo>
                    <a:pt x="2413" y="518"/>
                    <a:pt x="2412" y="516"/>
                    <a:pt x="2419" y="514"/>
                  </a:cubicBezTo>
                  <a:cubicBezTo>
                    <a:pt x="2423" y="513"/>
                    <a:pt x="2423" y="521"/>
                    <a:pt x="2427" y="521"/>
                  </a:cubicBezTo>
                  <a:cubicBezTo>
                    <a:pt x="2424" y="515"/>
                    <a:pt x="2422" y="509"/>
                    <a:pt x="2420" y="502"/>
                  </a:cubicBezTo>
                  <a:cubicBezTo>
                    <a:pt x="2419" y="498"/>
                    <a:pt x="2418" y="495"/>
                    <a:pt x="2418" y="491"/>
                  </a:cubicBezTo>
                  <a:cubicBezTo>
                    <a:pt x="2417" y="489"/>
                    <a:pt x="2414" y="487"/>
                    <a:pt x="2414" y="485"/>
                  </a:cubicBezTo>
                  <a:cubicBezTo>
                    <a:pt x="2413" y="477"/>
                    <a:pt x="2419" y="473"/>
                    <a:pt x="2415" y="466"/>
                  </a:cubicBezTo>
                  <a:cubicBezTo>
                    <a:pt x="2413" y="462"/>
                    <a:pt x="2415" y="451"/>
                    <a:pt x="2408" y="457"/>
                  </a:cubicBezTo>
                  <a:cubicBezTo>
                    <a:pt x="2411" y="459"/>
                    <a:pt x="2412" y="464"/>
                    <a:pt x="2409" y="466"/>
                  </a:cubicBezTo>
                  <a:cubicBezTo>
                    <a:pt x="2408" y="467"/>
                    <a:pt x="2408" y="465"/>
                    <a:pt x="2406" y="467"/>
                  </a:cubicBezTo>
                  <a:cubicBezTo>
                    <a:pt x="2403" y="469"/>
                    <a:pt x="2404" y="469"/>
                    <a:pt x="2405" y="472"/>
                  </a:cubicBezTo>
                  <a:cubicBezTo>
                    <a:pt x="2406" y="476"/>
                    <a:pt x="2404" y="482"/>
                    <a:pt x="2403" y="486"/>
                  </a:cubicBezTo>
                  <a:cubicBezTo>
                    <a:pt x="2402" y="489"/>
                    <a:pt x="2410" y="492"/>
                    <a:pt x="2406" y="496"/>
                  </a:cubicBezTo>
                  <a:close/>
                  <a:moveTo>
                    <a:pt x="2266" y="891"/>
                  </a:moveTo>
                  <a:cubicBezTo>
                    <a:pt x="2270" y="892"/>
                    <a:pt x="2272" y="886"/>
                    <a:pt x="2267" y="886"/>
                  </a:cubicBezTo>
                  <a:cubicBezTo>
                    <a:pt x="2266" y="887"/>
                    <a:pt x="2262" y="890"/>
                    <a:pt x="2266" y="891"/>
                  </a:cubicBezTo>
                  <a:close/>
                  <a:moveTo>
                    <a:pt x="2260" y="892"/>
                  </a:moveTo>
                  <a:cubicBezTo>
                    <a:pt x="2261" y="889"/>
                    <a:pt x="2263" y="886"/>
                    <a:pt x="2265" y="884"/>
                  </a:cubicBezTo>
                  <a:cubicBezTo>
                    <a:pt x="2267" y="883"/>
                    <a:pt x="2266" y="878"/>
                    <a:pt x="2267" y="876"/>
                  </a:cubicBezTo>
                  <a:cubicBezTo>
                    <a:pt x="2266" y="876"/>
                    <a:pt x="2266" y="876"/>
                    <a:pt x="2265" y="876"/>
                  </a:cubicBezTo>
                  <a:cubicBezTo>
                    <a:pt x="2264" y="881"/>
                    <a:pt x="2260" y="887"/>
                    <a:pt x="2260" y="892"/>
                  </a:cubicBezTo>
                  <a:close/>
                  <a:moveTo>
                    <a:pt x="2273" y="875"/>
                  </a:moveTo>
                  <a:cubicBezTo>
                    <a:pt x="2271" y="876"/>
                    <a:pt x="2269" y="876"/>
                    <a:pt x="2268" y="874"/>
                  </a:cubicBezTo>
                  <a:cubicBezTo>
                    <a:pt x="2268" y="876"/>
                    <a:pt x="2268" y="878"/>
                    <a:pt x="2269" y="880"/>
                  </a:cubicBezTo>
                  <a:cubicBezTo>
                    <a:pt x="2272" y="877"/>
                    <a:pt x="2270" y="885"/>
                    <a:pt x="2273" y="887"/>
                  </a:cubicBezTo>
                  <a:cubicBezTo>
                    <a:pt x="2273" y="886"/>
                    <a:pt x="2273" y="885"/>
                    <a:pt x="2273" y="884"/>
                  </a:cubicBezTo>
                  <a:cubicBezTo>
                    <a:pt x="2274" y="885"/>
                    <a:pt x="2274" y="886"/>
                    <a:pt x="2275" y="887"/>
                  </a:cubicBezTo>
                  <a:cubicBezTo>
                    <a:pt x="2277" y="884"/>
                    <a:pt x="2273" y="879"/>
                    <a:pt x="2273" y="875"/>
                  </a:cubicBezTo>
                  <a:close/>
                  <a:moveTo>
                    <a:pt x="2262" y="868"/>
                  </a:moveTo>
                  <a:cubicBezTo>
                    <a:pt x="2263" y="870"/>
                    <a:pt x="2264" y="872"/>
                    <a:pt x="2266" y="873"/>
                  </a:cubicBezTo>
                  <a:cubicBezTo>
                    <a:pt x="2266" y="872"/>
                    <a:pt x="2266" y="869"/>
                    <a:pt x="2266" y="868"/>
                  </a:cubicBezTo>
                  <a:cubicBezTo>
                    <a:pt x="2263" y="868"/>
                    <a:pt x="2264" y="864"/>
                    <a:pt x="2259" y="865"/>
                  </a:cubicBezTo>
                  <a:cubicBezTo>
                    <a:pt x="2261" y="867"/>
                    <a:pt x="2260" y="869"/>
                    <a:pt x="2258" y="871"/>
                  </a:cubicBezTo>
                  <a:cubicBezTo>
                    <a:pt x="2259" y="870"/>
                    <a:pt x="2261" y="869"/>
                    <a:pt x="2262" y="868"/>
                  </a:cubicBezTo>
                  <a:close/>
                  <a:moveTo>
                    <a:pt x="2268" y="865"/>
                  </a:moveTo>
                  <a:cubicBezTo>
                    <a:pt x="2268" y="868"/>
                    <a:pt x="2270" y="869"/>
                    <a:pt x="2272" y="871"/>
                  </a:cubicBezTo>
                  <a:cubicBezTo>
                    <a:pt x="2274" y="873"/>
                    <a:pt x="2272" y="873"/>
                    <a:pt x="2273" y="875"/>
                  </a:cubicBezTo>
                  <a:cubicBezTo>
                    <a:pt x="2279" y="882"/>
                    <a:pt x="2278" y="873"/>
                    <a:pt x="2277" y="869"/>
                  </a:cubicBezTo>
                  <a:cubicBezTo>
                    <a:pt x="2276" y="864"/>
                    <a:pt x="2271" y="865"/>
                    <a:pt x="2268" y="865"/>
                  </a:cubicBezTo>
                  <a:close/>
                  <a:moveTo>
                    <a:pt x="2249" y="872"/>
                  </a:moveTo>
                  <a:cubicBezTo>
                    <a:pt x="2250" y="881"/>
                    <a:pt x="2248" y="887"/>
                    <a:pt x="2258" y="883"/>
                  </a:cubicBezTo>
                  <a:cubicBezTo>
                    <a:pt x="2255" y="886"/>
                    <a:pt x="2250" y="891"/>
                    <a:pt x="2255" y="893"/>
                  </a:cubicBezTo>
                  <a:cubicBezTo>
                    <a:pt x="2257" y="894"/>
                    <a:pt x="2256" y="897"/>
                    <a:pt x="2259" y="896"/>
                  </a:cubicBezTo>
                  <a:cubicBezTo>
                    <a:pt x="2261" y="896"/>
                    <a:pt x="2260" y="892"/>
                    <a:pt x="2260" y="890"/>
                  </a:cubicBezTo>
                  <a:cubicBezTo>
                    <a:pt x="2260" y="887"/>
                    <a:pt x="2263" y="881"/>
                    <a:pt x="2262" y="879"/>
                  </a:cubicBezTo>
                  <a:cubicBezTo>
                    <a:pt x="2259" y="874"/>
                    <a:pt x="2258" y="874"/>
                    <a:pt x="2253" y="872"/>
                  </a:cubicBezTo>
                  <a:cubicBezTo>
                    <a:pt x="2252" y="871"/>
                    <a:pt x="2250" y="872"/>
                    <a:pt x="2249" y="872"/>
                  </a:cubicBezTo>
                  <a:close/>
                  <a:moveTo>
                    <a:pt x="2229" y="984"/>
                  </a:moveTo>
                  <a:cubicBezTo>
                    <a:pt x="2228" y="987"/>
                    <a:pt x="2229" y="989"/>
                    <a:pt x="2227" y="993"/>
                  </a:cubicBezTo>
                  <a:cubicBezTo>
                    <a:pt x="2225" y="998"/>
                    <a:pt x="2223" y="998"/>
                    <a:pt x="2226" y="1003"/>
                  </a:cubicBezTo>
                  <a:cubicBezTo>
                    <a:pt x="2228" y="1005"/>
                    <a:pt x="2232" y="1002"/>
                    <a:pt x="2231" y="1008"/>
                  </a:cubicBezTo>
                  <a:cubicBezTo>
                    <a:pt x="2231" y="1010"/>
                    <a:pt x="2228" y="1019"/>
                    <a:pt x="2229" y="1021"/>
                  </a:cubicBezTo>
                  <a:cubicBezTo>
                    <a:pt x="2231" y="1023"/>
                    <a:pt x="2237" y="1023"/>
                    <a:pt x="2238" y="1021"/>
                  </a:cubicBezTo>
                  <a:cubicBezTo>
                    <a:pt x="2238" y="1020"/>
                    <a:pt x="2237" y="1017"/>
                    <a:pt x="2237" y="1016"/>
                  </a:cubicBezTo>
                  <a:cubicBezTo>
                    <a:pt x="2237" y="1015"/>
                    <a:pt x="2238" y="1013"/>
                    <a:pt x="2238" y="1012"/>
                  </a:cubicBezTo>
                  <a:cubicBezTo>
                    <a:pt x="2239" y="1009"/>
                    <a:pt x="2238" y="1005"/>
                    <a:pt x="2238" y="1002"/>
                  </a:cubicBezTo>
                  <a:cubicBezTo>
                    <a:pt x="2239" y="999"/>
                    <a:pt x="2234" y="997"/>
                    <a:pt x="2241" y="996"/>
                  </a:cubicBezTo>
                  <a:cubicBezTo>
                    <a:pt x="2244" y="995"/>
                    <a:pt x="2241" y="1002"/>
                    <a:pt x="2242" y="1004"/>
                  </a:cubicBezTo>
                  <a:cubicBezTo>
                    <a:pt x="2243" y="1007"/>
                    <a:pt x="2247" y="1007"/>
                    <a:pt x="2246" y="1010"/>
                  </a:cubicBezTo>
                  <a:cubicBezTo>
                    <a:pt x="2245" y="1014"/>
                    <a:pt x="2248" y="1015"/>
                    <a:pt x="2251" y="1014"/>
                  </a:cubicBezTo>
                  <a:cubicBezTo>
                    <a:pt x="2249" y="1015"/>
                    <a:pt x="2257" y="1008"/>
                    <a:pt x="2256" y="1010"/>
                  </a:cubicBezTo>
                  <a:cubicBezTo>
                    <a:pt x="2259" y="1005"/>
                    <a:pt x="2253" y="1008"/>
                    <a:pt x="2252" y="1004"/>
                  </a:cubicBezTo>
                  <a:cubicBezTo>
                    <a:pt x="2251" y="1003"/>
                    <a:pt x="2254" y="1001"/>
                    <a:pt x="2253" y="1000"/>
                  </a:cubicBezTo>
                  <a:cubicBezTo>
                    <a:pt x="2252" y="998"/>
                    <a:pt x="2251" y="996"/>
                    <a:pt x="2250" y="994"/>
                  </a:cubicBezTo>
                  <a:cubicBezTo>
                    <a:pt x="2249" y="991"/>
                    <a:pt x="2247" y="992"/>
                    <a:pt x="2245" y="989"/>
                  </a:cubicBezTo>
                  <a:cubicBezTo>
                    <a:pt x="2252" y="992"/>
                    <a:pt x="2255" y="978"/>
                    <a:pt x="2261" y="982"/>
                  </a:cubicBezTo>
                  <a:cubicBezTo>
                    <a:pt x="2263" y="976"/>
                    <a:pt x="2257" y="979"/>
                    <a:pt x="2255" y="979"/>
                  </a:cubicBezTo>
                  <a:cubicBezTo>
                    <a:pt x="2252" y="979"/>
                    <a:pt x="2252" y="981"/>
                    <a:pt x="2250" y="981"/>
                  </a:cubicBezTo>
                  <a:cubicBezTo>
                    <a:pt x="2247" y="982"/>
                    <a:pt x="2248" y="979"/>
                    <a:pt x="2246" y="982"/>
                  </a:cubicBezTo>
                  <a:cubicBezTo>
                    <a:pt x="2239" y="989"/>
                    <a:pt x="2232" y="976"/>
                    <a:pt x="2237" y="970"/>
                  </a:cubicBezTo>
                  <a:cubicBezTo>
                    <a:pt x="2240" y="967"/>
                    <a:pt x="2243" y="970"/>
                    <a:pt x="2246" y="970"/>
                  </a:cubicBezTo>
                  <a:cubicBezTo>
                    <a:pt x="2250" y="970"/>
                    <a:pt x="2255" y="968"/>
                    <a:pt x="2259" y="970"/>
                  </a:cubicBezTo>
                  <a:cubicBezTo>
                    <a:pt x="2267" y="975"/>
                    <a:pt x="2272" y="965"/>
                    <a:pt x="2275" y="958"/>
                  </a:cubicBezTo>
                  <a:cubicBezTo>
                    <a:pt x="2271" y="958"/>
                    <a:pt x="2268" y="964"/>
                    <a:pt x="2265" y="966"/>
                  </a:cubicBezTo>
                  <a:cubicBezTo>
                    <a:pt x="2263" y="967"/>
                    <a:pt x="2260" y="965"/>
                    <a:pt x="2258" y="965"/>
                  </a:cubicBezTo>
                  <a:cubicBezTo>
                    <a:pt x="2256" y="965"/>
                    <a:pt x="2257" y="966"/>
                    <a:pt x="2254" y="965"/>
                  </a:cubicBezTo>
                  <a:cubicBezTo>
                    <a:pt x="2250" y="964"/>
                    <a:pt x="2244" y="960"/>
                    <a:pt x="2240" y="962"/>
                  </a:cubicBezTo>
                  <a:cubicBezTo>
                    <a:pt x="2236" y="965"/>
                    <a:pt x="2235" y="968"/>
                    <a:pt x="2232" y="973"/>
                  </a:cubicBezTo>
                  <a:cubicBezTo>
                    <a:pt x="2235" y="978"/>
                    <a:pt x="2230" y="980"/>
                    <a:pt x="2229" y="984"/>
                  </a:cubicBezTo>
                  <a:close/>
                  <a:moveTo>
                    <a:pt x="2237" y="857"/>
                  </a:moveTo>
                  <a:cubicBezTo>
                    <a:pt x="2239" y="861"/>
                    <a:pt x="2242" y="865"/>
                    <a:pt x="2244" y="869"/>
                  </a:cubicBezTo>
                  <a:cubicBezTo>
                    <a:pt x="2248" y="864"/>
                    <a:pt x="2248" y="861"/>
                    <a:pt x="2243" y="857"/>
                  </a:cubicBezTo>
                  <a:cubicBezTo>
                    <a:pt x="2241" y="857"/>
                    <a:pt x="2239" y="857"/>
                    <a:pt x="2237" y="857"/>
                  </a:cubicBezTo>
                  <a:close/>
                  <a:moveTo>
                    <a:pt x="2194" y="1043"/>
                  </a:moveTo>
                  <a:cubicBezTo>
                    <a:pt x="2194" y="1047"/>
                    <a:pt x="2197" y="1051"/>
                    <a:pt x="2200" y="1047"/>
                  </a:cubicBezTo>
                  <a:cubicBezTo>
                    <a:pt x="2203" y="1043"/>
                    <a:pt x="2196" y="1042"/>
                    <a:pt x="2194" y="1043"/>
                  </a:cubicBezTo>
                  <a:close/>
                  <a:moveTo>
                    <a:pt x="2393" y="576"/>
                  </a:moveTo>
                  <a:cubicBezTo>
                    <a:pt x="2393" y="578"/>
                    <a:pt x="2393" y="582"/>
                    <a:pt x="2392" y="582"/>
                  </a:cubicBezTo>
                  <a:cubicBezTo>
                    <a:pt x="2389" y="584"/>
                    <a:pt x="2388" y="584"/>
                    <a:pt x="2388" y="587"/>
                  </a:cubicBezTo>
                  <a:cubicBezTo>
                    <a:pt x="2387" y="588"/>
                    <a:pt x="2390" y="597"/>
                    <a:pt x="2391" y="597"/>
                  </a:cubicBezTo>
                  <a:cubicBezTo>
                    <a:pt x="2392" y="598"/>
                    <a:pt x="2394" y="594"/>
                    <a:pt x="2395" y="594"/>
                  </a:cubicBezTo>
                  <a:cubicBezTo>
                    <a:pt x="2396" y="594"/>
                    <a:pt x="2399" y="595"/>
                    <a:pt x="2398" y="592"/>
                  </a:cubicBezTo>
                  <a:cubicBezTo>
                    <a:pt x="2396" y="590"/>
                    <a:pt x="2391" y="591"/>
                    <a:pt x="2392" y="586"/>
                  </a:cubicBezTo>
                  <a:cubicBezTo>
                    <a:pt x="2394" y="586"/>
                    <a:pt x="2397" y="588"/>
                    <a:pt x="2398" y="587"/>
                  </a:cubicBezTo>
                  <a:cubicBezTo>
                    <a:pt x="2400" y="587"/>
                    <a:pt x="2403" y="585"/>
                    <a:pt x="2404" y="586"/>
                  </a:cubicBezTo>
                  <a:cubicBezTo>
                    <a:pt x="2406" y="588"/>
                    <a:pt x="2413" y="593"/>
                    <a:pt x="2415" y="592"/>
                  </a:cubicBezTo>
                  <a:cubicBezTo>
                    <a:pt x="2415" y="592"/>
                    <a:pt x="2417" y="586"/>
                    <a:pt x="2417" y="585"/>
                  </a:cubicBezTo>
                  <a:cubicBezTo>
                    <a:pt x="2418" y="584"/>
                    <a:pt x="2422" y="582"/>
                    <a:pt x="2423" y="582"/>
                  </a:cubicBezTo>
                  <a:cubicBezTo>
                    <a:pt x="2428" y="582"/>
                    <a:pt x="2431" y="581"/>
                    <a:pt x="2434" y="578"/>
                  </a:cubicBezTo>
                  <a:cubicBezTo>
                    <a:pt x="2426" y="578"/>
                    <a:pt x="2432" y="571"/>
                    <a:pt x="2431" y="567"/>
                  </a:cubicBezTo>
                  <a:cubicBezTo>
                    <a:pt x="2425" y="573"/>
                    <a:pt x="2425" y="572"/>
                    <a:pt x="2418" y="568"/>
                  </a:cubicBezTo>
                  <a:cubicBezTo>
                    <a:pt x="2412" y="565"/>
                    <a:pt x="2410" y="560"/>
                    <a:pt x="2406" y="555"/>
                  </a:cubicBezTo>
                  <a:cubicBezTo>
                    <a:pt x="2402" y="549"/>
                    <a:pt x="2404" y="563"/>
                    <a:pt x="2404" y="565"/>
                  </a:cubicBezTo>
                  <a:cubicBezTo>
                    <a:pt x="2405" y="567"/>
                    <a:pt x="2401" y="570"/>
                    <a:pt x="2401" y="572"/>
                  </a:cubicBezTo>
                  <a:cubicBezTo>
                    <a:pt x="2401" y="575"/>
                    <a:pt x="2402" y="576"/>
                    <a:pt x="2400" y="578"/>
                  </a:cubicBezTo>
                  <a:cubicBezTo>
                    <a:pt x="2398" y="578"/>
                    <a:pt x="2396" y="577"/>
                    <a:pt x="2393" y="576"/>
                  </a:cubicBezTo>
                  <a:close/>
                  <a:moveTo>
                    <a:pt x="1380" y="442"/>
                  </a:moveTo>
                  <a:cubicBezTo>
                    <a:pt x="1380" y="444"/>
                    <a:pt x="1383" y="449"/>
                    <a:pt x="1385" y="448"/>
                  </a:cubicBezTo>
                  <a:cubicBezTo>
                    <a:pt x="1388" y="448"/>
                    <a:pt x="1388" y="444"/>
                    <a:pt x="1385" y="443"/>
                  </a:cubicBezTo>
                  <a:cubicBezTo>
                    <a:pt x="1384" y="440"/>
                    <a:pt x="1382" y="441"/>
                    <a:pt x="1380" y="442"/>
                  </a:cubicBezTo>
                  <a:close/>
                  <a:moveTo>
                    <a:pt x="1572" y="654"/>
                  </a:moveTo>
                  <a:cubicBezTo>
                    <a:pt x="1570" y="656"/>
                    <a:pt x="1566" y="658"/>
                    <a:pt x="1563" y="658"/>
                  </a:cubicBezTo>
                  <a:cubicBezTo>
                    <a:pt x="1561" y="658"/>
                    <a:pt x="1555" y="657"/>
                    <a:pt x="1554" y="659"/>
                  </a:cubicBezTo>
                  <a:cubicBezTo>
                    <a:pt x="1550" y="667"/>
                    <a:pt x="1567" y="662"/>
                    <a:pt x="1568" y="662"/>
                  </a:cubicBezTo>
                  <a:cubicBezTo>
                    <a:pt x="1566" y="658"/>
                    <a:pt x="1570" y="657"/>
                    <a:pt x="1572" y="654"/>
                  </a:cubicBezTo>
                  <a:close/>
                  <a:moveTo>
                    <a:pt x="1508" y="661"/>
                  </a:moveTo>
                  <a:cubicBezTo>
                    <a:pt x="1508" y="658"/>
                    <a:pt x="1502" y="657"/>
                    <a:pt x="1500" y="657"/>
                  </a:cubicBezTo>
                  <a:cubicBezTo>
                    <a:pt x="1494" y="658"/>
                    <a:pt x="1493" y="657"/>
                    <a:pt x="1488" y="654"/>
                  </a:cubicBezTo>
                  <a:cubicBezTo>
                    <a:pt x="1488" y="655"/>
                    <a:pt x="1487" y="657"/>
                    <a:pt x="1486" y="658"/>
                  </a:cubicBezTo>
                  <a:cubicBezTo>
                    <a:pt x="1494" y="661"/>
                    <a:pt x="1500" y="661"/>
                    <a:pt x="1508" y="661"/>
                  </a:cubicBezTo>
                  <a:close/>
                  <a:moveTo>
                    <a:pt x="1390" y="441"/>
                  </a:moveTo>
                  <a:cubicBezTo>
                    <a:pt x="1389" y="443"/>
                    <a:pt x="1390" y="447"/>
                    <a:pt x="1393" y="447"/>
                  </a:cubicBezTo>
                  <a:cubicBezTo>
                    <a:pt x="1396" y="447"/>
                    <a:pt x="1395" y="449"/>
                    <a:pt x="1396" y="453"/>
                  </a:cubicBezTo>
                  <a:cubicBezTo>
                    <a:pt x="1397" y="449"/>
                    <a:pt x="1396" y="445"/>
                    <a:pt x="1401" y="445"/>
                  </a:cubicBezTo>
                  <a:cubicBezTo>
                    <a:pt x="1400" y="444"/>
                    <a:pt x="1399" y="443"/>
                    <a:pt x="1398" y="442"/>
                  </a:cubicBezTo>
                  <a:cubicBezTo>
                    <a:pt x="1409" y="440"/>
                    <a:pt x="1391" y="430"/>
                    <a:pt x="1397" y="440"/>
                  </a:cubicBezTo>
                  <a:cubicBezTo>
                    <a:pt x="1394" y="440"/>
                    <a:pt x="1393" y="439"/>
                    <a:pt x="1395" y="437"/>
                  </a:cubicBezTo>
                  <a:cubicBezTo>
                    <a:pt x="1394" y="437"/>
                    <a:pt x="1393" y="437"/>
                    <a:pt x="1392" y="437"/>
                  </a:cubicBezTo>
                  <a:cubicBezTo>
                    <a:pt x="1393" y="439"/>
                    <a:pt x="1392" y="440"/>
                    <a:pt x="1390" y="441"/>
                  </a:cubicBezTo>
                  <a:close/>
                  <a:moveTo>
                    <a:pt x="1485" y="406"/>
                  </a:moveTo>
                  <a:cubicBezTo>
                    <a:pt x="1480" y="404"/>
                    <a:pt x="1478" y="405"/>
                    <a:pt x="1473" y="406"/>
                  </a:cubicBezTo>
                  <a:cubicBezTo>
                    <a:pt x="1474" y="408"/>
                    <a:pt x="1476" y="410"/>
                    <a:pt x="1474" y="413"/>
                  </a:cubicBezTo>
                  <a:cubicBezTo>
                    <a:pt x="1477" y="409"/>
                    <a:pt x="1482" y="408"/>
                    <a:pt x="1485" y="406"/>
                  </a:cubicBezTo>
                  <a:close/>
                  <a:moveTo>
                    <a:pt x="1370" y="608"/>
                  </a:moveTo>
                  <a:cubicBezTo>
                    <a:pt x="1371" y="610"/>
                    <a:pt x="1369" y="612"/>
                    <a:pt x="1368" y="613"/>
                  </a:cubicBezTo>
                  <a:cubicBezTo>
                    <a:pt x="1368" y="614"/>
                    <a:pt x="1370" y="615"/>
                    <a:pt x="1370" y="615"/>
                  </a:cubicBezTo>
                  <a:cubicBezTo>
                    <a:pt x="1370" y="619"/>
                    <a:pt x="1366" y="619"/>
                    <a:pt x="1369" y="622"/>
                  </a:cubicBezTo>
                  <a:cubicBezTo>
                    <a:pt x="1372" y="624"/>
                    <a:pt x="1374" y="625"/>
                    <a:pt x="1374" y="621"/>
                  </a:cubicBezTo>
                  <a:cubicBezTo>
                    <a:pt x="1375" y="619"/>
                    <a:pt x="1378" y="621"/>
                    <a:pt x="1378" y="617"/>
                  </a:cubicBezTo>
                  <a:cubicBezTo>
                    <a:pt x="1379" y="613"/>
                    <a:pt x="1379" y="609"/>
                    <a:pt x="1380" y="605"/>
                  </a:cubicBezTo>
                  <a:cubicBezTo>
                    <a:pt x="1381" y="597"/>
                    <a:pt x="1372" y="602"/>
                    <a:pt x="1369" y="603"/>
                  </a:cubicBezTo>
                  <a:cubicBezTo>
                    <a:pt x="1369" y="603"/>
                    <a:pt x="1368" y="603"/>
                    <a:pt x="1367" y="602"/>
                  </a:cubicBezTo>
                  <a:cubicBezTo>
                    <a:pt x="1365" y="607"/>
                    <a:pt x="1370" y="605"/>
                    <a:pt x="1370" y="608"/>
                  </a:cubicBezTo>
                  <a:close/>
                  <a:moveTo>
                    <a:pt x="2773" y="338"/>
                  </a:moveTo>
                  <a:cubicBezTo>
                    <a:pt x="2771" y="338"/>
                    <a:pt x="2764" y="336"/>
                    <a:pt x="2763" y="337"/>
                  </a:cubicBezTo>
                  <a:cubicBezTo>
                    <a:pt x="2761" y="339"/>
                    <a:pt x="2763" y="343"/>
                    <a:pt x="2764" y="344"/>
                  </a:cubicBezTo>
                  <a:cubicBezTo>
                    <a:pt x="2768" y="347"/>
                    <a:pt x="2774" y="342"/>
                    <a:pt x="2777" y="345"/>
                  </a:cubicBezTo>
                  <a:cubicBezTo>
                    <a:pt x="2780" y="350"/>
                    <a:pt x="2785" y="351"/>
                    <a:pt x="2788" y="344"/>
                  </a:cubicBezTo>
                  <a:cubicBezTo>
                    <a:pt x="2783" y="342"/>
                    <a:pt x="2778" y="338"/>
                    <a:pt x="2773" y="338"/>
                  </a:cubicBezTo>
                  <a:close/>
                  <a:moveTo>
                    <a:pt x="1444" y="425"/>
                  </a:moveTo>
                  <a:cubicBezTo>
                    <a:pt x="1446" y="423"/>
                    <a:pt x="1448" y="421"/>
                    <a:pt x="1451" y="420"/>
                  </a:cubicBezTo>
                  <a:cubicBezTo>
                    <a:pt x="1448" y="417"/>
                    <a:pt x="1450" y="416"/>
                    <a:pt x="1452" y="413"/>
                  </a:cubicBezTo>
                  <a:cubicBezTo>
                    <a:pt x="1444" y="411"/>
                    <a:pt x="1444" y="419"/>
                    <a:pt x="1444" y="425"/>
                  </a:cubicBezTo>
                  <a:close/>
                  <a:moveTo>
                    <a:pt x="1460" y="387"/>
                  </a:moveTo>
                  <a:cubicBezTo>
                    <a:pt x="1460" y="386"/>
                    <a:pt x="1460" y="385"/>
                    <a:pt x="1460" y="384"/>
                  </a:cubicBezTo>
                  <a:cubicBezTo>
                    <a:pt x="1460" y="384"/>
                    <a:pt x="1461" y="384"/>
                    <a:pt x="1461" y="384"/>
                  </a:cubicBezTo>
                  <a:cubicBezTo>
                    <a:pt x="1460" y="379"/>
                    <a:pt x="1454" y="383"/>
                    <a:pt x="1460" y="387"/>
                  </a:cubicBezTo>
                  <a:close/>
                  <a:moveTo>
                    <a:pt x="1370" y="589"/>
                  </a:moveTo>
                  <a:cubicBezTo>
                    <a:pt x="1367" y="592"/>
                    <a:pt x="1372" y="597"/>
                    <a:pt x="1375" y="597"/>
                  </a:cubicBezTo>
                  <a:cubicBezTo>
                    <a:pt x="1377" y="590"/>
                    <a:pt x="1377" y="588"/>
                    <a:pt x="1377" y="581"/>
                  </a:cubicBezTo>
                  <a:cubicBezTo>
                    <a:pt x="1374" y="582"/>
                    <a:pt x="1376" y="583"/>
                    <a:pt x="1375" y="585"/>
                  </a:cubicBezTo>
                  <a:cubicBezTo>
                    <a:pt x="1374" y="587"/>
                    <a:pt x="1372" y="588"/>
                    <a:pt x="1370" y="589"/>
                  </a:cubicBezTo>
                  <a:close/>
                  <a:moveTo>
                    <a:pt x="2508" y="1024"/>
                  </a:moveTo>
                  <a:cubicBezTo>
                    <a:pt x="2506" y="1023"/>
                    <a:pt x="2506" y="1020"/>
                    <a:pt x="2503" y="1019"/>
                  </a:cubicBezTo>
                  <a:cubicBezTo>
                    <a:pt x="2503" y="1021"/>
                    <a:pt x="2503" y="1023"/>
                    <a:pt x="2505" y="1025"/>
                  </a:cubicBezTo>
                  <a:cubicBezTo>
                    <a:pt x="2506" y="1026"/>
                    <a:pt x="2505" y="1028"/>
                    <a:pt x="2506" y="1029"/>
                  </a:cubicBezTo>
                  <a:cubicBezTo>
                    <a:pt x="2508" y="1031"/>
                    <a:pt x="2515" y="1034"/>
                    <a:pt x="2513" y="1028"/>
                  </a:cubicBezTo>
                  <a:cubicBezTo>
                    <a:pt x="2512" y="1027"/>
                    <a:pt x="2510" y="1025"/>
                    <a:pt x="2508" y="1024"/>
                  </a:cubicBezTo>
                  <a:close/>
                  <a:moveTo>
                    <a:pt x="2341" y="676"/>
                  </a:moveTo>
                  <a:cubicBezTo>
                    <a:pt x="2342" y="675"/>
                    <a:pt x="2344" y="679"/>
                    <a:pt x="2345" y="678"/>
                  </a:cubicBezTo>
                  <a:cubicBezTo>
                    <a:pt x="2346" y="677"/>
                    <a:pt x="2349" y="674"/>
                    <a:pt x="2349" y="673"/>
                  </a:cubicBezTo>
                  <a:cubicBezTo>
                    <a:pt x="2349" y="663"/>
                    <a:pt x="2337" y="671"/>
                    <a:pt x="2335" y="670"/>
                  </a:cubicBezTo>
                  <a:cubicBezTo>
                    <a:pt x="2332" y="676"/>
                    <a:pt x="2330" y="675"/>
                    <a:pt x="2332" y="682"/>
                  </a:cubicBezTo>
                  <a:cubicBezTo>
                    <a:pt x="2337" y="685"/>
                    <a:pt x="2338" y="678"/>
                    <a:pt x="2341" y="676"/>
                  </a:cubicBezTo>
                  <a:close/>
                  <a:moveTo>
                    <a:pt x="2296" y="1000"/>
                  </a:moveTo>
                  <a:cubicBezTo>
                    <a:pt x="2292" y="1005"/>
                    <a:pt x="2299" y="1005"/>
                    <a:pt x="2301" y="1005"/>
                  </a:cubicBezTo>
                  <a:cubicBezTo>
                    <a:pt x="2302" y="1004"/>
                    <a:pt x="2302" y="1001"/>
                    <a:pt x="2303" y="1002"/>
                  </a:cubicBezTo>
                  <a:cubicBezTo>
                    <a:pt x="2305" y="1002"/>
                    <a:pt x="2307" y="1004"/>
                    <a:pt x="2309" y="1003"/>
                  </a:cubicBezTo>
                  <a:cubicBezTo>
                    <a:pt x="2313" y="1002"/>
                    <a:pt x="2315" y="1004"/>
                    <a:pt x="2319" y="1007"/>
                  </a:cubicBezTo>
                  <a:cubicBezTo>
                    <a:pt x="2320" y="998"/>
                    <a:pt x="2312" y="998"/>
                    <a:pt x="2307" y="996"/>
                  </a:cubicBezTo>
                  <a:cubicBezTo>
                    <a:pt x="2302" y="997"/>
                    <a:pt x="2298" y="997"/>
                    <a:pt x="2296" y="1000"/>
                  </a:cubicBezTo>
                  <a:close/>
                  <a:moveTo>
                    <a:pt x="2647" y="1348"/>
                  </a:moveTo>
                  <a:cubicBezTo>
                    <a:pt x="2647" y="1345"/>
                    <a:pt x="2646" y="1342"/>
                    <a:pt x="2645" y="1340"/>
                  </a:cubicBezTo>
                  <a:cubicBezTo>
                    <a:pt x="2641" y="1342"/>
                    <a:pt x="2640" y="1342"/>
                    <a:pt x="2639" y="1346"/>
                  </a:cubicBezTo>
                  <a:cubicBezTo>
                    <a:pt x="2638" y="1350"/>
                    <a:pt x="2636" y="1348"/>
                    <a:pt x="2634" y="1352"/>
                  </a:cubicBezTo>
                  <a:cubicBezTo>
                    <a:pt x="2632" y="1354"/>
                    <a:pt x="2633" y="1358"/>
                    <a:pt x="2631" y="1360"/>
                  </a:cubicBezTo>
                  <a:cubicBezTo>
                    <a:pt x="2629" y="1363"/>
                    <a:pt x="2626" y="1365"/>
                    <a:pt x="2624" y="1367"/>
                  </a:cubicBezTo>
                  <a:cubicBezTo>
                    <a:pt x="2622" y="1369"/>
                    <a:pt x="2620" y="1371"/>
                    <a:pt x="2617" y="1372"/>
                  </a:cubicBezTo>
                  <a:cubicBezTo>
                    <a:pt x="2615" y="1373"/>
                    <a:pt x="2610" y="1374"/>
                    <a:pt x="2609" y="1376"/>
                  </a:cubicBezTo>
                  <a:cubicBezTo>
                    <a:pt x="2605" y="1382"/>
                    <a:pt x="2600" y="1388"/>
                    <a:pt x="2596" y="1394"/>
                  </a:cubicBezTo>
                  <a:cubicBezTo>
                    <a:pt x="2591" y="1400"/>
                    <a:pt x="2605" y="1398"/>
                    <a:pt x="2606" y="1400"/>
                  </a:cubicBezTo>
                  <a:cubicBezTo>
                    <a:pt x="2609" y="1403"/>
                    <a:pt x="2618" y="1406"/>
                    <a:pt x="2621" y="1402"/>
                  </a:cubicBezTo>
                  <a:cubicBezTo>
                    <a:pt x="2624" y="1397"/>
                    <a:pt x="2630" y="1391"/>
                    <a:pt x="2631" y="1385"/>
                  </a:cubicBezTo>
                  <a:cubicBezTo>
                    <a:pt x="2633" y="1377"/>
                    <a:pt x="2636" y="1376"/>
                    <a:pt x="2642" y="1372"/>
                  </a:cubicBezTo>
                  <a:cubicBezTo>
                    <a:pt x="2643" y="1373"/>
                    <a:pt x="2644" y="1375"/>
                    <a:pt x="2646" y="1375"/>
                  </a:cubicBezTo>
                  <a:cubicBezTo>
                    <a:pt x="2643" y="1370"/>
                    <a:pt x="2643" y="1369"/>
                    <a:pt x="2646" y="1365"/>
                  </a:cubicBezTo>
                  <a:cubicBezTo>
                    <a:pt x="2649" y="1361"/>
                    <a:pt x="2653" y="1357"/>
                    <a:pt x="2656" y="1353"/>
                  </a:cubicBezTo>
                  <a:cubicBezTo>
                    <a:pt x="2655" y="1350"/>
                    <a:pt x="2654" y="1347"/>
                    <a:pt x="2653" y="1344"/>
                  </a:cubicBezTo>
                  <a:cubicBezTo>
                    <a:pt x="2651" y="1345"/>
                    <a:pt x="2649" y="1347"/>
                    <a:pt x="2647" y="1348"/>
                  </a:cubicBezTo>
                  <a:close/>
                  <a:moveTo>
                    <a:pt x="2606" y="1403"/>
                  </a:moveTo>
                  <a:cubicBezTo>
                    <a:pt x="2604" y="1404"/>
                    <a:pt x="2605" y="1408"/>
                    <a:pt x="2603" y="1410"/>
                  </a:cubicBezTo>
                  <a:cubicBezTo>
                    <a:pt x="2606" y="1408"/>
                    <a:pt x="2613" y="1409"/>
                    <a:pt x="2606" y="1403"/>
                  </a:cubicBezTo>
                  <a:close/>
                  <a:moveTo>
                    <a:pt x="2685" y="1310"/>
                  </a:moveTo>
                  <a:cubicBezTo>
                    <a:pt x="2679" y="1314"/>
                    <a:pt x="2678" y="1314"/>
                    <a:pt x="2671" y="1312"/>
                  </a:cubicBezTo>
                  <a:cubicBezTo>
                    <a:pt x="2667" y="1311"/>
                    <a:pt x="2669" y="1303"/>
                    <a:pt x="2665" y="1300"/>
                  </a:cubicBezTo>
                  <a:cubicBezTo>
                    <a:pt x="2665" y="1305"/>
                    <a:pt x="2662" y="1309"/>
                    <a:pt x="2660" y="1303"/>
                  </a:cubicBezTo>
                  <a:cubicBezTo>
                    <a:pt x="2659" y="1301"/>
                    <a:pt x="2660" y="1299"/>
                    <a:pt x="2659" y="1297"/>
                  </a:cubicBezTo>
                  <a:cubicBezTo>
                    <a:pt x="2658" y="1296"/>
                    <a:pt x="2657" y="1294"/>
                    <a:pt x="2656" y="1293"/>
                  </a:cubicBezTo>
                  <a:cubicBezTo>
                    <a:pt x="2654" y="1287"/>
                    <a:pt x="2658" y="1288"/>
                    <a:pt x="2651" y="1285"/>
                  </a:cubicBezTo>
                  <a:cubicBezTo>
                    <a:pt x="2648" y="1284"/>
                    <a:pt x="2646" y="1281"/>
                    <a:pt x="2643" y="1280"/>
                  </a:cubicBezTo>
                  <a:cubicBezTo>
                    <a:pt x="2645" y="1283"/>
                    <a:pt x="2646" y="1287"/>
                    <a:pt x="2648" y="1290"/>
                  </a:cubicBezTo>
                  <a:cubicBezTo>
                    <a:pt x="2649" y="1290"/>
                    <a:pt x="2649" y="1289"/>
                    <a:pt x="2650" y="1289"/>
                  </a:cubicBezTo>
                  <a:cubicBezTo>
                    <a:pt x="2652" y="1292"/>
                    <a:pt x="2655" y="1306"/>
                    <a:pt x="2659" y="1304"/>
                  </a:cubicBezTo>
                  <a:cubicBezTo>
                    <a:pt x="2658" y="1309"/>
                    <a:pt x="2661" y="1313"/>
                    <a:pt x="2659" y="1317"/>
                  </a:cubicBezTo>
                  <a:cubicBezTo>
                    <a:pt x="2657" y="1323"/>
                    <a:pt x="2656" y="1324"/>
                    <a:pt x="2652" y="1328"/>
                  </a:cubicBezTo>
                  <a:cubicBezTo>
                    <a:pt x="2654" y="1329"/>
                    <a:pt x="2655" y="1331"/>
                    <a:pt x="2657" y="1333"/>
                  </a:cubicBezTo>
                  <a:cubicBezTo>
                    <a:pt x="2659" y="1333"/>
                    <a:pt x="2663" y="1333"/>
                    <a:pt x="2663" y="1335"/>
                  </a:cubicBezTo>
                  <a:cubicBezTo>
                    <a:pt x="2666" y="1339"/>
                    <a:pt x="2660" y="1345"/>
                    <a:pt x="2658" y="1347"/>
                  </a:cubicBezTo>
                  <a:cubicBezTo>
                    <a:pt x="2662" y="1349"/>
                    <a:pt x="2667" y="1352"/>
                    <a:pt x="2670" y="1346"/>
                  </a:cubicBezTo>
                  <a:cubicBezTo>
                    <a:pt x="2672" y="1341"/>
                    <a:pt x="2677" y="1334"/>
                    <a:pt x="2677" y="1329"/>
                  </a:cubicBezTo>
                  <a:cubicBezTo>
                    <a:pt x="2676" y="1325"/>
                    <a:pt x="2681" y="1325"/>
                    <a:pt x="2683" y="1326"/>
                  </a:cubicBezTo>
                  <a:cubicBezTo>
                    <a:pt x="2685" y="1327"/>
                    <a:pt x="2683" y="1324"/>
                    <a:pt x="2684" y="1323"/>
                  </a:cubicBezTo>
                  <a:cubicBezTo>
                    <a:pt x="2687" y="1320"/>
                    <a:pt x="2692" y="1311"/>
                    <a:pt x="2685" y="1310"/>
                  </a:cubicBezTo>
                  <a:close/>
                  <a:moveTo>
                    <a:pt x="1323" y="615"/>
                  </a:moveTo>
                  <a:cubicBezTo>
                    <a:pt x="1324" y="617"/>
                    <a:pt x="1326" y="618"/>
                    <a:pt x="1327" y="619"/>
                  </a:cubicBezTo>
                  <a:cubicBezTo>
                    <a:pt x="1329" y="618"/>
                    <a:pt x="1330" y="617"/>
                    <a:pt x="1331" y="616"/>
                  </a:cubicBezTo>
                  <a:cubicBezTo>
                    <a:pt x="1329" y="610"/>
                    <a:pt x="1327" y="613"/>
                    <a:pt x="1323" y="615"/>
                  </a:cubicBezTo>
                  <a:close/>
                  <a:moveTo>
                    <a:pt x="2759" y="312"/>
                  </a:moveTo>
                  <a:cubicBezTo>
                    <a:pt x="2759" y="317"/>
                    <a:pt x="2760" y="319"/>
                    <a:pt x="2756" y="321"/>
                  </a:cubicBezTo>
                  <a:cubicBezTo>
                    <a:pt x="2753" y="322"/>
                    <a:pt x="2755" y="327"/>
                    <a:pt x="2756" y="330"/>
                  </a:cubicBezTo>
                  <a:cubicBezTo>
                    <a:pt x="2750" y="329"/>
                    <a:pt x="2748" y="329"/>
                    <a:pt x="2744" y="325"/>
                  </a:cubicBezTo>
                  <a:cubicBezTo>
                    <a:pt x="2741" y="323"/>
                    <a:pt x="2734" y="327"/>
                    <a:pt x="2733" y="323"/>
                  </a:cubicBezTo>
                  <a:cubicBezTo>
                    <a:pt x="2732" y="318"/>
                    <a:pt x="2733" y="313"/>
                    <a:pt x="2728" y="313"/>
                  </a:cubicBezTo>
                  <a:cubicBezTo>
                    <a:pt x="2722" y="312"/>
                    <a:pt x="2717" y="312"/>
                    <a:pt x="2711" y="312"/>
                  </a:cubicBezTo>
                  <a:cubicBezTo>
                    <a:pt x="2708" y="311"/>
                    <a:pt x="2714" y="301"/>
                    <a:pt x="2706" y="303"/>
                  </a:cubicBezTo>
                  <a:cubicBezTo>
                    <a:pt x="2703" y="303"/>
                    <a:pt x="2704" y="313"/>
                    <a:pt x="2704" y="316"/>
                  </a:cubicBezTo>
                  <a:cubicBezTo>
                    <a:pt x="2704" y="322"/>
                    <a:pt x="2685" y="324"/>
                    <a:pt x="2680" y="325"/>
                  </a:cubicBezTo>
                  <a:cubicBezTo>
                    <a:pt x="2685" y="328"/>
                    <a:pt x="2690" y="330"/>
                    <a:pt x="2690" y="335"/>
                  </a:cubicBezTo>
                  <a:cubicBezTo>
                    <a:pt x="2690" y="342"/>
                    <a:pt x="2693" y="345"/>
                    <a:pt x="2697" y="350"/>
                  </a:cubicBezTo>
                  <a:cubicBezTo>
                    <a:pt x="2697" y="351"/>
                    <a:pt x="2694" y="355"/>
                    <a:pt x="2693" y="355"/>
                  </a:cubicBezTo>
                  <a:cubicBezTo>
                    <a:pt x="2692" y="356"/>
                    <a:pt x="2688" y="354"/>
                    <a:pt x="2686" y="354"/>
                  </a:cubicBezTo>
                  <a:cubicBezTo>
                    <a:pt x="2684" y="353"/>
                    <a:pt x="2678" y="351"/>
                    <a:pt x="2675" y="352"/>
                  </a:cubicBezTo>
                  <a:cubicBezTo>
                    <a:pt x="2665" y="358"/>
                    <a:pt x="2655" y="365"/>
                    <a:pt x="2645" y="371"/>
                  </a:cubicBezTo>
                  <a:cubicBezTo>
                    <a:pt x="2637" y="376"/>
                    <a:pt x="2628" y="378"/>
                    <a:pt x="2625" y="387"/>
                  </a:cubicBezTo>
                  <a:cubicBezTo>
                    <a:pt x="2618" y="380"/>
                    <a:pt x="2617" y="379"/>
                    <a:pt x="2608" y="381"/>
                  </a:cubicBezTo>
                  <a:cubicBezTo>
                    <a:pt x="2599" y="382"/>
                    <a:pt x="2599" y="382"/>
                    <a:pt x="2593" y="390"/>
                  </a:cubicBezTo>
                  <a:cubicBezTo>
                    <a:pt x="2593" y="387"/>
                    <a:pt x="2593" y="385"/>
                    <a:pt x="2593" y="382"/>
                  </a:cubicBezTo>
                  <a:cubicBezTo>
                    <a:pt x="2590" y="383"/>
                    <a:pt x="2585" y="387"/>
                    <a:pt x="2582" y="387"/>
                  </a:cubicBezTo>
                  <a:cubicBezTo>
                    <a:pt x="2579" y="386"/>
                    <a:pt x="2575" y="384"/>
                    <a:pt x="2573" y="388"/>
                  </a:cubicBezTo>
                  <a:cubicBezTo>
                    <a:pt x="2568" y="396"/>
                    <a:pt x="2563" y="404"/>
                    <a:pt x="2558" y="412"/>
                  </a:cubicBezTo>
                  <a:cubicBezTo>
                    <a:pt x="2561" y="413"/>
                    <a:pt x="2570" y="414"/>
                    <a:pt x="2569" y="417"/>
                  </a:cubicBezTo>
                  <a:cubicBezTo>
                    <a:pt x="2567" y="425"/>
                    <a:pt x="2567" y="426"/>
                    <a:pt x="2571" y="432"/>
                  </a:cubicBezTo>
                  <a:cubicBezTo>
                    <a:pt x="2564" y="435"/>
                    <a:pt x="2556" y="439"/>
                    <a:pt x="2561" y="449"/>
                  </a:cubicBezTo>
                  <a:cubicBezTo>
                    <a:pt x="2561" y="451"/>
                    <a:pt x="2555" y="454"/>
                    <a:pt x="2553" y="454"/>
                  </a:cubicBezTo>
                  <a:cubicBezTo>
                    <a:pt x="2549" y="455"/>
                    <a:pt x="2546" y="455"/>
                    <a:pt x="2545" y="460"/>
                  </a:cubicBezTo>
                  <a:cubicBezTo>
                    <a:pt x="2545" y="465"/>
                    <a:pt x="2546" y="469"/>
                    <a:pt x="2541" y="471"/>
                  </a:cubicBezTo>
                  <a:cubicBezTo>
                    <a:pt x="2535" y="472"/>
                    <a:pt x="2535" y="472"/>
                    <a:pt x="2534" y="479"/>
                  </a:cubicBezTo>
                  <a:cubicBezTo>
                    <a:pt x="2533" y="486"/>
                    <a:pt x="2524" y="493"/>
                    <a:pt x="2520" y="498"/>
                  </a:cubicBezTo>
                  <a:cubicBezTo>
                    <a:pt x="2514" y="474"/>
                    <a:pt x="2497" y="427"/>
                    <a:pt x="2526" y="413"/>
                  </a:cubicBezTo>
                  <a:cubicBezTo>
                    <a:pt x="2534" y="409"/>
                    <a:pt x="2539" y="408"/>
                    <a:pt x="2544" y="400"/>
                  </a:cubicBezTo>
                  <a:cubicBezTo>
                    <a:pt x="2548" y="392"/>
                    <a:pt x="2554" y="388"/>
                    <a:pt x="2561" y="383"/>
                  </a:cubicBezTo>
                  <a:cubicBezTo>
                    <a:pt x="2566" y="379"/>
                    <a:pt x="2572" y="377"/>
                    <a:pt x="2574" y="371"/>
                  </a:cubicBezTo>
                  <a:cubicBezTo>
                    <a:pt x="2575" y="366"/>
                    <a:pt x="2576" y="361"/>
                    <a:pt x="2577" y="356"/>
                  </a:cubicBezTo>
                  <a:cubicBezTo>
                    <a:pt x="2578" y="355"/>
                    <a:pt x="2584" y="355"/>
                    <a:pt x="2586" y="354"/>
                  </a:cubicBezTo>
                  <a:cubicBezTo>
                    <a:pt x="2581" y="353"/>
                    <a:pt x="2578" y="353"/>
                    <a:pt x="2573" y="353"/>
                  </a:cubicBezTo>
                  <a:cubicBezTo>
                    <a:pt x="2570" y="354"/>
                    <a:pt x="2568" y="360"/>
                    <a:pt x="2566" y="363"/>
                  </a:cubicBezTo>
                  <a:cubicBezTo>
                    <a:pt x="2562" y="369"/>
                    <a:pt x="2553" y="374"/>
                    <a:pt x="2548" y="378"/>
                  </a:cubicBezTo>
                  <a:cubicBezTo>
                    <a:pt x="2545" y="371"/>
                    <a:pt x="2546" y="368"/>
                    <a:pt x="2547" y="361"/>
                  </a:cubicBezTo>
                  <a:cubicBezTo>
                    <a:pt x="2542" y="364"/>
                    <a:pt x="2540" y="365"/>
                    <a:pt x="2534" y="365"/>
                  </a:cubicBezTo>
                  <a:cubicBezTo>
                    <a:pt x="2528" y="365"/>
                    <a:pt x="2526" y="364"/>
                    <a:pt x="2521" y="368"/>
                  </a:cubicBezTo>
                  <a:cubicBezTo>
                    <a:pt x="2514" y="374"/>
                    <a:pt x="2507" y="381"/>
                    <a:pt x="2501" y="389"/>
                  </a:cubicBezTo>
                  <a:cubicBezTo>
                    <a:pt x="2503" y="391"/>
                    <a:pt x="2508" y="393"/>
                    <a:pt x="2506" y="396"/>
                  </a:cubicBezTo>
                  <a:cubicBezTo>
                    <a:pt x="2506" y="397"/>
                    <a:pt x="2499" y="398"/>
                    <a:pt x="2498" y="398"/>
                  </a:cubicBezTo>
                  <a:cubicBezTo>
                    <a:pt x="2490" y="399"/>
                    <a:pt x="2483" y="399"/>
                    <a:pt x="2476" y="400"/>
                  </a:cubicBezTo>
                  <a:cubicBezTo>
                    <a:pt x="2479" y="398"/>
                    <a:pt x="2481" y="397"/>
                    <a:pt x="2484" y="395"/>
                  </a:cubicBezTo>
                  <a:cubicBezTo>
                    <a:pt x="2477" y="393"/>
                    <a:pt x="2470" y="392"/>
                    <a:pt x="2464" y="391"/>
                  </a:cubicBezTo>
                  <a:cubicBezTo>
                    <a:pt x="2462" y="390"/>
                    <a:pt x="2457" y="395"/>
                    <a:pt x="2456" y="396"/>
                  </a:cubicBezTo>
                  <a:cubicBezTo>
                    <a:pt x="2453" y="397"/>
                    <a:pt x="2451" y="396"/>
                    <a:pt x="2448" y="395"/>
                  </a:cubicBezTo>
                  <a:cubicBezTo>
                    <a:pt x="2442" y="394"/>
                    <a:pt x="2437" y="394"/>
                    <a:pt x="2430" y="394"/>
                  </a:cubicBezTo>
                  <a:cubicBezTo>
                    <a:pt x="2427" y="395"/>
                    <a:pt x="2415" y="393"/>
                    <a:pt x="2412" y="396"/>
                  </a:cubicBezTo>
                  <a:cubicBezTo>
                    <a:pt x="2402" y="405"/>
                    <a:pt x="2392" y="415"/>
                    <a:pt x="2382" y="425"/>
                  </a:cubicBezTo>
                  <a:cubicBezTo>
                    <a:pt x="2372" y="435"/>
                    <a:pt x="2362" y="442"/>
                    <a:pt x="2351" y="450"/>
                  </a:cubicBezTo>
                  <a:cubicBezTo>
                    <a:pt x="2353" y="453"/>
                    <a:pt x="2355" y="453"/>
                    <a:pt x="2358" y="453"/>
                  </a:cubicBezTo>
                  <a:cubicBezTo>
                    <a:pt x="2362" y="453"/>
                    <a:pt x="2363" y="453"/>
                    <a:pt x="2364" y="457"/>
                  </a:cubicBezTo>
                  <a:cubicBezTo>
                    <a:pt x="2365" y="458"/>
                    <a:pt x="2366" y="464"/>
                    <a:pt x="2367" y="464"/>
                  </a:cubicBezTo>
                  <a:cubicBezTo>
                    <a:pt x="2375" y="465"/>
                    <a:pt x="2376" y="466"/>
                    <a:pt x="2380" y="458"/>
                  </a:cubicBezTo>
                  <a:cubicBezTo>
                    <a:pt x="2383" y="451"/>
                    <a:pt x="2402" y="467"/>
                    <a:pt x="2401" y="472"/>
                  </a:cubicBezTo>
                  <a:cubicBezTo>
                    <a:pt x="2399" y="485"/>
                    <a:pt x="2396" y="497"/>
                    <a:pt x="2393" y="510"/>
                  </a:cubicBezTo>
                  <a:cubicBezTo>
                    <a:pt x="2391" y="522"/>
                    <a:pt x="2387" y="528"/>
                    <a:pt x="2380" y="538"/>
                  </a:cubicBezTo>
                  <a:cubicBezTo>
                    <a:pt x="2374" y="548"/>
                    <a:pt x="2369" y="557"/>
                    <a:pt x="2361" y="564"/>
                  </a:cubicBezTo>
                  <a:cubicBezTo>
                    <a:pt x="2356" y="570"/>
                    <a:pt x="2351" y="575"/>
                    <a:pt x="2346" y="580"/>
                  </a:cubicBezTo>
                  <a:cubicBezTo>
                    <a:pt x="2343" y="583"/>
                    <a:pt x="2337" y="583"/>
                    <a:pt x="2333" y="584"/>
                  </a:cubicBezTo>
                  <a:cubicBezTo>
                    <a:pt x="2331" y="584"/>
                    <a:pt x="2329" y="579"/>
                    <a:pt x="2328" y="578"/>
                  </a:cubicBezTo>
                  <a:cubicBezTo>
                    <a:pt x="2326" y="578"/>
                    <a:pt x="2322" y="582"/>
                    <a:pt x="2321" y="583"/>
                  </a:cubicBezTo>
                  <a:cubicBezTo>
                    <a:pt x="2315" y="586"/>
                    <a:pt x="2315" y="588"/>
                    <a:pt x="2312" y="595"/>
                  </a:cubicBezTo>
                  <a:cubicBezTo>
                    <a:pt x="2309" y="606"/>
                    <a:pt x="2300" y="612"/>
                    <a:pt x="2292" y="620"/>
                  </a:cubicBezTo>
                  <a:cubicBezTo>
                    <a:pt x="2301" y="627"/>
                    <a:pt x="2309" y="636"/>
                    <a:pt x="2307" y="649"/>
                  </a:cubicBezTo>
                  <a:cubicBezTo>
                    <a:pt x="2306" y="658"/>
                    <a:pt x="2307" y="659"/>
                    <a:pt x="2299" y="663"/>
                  </a:cubicBezTo>
                  <a:cubicBezTo>
                    <a:pt x="2294" y="666"/>
                    <a:pt x="2290" y="666"/>
                    <a:pt x="2284" y="666"/>
                  </a:cubicBezTo>
                  <a:cubicBezTo>
                    <a:pt x="2284" y="661"/>
                    <a:pt x="2285" y="656"/>
                    <a:pt x="2286" y="651"/>
                  </a:cubicBezTo>
                  <a:cubicBezTo>
                    <a:pt x="2286" y="645"/>
                    <a:pt x="2281" y="646"/>
                    <a:pt x="2286" y="641"/>
                  </a:cubicBezTo>
                  <a:cubicBezTo>
                    <a:pt x="2288" y="637"/>
                    <a:pt x="2287" y="633"/>
                    <a:pt x="2283" y="633"/>
                  </a:cubicBezTo>
                  <a:cubicBezTo>
                    <a:pt x="2279" y="634"/>
                    <a:pt x="2273" y="636"/>
                    <a:pt x="2272" y="630"/>
                  </a:cubicBezTo>
                  <a:cubicBezTo>
                    <a:pt x="2271" y="627"/>
                    <a:pt x="2275" y="620"/>
                    <a:pt x="2276" y="617"/>
                  </a:cubicBezTo>
                  <a:cubicBezTo>
                    <a:pt x="2276" y="617"/>
                    <a:pt x="2268" y="611"/>
                    <a:pt x="2267" y="611"/>
                  </a:cubicBezTo>
                  <a:cubicBezTo>
                    <a:pt x="2264" y="611"/>
                    <a:pt x="2258" y="616"/>
                    <a:pt x="2256" y="618"/>
                  </a:cubicBezTo>
                  <a:cubicBezTo>
                    <a:pt x="2252" y="620"/>
                    <a:pt x="2248" y="623"/>
                    <a:pt x="2244" y="625"/>
                  </a:cubicBezTo>
                  <a:cubicBezTo>
                    <a:pt x="2241" y="617"/>
                    <a:pt x="2248" y="612"/>
                    <a:pt x="2253" y="607"/>
                  </a:cubicBezTo>
                  <a:cubicBezTo>
                    <a:pt x="2248" y="604"/>
                    <a:pt x="2248" y="603"/>
                    <a:pt x="2243" y="605"/>
                  </a:cubicBezTo>
                  <a:cubicBezTo>
                    <a:pt x="2239" y="607"/>
                    <a:pt x="2237" y="609"/>
                    <a:pt x="2234" y="612"/>
                  </a:cubicBezTo>
                  <a:cubicBezTo>
                    <a:pt x="2230" y="615"/>
                    <a:pt x="2228" y="617"/>
                    <a:pt x="2223" y="618"/>
                  </a:cubicBezTo>
                  <a:cubicBezTo>
                    <a:pt x="2222" y="619"/>
                    <a:pt x="2214" y="621"/>
                    <a:pt x="2216" y="624"/>
                  </a:cubicBezTo>
                  <a:cubicBezTo>
                    <a:pt x="2219" y="627"/>
                    <a:pt x="2222" y="630"/>
                    <a:pt x="2225" y="634"/>
                  </a:cubicBezTo>
                  <a:cubicBezTo>
                    <a:pt x="2228" y="640"/>
                    <a:pt x="2228" y="639"/>
                    <a:pt x="2233" y="636"/>
                  </a:cubicBezTo>
                  <a:cubicBezTo>
                    <a:pt x="2241" y="632"/>
                    <a:pt x="2247" y="636"/>
                    <a:pt x="2256" y="638"/>
                  </a:cubicBezTo>
                  <a:cubicBezTo>
                    <a:pt x="2247" y="645"/>
                    <a:pt x="2237" y="653"/>
                    <a:pt x="2228" y="661"/>
                  </a:cubicBezTo>
                  <a:cubicBezTo>
                    <a:pt x="2232" y="664"/>
                    <a:pt x="2237" y="667"/>
                    <a:pt x="2239" y="672"/>
                  </a:cubicBezTo>
                  <a:cubicBezTo>
                    <a:pt x="2242" y="678"/>
                    <a:pt x="2245" y="684"/>
                    <a:pt x="2248" y="691"/>
                  </a:cubicBezTo>
                  <a:cubicBezTo>
                    <a:pt x="2243" y="690"/>
                    <a:pt x="2239" y="689"/>
                    <a:pt x="2234" y="688"/>
                  </a:cubicBezTo>
                  <a:cubicBezTo>
                    <a:pt x="2239" y="692"/>
                    <a:pt x="2244" y="695"/>
                    <a:pt x="2249" y="699"/>
                  </a:cubicBezTo>
                  <a:cubicBezTo>
                    <a:pt x="2245" y="702"/>
                    <a:pt x="2241" y="704"/>
                    <a:pt x="2238" y="707"/>
                  </a:cubicBezTo>
                  <a:cubicBezTo>
                    <a:pt x="2242" y="708"/>
                    <a:pt x="2247" y="710"/>
                    <a:pt x="2251" y="711"/>
                  </a:cubicBezTo>
                  <a:cubicBezTo>
                    <a:pt x="2246" y="721"/>
                    <a:pt x="2241" y="734"/>
                    <a:pt x="2234" y="744"/>
                  </a:cubicBezTo>
                  <a:cubicBezTo>
                    <a:pt x="2226" y="753"/>
                    <a:pt x="2220" y="764"/>
                    <a:pt x="2209" y="769"/>
                  </a:cubicBezTo>
                  <a:cubicBezTo>
                    <a:pt x="2197" y="774"/>
                    <a:pt x="2185" y="779"/>
                    <a:pt x="2173" y="783"/>
                  </a:cubicBezTo>
                  <a:cubicBezTo>
                    <a:pt x="2170" y="784"/>
                    <a:pt x="2166" y="786"/>
                    <a:pt x="2162" y="787"/>
                  </a:cubicBezTo>
                  <a:cubicBezTo>
                    <a:pt x="2159" y="788"/>
                    <a:pt x="2160" y="788"/>
                    <a:pt x="2161" y="792"/>
                  </a:cubicBezTo>
                  <a:cubicBezTo>
                    <a:pt x="2161" y="794"/>
                    <a:pt x="2161" y="799"/>
                    <a:pt x="2157" y="797"/>
                  </a:cubicBezTo>
                  <a:cubicBezTo>
                    <a:pt x="2156" y="796"/>
                    <a:pt x="2155" y="791"/>
                    <a:pt x="2154" y="789"/>
                  </a:cubicBezTo>
                  <a:cubicBezTo>
                    <a:pt x="2155" y="789"/>
                    <a:pt x="2157" y="788"/>
                    <a:pt x="2158" y="788"/>
                  </a:cubicBezTo>
                  <a:cubicBezTo>
                    <a:pt x="2154" y="785"/>
                    <a:pt x="2146" y="782"/>
                    <a:pt x="2142" y="786"/>
                  </a:cubicBezTo>
                  <a:cubicBezTo>
                    <a:pt x="2138" y="789"/>
                    <a:pt x="2128" y="794"/>
                    <a:pt x="2126" y="799"/>
                  </a:cubicBezTo>
                  <a:cubicBezTo>
                    <a:pt x="2126" y="801"/>
                    <a:pt x="2123" y="807"/>
                    <a:pt x="2124" y="809"/>
                  </a:cubicBezTo>
                  <a:cubicBezTo>
                    <a:pt x="2126" y="813"/>
                    <a:pt x="2128" y="816"/>
                    <a:pt x="2131" y="820"/>
                  </a:cubicBezTo>
                  <a:cubicBezTo>
                    <a:pt x="2134" y="826"/>
                    <a:pt x="2138" y="830"/>
                    <a:pt x="2142" y="835"/>
                  </a:cubicBezTo>
                  <a:cubicBezTo>
                    <a:pt x="2147" y="842"/>
                    <a:pt x="2150" y="844"/>
                    <a:pt x="2150" y="852"/>
                  </a:cubicBezTo>
                  <a:cubicBezTo>
                    <a:pt x="2150" y="857"/>
                    <a:pt x="2153" y="868"/>
                    <a:pt x="2149" y="872"/>
                  </a:cubicBezTo>
                  <a:cubicBezTo>
                    <a:pt x="2139" y="881"/>
                    <a:pt x="2129" y="890"/>
                    <a:pt x="2118" y="899"/>
                  </a:cubicBezTo>
                  <a:cubicBezTo>
                    <a:pt x="2114" y="895"/>
                    <a:pt x="2119" y="889"/>
                    <a:pt x="2116" y="886"/>
                  </a:cubicBezTo>
                  <a:cubicBezTo>
                    <a:pt x="2113" y="882"/>
                    <a:pt x="2109" y="879"/>
                    <a:pt x="2106" y="875"/>
                  </a:cubicBezTo>
                  <a:cubicBezTo>
                    <a:pt x="2099" y="868"/>
                    <a:pt x="2094" y="864"/>
                    <a:pt x="2086" y="864"/>
                  </a:cubicBezTo>
                  <a:cubicBezTo>
                    <a:pt x="2086" y="862"/>
                    <a:pt x="2086" y="859"/>
                    <a:pt x="2087" y="857"/>
                  </a:cubicBezTo>
                  <a:cubicBezTo>
                    <a:pt x="2078" y="858"/>
                    <a:pt x="2080" y="859"/>
                    <a:pt x="2079" y="868"/>
                  </a:cubicBezTo>
                  <a:cubicBezTo>
                    <a:pt x="2079" y="874"/>
                    <a:pt x="2076" y="879"/>
                    <a:pt x="2074" y="884"/>
                  </a:cubicBezTo>
                  <a:cubicBezTo>
                    <a:pt x="2073" y="886"/>
                    <a:pt x="2074" y="888"/>
                    <a:pt x="2074" y="891"/>
                  </a:cubicBezTo>
                  <a:cubicBezTo>
                    <a:pt x="2074" y="895"/>
                    <a:pt x="2074" y="895"/>
                    <a:pt x="2078" y="894"/>
                  </a:cubicBezTo>
                  <a:cubicBezTo>
                    <a:pt x="2081" y="894"/>
                    <a:pt x="2083" y="908"/>
                    <a:pt x="2084" y="910"/>
                  </a:cubicBezTo>
                  <a:cubicBezTo>
                    <a:pt x="2085" y="914"/>
                    <a:pt x="2093" y="918"/>
                    <a:pt x="2096" y="920"/>
                  </a:cubicBezTo>
                  <a:cubicBezTo>
                    <a:pt x="2099" y="923"/>
                    <a:pt x="2104" y="927"/>
                    <a:pt x="2105" y="931"/>
                  </a:cubicBezTo>
                  <a:cubicBezTo>
                    <a:pt x="2107" y="936"/>
                    <a:pt x="2105" y="942"/>
                    <a:pt x="2106" y="948"/>
                  </a:cubicBezTo>
                  <a:cubicBezTo>
                    <a:pt x="2108" y="952"/>
                    <a:pt x="2110" y="957"/>
                    <a:pt x="2112" y="962"/>
                  </a:cubicBezTo>
                  <a:cubicBezTo>
                    <a:pt x="2105" y="961"/>
                    <a:pt x="2101" y="956"/>
                    <a:pt x="2095" y="952"/>
                  </a:cubicBezTo>
                  <a:cubicBezTo>
                    <a:pt x="2089" y="947"/>
                    <a:pt x="2089" y="945"/>
                    <a:pt x="2087" y="938"/>
                  </a:cubicBezTo>
                  <a:cubicBezTo>
                    <a:pt x="2085" y="933"/>
                    <a:pt x="2084" y="922"/>
                    <a:pt x="2080" y="918"/>
                  </a:cubicBezTo>
                  <a:cubicBezTo>
                    <a:pt x="2075" y="913"/>
                    <a:pt x="2070" y="907"/>
                    <a:pt x="2065" y="902"/>
                  </a:cubicBezTo>
                  <a:cubicBezTo>
                    <a:pt x="2063" y="899"/>
                    <a:pt x="2066" y="886"/>
                    <a:pt x="2066" y="882"/>
                  </a:cubicBezTo>
                  <a:cubicBezTo>
                    <a:pt x="2067" y="875"/>
                    <a:pt x="2065" y="867"/>
                    <a:pt x="2065" y="861"/>
                  </a:cubicBezTo>
                  <a:cubicBezTo>
                    <a:pt x="2064" y="847"/>
                    <a:pt x="2060" y="835"/>
                    <a:pt x="2056" y="822"/>
                  </a:cubicBezTo>
                  <a:cubicBezTo>
                    <a:pt x="2053" y="826"/>
                    <a:pt x="2050" y="829"/>
                    <a:pt x="2047" y="832"/>
                  </a:cubicBezTo>
                  <a:cubicBezTo>
                    <a:pt x="2044" y="837"/>
                    <a:pt x="2044" y="836"/>
                    <a:pt x="2039" y="835"/>
                  </a:cubicBezTo>
                  <a:cubicBezTo>
                    <a:pt x="2034" y="834"/>
                    <a:pt x="2034" y="834"/>
                    <a:pt x="2035" y="829"/>
                  </a:cubicBezTo>
                  <a:cubicBezTo>
                    <a:pt x="2035" y="826"/>
                    <a:pt x="2037" y="819"/>
                    <a:pt x="2036" y="817"/>
                  </a:cubicBezTo>
                  <a:cubicBezTo>
                    <a:pt x="2033" y="808"/>
                    <a:pt x="2031" y="801"/>
                    <a:pt x="2024" y="796"/>
                  </a:cubicBezTo>
                  <a:cubicBezTo>
                    <a:pt x="2018" y="791"/>
                    <a:pt x="2016" y="782"/>
                    <a:pt x="2013" y="775"/>
                  </a:cubicBezTo>
                  <a:cubicBezTo>
                    <a:pt x="2010" y="777"/>
                    <a:pt x="2005" y="782"/>
                    <a:pt x="2002" y="782"/>
                  </a:cubicBezTo>
                  <a:cubicBezTo>
                    <a:pt x="1995" y="783"/>
                    <a:pt x="1989" y="784"/>
                    <a:pt x="1983" y="785"/>
                  </a:cubicBezTo>
                  <a:cubicBezTo>
                    <a:pt x="1982" y="785"/>
                    <a:pt x="1978" y="785"/>
                    <a:pt x="1977" y="786"/>
                  </a:cubicBezTo>
                  <a:cubicBezTo>
                    <a:pt x="1976" y="787"/>
                    <a:pt x="1978" y="791"/>
                    <a:pt x="1977" y="792"/>
                  </a:cubicBezTo>
                  <a:cubicBezTo>
                    <a:pt x="1974" y="796"/>
                    <a:pt x="1971" y="799"/>
                    <a:pt x="1968" y="802"/>
                  </a:cubicBezTo>
                  <a:cubicBezTo>
                    <a:pt x="1959" y="811"/>
                    <a:pt x="1950" y="820"/>
                    <a:pt x="1941" y="829"/>
                  </a:cubicBezTo>
                  <a:cubicBezTo>
                    <a:pt x="1938" y="832"/>
                    <a:pt x="1932" y="834"/>
                    <a:pt x="1929" y="836"/>
                  </a:cubicBezTo>
                  <a:cubicBezTo>
                    <a:pt x="1924" y="838"/>
                    <a:pt x="1926" y="841"/>
                    <a:pt x="1926" y="847"/>
                  </a:cubicBezTo>
                  <a:cubicBezTo>
                    <a:pt x="1926" y="852"/>
                    <a:pt x="1927" y="859"/>
                    <a:pt x="1926" y="863"/>
                  </a:cubicBezTo>
                  <a:cubicBezTo>
                    <a:pt x="1925" y="868"/>
                    <a:pt x="1922" y="874"/>
                    <a:pt x="1923" y="879"/>
                  </a:cubicBezTo>
                  <a:cubicBezTo>
                    <a:pt x="1924" y="886"/>
                    <a:pt x="1925" y="889"/>
                    <a:pt x="1930" y="894"/>
                  </a:cubicBezTo>
                  <a:cubicBezTo>
                    <a:pt x="1934" y="898"/>
                    <a:pt x="1935" y="903"/>
                    <a:pt x="1938" y="909"/>
                  </a:cubicBezTo>
                  <a:cubicBezTo>
                    <a:pt x="1942" y="919"/>
                    <a:pt x="1925" y="928"/>
                    <a:pt x="1924" y="914"/>
                  </a:cubicBezTo>
                  <a:cubicBezTo>
                    <a:pt x="1923" y="908"/>
                    <a:pt x="1923" y="903"/>
                    <a:pt x="1923" y="897"/>
                  </a:cubicBezTo>
                  <a:cubicBezTo>
                    <a:pt x="1923" y="891"/>
                    <a:pt x="1921" y="890"/>
                    <a:pt x="1917" y="886"/>
                  </a:cubicBezTo>
                  <a:cubicBezTo>
                    <a:pt x="1917" y="890"/>
                    <a:pt x="1918" y="894"/>
                    <a:pt x="1914" y="896"/>
                  </a:cubicBezTo>
                  <a:cubicBezTo>
                    <a:pt x="1911" y="898"/>
                    <a:pt x="1907" y="901"/>
                    <a:pt x="1904" y="903"/>
                  </a:cubicBezTo>
                  <a:cubicBezTo>
                    <a:pt x="1894" y="884"/>
                    <a:pt x="1885" y="865"/>
                    <a:pt x="1877" y="845"/>
                  </a:cubicBezTo>
                  <a:cubicBezTo>
                    <a:pt x="1874" y="840"/>
                    <a:pt x="1871" y="834"/>
                    <a:pt x="1869" y="829"/>
                  </a:cubicBezTo>
                  <a:cubicBezTo>
                    <a:pt x="1868" y="825"/>
                    <a:pt x="1869" y="820"/>
                    <a:pt x="1869" y="816"/>
                  </a:cubicBezTo>
                  <a:cubicBezTo>
                    <a:pt x="1868" y="803"/>
                    <a:pt x="1868" y="791"/>
                    <a:pt x="1868" y="778"/>
                  </a:cubicBezTo>
                  <a:cubicBezTo>
                    <a:pt x="1865" y="782"/>
                    <a:pt x="1862" y="786"/>
                    <a:pt x="1860" y="789"/>
                  </a:cubicBezTo>
                  <a:cubicBezTo>
                    <a:pt x="1857" y="793"/>
                    <a:pt x="1857" y="792"/>
                    <a:pt x="1852" y="792"/>
                  </a:cubicBezTo>
                  <a:cubicBezTo>
                    <a:pt x="1848" y="792"/>
                    <a:pt x="1842" y="783"/>
                    <a:pt x="1838" y="779"/>
                  </a:cubicBezTo>
                  <a:cubicBezTo>
                    <a:pt x="1842" y="778"/>
                    <a:pt x="1849" y="779"/>
                    <a:pt x="1850" y="774"/>
                  </a:cubicBezTo>
                  <a:cubicBezTo>
                    <a:pt x="1848" y="774"/>
                    <a:pt x="1845" y="775"/>
                    <a:pt x="1844" y="774"/>
                  </a:cubicBezTo>
                  <a:cubicBezTo>
                    <a:pt x="1839" y="773"/>
                    <a:pt x="1833" y="768"/>
                    <a:pt x="1828" y="765"/>
                  </a:cubicBezTo>
                  <a:cubicBezTo>
                    <a:pt x="1825" y="764"/>
                    <a:pt x="1823" y="755"/>
                    <a:pt x="1821" y="752"/>
                  </a:cubicBezTo>
                  <a:cubicBezTo>
                    <a:pt x="1820" y="748"/>
                    <a:pt x="1793" y="754"/>
                    <a:pt x="1789" y="755"/>
                  </a:cubicBezTo>
                  <a:cubicBezTo>
                    <a:pt x="1779" y="756"/>
                    <a:pt x="1769" y="752"/>
                    <a:pt x="1759" y="750"/>
                  </a:cubicBezTo>
                  <a:cubicBezTo>
                    <a:pt x="1755" y="749"/>
                    <a:pt x="1750" y="749"/>
                    <a:pt x="1748" y="745"/>
                  </a:cubicBezTo>
                  <a:cubicBezTo>
                    <a:pt x="1744" y="737"/>
                    <a:pt x="1745" y="735"/>
                    <a:pt x="1737" y="738"/>
                  </a:cubicBezTo>
                  <a:cubicBezTo>
                    <a:pt x="1731" y="740"/>
                    <a:pt x="1727" y="739"/>
                    <a:pt x="1720" y="738"/>
                  </a:cubicBezTo>
                  <a:cubicBezTo>
                    <a:pt x="1716" y="737"/>
                    <a:pt x="1714" y="732"/>
                    <a:pt x="1710" y="731"/>
                  </a:cubicBezTo>
                  <a:cubicBezTo>
                    <a:pt x="1703" y="727"/>
                    <a:pt x="1702" y="726"/>
                    <a:pt x="1699" y="719"/>
                  </a:cubicBezTo>
                  <a:cubicBezTo>
                    <a:pt x="1697" y="714"/>
                    <a:pt x="1696" y="708"/>
                    <a:pt x="1690" y="707"/>
                  </a:cubicBezTo>
                  <a:cubicBezTo>
                    <a:pt x="1682" y="706"/>
                    <a:pt x="1682" y="706"/>
                    <a:pt x="1676" y="714"/>
                  </a:cubicBezTo>
                  <a:cubicBezTo>
                    <a:pt x="1674" y="716"/>
                    <a:pt x="1681" y="725"/>
                    <a:pt x="1682" y="728"/>
                  </a:cubicBezTo>
                  <a:cubicBezTo>
                    <a:pt x="1688" y="737"/>
                    <a:pt x="1693" y="747"/>
                    <a:pt x="1698" y="756"/>
                  </a:cubicBezTo>
                  <a:cubicBezTo>
                    <a:pt x="1698" y="752"/>
                    <a:pt x="1699" y="747"/>
                    <a:pt x="1700" y="743"/>
                  </a:cubicBezTo>
                  <a:cubicBezTo>
                    <a:pt x="1703" y="750"/>
                    <a:pt x="1703" y="756"/>
                    <a:pt x="1703" y="764"/>
                  </a:cubicBezTo>
                  <a:cubicBezTo>
                    <a:pt x="1709" y="763"/>
                    <a:pt x="1720" y="764"/>
                    <a:pt x="1726" y="761"/>
                  </a:cubicBezTo>
                  <a:cubicBezTo>
                    <a:pt x="1731" y="757"/>
                    <a:pt x="1737" y="748"/>
                    <a:pt x="1741" y="743"/>
                  </a:cubicBezTo>
                  <a:cubicBezTo>
                    <a:pt x="1742" y="748"/>
                    <a:pt x="1740" y="757"/>
                    <a:pt x="1745" y="760"/>
                  </a:cubicBezTo>
                  <a:cubicBezTo>
                    <a:pt x="1747" y="762"/>
                    <a:pt x="1750" y="765"/>
                    <a:pt x="1753" y="766"/>
                  </a:cubicBezTo>
                  <a:cubicBezTo>
                    <a:pt x="1756" y="767"/>
                    <a:pt x="1759" y="766"/>
                    <a:pt x="1760" y="769"/>
                  </a:cubicBezTo>
                  <a:cubicBezTo>
                    <a:pt x="1761" y="771"/>
                    <a:pt x="1763" y="776"/>
                    <a:pt x="1765" y="777"/>
                  </a:cubicBezTo>
                  <a:cubicBezTo>
                    <a:pt x="1769" y="777"/>
                    <a:pt x="1767" y="780"/>
                    <a:pt x="1767" y="784"/>
                  </a:cubicBezTo>
                  <a:cubicBezTo>
                    <a:pt x="1767" y="788"/>
                    <a:pt x="1759" y="795"/>
                    <a:pt x="1756" y="798"/>
                  </a:cubicBezTo>
                  <a:cubicBezTo>
                    <a:pt x="1756" y="797"/>
                    <a:pt x="1755" y="795"/>
                    <a:pt x="1755" y="794"/>
                  </a:cubicBezTo>
                  <a:cubicBezTo>
                    <a:pt x="1753" y="799"/>
                    <a:pt x="1751" y="801"/>
                    <a:pt x="1751" y="807"/>
                  </a:cubicBezTo>
                  <a:cubicBezTo>
                    <a:pt x="1751" y="812"/>
                    <a:pt x="1750" y="811"/>
                    <a:pt x="1746" y="813"/>
                  </a:cubicBezTo>
                  <a:cubicBezTo>
                    <a:pt x="1742" y="815"/>
                    <a:pt x="1738" y="817"/>
                    <a:pt x="1734" y="819"/>
                  </a:cubicBezTo>
                  <a:cubicBezTo>
                    <a:pt x="1731" y="820"/>
                    <a:pt x="1731" y="827"/>
                    <a:pt x="1729" y="828"/>
                  </a:cubicBezTo>
                  <a:cubicBezTo>
                    <a:pt x="1727" y="829"/>
                    <a:pt x="1724" y="826"/>
                    <a:pt x="1722" y="827"/>
                  </a:cubicBezTo>
                  <a:cubicBezTo>
                    <a:pt x="1719" y="828"/>
                    <a:pt x="1716" y="830"/>
                    <a:pt x="1713" y="831"/>
                  </a:cubicBezTo>
                  <a:cubicBezTo>
                    <a:pt x="1709" y="833"/>
                    <a:pt x="1710" y="838"/>
                    <a:pt x="1706" y="840"/>
                  </a:cubicBezTo>
                  <a:cubicBezTo>
                    <a:pt x="1699" y="842"/>
                    <a:pt x="1693" y="844"/>
                    <a:pt x="1686" y="847"/>
                  </a:cubicBezTo>
                  <a:cubicBezTo>
                    <a:pt x="1684" y="847"/>
                    <a:pt x="1684" y="849"/>
                    <a:pt x="1682" y="851"/>
                  </a:cubicBezTo>
                  <a:cubicBezTo>
                    <a:pt x="1681" y="853"/>
                    <a:pt x="1679" y="853"/>
                    <a:pt x="1676" y="853"/>
                  </a:cubicBezTo>
                  <a:cubicBezTo>
                    <a:pt x="1670" y="854"/>
                    <a:pt x="1664" y="856"/>
                    <a:pt x="1659" y="858"/>
                  </a:cubicBezTo>
                  <a:cubicBezTo>
                    <a:pt x="1654" y="859"/>
                    <a:pt x="1653" y="864"/>
                    <a:pt x="1649" y="864"/>
                  </a:cubicBezTo>
                  <a:cubicBezTo>
                    <a:pt x="1642" y="864"/>
                    <a:pt x="1641" y="865"/>
                    <a:pt x="1640" y="858"/>
                  </a:cubicBezTo>
                  <a:cubicBezTo>
                    <a:pt x="1638" y="850"/>
                    <a:pt x="1637" y="843"/>
                    <a:pt x="1635" y="835"/>
                  </a:cubicBezTo>
                  <a:cubicBezTo>
                    <a:pt x="1633" y="823"/>
                    <a:pt x="1628" y="816"/>
                    <a:pt x="1621" y="806"/>
                  </a:cubicBezTo>
                  <a:cubicBezTo>
                    <a:pt x="1618" y="800"/>
                    <a:pt x="1617" y="798"/>
                    <a:pt x="1611" y="796"/>
                  </a:cubicBezTo>
                  <a:cubicBezTo>
                    <a:pt x="1608" y="795"/>
                    <a:pt x="1608" y="784"/>
                    <a:pt x="1607" y="780"/>
                  </a:cubicBezTo>
                  <a:cubicBezTo>
                    <a:pt x="1606" y="774"/>
                    <a:pt x="1602" y="769"/>
                    <a:pt x="1600" y="764"/>
                  </a:cubicBezTo>
                  <a:cubicBezTo>
                    <a:pt x="1598" y="761"/>
                    <a:pt x="1595" y="760"/>
                    <a:pt x="1593" y="756"/>
                  </a:cubicBezTo>
                  <a:cubicBezTo>
                    <a:pt x="1589" y="749"/>
                    <a:pt x="1585" y="742"/>
                    <a:pt x="1581" y="735"/>
                  </a:cubicBezTo>
                  <a:cubicBezTo>
                    <a:pt x="1579" y="731"/>
                    <a:pt x="1577" y="725"/>
                    <a:pt x="1573" y="726"/>
                  </a:cubicBezTo>
                  <a:cubicBezTo>
                    <a:pt x="1573" y="722"/>
                    <a:pt x="1574" y="717"/>
                    <a:pt x="1574" y="713"/>
                  </a:cubicBezTo>
                  <a:cubicBezTo>
                    <a:pt x="1573" y="718"/>
                    <a:pt x="1571" y="723"/>
                    <a:pt x="1569" y="729"/>
                  </a:cubicBezTo>
                  <a:cubicBezTo>
                    <a:pt x="1563" y="722"/>
                    <a:pt x="1560" y="717"/>
                    <a:pt x="1556" y="709"/>
                  </a:cubicBezTo>
                  <a:cubicBezTo>
                    <a:pt x="1552" y="714"/>
                    <a:pt x="1559" y="723"/>
                    <a:pt x="1562" y="728"/>
                  </a:cubicBezTo>
                  <a:cubicBezTo>
                    <a:pt x="1567" y="738"/>
                    <a:pt x="1572" y="748"/>
                    <a:pt x="1576" y="758"/>
                  </a:cubicBezTo>
                  <a:cubicBezTo>
                    <a:pt x="1579" y="764"/>
                    <a:pt x="1578" y="771"/>
                    <a:pt x="1583" y="776"/>
                  </a:cubicBezTo>
                  <a:cubicBezTo>
                    <a:pt x="1585" y="778"/>
                    <a:pt x="1589" y="781"/>
                    <a:pt x="1590" y="784"/>
                  </a:cubicBezTo>
                  <a:cubicBezTo>
                    <a:pt x="1590" y="789"/>
                    <a:pt x="1591" y="794"/>
                    <a:pt x="1592" y="799"/>
                  </a:cubicBezTo>
                  <a:cubicBezTo>
                    <a:pt x="1592" y="802"/>
                    <a:pt x="1592" y="808"/>
                    <a:pt x="1594" y="810"/>
                  </a:cubicBezTo>
                  <a:cubicBezTo>
                    <a:pt x="1597" y="812"/>
                    <a:pt x="1601" y="815"/>
                    <a:pt x="1603" y="818"/>
                  </a:cubicBezTo>
                  <a:cubicBezTo>
                    <a:pt x="1608" y="825"/>
                    <a:pt x="1609" y="835"/>
                    <a:pt x="1612" y="842"/>
                  </a:cubicBezTo>
                  <a:cubicBezTo>
                    <a:pt x="1613" y="845"/>
                    <a:pt x="1620" y="844"/>
                    <a:pt x="1622" y="846"/>
                  </a:cubicBezTo>
                  <a:cubicBezTo>
                    <a:pt x="1625" y="849"/>
                    <a:pt x="1627" y="853"/>
                    <a:pt x="1630" y="856"/>
                  </a:cubicBezTo>
                  <a:cubicBezTo>
                    <a:pt x="1635" y="861"/>
                    <a:pt x="1644" y="867"/>
                    <a:pt x="1637" y="874"/>
                  </a:cubicBezTo>
                  <a:cubicBezTo>
                    <a:pt x="1642" y="875"/>
                    <a:pt x="1647" y="885"/>
                    <a:pt x="1651" y="884"/>
                  </a:cubicBezTo>
                  <a:cubicBezTo>
                    <a:pt x="1664" y="881"/>
                    <a:pt x="1677" y="877"/>
                    <a:pt x="1690" y="874"/>
                  </a:cubicBezTo>
                  <a:cubicBezTo>
                    <a:pt x="1692" y="873"/>
                    <a:pt x="1699" y="870"/>
                    <a:pt x="1701" y="874"/>
                  </a:cubicBezTo>
                  <a:cubicBezTo>
                    <a:pt x="1703" y="876"/>
                    <a:pt x="1698" y="888"/>
                    <a:pt x="1697" y="891"/>
                  </a:cubicBezTo>
                  <a:cubicBezTo>
                    <a:pt x="1695" y="901"/>
                    <a:pt x="1687" y="911"/>
                    <a:pt x="1682" y="921"/>
                  </a:cubicBezTo>
                  <a:cubicBezTo>
                    <a:pt x="1678" y="928"/>
                    <a:pt x="1675" y="937"/>
                    <a:pt x="1669" y="943"/>
                  </a:cubicBezTo>
                  <a:cubicBezTo>
                    <a:pt x="1653" y="960"/>
                    <a:pt x="1634" y="975"/>
                    <a:pt x="1622" y="996"/>
                  </a:cubicBezTo>
                  <a:cubicBezTo>
                    <a:pt x="1620" y="1000"/>
                    <a:pt x="1603" y="1023"/>
                    <a:pt x="1606" y="1027"/>
                  </a:cubicBezTo>
                  <a:cubicBezTo>
                    <a:pt x="1610" y="1035"/>
                    <a:pt x="1610" y="1036"/>
                    <a:pt x="1610" y="1045"/>
                  </a:cubicBezTo>
                  <a:cubicBezTo>
                    <a:pt x="1609" y="1053"/>
                    <a:pt x="1610" y="1053"/>
                    <a:pt x="1614" y="1059"/>
                  </a:cubicBezTo>
                  <a:cubicBezTo>
                    <a:pt x="1622" y="1069"/>
                    <a:pt x="1619" y="1084"/>
                    <a:pt x="1620" y="1096"/>
                  </a:cubicBezTo>
                  <a:cubicBezTo>
                    <a:pt x="1620" y="1105"/>
                    <a:pt x="1613" y="1116"/>
                    <a:pt x="1606" y="1119"/>
                  </a:cubicBezTo>
                  <a:cubicBezTo>
                    <a:pt x="1602" y="1121"/>
                    <a:pt x="1594" y="1123"/>
                    <a:pt x="1590" y="1126"/>
                  </a:cubicBezTo>
                  <a:cubicBezTo>
                    <a:pt x="1587" y="1131"/>
                    <a:pt x="1583" y="1136"/>
                    <a:pt x="1579" y="1140"/>
                  </a:cubicBezTo>
                  <a:cubicBezTo>
                    <a:pt x="1575" y="1144"/>
                    <a:pt x="1571" y="1146"/>
                    <a:pt x="1573" y="1151"/>
                  </a:cubicBezTo>
                  <a:cubicBezTo>
                    <a:pt x="1575" y="1155"/>
                    <a:pt x="1580" y="1163"/>
                    <a:pt x="1580" y="1167"/>
                  </a:cubicBezTo>
                  <a:cubicBezTo>
                    <a:pt x="1579" y="1171"/>
                    <a:pt x="1580" y="1182"/>
                    <a:pt x="1577" y="1186"/>
                  </a:cubicBezTo>
                  <a:cubicBezTo>
                    <a:pt x="1575" y="1189"/>
                    <a:pt x="1566" y="1191"/>
                    <a:pt x="1562" y="1193"/>
                  </a:cubicBezTo>
                  <a:cubicBezTo>
                    <a:pt x="1557" y="1196"/>
                    <a:pt x="1558" y="1198"/>
                    <a:pt x="1557" y="1205"/>
                  </a:cubicBezTo>
                  <a:cubicBezTo>
                    <a:pt x="1557" y="1209"/>
                    <a:pt x="1558" y="1218"/>
                    <a:pt x="1555" y="1221"/>
                  </a:cubicBezTo>
                  <a:cubicBezTo>
                    <a:pt x="1549" y="1231"/>
                    <a:pt x="1543" y="1242"/>
                    <a:pt x="1535" y="1250"/>
                  </a:cubicBezTo>
                  <a:cubicBezTo>
                    <a:pt x="1531" y="1254"/>
                    <a:pt x="1526" y="1258"/>
                    <a:pt x="1522" y="1262"/>
                  </a:cubicBezTo>
                  <a:cubicBezTo>
                    <a:pt x="1519" y="1264"/>
                    <a:pt x="1514" y="1270"/>
                    <a:pt x="1511" y="1271"/>
                  </a:cubicBezTo>
                  <a:cubicBezTo>
                    <a:pt x="1499" y="1273"/>
                    <a:pt x="1488" y="1276"/>
                    <a:pt x="1476" y="1278"/>
                  </a:cubicBezTo>
                  <a:cubicBezTo>
                    <a:pt x="1471" y="1279"/>
                    <a:pt x="1465" y="1280"/>
                    <a:pt x="1460" y="1282"/>
                  </a:cubicBezTo>
                  <a:cubicBezTo>
                    <a:pt x="1457" y="1282"/>
                    <a:pt x="1452" y="1275"/>
                    <a:pt x="1450" y="1274"/>
                  </a:cubicBezTo>
                  <a:cubicBezTo>
                    <a:pt x="1444" y="1268"/>
                    <a:pt x="1444" y="1268"/>
                    <a:pt x="1445" y="1259"/>
                  </a:cubicBezTo>
                  <a:cubicBezTo>
                    <a:pt x="1445" y="1255"/>
                    <a:pt x="1441" y="1249"/>
                    <a:pt x="1440" y="1246"/>
                  </a:cubicBezTo>
                  <a:cubicBezTo>
                    <a:pt x="1437" y="1239"/>
                    <a:pt x="1434" y="1232"/>
                    <a:pt x="1432" y="1225"/>
                  </a:cubicBezTo>
                  <a:cubicBezTo>
                    <a:pt x="1430" y="1221"/>
                    <a:pt x="1425" y="1218"/>
                    <a:pt x="1422" y="1215"/>
                  </a:cubicBezTo>
                  <a:cubicBezTo>
                    <a:pt x="1420" y="1213"/>
                    <a:pt x="1420" y="1204"/>
                    <a:pt x="1420" y="1201"/>
                  </a:cubicBezTo>
                  <a:cubicBezTo>
                    <a:pt x="1418" y="1193"/>
                    <a:pt x="1417" y="1185"/>
                    <a:pt x="1416" y="1178"/>
                  </a:cubicBezTo>
                  <a:cubicBezTo>
                    <a:pt x="1415" y="1167"/>
                    <a:pt x="1409" y="1159"/>
                    <a:pt x="1405" y="1150"/>
                  </a:cubicBezTo>
                  <a:cubicBezTo>
                    <a:pt x="1402" y="1143"/>
                    <a:pt x="1399" y="1137"/>
                    <a:pt x="1396" y="1131"/>
                  </a:cubicBezTo>
                  <a:cubicBezTo>
                    <a:pt x="1394" y="1129"/>
                    <a:pt x="1396" y="1124"/>
                    <a:pt x="1397" y="1121"/>
                  </a:cubicBezTo>
                  <a:cubicBezTo>
                    <a:pt x="1399" y="1107"/>
                    <a:pt x="1399" y="1095"/>
                    <a:pt x="1405" y="1083"/>
                  </a:cubicBezTo>
                  <a:cubicBezTo>
                    <a:pt x="1412" y="1072"/>
                    <a:pt x="1408" y="1063"/>
                    <a:pt x="1405" y="1052"/>
                  </a:cubicBezTo>
                  <a:cubicBezTo>
                    <a:pt x="1402" y="1039"/>
                    <a:pt x="1399" y="1027"/>
                    <a:pt x="1396" y="1015"/>
                  </a:cubicBezTo>
                  <a:cubicBezTo>
                    <a:pt x="1395" y="1011"/>
                    <a:pt x="1390" y="1006"/>
                    <a:pt x="1388" y="1003"/>
                  </a:cubicBezTo>
                  <a:cubicBezTo>
                    <a:pt x="1384" y="998"/>
                    <a:pt x="1380" y="992"/>
                    <a:pt x="1376" y="986"/>
                  </a:cubicBezTo>
                  <a:cubicBezTo>
                    <a:pt x="1373" y="983"/>
                    <a:pt x="1375" y="979"/>
                    <a:pt x="1375" y="976"/>
                  </a:cubicBezTo>
                  <a:cubicBezTo>
                    <a:pt x="1376" y="968"/>
                    <a:pt x="1377" y="960"/>
                    <a:pt x="1378" y="952"/>
                  </a:cubicBezTo>
                  <a:cubicBezTo>
                    <a:pt x="1379" y="946"/>
                    <a:pt x="1379" y="945"/>
                    <a:pt x="1375" y="940"/>
                  </a:cubicBezTo>
                  <a:cubicBezTo>
                    <a:pt x="1371" y="934"/>
                    <a:pt x="1371" y="933"/>
                    <a:pt x="1364" y="934"/>
                  </a:cubicBezTo>
                  <a:cubicBezTo>
                    <a:pt x="1360" y="934"/>
                    <a:pt x="1352" y="937"/>
                    <a:pt x="1350" y="933"/>
                  </a:cubicBezTo>
                  <a:cubicBezTo>
                    <a:pt x="1345" y="928"/>
                    <a:pt x="1341" y="923"/>
                    <a:pt x="1337" y="918"/>
                  </a:cubicBezTo>
                  <a:cubicBezTo>
                    <a:pt x="1336" y="916"/>
                    <a:pt x="1311" y="920"/>
                    <a:pt x="1308" y="921"/>
                  </a:cubicBezTo>
                  <a:cubicBezTo>
                    <a:pt x="1302" y="924"/>
                    <a:pt x="1296" y="927"/>
                    <a:pt x="1290" y="930"/>
                  </a:cubicBezTo>
                  <a:cubicBezTo>
                    <a:pt x="1286" y="933"/>
                    <a:pt x="1284" y="932"/>
                    <a:pt x="1279" y="930"/>
                  </a:cubicBezTo>
                  <a:cubicBezTo>
                    <a:pt x="1273" y="929"/>
                    <a:pt x="1270" y="927"/>
                    <a:pt x="1265" y="929"/>
                  </a:cubicBezTo>
                  <a:cubicBezTo>
                    <a:pt x="1259" y="931"/>
                    <a:pt x="1252" y="934"/>
                    <a:pt x="1246" y="936"/>
                  </a:cubicBezTo>
                  <a:cubicBezTo>
                    <a:pt x="1243" y="937"/>
                    <a:pt x="1239" y="933"/>
                    <a:pt x="1237" y="931"/>
                  </a:cubicBezTo>
                  <a:cubicBezTo>
                    <a:pt x="1231" y="926"/>
                    <a:pt x="1224" y="922"/>
                    <a:pt x="1218" y="918"/>
                  </a:cubicBezTo>
                  <a:cubicBezTo>
                    <a:pt x="1211" y="912"/>
                    <a:pt x="1207" y="909"/>
                    <a:pt x="1202" y="901"/>
                  </a:cubicBezTo>
                  <a:cubicBezTo>
                    <a:pt x="1194" y="887"/>
                    <a:pt x="1186" y="874"/>
                    <a:pt x="1178" y="860"/>
                  </a:cubicBezTo>
                  <a:cubicBezTo>
                    <a:pt x="1176" y="856"/>
                    <a:pt x="1173" y="851"/>
                    <a:pt x="1171" y="847"/>
                  </a:cubicBezTo>
                  <a:cubicBezTo>
                    <a:pt x="1170" y="845"/>
                    <a:pt x="1174" y="837"/>
                    <a:pt x="1175" y="835"/>
                  </a:cubicBezTo>
                  <a:cubicBezTo>
                    <a:pt x="1176" y="832"/>
                    <a:pt x="1180" y="825"/>
                    <a:pt x="1179" y="821"/>
                  </a:cubicBezTo>
                  <a:cubicBezTo>
                    <a:pt x="1178" y="815"/>
                    <a:pt x="1176" y="808"/>
                    <a:pt x="1175" y="802"/>
                  </a:cubicBezTo>
                  <a:cubicBezTo>
                    <a:pt x="1174" y="797"/>
                    <a:pt x="1171" y="789"/>
                    <a:pt x="1171" y="785"/>
                  </a:cubicBezTo>
                  <a:cubicBezTo>
                    <a:pt x="1171" y="782"/>
                    <a:pt x="1175" y="778"/>
                    <a:pt x="1176" y="776"/>
                  </a:cubicBezTo>
                  <a:cubicBezTo>
                    <a:pt x="1184" y="762"/>
                    <a:pt x="1191" y="749"/>
                    <a:pt x="1199" y="735"/>
                  </a:cubicBezTo>
                  <a:cubicBezTo>
                    <a:pt x="1204" y="725"/>
                    <a:pt x="1210" y="723"/>
                    <a:pt x="1219" y="717"/>
                  </a:cubicBezTo>
                  <a:cubicBezTo>
                    <a:pt x="1224" y="714"/>
                    <a:pt x="1226" y="714"/>
                    <a:pt x="1227" y="708"/>
                  </a:cubicBezTo>
                  <a:cubicBezTo>
                    <a:pt x="1228" y="701"/>
                    <a:pt x="1229" y="694"/>
                    <a:pt x="1230" y="686"/>
                  </a:cubicBezTo>
                  <a:cubicBezTo>
                    <a:pt x="1232" y="678"/>
                    <a:pt x="1249" y="676"/>
                    <a:pt x="1252" y="668"/>
                  </a:cubicBezTo>
                  <a:cubicBezTo>
                    <a:pt x="1254" y="662"/>
                    <a:pt x="1255" y="654"/>
                    <a:pt x="1261" y="653"/>
                  </a:cubicBezTo>
                  <a:cubicBezTo>
                    <a:pt x="1263" y="652"/>
                    <a:pt x="1267" y="660"/>
                    <a:pt x="1271" y="659"/>
                  </a:cubicBezTo>
                  <a:cubicBezTo>
                    <a:pt x="1274" y="659"/>
                    <a:pt x="1278" y="656"/>
                    <a:pt x="1280" y="657"/>
                  </a:cubicBezTo>
                  <a:cubicBezTo>
                    <a:pt x="1281" y="658"/>
                    <a:pt x="1286" y="661"/>
                    <a:pt x="1287" y="661"/>
                  </a:cubicBezTo>
                  <a:cubicBezTo>
                    <a:pt x="1291" y="658"/>
                    <a:pt x="1296" y="655"/>
                    <a:pt x="1301" y="652"/>
                  </a:cubicBezTo>
                  <a:cubicBezTo>
                    <a:pt x="1309" y="648"/>
                    <a:pt x="1320" y="645"/>
                    <a:pt x="1330" y="643"/>
                  </a:cubicBezTo>
                  <a:cubicBezTo>
                    <a:pt x="1332" y="643"/>
                    <a:pt x="1336" y="642"/>
                    <a:pt x="1339" y="642"/>
                  </a:cubicBezTo>
                  <a:cubicBezTo>
                    <a:pt x="1341" y="643"/>
                    <a:pt x="1344" y="645"/>
                    <a:pt x="1346" y="645"/>
                  </a:cubicBezTo>
                  <a:cubicBezTo>
                    <a:pt x="1348" y="645"/>
                    <a:pt x="1351" y="642"/>
                    <a:pt x="1353" y="642"/>
                  </a:cubicBezTo>
                  <a:cubicBezTo>
                    <a:pt x="1355" y="641"/>
                    <a:pt x="1357" y="642"/>
                    <a:pt x="1359" y="642"/>
                  </a:cubicBezTo>
                  <a:cubicBezTo>
                    <a:pt x="1366" y="642"/>
                    <a:pt x="1370" y="643"/>
                    <a:pt x="1376" y="640"/>
                  </a:cubicBezTo>
                  <a:cubicBezTo>
                    <a:pt x="1380" y="637"/>
                    <a:pt x="1384" y="641"/>
                    <a:pt x="1389" y="643"/>
                  </a:cubicBezTo>
                  <a:cubicBezTo>
                    <a:pt x="1386" y="650"/>
                    <a:pt x="1385" y="651"/>
                    <a:pt x="1389" y="658"/>
                  </a:cubicBezTo>
                  <a:cubicBezTo>
                    <a:pt x="1391" y="661"/>
                    <a:pt x="1384" y="666"/>
                    <a:pt x="1381" y="669"/>
                  </a:cubicBezTo>
                  <a:cubicBezTo>
                    <a:pt x="1385" y="672"/>
                    <a:pt x="1390" y="678"/>
                    <a:pt x="1394" y="679"/>
                  </a:cubicBezTo>
                  <a:cubicBezTo>
                    <a:pt x="1402" y="682"/>
                    <a:pt x="1410" y="684"/>
                    <a:pt x="1418" y="686"/>
                  </a:cubicBezTo>
                  <a:cubicBezTo>
                    <a:pt x="1425" y="687"/>
                    <a:pt x="1423" y="694"/>
                    <a:pt x="1429" y="697"/>
                  </a:cubicBezTo>
                  <a:cubicBezTo>
                    <a:pt x="1434" y="699"/>
                    <a:pt x="1439" y="698"/>
                    <a:pt x="1444" y="702"/>
                  </a:cubicBezTo>
                  <a:cubicBezTo>
                    <a:pt x="1451" y="707"/>
                    <a:pt x="1455" y="708"/>
                    <a:pt x="1460" y="699"/>
                  </a:cubicBezTo>
                  <a:cubicBezTo>
                    <a:pt x="1461" y="697"/>
                    <a:pt x="1457" y="694"/>
                    <a:pt x="1458" y="692"/>
                  </a:cubicBezTo>
                  <a:cubicBezTo>
                    <a:pt x="1459" y="690"/>
                    <a:pt x="1461" y="685"/>
                    <a:pt x="1463" y="685"/>
                  </a:cubicBezTo>
                  <a:cubicBezTo>
                    <a:pt x="1470" y="683"/>
                    <a:pt x="1474" y="681"/>
                    <a:pt x="1482" y="684"/>
                  </a:cubicBezTo>
                  <a:cubicBezTo>
                    <a:pt x="1484" y="684"/>
                    <a:pt x="1482" y="688"/>
                    <a:pt x="1484" y="688"/>
                  </a:cubicBezTo>
                  <a:cubicBezTo>
                    <a:pt x="1488" y="689"/>
                    <a:pt x="1492" y="690"/>
                    <a:pt x="1495" y="690"/>
                  </a:cubicBezTo>
                  <a:cubicBezTo>
                    <a:pt x="1498" y="691"/>
                    <a:pt x="1498" y="692"/>
                    <a:pt x="1500" y="695"/>
                  </a:cubicBezTo>
                  <a:cubicBezTo>
                    <a:pt x="1501" y="697"/>
                    <a:pt x="1503" y="693"/>
                    <a:pt x="1505" y="694"/>
                  </a:cubicBezTo>
                  <a:cubicBezTo>
                    <a:pt x="1510" y="696"/>
                    <a:pt x="1516" y="697"/>
                    <a:pt x="1522" y="699"/>
                  </a:cubicBezTo>
                  <a:cubicBezTo>
                    <a:pt x="1528" y="701"/>
                    <a:pt x="1529" y="701"/>
                    <a:pt x="1535" y="698"/>
                  </a:cubicBezTo>
                  <a:cubicBezTo>
                    <a:pt x="1542" y="695"/>
                    <a:pt x="1543" y="694"/>
                    <a:pt x="1549" y="697"/>
                  </a:cubicBezTo>
                  <a:cubicBezTo>
                    <a:pt x="1557" y="701"/>
                    <a:pt x="1569" y="699"/>
                    <a:pt x="1573" y="689"/>
                  </a:cubicBezTo>
                  <a:cubicBezTo>
                    <a:pt x="1575" y="683"/>
                    <a:pt x="1586" y="664"/>
                    <a:pt x="1582" y="658"/>
                  </a:cubicBezTo>
                  <a:cubicBezTo>
                    <a:pt x="1579" y="654"/>
                    <a:pt x="1585" y="645"/>
                    <a:pt x="1584" y="643"/>
                  </a:cubicBezTo>
                  <a:cubicBezTo>
                    <a:pt x="1582" y="642"/>
                    <a:pt x="1580" y="644"/>
                    <a:pt x="1579" y="645"/>
                  </a:cubicBezTo>
                  <a:cubicBezTo>
                    <a:pt x="1577" y="647"/>
                    <a:pt x="1575" y="643"/>
                    <a:pt x="1573" y="644"/>
                  </a:cubicBezTo>
                  <a:cubicBezTo>
                    <a:pt x="1571" y="644"/>
                    <a:pt x="1569" y="649"/>
                    <a:pt x="1567" y="650"/>
                  </a:cubicBezTo>
                  <a:cubicBezTo>
                    <a:pt x="1565" y="651"/>
                    <a:pt x="1561" y="650"/>
                    <a:pt x="1559" y="650"/>
                  </a:cubicBezTo>
                  <a:cubicBezTo>
                    <a:pt x="1554" y="650"/>
                    <a:pt x="1552" y="645"/>
                    <a:pt x="1547" y="644"/>
                  </a:cubicBezTo>
                  <a:cubicBezTo>
                    <a:pt x="1544" y="644"/>
                    <a:pt x="1541" y="642"/>
                    <a:pt x="1540" y="645"/>
                  </a:cubicBezTo>
                  <a:cubicBezTo>
                    <a:pt x="1539" y="649"/>
                    <a:pt x="1539" y="649"/>
                    <a:pt x="1535" y="650"/>
                  </a:cubicBezTo>
                  <a:cubicBezTo>
                    <a:pt x="1531" y="651"/>
                    <a:pt x="1525" y="645"/>
                    <a:pt x="1522" y="643"/>
                  </a:cubicBezTo>
                  <a:cubicBezTo>
                    <a:pt x="1516" y="640"/>
                    <a:pt x="1506" y="624"/>
                    <a:pt x="1512" y="617"/>
                  </a:cubicBezTo>
                  <a:cubicBezTo>
                    <a:pt x="1510" y="617"/>
                    <a:pt x="1508" y="617"/>
                    <a:pt x="1506" y="617"/>
                  </a:cubicBezTo>
                  <a:cubicBezTo>
                    <a:pt x="1505" y="610"/>
                    <a:pt x="1514" y="609"/>
                    <a:pt x="1518" y="609"/>
                  </a:cubicBezTo>
                  <a:cubicBezTo>
                    <a:pt x="1525" y="608"/>
                    <a:pt x="1529" y="608"/>
                    <a:pt x="1535" y="605"/>
                  </a:cubicBezTo>
                  <a:cubicBezTo>
                    <a:pt x="1533" y="604"/>
                    <a:pt x="1531" y="603"/>
                    <a:pt x="1529" y="602"/>
                  </a:cubicBezTo>
                  <a:cubicBezTo>
                    <a:pt x="1530" y="598"/>
                    <a:pt x="1537" y="600"/>
                    <a:pt x="1541" y="600"/>
                  </a:cubicBezTo>
                  <a:cubicBezTo>
                    <a:pt x="1547" y="601"/>
                    <a:pt x="1547" y="599"/>
                    <a:pt x="1552" y="596"/>
                  </a:cubicBezTo>
                  <a:cubicBezTo>
                    <a:pt x="1555" y="594"/>
                    <a:pt x="1559" y="591"/>
                    <a:pt x="1563" y="591"/>
                  </a:cubicBezTo>
                  <a:cubicBezTo>
                    <a:pt x="1568" y="592"/>
                    <a:pt x="1572" y="593"/>
                    <a:pt x="1577" y="591"/>
                  </a:cubicBezTo>
                  <a:cubicBezTo>
                    <a:pt x="1576" y="593"/>
                    <a:pt x="1578" y="595"/>
                    <a:pt x="1580" y="596"/>
                  </a:cubicBezTo>
                  <a:cubicBezTo>
                    <a:pt x="1583" y="597"/>
                    <a:pt x="1582" y="593"/>
                    <a:pt x="1585" y="598"/>
                  </a:cubicBezTo>
                  <a:cubicBezTo>
                    <a:pt x="1586" y="599"/>
                    <a:pt x="1595" y="601"/>
                    <a:pt x="1598" y="602"/>
                  </a:cubicBezTo>
                  <a:cubicBezTo>
                    <a:pt x="1603" y="604"/>
                    <a:pt x="1606" y="601"/>
                    <a:pt x="1611" y="601"/>
                  </a:cubicBezTo>
                  <a:cubicBezTo>
                    <a:pt x="1617" y="602"/>
                    <a:pt x="1621" y="600"/>
                    <a:pt x="1625" y="597"/>
                  </a:cubicBezTo>
                  <a:cubicBezTo>
                    <a:pt x="1629" y="595"/>
                    <a:pt x="1627" y="588"/>
                    <a:pt x="1625" y="585"/>
                  </a:cubicBezTo>
                  <a:cubicBezTo>
                    <a:pt x="1621" y="581"/>
                    <a:pt x="1617" y="580"/>
                    <a:pt x="1613" y="576"/>
                  </a:cubicBezTo>
                  <a:cubicBezTo>
                    <a:pt x="1609" y="573"/>
                    <a:pt x="1606" y="568"/>
                    <a:pt x="1600" y="567"/>
                  </a:cubicBezTo>
                  <a:cubicBezTo>
                    <a:pt x="1600" y="567"/>
                    <a:pt x="1595" y="564"/>
                    <a:pt x="1595" y="564"/>
                  </a:cubicBezTo>
                  <a:cubicBezTo>
                    <a:pt x="1592" y="562"/>
                    <a:pt x="1590" y="560"/>
                    <a:pt x="1588" y="559"/>
                  </a:cubicBezTo>
                  <a:cubicBezTo>
                    <a:pt x="1589" y="558"/>
                    <a:pt x="1590" y="556"/>
                    <a:pt x="1590" y="556"/>
                  </a:cubicBezTo>
                  <a:cubicBezTo>
                    <a:pt x="1592" y="557"/>
                    <a:pt x="1594" y="557"/>
                    <a:pt x="1596" y="558"/>
                  </a:cubicBezTo>
                  <a:cubicBezTo>
                    <a:pt x="1594" y="551"/>
                    <a:pt x="1598" y="549"/>
                    <a:pt x="1603" y="549"/>
                  </a:cubicBezTo>
                  <a:cubicBezTo>
                    <a:pt x="1601" y="547"/>
                    <a:pt x="1598" y="546"/>
                    <a:pt x="1597" y="543"/>
                  </a:cubicBezTo>
                  <a:cubicBezTo>
                    <a:pt x="1599" y="543"/>
                    <a:pt x="1601" y="543"/>
                    <a:pt x="1603" y="543"/>
                  </a:cubicBezTo>
                  <a:cubicBezTo>
                    <a:pt x="1601" y="538"/>
                    <a:pt x="1607" y="542"/>
                    <a:pt x="1608" y="539"/>
                  </a:cubicBezTo>
                  <a:cubicBezTo>
                    <a:pt x="1609" y="535"/>
                    <a:pt x="1604" y="537"/>
                    <a:pt x="1603" y="537"/>
                  </a:cubicBezTo>
                  <a:cubicBezTo>
                    <a:pt x="1598" y="538"/>
                    <a:pt x="1592" y="538"/>
                    <a:pt x="1589" y="543"/>
                  </a:cubicBezTo>
                  <a:cubicBezTo>
                    <a:pt x="1589" y="542"/>
                    <a:pt x="1589" y="542"/>
                    <a:pt x="1589" y="541"/>
                  </a:cubicBezTo>
                  <a:cubicBezTo>
                    <a:pt x="1583" y="542"/>
                    <a:pt x="1581" y="543"/>
                    <a:pt x="1577" y="547"/>
                  </a:cubicBezTo>
                  <a:cubicBezTo>
                    <a:pt x="1577" y="547"/>
                    <a:pt x="1577" y="546"/>
                    <a:pt x="1578" y="545"/>
                  </a:cubicBezTo>
                  <a:cubicBezTo>
                    <a:pt x="1572" y="545"/>
                    <a:pt x="1575" y="552"/>
                    <a:pt x="1577" y="555"/>
                  </a:cubicBezTo>
                  <a:cubicBezTo>
                    <a:pt x="1580" y="558"/>
                    <a:pt x="1584" y="556"/>
                    <a:pt x="1589" y="556"/>
                  </a:cubicBezTo>
                  <a:cubicBezTo>
                    <a:pt x="1586" y="562"/>
                    <a:pt x="1582" y="558"/>
                    <a:pt x="1578" y="560"/>
                  </a:cubicBezTo>
                  <a:cubicBezTo>
                    <a:pt x="1574" y="562"/>
                    <a:pt x="1567" y="569"/>
                    <a:pt x="1563" y="565"/>
                  </a:cubicBezTo>
                  <a:cubicBezTo>
                    <a:pt x="1565" y="558"/>
                    <a:pt x="1562" y="559"/>
                    <a:pt x="1556" y="556"/>
                  </a:cubicBezTo>
                  <a:cubicBezTo>
                    <a:pt x="1559" y="555"/>
                    <a:pt x="1570" y="551"/>
                    <a:pt x="1563" y="548"/>
                  </a:cubicBezTo>
                  <a:cubicBezTo>
                    <a:pt x="1560" y="547"/>
                    <a:pt x="1557" y="548"/>
                    <a:pt x="1555" y="548"/>
                  </a:cubicBezTo>
                  <a:cubicBezTo>
                    <a:pt x="1553" y="548"/>
                    <a:pt x="1551" y="545"/>
                    <a:pt x="1549" y="544"/>
                  </a:cubicBezTo>
                  <a:cubicBezTo>
                    <a:pt x="1552" y="544"/>
                    <a:pt x="1556" y="546"/>
                    <a:pt x="1558" y="543"/>
                  </a:cubicBezTo>
                  <a:cubicBezTo>
                    <a:pt x="1555" y="544"/>
                    <a:pt x="1546" y="540"/>
                    <a:pt x="1544" y="543"/>
                  </a:cubicBezTo>
                  <a:cubicBezTo>
                    <a:pt x="1542" y="545"/>
                    <a:pt x="1535" y="550"/>
                    <a:pt x="1535" y="554"/>
                  </a:cubicBezTo>
                  <a:cubicBezTo>
                    <a:pt x="1534" y="556"/>
                    <a:pt x="1534" y="560"/>
                    <a:pt x="1533" y="562"/>
                  </a:cubicBezTo>
                  <a:cubicBezTo>
                    <a:pt x="1532" y="563"/>
                    <a:pt x="1528" y="563"/>
                    <a:pt x="1528" y="565"/>
                  </a:cubicBezTo>
                  <a:cubicBezTo>
                    <a:pt x="1526" y="571"/>
                    <a:pt x="1527" y="576"/>
                    <a:pt x="1522" y="579"/>
                  </a:cubicBezTo>
                  <a:cubicBezTo>
                    <a:pt x="1517" y="582"/>
                    <a:pt x="1518" y="588"/>
                    <a:pt x="1520" y="593"/>
                  </a:cubicBezTo>
                  <a:cubicBezTo>
                    <a:pt x="1522" y="595"/>
                    <a:pt x="1530" y="599"/>
                    <a:pt x="1529" y="600"/>
                  </a:cubicBezTo>
                  <a:cubicBezTo>
                    <a:pt x="1528" y="604"/>
                    <a:pt x="1521" y="599"/>
                    <a:pt x="1518" y="602"/>
                  </a:cubicBezTo>
                  <a:cubicBezTo>
                    <a:pt x="1514" y="605"/>
                    <a:pt x="1510" y="609"/>
                    <a:pt x="1507" y="613"/>
                  </a:cubicBezTo>
                  <a:cubicBezTo>
                    <a:pt x="1506" y="608"/>
                    <a:pt x="1508" y="608"/>
                    <a:pt x="1511" y="606"/>
                  </a:cubicBezTo>
                  <a:cubicBezTo>
                    <a:pt x="1509" y="605"/>
                    <a:pt x="1507" y="605"/>
                    <a:pt x="1504" y="604"/>
                  </a:cubicBezTo>
                  <a:cubicBezTo>
                    <a:pt x="1500" y="602"/>
                    <a:pt x="1498" y="603"/>
                    <a:pt x="1494" y="602"/>
                  </a:cubicBezTo>
                  <a:cubicBezTo>
                    <a:pt x="1492" y="602"/>
                    <a:pt x="1490" y="603"/>
                    <a:pt x="1488" y="604"/>
                  </a:cubicBezTo>
                  <a:cubicBezTo>
                    <a:pt x="1487" y="605"/>
                    <a:pt x="1489" y="608"/>
                    <a:pt x="1488" y="608"/>
                  </a:cubicBezTo>
                  <a:cubicBezTo>
                    <a:pt x="1485" y="611"/>
                    <a:pt x="1483" y="609"/>
                    <a:pt x="1480" y="607"/>
                  </a:cubicBezTo>
                  <a:cubicBezTo>
                    <a:pt x="1477" y="610"/>
                    <a:pt x="1480" y="613"/>
                    <a:pt x="1482" y="616"/>
                  </a:cubicBezTo>
                  <a:cubicBezTo>
                    <a:pt x="1485" y="621"/>
                    <a:pt x="1485" y="620"/>
                    <a:pt x="1481" y="624"/>
                  </a:cubicBezTo>
                  <a:cubicBezTo>
                    <a:pt x="1486" y="627"/>
                    <a:pt x="1491" y="629"/>
                    <a:pt x="1490" y="636"/>
                  </a:cubicBezTo>
                  <a:cubicBezTo>
                    <a:pt x="1487" y="633"/>
                    <a:pt x="1485" y="631"/>
                    <a:pt x="1482" y="634"/>
                  </a:cubicBezTo>
                  <a:cubicBezTo>
                    <a:pt x="1486" y="635"/>
                    <a:pt x="1486" y="638"/>
                    <a:pt x="1484" y="640"/>
                  </a:cubicBezTo>
                  <a:cubicBezTo>
                    <a:pt x="1481" y="642"/>
                    <a:pt x="1482" y="643"/>
                    <a:pt x="1483" y="647"/>
                  </a:cubicBezTo>
                  <a:cubicBezTo>
                    <a:pt x="1480" y="646"/>
                    <a:pt x="1478" y="647"/>
                    <a:pt x="1476" y="643"/>
                  </a:cubicBezTo>
                  <a:cubicBezTo>
                    <a:pt x="1475" y="640"/>
                    <a:pt x="1473" y="641"/>
                    <a:pt x="1471" y="643"/>
                  </a:cubicBezTo>
                  <a:cubicBezTo>
                    <a:pt x="1469" y="635"/>
                    <a:pt x="1467" y="634"/>
                    <a:pt x="1473" y="629"/>
                  </a:cubicBezTo>
                  <a:cubicBezTo>
                    <a:pt x="1467" y="629"/>
                    <a:pt x="1467" y="628"/>
                    <a:pt x="1464" y="622"/>
                  </a:cubicBezTo>
                  <a:cubicBezTo>
                    <a:pt x="1461" y="619"/>
                    <a:pt x="1460" y="614"/>
                    <a:pt x="1457" y="612"/>
                  </a:cubicBezTo>
                  <a:cubicBezTo>
                    <a:pt x="1452" y="608"/>
                    <a:pt x="1454" y="605"/>
                    <a:pt x="1455" y="598"/>
                  </a:cubicBezTo>
                  <a:cubicBezTo>
                    <a:pt x="1455" y="592"/>
                    <a:pt x="1453" y="592"/>
                    <a:pt x="1449" y="588"/>
                  </a:cubicBezTo>
                  <a:cubicBezTo>
                    <a:pt x="1443" y="584"/>
                    <a:pt x="1436" y="577"/>
                    <a:pt x="1428" y="576"/>
                  </a:cubicBezTo>
                  <a:cubicBezTo>
                    <a:pt x="1426" y="576"/>
                    <a:pt x="1422" y="570"/>
                    <a:pt x="1421" y="568"/>
                  </a:cubicBezTo>
                  <a:cubicBezTo>
                    <a:pt x="1420" y="562"/>
                    <a:pt x="1419" y="560"/>
                    <a:pt x="1415" y="557"/>
                  </a:cubicBezTo>
                  <a:cubicBezTo>
                    <a:pt x="1412" y="563"/>
                    <a:pt x="1410" y="560"/>
                    <a:pt x="1409" y="555"/>
                  </a:cubicBezTo>
                  <a:cubicBezTo>
                    <a:pt x="1408" y="551"/>
                    <a:pt x="1409" y="552"/>
                    <a:pt x="1404" y="553"/>
                  </a:cubicBezTo>
                  <a:cubicBezTo>
                    <a:pt x="1400" y="555"/>
                    <a:pt x="1397" y="555"/>
                    <a:pt x="1400" y="561"/>
                  </a:cubicBezTo>
                  <a:cubicBezTo>
                    <a:pt x="1401" y="562"/>
                    <a:pt x="1397" y="567"/>
                    <a:pt x="1401" y="569"/>
                  </a:cubicBezTo>
                  <a:cubicBezTo>
                    <a:pt x="1403" y="572"/>
                    <a:pt x="1408" y="574"/>
                    <a:pt x="1410" y="577"/>
                  </a:cubicBezTo>
                  <a:cubicBezTo>
                    <a:pt x="1412" y="580"/>
                    <a:pt x="1412" y="584"/>
                    <a:pt x="1415" y="587"/>
                  </a:cubicBezTo>
                  <a:cubicBezTo>
                    <a:pt x="1418" y="590"/>
                    <a:pt x="1420" y="592"/>
                    <a:pt x="1424" y="592"/>
                  </a:cubicBezTo>
                  <a:cubicBezTo>
                    <a:pt x="1427" y="592"/>
                    <a:pt x="1432" y="592"/>
                    <a:pt x="1427" y="596"/>
                  </a:cubicBezTo>
                  <a:cubicBezTo>
                    <a:pt x="1431" y="599"/>
                    <a:pt x="1451" y="607"/>
                    <a:pt x="1446" y="614"/>
                  </a:cubicBezTo>
                  <a:cubicBezTo>
                    <a:pt x="1444" y="613"/>
                    <a:pt x="1438" y="605"/>
                    <a:pt x="1436" y="607"/>
                  </a:cubicBezTo>
                  <a:cubicBezTo>
                    <a:pt x="1433" y="609"/>
                    <a:pt x="1433" y="610"/>
                    <a:pt x="1432" y="613"/>
                  </a:cubicBezTo>
                  <a:cubicBezTo>
                    <a:pt x="1432" y="616"/>
                    <a:pt x="1434" y="616"/>
                    <a:pt x="1436" y="617"/>
                  </a:cubicBezTo>
                  <a:cubicBezTo>
                    <a:pt x="1441" y="622"/>
                    <a:pt x="1432" y="623"/>
                    <a:pt x="1432" y="626"/>
                  </a:cubicBezTo>
                  <a:cubicBezTo>
                    <a:pt x="1433" y="630"/>
                    <a:pt x="1425" y="636"/>
                    <a:pt x="1425" y="630"/>
                  </a:cubicBezTo>
                  <a:cubicBezTo>
                    <a:pt x="1421" y="632"/>
                    <a:pt x="1420" y="637"/>
                    <a:pt x="1422" y="641"/>
                  </a:cubicBezTo>
                  <a:cubicBezTo>
                    <a:pt x="1424" y="645"/>
                    <a:pt x="1416" y="646"/>
                    <a:pt x="1415" y="643"/>
                  </a:cubicBezTo>
                  <a:cubicBezTo>
                    <a:pt x="1414" y="637"/>
                    <a:pt x="1395" y="638"/>
                    <a:pt x="1402" y="630"/>
                  </a:cubicBezTo>
                  <a:cubicBezTo>
                    <a:pt x="1403" y="631"/>
                    <a:pt x="1414" y="632"/>
                    <a:pt x="1416" y="631"/>
                  </a:cubicBezTo>
                  <a:cubicBezTo>
                    <a:pt x="1419" y="631"/>
                    <a:pt x="1423" y="631"/>
                    <a:pt x="1426" y="629"/>
                  </a:cubicBezTo>
                  <a:cubicBezTo>
                    <a:pt x="1428" y="628"/>
                    <a:pt x="1426" y="626"/>
                    <a:pt x="1429" y="624"/>
                  </a:cubicBezTo>
                  <a:cubicBezTo>
                    <a:pt x="1430" y="624"/>
                    <a:pt x="1426" y="612"/>
                    <a:pt x="1425" y="612"/>
                  </a:cubicBezTo>
                  <a:cubicBezTo>
                    <a:pt x="1423" y="611"/>
                    <a:pt x="1419" y="611"/>
                    <a:pt x="1420" y="609"/>
                  </a:cubicBezTo>
                  <a:cubicBezTo>
                    <a:pt x="1420" y="606"/>
                    <a:pt x="1417" y="605"/>
                    <a:pt x="1415" y="606"/>
                  </a:cubicBezTo>
                  <a:cubicBezTo>
                    <a:pt x="1415" y="603"/>
                    <a:pt x="1410" y="599"/>
                    <a:pt x="1408" y="599"/>
                  </a:cubicBezTo>
                  <a:cubicBezTo>
                    <a:pt x="1404" y="600"/>
                    <a:pt x="1401" y="596"/>
                    <a:pt x="1398" y="593"/>
                  </a:cubicBezTo>
                  <a:cubicBezTo>
                    <a:pt x="1393" y="588"/>
                    <a:pt x="1386" y="585"/>
                    <a:pt x="1385" y="579"/>
                  </a:cubicBezTo>
                  <a:cubicBezTo>
                    <a:pt x="1383" y="572"/>
                    <a:pt x="1383" y="572"/>
                    <a:pt x="1378" y="569"/>
                  </a:cubicBezTo>
                  <a:cubicBezTo>
                    <a:pt x="1375" y="567"/>
                    <a:pt x="1371" y="566"/>
                    <a:pt x="1369" y="569"/>
                  </a:cubicBezTo>
                  <a:cubicBezTo>
                    <a:pt x="1368" y="570"/>
                    <a:pt x="1353" y="581"/>
                    <a:pt x="1351" y="581"/>
                  </a:cubicBezTo>
                  <a:cubicBezTo>
                    <a:pt x="1346" y="579"/>
                    <a:pt x="1341" y="578"/>
                    <a:pt x="1336" y="576"/>
                  </a:cubicBezTo>
                  <a:cubicBezTo>
                    <a:pt x="1334" y="575"/>
                    <a:pt x="1330" y="580"/>
                    <a:pt x="1328" y="582"/>
                  </a:cubicBezTo>
                  <a:cubicBezTo>
                    <a:pt x="1327" y="583"/>
                    <a:pt x="1330" y="591"/>
                    <a:pt x="1328" y="593"/>
                  </a:cubicBezTo>
                  <a:cubicBezTo>
                    <a:pt x="1326" y="596"/>
                    <a:pt x="1319" y="598"/>
                    <a:pt x="1317" y="599"/>
                  </a:cubicBezTo>
                  <a:cubicBezTo>
                    <a:pt x="1309" y="603"/>
                    <a:pt x="1306" y="610"/>
                    <a:pt x="1301" y="618"/>
                  </a:cubicBezTo>
                  <a:cubicBezTo>
                    <a:pt x="1300" y="620"/>
                    <a:pt x="1306" y="623"/>
                    <a:pt x="1303" y="627"/>
                  </a:cubicBezTo>
                  <a:cubicBezTo>
                    <a:pt x="1301" y="629"/>
                    <a:pt x="1296" y="633"/>
                    <a:pt x="1298" y="636"/>
                  </a:cubicBezTo>
                  <a:cubicBezTo>
                    <a:pt x="1296" y="636"/>
                    <a:pt x="1292" y="637"/>
                    <a:pt x="1291" y="638"/>
                  </a:cubicBezTo>
                  <a:cubicBezTo>
                    <a:pt x="1290" y="640"/>
                    <a:pt x="1288" y="644"/>
                    <a:pt x="1287" y="644"/>
                  </a:cubicBezTo>
                  <a:cubicBezTo>
                    <a:pt x="1281" y="645"/>
                    <a:pt x="1276" y="645"/>
                    <a:pt x="1271" y="644"/>
                  </a:cubicBezTo>
                  <a:cubicBezTo>
                    <a:pt x="1267" y="644"/>
                    <a:pt x="1264" y="650"/>
                    <a:pt x="1261" y="651"/>
                  </a:cubicBezTo>
                  <a:cubicBezTo>
                    <a:pt x="1257" y="652"/>
                    <a:pt x="1251" y="645"/>
                    <a:pt x="1255" y="642"/>
                  </a:cubicBezTo>
                  <a:cubicBezTo>
                    <a:pt x="1252" y="644"/>
                    <a:pt x="1250" y="637"/>
                    <a:pt x="1245" y="640"/>
                  </a:cubicBezTo>
                  <a:cubicBezTo>
                    <a:pt x="1241" y="642"/>
                    <a:pt x="1238" y="639"/>
                    <a:pt x="1234" y="642"/>
                  </a:cubicBezTo>
                  <a:cubicBezTo>
                    <a:pt x="1235" y="639"/>
                    <a:pt x="1236" y="636"/>
                    <a:pt x="1235" y="633"/>
                  </a:cubicBezTo>
                  <a:cubicBezTo>
                    <a:pt x="1235" y="631"/>
                    <a:pt x="1235" y="629"/>
                    <a:pt x="1235" y="628"/>
                  </a:cubicBezTo>
                  <a:cubicBezTo>
                    <a:pt x="1235" y="626"/>
                    <a:pt x="1233" y="628"/>
                    <a:pt x="1232" y="627"/>
                  </a:cubicBezTo>
                  <a:cubicBezTo>
                    <a:pt x="1229" y="623"/>
                    <a:pt x="1232" y="621"/>
                    <a:pt x="1233" y="616"/>
                  </a:cubicBezTo>
                  <a:cubicBezTo>
                    <a:pt x="1234" y="611"/>
                    <a:pt x="1238" y="603"/>
                    <a:pt x="1236" y="599"/>
                  </a:cubicBezTo>
                  <a:cubicBezTo>
                    <a:pt x="1234" y="594"/>
                    <a:pt x="1235" y="589"/>
                    <a:pt x="1236" y="584"/>
                  </a:cubicBezTo>
                  <a:cubicBezTo>
                    <a:pt x="1233" y="587"/>
                    <a:pt x="1231" y="582"/>
                    <a:pt x="1232" y="580"/>
                  </a:cubicBezTo>
                  <a:cubicBezTo>
                    <a:pt x="1233" y="577"/>
                    <a:pt x="1238" y="577"/>
                    <a:pt x="1240" y="577"/>
                  </a:cubicBezTo>
                  <a:cubicBezTo>
                    <a:pt x="1240" y="576"/>
                    <a:pt x="1240" y="576"/>
                    <a:pt x="1239" y="575"/>
                  </a:cubicBezTo>
                  <a:cubicBezTo>
                    <a:pt x="1244" y="571"/>
                    <a:pt x="1246" y="577"/>
                    <a:pt x="1250" y="576"/>
                  </a:cubicBezTo>
                  <a:cubicBezTo>
                    <a:pt x="1256" y="574"/>
                    <a:pt x="1259" y="574"/>
                    <a:pt x="1264" y="576"/>
                  </a:cubicBezTo>
                  <a:cubicBezTo>
                    <a:pt x="1269" y="577"/>
                    <a:pt x="1273" y="575"/>
                    <a:pt x="1277" y="576"/>
                  </a:cubicBezTo>
                  <a:cubicBezTo>
                    <a:pt x="1280" y="577"/>
                    <a:pt x="1285" y="578"/>
                    <a:pt x="1288" y="578"/>
                  </a:cubicBezTo>
                  <a:cubicBezTo>
                    <a:pt x="1296" y="576"/>
                    <a:pt x="1295" y="560"/>
                    <a:pt x="1295" y="554"/>
                  </a:cubicBezTo>
                  <a:cubicBezTo>
                    <a:pt x="1295" y="548"/>
                    <a:pt x="1296" y="546"/>
                    <a:pt x="1290" y="544"/>
                  </a:cubicBezTo>
                  <a:cubicBezTo>
                    <a:pt x="1287" y="543"/>
                    <a:pt x="1286" y="537"/>
                    <a:pt x="1287" y="536"/>
                  </a:cubicBezTo>
                  <a:cubicBezTo>
                    <a:pt x="1284" y="536"/>
                    <a:pt x="1285" y="534"/>
                    <a:pt x="1284" y="534"/>
                  </a:cubicBezTo>
                  <a:cubicBezTo>
                    <a:pt x="1283" y="533"/>
                    <a:pt x="1279" y="533"/>
                    <a:pt x="1279" y="533"/>
                  </a:cubicBezTo>
                  <a:cubicBezTo>
                    <a:pt x="1276" y="531"/>
                    <a:pt x="1275" y="529"/>
                    <a:pt x="1272" y="530"/>
                  </a:cubicBezTo>
                  <a:cubicBezTo>
                    <a:pt x="1270" y="530"/>
                    <a:pt x="1269" y="530"/>
                    <a:pt x="1267" y="527"/>
                  </a:cubicBezTo>
                  <a:cubicBezTo>
                    <a:pt x="1268" y="527"/>
                    <a:pt x="1269" y="527"/>
                    <a:pt x="1270" y="526"/>
                  </a:cubicBezTo>
                  <a:cubicBezTo>
                    <a:pt x="1268" y="525"/>
                    <a:pt x="1267" y="524"/>
                    <a:pt x="1267" y="522"/>
                  </a:cubicBezTo>
                  <a:cubicBezTo>
                    <a:pt x="1270" y="521"/>
                    <a:pt x="1274" y="522"/>
                    <a:pt x="1277" y="520"/>
                  </a:cubicBezTo>
                  <a:cubicBezTo>
                    <a:pt x="1283" y="516"/>
                    <a:pt x="1279" y="523"/>
                    <a:pt x="1283" y="522"/>
                  </a:cubicBezTo>
                  <a:cubicBezTo>
                    <a:pt x="1285" y="522"/>
                    <a:pt x="1292" y="521"/>
                    <a:pt x="1292" y="519"/>
                  </a:cubicBezTo>
                  <a:cubicBezTo>
                    <a:pt x="1291" y="515"/>
                    <a:pt x="1290" y="512"/>
                    <a:pt x="1289" y="509"/>
                  </a:cubicBezTo>
                  <a:cubicBezTo>
                    <a:pt x="1290" y="509"/>
                    <a:pt x="1293" y="509"/>
                    <a:pt x="1294" y="511"/>
                  </a:cubicBezTo>
                  <a:cubicBezTo>
                    <a:pt x="1295" y="513"/>
                    <a:pt x="1294" y="513"/>
                    <a:pt x="1297" y="513"/>
                  </a:cubicBezTo>
                  <a:cubicBezTo>
                    <a:pt x="1301" y="514"/>
                    <a:pt x="1303" y="514"/>
                    <a:pt x="1307" y="512"/>
                  </a:cubicBezTo>
                  <a:cubicBezTo>
                    <a:pt x="1306" y="512"/>
                    <a:pt x="1305" y="511"/>
                    <a:pt x="1304" y="511"/>
                  </a:cubicBezTo>
                  <a:cubicBezTo>
                    <a:pt x="1307" y="508"/>
                    <a:pt x="1311" y="507"/>
                    <a:pt x="1314" y="505"/>
                  </a:cubicBezTo>
                  <a:cubicBezTo>
                    <a:pt x="1319" y="503"/>
                    <a:pt x="1314" y="500"/>
                    <a:pt x="1316" y="496"/>
                  </a:cubicBezTo>
                  <a:cubicBezTo>
                    <a:pt x="1317" y="495"/>
                    <a:pt x="1324" y="493"/>
                    <a:pt x="1326" y="492"/>
                  </a:cubicBezTo>
                  <a:cubicBezTo>
                    <a:pt x="1330" y="490"/>
                    <a:pt x="1332" y="490"/>
                    <a:pt x="1336" y="491"/>
                  </a:cubicBezTo>
                  <a:cubicBezTo>
                    <a:pt x="1335" y="490"/>
                    <a:pt x="1331" y="490"/>
                    <a:pt x="1331" y="488"/>
                  </a:cubicBezTo>
                  <a:cubicBezTo>
                    <a:pt x="1331" y="488"/>
                    <a:pt x="1335" y="487"/>
                    <a:pt x="1335" y="487"/>
                  </a:cubicBezTo>
                  <a:cubicBezTo>
                    <a:pt x="1336" y="486"/>
                    <a:pt x="1335" y="485"/>
                    <a:pt x="1336" y="484"/>
                  </a:cubicBezTo>
                  <a:cubicBezTo>
                    <a:pt x="1338" y="480"/>
                    <a:pt x="1339" y="478"/>
                    <a:pt x="1340" y="474"/>
                  </a:cubicBezTo>
                  <a:cubicBezTo>
                    <a:pt x="1340" y="472"/>
                    <a:pt x="1343" y="473"/>
                    <a:pt x="1345" y="471"/>
                  </a:cubicBezTo>
                  <a:cubicBezTo>
                    <a:pt x="1349" y="466"/>
                    <a:pt x="1353" y="469"/>
                    <a:pt x="1358" y="468"/>
                  </a:cubicBezTo>
                  <a:cubicBezTo>
                    <a:pt x="1359" y="467"/>
                    <a:pt x="1358" y="465"/>
                    <a:pt x="1359" y="465"/>
                  </a:cubicBezTo>
                  <a:cubicBezTo>
                    <a:pt x="1361" y="465"/>
                    <a:pt x="1362" y="464"/>
                    <a:pt x="1363" y="464"/>
                  </a:cubicBezTo>
                  <a:cubicBezTo>
                    <a:pt x="1365" y="464"/>
                    <a:pt x="1368" y="465"/>
                    <a:pt x="1370" y="465"/>
                  </a:cubicBezTo>
                  <a:cubicBezTo>
                    <a:pt x="1369" y="461"/>
                    <a:pt x="1372" y="462"/>
                    <a:pt x="1375" y="462"/>
                  </a:cubicBezTo>
                  <a:cubicBezTo>
                    <a:pt x="1374" y="461"/>
                    <a:pt x="1369" y="457"/>
                    <a:pt x="1371" y="456"/>
                  </a:cubicBezTo>
                  <a:cubicBezTo>
                    <a:pt x="1375" y="453"/>
                    <a:pt x="1372" y="453"/>
                    <a:pt x="1371" y="450"/>
                  </a:cubicBezTo>
                  <a:cubicBezTo>
                    <a:pt x="1370" y="446"/>
                    <a:pt x="1372" y="444"/>
                    <a:pt x="1369" y="442"/>
                  </a:cubicBezTo>
                  <a:cubicBezTo>
                    <a:pt x="1366" y="440"/>
                    <a:pt x="1367" y="438"/>
                    <a:pt x="1367" y="435"/>
                  </a:cubicBezTo>
                  <a:cubicBezTo>
                    <a:pt x="1366" y="429"/>
                    <a:pt x="1368" y="423"/>
                    <a:pt x="1374" y="423"/>
                  </a:cubicBezTo>
                  <a:cubicBezTo>
                    <a:pt x="1378" y="422"/>
                    <a:pt x="1382" y="418"/>
                    <a:pt x="1386" y="415"/>
                  </a:cubicBezTo>
                  <a:cubicBezTo>
                    <a:pt x="1383" y="420"/>
                    <a:pt x="1382" y="429"/>
                    <a:pt x="1388" y="431"/>
                  </a:cubicBezTo>
                  <a:cubicBezTo>
                    <a:pt x="1384" y="437"/>
                    <a:pt x="1377" y="439"/>
                    <a:pt x="1378" y="447"/>
                  </a:cubicBezTo>
                  <a:cubicBezTo>
                    <a:pt x="1379" y="453"/>
                    <a:pt x="1385" y="458"/>
                    <a:pt x="1391" y="456"/>
                  </a:cubicBezTo>
                  <a:cubicBezTo>
                    <a:pt x="1390" y="457"/>
                    <a:pt x="1389" y="459"/>
                    <a:pt x="1388" y="461"/>
                  </a:cubicBezTo>
                  <a:cubicBezTo>
                    <a:pt x="1394" y="464"/>
                    <a:pt x="1398" y="456"/>
                    <a:pt x="1403" y="456"/>
                  </a:cubicBezTo>
                  <a:cubicBezTo>
                    <a:pt x="1405" y="455"/>
                    <a:pt x="1409" y="458"/>
                    <a:pt x="1410" y="460"/>
                  </a:cubicBezTo>
                  <a:cubicBezTo>
                    <a:pt x="1411" y="463"/>
                    <a:pt x="1414" y="464"/>
                    <a:pt x="1417" y="465"/>
                  </a:cubicBezTo>
                  <a:cubicBezTo>
                    <a:pt x="1417" y="465"/>
                    <a:pt x="1417" y="463"/>
                    <a:pt x="1417" y="462"/>
                  </a:cubicBezTo>
                  <a:cubicBezTo>
                    <a:pt x="1416" y="462"/>
                    <a:pt x="1414" y="462"/>
                    <a:pt x="1412" y="462"/>
                  </a:cubicBezTo>
                  <a:cubicBezTo>
                    <a:pt x="1416" y="460"/>
                    <a:pt x="1428" y="460"/>
                    <a:pt x="1430" y="457"/>
                  </a:cubicBezTo>
                  <a:cubicBezTo>
                    <a:pt x="1434" y="451"/>
                    <a:pt x="1445" y="448"/>
                    <a:pt x="1450" y="453"/>
                  </a:cubicBezTo>
                  <a:cubicBezTo>
                    <a:pt x="1449" y="452"/>
                    <a:pt x="1448" y="452"/>
                    <a:pt x="1447" y="451"/>
                  </a:cubicBezTo>
                  <a:cubicBezTo>
                    <a:pt x="1447" y="456"/>
                    <a:pt x="1454" y="457"/>
                    <a:pt x="1456" y="454"/>
                  </a:cubicBezTo>
                  <a:cubicBezTo>
                    <a:pt x="1457" y="453"/>
                    <a:pt x="1458" y="450"/>
                    <a:pt x="1459" y="449"/>
                  </a:cubicBezTo>
                  <a:cubicBezTo>
                    <a:pt x="1459" y="449"/>
                    <a:pt x="1461" y="449"/>
                    <a:pt x="1461" y="448"/>
                  </a:cubicBezTo>
                  <a:cubicBezTo>
                    <a:pt x="1463" y="447"/>
                    <a:pt x="1465" y="446"/>
                    <a:pt x="1467" y="444"/>
                  </a:cubicBezTo>
                  <a:cubicBezTo>
                    <a:pt x="1466" y="446"/>
                    <a:pt x="1465" y="447"/>
                    <a:pt x="1463" y="449"/>
                  </a:cubicBezTo>
                  <a:cubicBezTo>
                    <a:pt x="1472" y="453"/>
                    <a:pt x="1467" y="437"/>
                    <a:pt x="1466" y="433"/>
                  </a:cubicBezTo>
                  <a:cubicBezTo>
                    <a:pt x="1466" y="430"/>
                    <a:pt x="1467" y="427"/>
                    <a:pt x="1469" y="425"/>
                  </a:cubicBezTo>
                  <a:cubicBezTo>
                    <a:pt x="1471" y="423"/>
                    <a:pt x="1469" y="419"/>
                    <a:pt x="1472" y="417"/>
                  </a:cubicBezTo>
                  <a:cubicBezTo>
                    <a:pt x="1480" y="411"/>
                    <a:pt x="1482" y="424"/>
                    <a:pt x="1488" y="424"/>
                  </a:cubicBezTo>
                  <a:cubicBezTo>
                    <a:pt x="1491" y="425"/>
                    <a:pt x="1493" y="420"/>
                    <a:pt x="1493" y="417"/>
                  </a:cubicBezTo>
                  <a:cubicBezTo>
                    <a:pt x="1492" y="415"/>
                    <a:pt x="1494" y="408"/>
                    <a:pt x="1494" y="408"/>
                  </a:cubicBezTo>
                  <a:cubicBezTo>
                    <a:pt x="1493" y="407"/>
                    <a:pt x="1491" y="409"/>
                    <a:pt x="1490" y="409"/>
                  </a:cubicBezTo>
                  <a:cubicBezTo>
                    <a:pt x="1489" y="408"/>
                    <a:pt x="1488" y="406"/>
                    <a:pt x="1487" y="405"/>
                  </a:cubicBezTo>
                  <a:cubicBezTo>
                    <a:pt x="1486" y="404"/>
                    <a:pt x="1485" y="398"/>
                    <a:pt x="1485" y="397"/>
                  </a:cubicBezTo>
                  <a:cubicBezTo>
                    <a:pt x="1491" y="395"/>
                    <a:pt x="1497" y="391"/>
                    <a:pt x="1503" y="392"/>
                  </a:cubicBezTo>
                  <a:cubicBezTo>
                    <a:pt x="1508" y="393"/>
                    <a:pt x="1512" y="393"/>
                    <a:pt x="1517" y="394"/>
                  </a:cubicBezTo>
                  <a:cubicBezTo>
                    <a:pt x="1523" y="395"/>
                    <a:pt x="1518" y="392"/>
                    <a:pt x="1521" y="390"/>
                  </a:cubicBezTo>
                  <a:cubicBezTo>
                    <a:pt x="1524" y="389"/>
                    <a:pt x="1527" y="389"/>
                    <a:pt x="1530" y="388"/>
                  </a:cubicBezTo>
                  <a:cubicBezTo>
                    <a:pt x="1532" y="387"/>
                    <a:pt x="1536" y="388"/>
                    <a:pt x="1538" y="389"/>
                  </a:cubicBezTo>
                  <a:cubicBezTo>
                    <a:pt x="1537" y="384"/>
                    <a:pt x="1529" y="383"/>
                    <a:pt x="1525" y="382"/>
                  </a:cubicBezTo>
                  <a:cubicBezTo>
                    <a:pt x="1526" y="381"/>
                    <a:pt x="1526" y="379"/>
                    <a:pt x="1527" y="378"/>
                  </a:cubicBezTo>
                  <a:cubicBezTo>
                    <a:pt x="1514" y="381"/>
                    <a:pt x="1501" y="384"/>
                    <a:pt x="1489" y="386"/>
                  </a:cubicBezTo>
                  <a:cubicBezTo>
                    <a:pt x="1487" y="386"/>
                    <a:pt x="1482" y="388"/>
                    <a:pt x="1481" y="387"/>
                  </a:cubicBezTo>
                  <a:cubicBezTo>
                    <a:pt x="1479" y="383"/>
                    <a:pt x="1478" y="382"/>
                    <a:pt x="1474" y="380"/>
                  </a:cubicBezTo>
                  <a:cubicBezTo>
                    <a:pt x="1469" y="378"/>
                    <a:pt x="1470" y="379"/>
                    <a:pt x="1470" y="373"/>
                  </a:cubicBezTo>
                  <a:cubicBezTo>
                    <a:pt x="1471" y="369"/>
                    <a:pt x="1471" y="367"/>
                    <a:pt x="1470" y="364"/>
                  </a:cubicBezTo>
                  <a:cubicBezTo>
                    <a:pt x="1470" y="361"/>
                    <a:pt x="1467" y="355"/>
                    <a:pt x="1467" y="352"/>
                  </a:cubicBezTo>
                  <a:cubicBezTo>
                    <a:pt x="1468" y="350"/>
                    <a:pt x="1473" y="346"/>
                    <a:pt x="1475" y="344"/>
                  </a:cubicBezTo>
                  <a:cubicBezTo>
                    <a:pt x="1479" y="339"/>
                    <a:pt x="1484" y="336"/>
                    <a:pt x="1488" y="332"/>
                  </a:cubicBezTo>
                  <a:cubicBezTo>
                    <a:pt x="1490" y="329"/>
                    <a:pt x="1493" y="323"/>
                    <a:pt x="1496" y="322"/>
                  </a:cubicBezTo>
                  <a:cubicBezTo>
                    <a:pt x="1498" y="321"/>
                    <a:pt x="1502" y="323"/>
                    <a:pt x="1501" y="318"/>
                  </a:cubicBezTo>
                  <a:cubicBezTo>
                    <a:pt x="1499" y="312"/>
                    <a:pt x="1494" y="309"/>
                    <a:pt x="1488" y="309"/>
                  </a:cubicBezTo>
                  <a:cubicBezTo>
                    <a:pt x="1479" y="309"/>
                    <a:pt x="1479" y="308"/>
                    <a:pt x="1472" y="315"/>
                  </a:cubicBezTo>
                  <a:cubicBezTo>
                    <a:pt x="1469" y="319"/>
                    <a:pt x="1467" y="323"/>
                    <a:pt x="1470" y="328"/>
                  </a:cubicBezTo>
                  <a:cubicBezTo>
                    <a:pt x="1473" y="333"/>
                    <a:pt x="1449" y="345"/>
                    <a:pt x="1447" y="348"/>
                  </a:cubicBezTo>
                  <a:cubicBezTo>
                    <a:pt x="1441" y="355"/>
                    <a:pt x="1431" y="367"/>
                    <a:pt x="1438" y="378"/>
                  </a:cubicBezTo>
                  <a:cubicBezTo>
                    <a:pt x="1440" y="383"/>
                    <a:pt x="1448" y="382"/>
                    <a:pt x="1451" y="388"/>
                  </a:cubicBezTo>
                  <a:cubicBezTo>
                    <a:pt x="1452" y="392"/>
                    <a:pt x="1446" y="395"/>
                    <a:pt x="1443" y="397"/>
                  </a:cubicBezTo>
                  <a:cubicBezTo>
                    <a:pt x="1438" y="401"/>
                    <a:pt x="1435" y="403"/>
                    <a:pt x="1434" y="410"/>
                  </a:cubicBezTo>
                  <a:cubicBezTo>
                    <a:pt x="1433" y="415"/>
                    <a:pt x="1433" y="423"/>
                    <a:pt x="1431" y="428"/>
                  </a:cubicBezTo>
                  <a:cubicBezTo>
                    <a:pt x="1428" y="435"/>
                    <a:pt x="1423" y="435"/>
                    <a:pt x="1417" y="436"/>
                  </a:cubicBezTo>
                  <a:cubicBezTo>
                    <a:pt x="1415" y="436"/>
                    <a:pt x="1415" y="439"/>
                    <a:pt x="1414" y="441"/>
                  </a:cubicBezTo>
                  <a:cubicBezTo>
                    <a:pt x="1414" y="444"/>
                    <a:pt x="1412" y="443"/>
                    <a:pt x="1409" y="444"/>
                  </a:cubicBezTo>
                  <a:cubicBezTo>
                    <a:pt x="1405" y="444"/>
                    <a:pt x="1405" y="445"/>
                    <a:pt x="1404" y="440"/>
                  </a:cubicBezTo>
                  <a:cubicBezTo>
                    <a:pt x="1404" y="438"/>
                    <a:pt x="1402" y="434"/>
                    <a:pt x="1403" y="432"/>
                  </a:cubicBezTo>
                  <a:cubicBezTo>
                    <a:pt x="1405" y="427"/>
                    <a:pt x="1398" y="422"/>
                    <a:pt x="1396" y="418"/>
                  </a:cubicBezTo>
                  <a:cubicBezTo>
                    <a:pt x="1394" y="416"/>
                    <a:pt x="1395" y="413"/>
                    <a:pt x="1394" y="412"/>
                  </a:cubicBezTo>
                  <a:cubicBezTo>
                    <a:pt x="1393" y="409"/>
                    <a:pt x="1391" y="407"/>
                    <a:pt x="1391" y="404"/>
                  </a:cubicBezTo>
                  <a:cubicBezTo>
                    <a:pt x="1390" y="402"/>
                    <a:pt x="1392" y="398"/>
                    <a:pt x="1390" y="397"/>
                  </a:cubicBezTo>
                  <a:cubicBezTo>
                    <a:pt x="1387" y="396"/>
                    <a:pt x="1387" y="392"/>
                    <a:pt x="1386" y="390"/>
                  </a:cubicBezTo>
                  <a:cubicBezTo>
                    <a:pt x="1384" y="396"/>
                    <a:pt x="1383" y="397"/>
                    <a:pt x="1378" y="401"/>
                  </a:cubicBezTo>
                  <a:cubicBezTo>
                    <a:pt x="1375" y="403"/>
                    <a:pt x="1372" y="407"/>
                    <a:pt x="1368" y="409"/>
                  </a:cubicBezTo>
                  <a:cubicBezTo>
                    <a:pt x="1363" y="413"/>
                    <a:pt x="1348" y="411"/>
                    <a:pt x="1348" y="402"/>
                  </a:cubicBezTo>
                  <a:cubicBezTo>
                    <a:pt x="1348" y="392"/>
                    <a:pt x="1343" y="381"/>
                    <a:pt x="1344" y="371"/>
                  </a:cubicBezTo>
                  <a:cubicBezTo>
                    <a:pt x="1344" y="361"/>
                    <a:pt x="1345" y="361"/>
                    <a:pt x="1352" y="356"/>
                  </a:cubicBezTo>
                  <a:cubicBezTo>
                    <a:pt x="1355" y="353"/>
                    <a:pt x="1359" y="351"/>
                    <a:pt x="1364" y="349"/>
                  </a:cubicBezTo>
                  <a:cubicBezTo>
                    <a:pt x="1369" y="346"/>
                    <a:pt x="1373" y="344"/>
                    <a:pt x="1377" y="340"/>
                  </a:cubicBezTo>
                  <a:cubicBezTo>
                    <a:pt x="1381" y="336"/>
                    <a:pt x="1384" y="332"/>
                    <a:pt x="1388" y="329"/>
                  </a:cubicBezTo>
                  <a:cubicBezTo>
                    <a:pt x="1396" y="321"/>
                    <a:pt x="1400" y="311"/>
                    <a:pt x="1406" y="301"/>
                  </a:cubicBezTo>
                  <a:cubicBezTo>
                    <a:pt x="1412" y="292"/>
                    <a:pt x="1420" y="285"/>
                    <a:pt x="1427" y="276"/>
                  </a:cubicBezTo>
                  <a:cubicBezTo>
                    <a:pt x="1435" y="268"/>
                    <a:pt x="1441" y="259"/>
                    <a:pt x="1451" y="255"/>
                  </a:cubicBezTo>
                  <a:cubicBezTo>
                    <a:pt x="1461" y="250"/>
                    <a:pt x="1472" y="246"/>
                    <a:pt x="1483" y="243"/>
                  </a:cubicBezTo>
                  <a:cubicBezTo>
                    <a:pt x="1487" y="242"/>
                    <a:pt x="1490" y="235"/>
                    <a:pt x="1493" y="233"/>
                  </a:cubicBezTo>
                  <a:cubicBezTo>
                    <a:pt x="1497" y="230"/>
                    <a:pt x="1503" y="230"/>
                    <a:pt x="1507" y="230"/>
                  </a:cubicBezTo>
                  <a:cubicBezTo>
                    <a:pt x="1502" y="236"/>
                    <a:pt x="1499" y="239"/>
                    <a:pt x="1497" y="246"/>
                  </a:cubicBezTo>
                  <a:cubicBezTo>
                    <a:pt x="1502" y="245"/>
                    <a:pt x="1506" y="237"/>
                    <a:pt x="1509" y="233"/>
                  </a:cubicBezTo>
                  <a:cubicBezTo>
                    <a:pt x="1510" y="236"/>
                    <a:pt x="1510" y="238"/>
                    <a:pt x="1511" y="241"/>
                  </a:cubicBezTo>
                  <a:cubicBezTo>
                    <a:pt x="1513" y="238"/>
                    <a:pt x="1515" y="235"/>
                    <a:pt x="1517" y="232"/>
                  </a:cubicBezTo>
                  <a:cubicBezTo>
                    <a:pt x="1518" y="231"/>
                    <a:pt x="1524" y="232"/>
                    <a:pt x="1526" y="232"/>
                  </a:cubicBezTo>
                  <a:cubicBezTo>
                    <a:pt x="1524" y="234"/>
                    <a:pt x="1523" y="237"/>
                    <a:pt x="1521" y="239"/>
                  </a:cubicBezTo>
                  <a:cubicBezTo>
                    <a:pt x="1527" y="243"/>
                    <a:pt x="1524" y="233"/>
                    <a:pt x="1529" y="234"/>
                  </a:cubicBezTo>
                  <a:cubicBezTo>
                    <a:pt x="1534" y="236"/>
                    <a:pt x="1539" y="238"/>
                    <a:pt x="1544" y="240"/>
                  </a:cubicBezTo>
                  <a:cubicBezTo>
                    <a:pt x="1548" y="242"/>
                    <a:pt x="1540" y="246"/>
                    <a:pt x="1538" y="246"/>
                  </a:cubicBezTo>
                  <a:cubicBezTo>
                    <a:pt x="1535" y="247"/>
                    <a:pt x="1530" y="245"/>
                    <a:pt x="1526" y="245"/>
                  </a:cubicBezTo>
                  <a:cubicBezTo>
                    <a:pt x="1528" y="249"/>
                    <a:pt x="1532" y="247"/>
                    <a:pt x="1534" y="251"/>
                  </a:cubicBezTo>
                  <a:cubicBezTo>
                    <a:pt x="1534" y="252"/>
                    <a:pt x="1539" y="251"/>
                    <a:pt x="1541" y="251"/>
                  </a:cubicBezTo>
                  <a:cubicBezTo>
                    <a:pt x="1545" y="251"/>
                    <a:pt x="1549" y="253"/>
                    <a:pt x="1552" y="249"/>
                  </a:cubicBezTo>
                  <a:cubicBezTo>
                    <a:pt x="1553" y="247"/>
                    <a:pt x="1558" y="251"/>
                    <a:pt x="1560" y="252"/>
                  </a:cubicBezTo>
                  <a:cubicBezTo>
                    <a:pt x="1559" y="256"/>
                    <a:pt x="1556" y="254"/>
                    <a:pt x="1553" y="253"/>
                  </a:cubicBezTo>
                  <a:cubicBezTo>
                    <a:pt x="1551" y="261"/>
                    <a:pt x="1566" y="258"/>
                    <a:pt x="1569" y="258"/>
                  </a:cubicBezTo>
                  <a:cubicBezTo>
                    <a:pt x="1577" y="258"/>
                    <a:pt x="1581" y="260"/>
                    <a:pt x="1588" y="265"/>
                  </a:cubicBezTo>
                  <a:cubicBezTo>
                    <a:pt x="1595" y="268"/>
                    <a:pt x="1601" y="272"/>
                    <a:pt x="1608" y="274"/>
                  </a:cubicBezTo>
                  <a:cubicBezTo>
                    <a:pt x="1613" y="276"/>
                    <a:pt x="1620" y="279"/>
                    <a:pt x="1623" y="285"/>
                  </a:cubicBezTo>
                  <a:cubicBezTo>
                    <a:pt x="1625" y="292"/>
                    <a:pt x="1624" y="291"/>
                    <a:pt x="1621" y="297"/>
                  </a:cubicBezTo>
                  <a:cubicBezTo>
                    <a:pt x="1619" y="300"/>
                    <a:pt x="1618" y="302"/>
                    <a:pt x="1615" y="303"/>
                  </a:cubicBezTo>
                  <a:cubicBezTo>
                    <a:pt x="1607" y="306"/>
                    <a:pt x="1604" y="306"/>
                    <a:pt x="1596" y="304"/>
                  </a:cubicBezTo>
                  <a:cubicBezTo>
                    <a:pt x="1582" y="301"/>
                    <a:pt x="1570" y="298"/>
                    <a:pt x="1557" y="291"/>
                  </a:cubicBezTo>
                  <a:cubicBezTo>
                    <a:pt x="1561" y="295"/>
                    <a:pt x="1572" y="302"/>
                    <a:pt x="1572" y="308"/>
                  </a:cubicBezTo>
                  <a:cubicBezTo>
                    <a:pt x="1572" y="314"/>
                    <a:pt x="1571" y="326"/>
                    <a:pt x="1576" y="329"/>
                  </a:cubicBezTo>
                  <a:cubicBezTo>
                    <a:pt x="1582" y="331"/>
                    <a:pt x="1590" y="338"/>
                    <a:pt x="1596" y="336"/>
                  </a:cubicBezTo>
                  <a:cubicBezTo>
                    <a:pt x="1600" y="334"/>
                    <a:pt x="1598" y="329"/>
                    <a:pt x="1594" y="329"/>
                  </a:cubicBezTo>
                  <a:cubicBezTo>
                    <a:pt x="1591" y="329"/>
                    <a:pt x="1589" y="325"/>
                    <a:pt x="1587" y="322"/>
                  </a:cubicBezTo>
                  <a:cubicBezTo>
                    <a:pt x="1592" y="317"/>
                    <a:pt x="1593" y="318"/>
                    <a:pt x="1600" y="321"/>
                  </a:cubicBezTo>
                  <a:cubicBezTo>
                    <a:pt x="1605" y="323"/>
                    <a:pt x="1611" y="325"/>
                    <a:pt x="1616" y="327"/>
                  </a:cubicBezTo>
                  <a:cubicBezTo>
                    <a:pt x="1616" y="325"/>
                    <a:pt x="1612" y="314"/>
                    <a:pt x="1612" y="314"/>
                  </a:cubicBezTo>
                  <a:cubicBezTo>
                    <a:pt x="1616" y="311"/>
                    <a:pt x="1621" y="308"/>
                    <a:pt x="1625" y="305"/>
                  </a:cubicBezTo>
                  <a:cubicBezTo>
                    <a:pt x="1627" y="304"/>
                    <a:pt x="1631" y="300"/>
                    <a:pt x="1634" y="300"/>
                  </a:cubicBezTo>
                  <a:cubicBezTo>
                    <a:pt x="1638" y="302"/>
                    <a:pt x="1643" y="303"/>
                    <a:pt x="1647" y="304"/>
                  </a:cubicBezTo>
                  <a:cubicBezTo>
                    <a:pt x="1648" y="302"/>
                    <a:pt x="1650" y="297"/>
                    <a:pt x="1649" y="295"/>
                  </a:cubicBezTo>
                  <a:cubicBezTo>
                    <a:pt x="1649" y="294"/>
                    <a:pt x="1644" y="287"/>
                    <a:pt x="1644" y="288"/>
                  </a:cubicBezTo>
                  <a:cubicBezTo>
                    <a:pt x="1645" y="284"/>
                    <a:pt x="1646" y="280"/>
                    <a:pt x="1647" y="276"/>
                  </a:cubicBezTo>
                  <a:cubicBezTo>
                    <a:pt x="1647" y="274"/>
                    <a:pt x="1642" y="270"/>
                    <a:pt x="1642" y="269"/>
                  </a:cubicBezTo>
                  <a:cubicBezTo>
                    <a:pt x="1647" y="269"/>
                    <a:pt x="1652" y="270"/>
                    <a:pt x="1658" y="271"/>
                  </a:cubicBezTo>
                  <a:cubicBezTo>
                    <a:pt x="1662" y="271"/>
                    <a:pt x="1664" y="277"/>
                    <a:pt x="1667" y="281"/>
                  </a:cubicBezTo>
                  <a:cubicBezTo>
                    <a:pt x="1664" y="281"/>
                    <a:pt x="1656" y="280"/>
                    <a:pt x="1655" y="283"/>
                  </a:cubicBezTo>
                  <a:cubicBezTo>
                    <a:pt x="1653" y="287"/>
                    <a:pt x="1657" y="289"/>
                    <a:pt x="1659" y="293"/>
                  </a:cubicBezTo>
                  <a:cubicBezTo>
                    <a:pt x="1662" y="296"/>
                    <a:pt x="1666" y="294"/>
                    <a:pt x="1671" y="294"/>
                  </a:cubicBezTo>
                  <a:cubicBezTo>
                    <a:pt x="1676" y="293"/>
                    <a:pt x="1672" y="289"/>
                    <a:pt x="1675" y="285"/>
                  </a:cubicBezTo>
                  <a:cubicBezTo>
                    <a:pt x="1676" y="284"/>
                    <a:pt x="1681" y="283"/>
                    <a:pt x="1682" y="282"/>
                  </a:cubicBezTo>
                  <a:cubicBezTo>
                    <a:pt x="1687" y="280"/>
                    <a:pt x="1692" y="278"/>
                    <a:pt x="1697" y="275"/>
                  </a:cubicBezTo>
                  <a:cubicBezTo>
                    <a:pt x="1704" y="272"/>
                    <a:pt x="1712" y="269"/>
                    <a:pt x="1719" y="265"/>
                  </a:cubicBezTo>
                  <a:cubicBezTo>
                    <a:pt x="1721" y="272"/>
                    <a:pt x="1721" y="272"/>
                    <a:pt x="1728" y="274"/>
                  </a:cubicBezTo>
                  <a:cubicBezTo>
                    <a:pt x="1732" y="275"/>
                    <a:pt x="1734" y="267"/>
                    <a:pt x="1738" y="267"/>
                  </a:cubicBezTo>
                  <a:cubicBezTo>
                    <a:pt x="1743" y="268"/>
                    <a:pt x="1747" y="269"/>
                    <a:pt x="1752" y="266"/>
                  </a:cubicBezTo>
                  <a:cubicBezTo>
                    <a:pt x="1757" y="264"/>
                    <a:pt x="1759" y="264"/>
                    <a:pt x="1765" y="265"/>
                  </a:cubicBezTo>
                  <a:cubicBezTo>
                    <a:pt x="1764" y="267"/>
                    <a:pt x="1763" y="269"/>
                    <a:pt x="1762" y="270"/>
                  </a:cubicBezTo>
                  <a:cubicBezTo>
                    <a:pt x="1769" y="272"/>
                    <a:pt x="1769" y="273"/>
                    <a:pt x="1773" y="266"/>
                  </a:cubicBezTo>
                  <a:cubicBezTo>
                    <a:pt x="1777" y="261"/>
                    <a:pt x="1775" y="260"/>
                    <a:pt x="1771" y="255"/>
                  </a:cubicBezTo>
                  <a:cubicBezTo>
                    <a:pt x="1780" y="251"/>
                    <a:pt x="1794" y="252"/>
                    <a:pt x="1804" y="256"/>
                  </a:cubicBezTo>
                  <a:cubicBezTo>
                    <a:pt x="1810" y="259"/>
                    <a:pt x="1817" y="261"/>
                    <a:pt x="1824" y="264"/>
                  </a:cubicBezTo>
                  <a:cubicBezTo>
                    <a:pt x="1828" y="266"/>
                    <a:pt x="1833" y="271"/>
                    <a:pt x="1837" y="274"/>
                  </a:cubicBezTo>
                  <a:cubicBezTo>
                    <a:pt x="1838" y="272"/>
                    <a:pt x="1840" y="264"/>
                    <a:pt x="1838" y="262"/>
                  </a:cubicBezTo>
                  <a:cubicBezTo>
                    <a:pt x="1833" y="258"/>
                    <a:pt x="1828" y="255"/>
                    <a:pt x="1824" y="251"/>
                  </a:cubicBezTo>
                  <a:cubicBezTo>
                    <a:pt x="1820" y="249"/>
                    <a:pt x="1826" y="242"/>
                    <a:pt x="1827" y="239"/>
                  </a:cubicBezTo>
                  <a:cubicBezTo>
                    <a:pt x="1828" y="236"/>
                    <a:pt x="1821" y="233"/>
                    <a:pt x="1818" y="232"/>
                  </a:cubicBezTo>
                  <a:cubicBezTo>
                    <a:pt x="1823" y="228"/>
                    <a:pt x="1828" y="224"/>
                    <a:pt x="1833" y="220"/>
                  </a:cubicBezTo>
                  <a:cubicBezTo>
                    <a:pt x="1836" y="217"/>
                    <a:pt x="1837" y="208"/>
                    <a:pt x="1839" y="204"/>
                  </a:cubicBezTo>
                  <a:cubicBezTo>
                    <a:pt x="1841" y="199"/>
                    <a:pt x="1863" y="204"/>
                    <a:pt x="1869" y="205"/>
                  </a:cubicBezTo>
                  <a:cubicBezTo>
                    <a:pt x="1867" y="210"/>
                    <a:pt x="1865" y="216"/>
                    <a:pt x="1863" y="222"/>
                  </a:cubicBezTo>
                  <a:cubicBezTo>
                    <a:pt x="1862" y="225"/>
                    <a:pt x="1866" y="231"/>
                    <a:pt x="1868" y="234"/>
                  </a:cubicBezTo>
                  <a:cubicBezTo>
                    <a:pt x="1870" y="239"/>
                    <a:pt x="1862" y="261"/>
                    <a:pt x="1866" y="264"/>
                  </a:cubicBezTo>
                  <a:cubicBezTo>
                    <a:pt x="1871" y="267"/>
                    <a:pt x="1876" y="267"/>
                    <a:pt x="1874" y="273"/>
                  </a:cubicBezTo>
                  <a:cubicBezTo>
                    <a:pt x="1872" y="277"/>
                    <a:pt x="1871" y="285"/>
                    <a:pt x="1868" y="286"/>
                  </a:cubicBezTo>
                  <a:cubicBezTo>
                    <a:pt x="1863" y="290"/>
                    <a:pt x="1857" y="293"/>
                    <a:pt x="1852" y="296"/>
                  </a:cubicBezTo>
                  <a:cubicBezTo>
                    <a:pt x="1850" y="297"/>
                    <a:pt x="1843" y="295"/>
                    <a:pt x="1840" y="295"/>
                  </a:cubicBezTo>
                  <a:cubicBezTo>
                    <a:pt x="1847" y="300"/>
                    <a:pt x="1854" y="305"/>
                    <a:pt x="1863" y="302"/>
                  </a:cubicBezTo>
                  <a:cubicBezTo>
                    <a:pt x="1870" y="300"/>
                    <a:pt x="1878" y="290"/>
                    <a:pt x="1883" y="284"/>
                  </a:cubicBezTo>
                  <a:cubicBezTo>
                    <a:pt x="1889" y="278"/>
                    <a:pt x="1874" y="270"/>
                    <a:pt x="1887" y="266"/>
                  </a:cubicBezTo>
                  <a:cubicBezTo>
                    <a:pt x="1889" y="265"/>
                    <a:pt x="1896" y="261"/>
                    <a:pt x="1897" y="264"/>
                  </a:cubicBezTo>
                  <a:cubicBezTo>
                    <a:pt x="1901" y="267"/>
                    <a:pt x="1904" y="271"/>
                    <a:pt x="1907" y="274"/>
                  </a:cubicBezTo>
                  <a:cubicBezTo>
                    <a:pt x="1906" y="270"/>
                    <a:pt x="1907" y="265"/>
                    <a:pt x="1903" y="262"/>
                  </a:cubicBezTo>
                  <a:cubicBezTo>
                    <a:pt x="1898" y="259"/>
                    <a:pt x="1897" y="259"/>
                    <a:pt x="1891" y="260"/>
                  </a:cubicBezTo>
                  <a:cubicBezTo>
                    <a:pt x="1890" y="260"/>
                    <a:pt x="1878" y="263"/>
                    <a:pt x="1878" y="261"/>
                  </a:cubicBezTo>
                  <a:cubicBezTo>
                    <a:pt x="1877" y="258"/>
                    <a:pt x="1874" y="252"/>
                    <a:pt x="1875" y="249"/>
                  </a:cubicBezTo>
                  <a:cubicBezTo>
                    <a:pt x="1877" y="245"/>
                    <a:pt x="1881" y="240"/>
                    <a:pt x="1879" y="236"/>
                  </a:cubicBezTo>
                  <a:cubicBezTo>
                    <a:pt x="1877" y="233"/>
                    <a:pt x="1870" y="226"/>
                    <a:pt x="1872" y="223"/>
                  </a:cubicBezTo>
                  <a:cubicBezTo>
                    <a:pt x="1875" y="218"/>
                    <a:pt x="1880" y="218"/>
                    <a:pt x="1885" y="216"/>
                  </a:cubicBezTo>
                  <a:cubicBezTo>
                    <a:pt x="1888" y="214"/>
                    <a:pt x="1885" y="206"/>
                    <a:pt x="1884" y="204"/>
                  </a:cubicBezTo>
                  <a:cubicBezTo>
                    <a:pt x="1887" y="203"/>
                    <a:pt x="1892" y="210"/>
                    <a:pt x="1890" y="213"/>
                  </a:cubicBezTo>
                  <a:cubicBezTo>
                    <a:pt x="1887" y="220"/>
                    <a:pt x="1887" y="220"/>
                    <a:pt x="1891" y="227"/>
                  </a:cubicBezTo>
                  <a:cubicBezTo>
                    <a:pt x="1894" y="231"/>
                    <a:pt x="1913" y="231"/>
                    <a:pt x="1917" y="232"/>
                  </a:cubicBezTo>
                  <a:cubicBezTo>
                    <a:pt x="1910" y="229"/>
                    <a:pt x="1904" y="226"/>
                    <a:pt x="1897" y="223"/>
                  </a:cubicBezTo>
                  <a:cubicBezTo>
                    <a:pt x="1889" y="220"/>
                    <a:pt x="1903" y="214"/>
                    <a:pt x="1906" y="213"/>
                  </a:cubicBezTo>
                  <a:cubicBezTo>
                    <a:pt x="1915" y="210"/>
                    <a:pt x="1919" y="212"/>
                    <a:pt x="1928" y="216"/>
                  </a:cubicBezTo>
                  <a:cubicBezTo>
                    <a:pt x="1931" y="217"/>
                    <a:pt x="1934" y="219"/>
                    <a:pt x="1936" y="221"/>
                  </a:cubicBezTo>
                  <a:cubicBezTo>
                    <a:pt x="1939" y="222"/>
                    <a:pt x="1942" y="221"/>
                    <a:pt x="1945" y="220"/>
                  </a:cubicBezTo>
                  <a:cubicBezTo>
                    <a:pt x="1944" y="218"/>
                    <a:pt x="1943" y="212"/>
                    <a:pt x="1941" y="210"/>
                  </a:cubicBezTo>
                  <a:cubicBezTo>
                    <a:pt x="1940" y="209"/>
                    <a:pt x="1933" y="209"/>
                    <a:pt x="1931" y="208"/>
                  </a:cubicBezTo>
                  <a:cubicBezTo>
                    <a:pt x="1927" y="208"/>
                    <a:pt x="1927" y="194"/>
                    <a:pt x="1926" y="191"/>
                  </a:cubicBezTo>
                  <a:cubicBezTo>
                    <a:pt x="1937" y="190"/>
                    <a:pt x="1947" y="189"/>
                    <a:pt x="1957" y="188"/>
                  </a:cubicBezTo>
                  <a:cubicBezTo>
                    <a:pt x="1963" y="187"/>
                    <a:pt x="1969" y="186"/>
                    <a:pt x="1975" y="186"/>
                  </a:cubicBezTo>
                  <a:cubicBezTo>
                    <a:pt x="1979" y="185"/>
                    <a:pt x="1977" y="181"/>
                    <a:pt x="1977" y="177"/>
                  </a:cubicBezTo>
                  <a:cubicBezTo>
                    <a:pt x="1978" y="170"/>
                    <a:pt x="1977" y="170"/>
                    <a:pt x="1983" y="166"/>
                  </a:cubicBezTo>
                  <a:cubicBezTo>
                    <a:pt x="1987" y="163"/>
                    <a:pt x="1992" y="160"/>
                    <a:pt x="1996" y="158"/>
                  </a:cubicBezTo>
                  <a:cubicBezTo>
                    <a:pt x="2006" y="155"/>
                    <a:pt x="2018" y="154"/>
                    <a:pt x="2028" y="152"/>
                  </a:cubicBezTo>
                  <a:cubicBezTo>
                    <a:pt x="2047" y="149"/>
                    <a:pt x="2065" y="147"/>
                    <a:pt x="2083" y="140"/>
                  </a:cubicBezTo>
                  <a:cubicBezTo>
                    <a:pt x="2087" y="138"/>
                    <a:pt x="2085" y="131"/>
                    <a:pt x="2089" y="129"/>
                  </a:cubicBezTo>
                  <a:cubicBezTo>
                    <a:pt x="2094" y="127"/>
                    <a:pt x="2100" y="124"/>
                    <a:pt x="2105" y="121"/>
                  </a:cubicBezTo>
                  <a:cubicBezTo>
                    <a:pt x="2111" y="118"/>
                    <a:pt x="2123" y="118"/>
                    <a:pt x="2128" y="125"/>
                  </a:cubicBezTo>
                  <a:cubicBezTo>
                    <a:pt x="2123" y="126"/>
                    <a:pt x="2117" y="128"/>
                    <a:pt x="2112" y="129"/>
                  </a:cubicBezTo>
                  <a:cubicBezTo>
                    <a:pt x="2120" y="131"/>
                    <a:pt x="2128" y="132"/>
                    <a:pt x="2136" y="133"/>
                  </a:cubicBezTo>
                  <a:cubicBezTo>
                    <a:pt x="2133" y="136"/>
                    <a:pt x="2130" y="139"/>
                    <a:pt x="2127" y="141"/>
                  </a:cubicBezTo>
                  <a:cubicBezTo>
                    <a:pt x="2131" y="142"/>
                    <a:pt x="2135" y="142"/>
                    <a:pt x="2140" y="142"/>
                  </a:cubicBezTo>
                  <a:cubicBezTo>
                    <a:pt x="2140" y="141"/>
                    <a:pt x="2139" y="134"/>
                    <a:pt x="2141" y="134"/>
                  </a:cubicBezTo>
                  <a:cubicBezTo>
                    <a:pt x="2144" y="134"/>
                    <a:pt x="2148" y="134"/>
                    <a:pt x="2151" y="134"/>
                  </a:cubicBezTo>
                  <a:cubicBezTo>
                    <a:pt x="2156" y="135"/>
                    <a:pt x="2162" y="133"/>
                    <a:pt x="2167" y="137"/>
                  </a:cubicBezTo>
                  <a:cubicBezTo>
                    <a:pt x="2171" y="140"/>
                    <a:pt x="2179" y="143"/>
                    <a:pt x="2182" y="147"/>
                  </a:cubicBezTo>
                  <a:cubicBezTo>
                    <a:pt x="2183" y="148"/>
                    <a:pt x="2188" y="153"/>
                    <a:pt x="2187" y="154"/>
                  </a:cubicBezTo>
                  <a:cubicBezTo>
                    <a:pt x="2186" y="156"/>
                    <a:pt x="2185" y="161"/>
                    <a:pt x="2183" y="162"/>
                  </a:cubicBezTo>
                  <a:cubicBezTo>
                    <a:pt x="2162" y="175"/>
                    <a:pt x="2140" y="188"/>
                    <a:pt x="2119" y="202"/>
                  </a:cubicBezTo>
                  <a:cubicBezTo>
                    <a:pt x="2134" y="197"/>
                    <a:pt x="2149" y="193"/>
                    <a:pt x="2164" y="189"/>
                  </a:cubicBezTo>
                  <a:cubicBezTo>
                    <a:pt x="2160" y="188"/>
                    <a:pt x="2156" y="188"/>
                    <a:pt x="2152" y="187"/>
                  </a:cubicBezTo>
                  <a:cubicBezTo>
                    <a:pt x="2157" y="183"/>
                    <a:pt x="2164" y="180"/>
                    <a:pt x="2169" y="184"/>
                  </a:cubicBezTo>
                  <a:cubicBezTo>
                    <a:pt x="2177" y="190"/>
                    <a:pt x="2179" y="189"/>
                    <a:pt x="2189" y="188"/>
                  </a:cubicBezTo>
                  <a:cubicBezTo>
                    <a:pt x="2202" y="187"/>
                    <a:pt x="2215" y="190"/>
                    <a:pt x="2228" y="191"/>
                  </a:cubicBezTo>
                  <a:cubicBezTo>
                    <a:pt x="2225" y="193"/>
                    <a:pt x="2223" y="194"/>
                    <a:pt x="2220" y="196"/>
                  </a:cubicBezTo>
                  <a:cubicBezTo>
                    <a:pt x="2223" y="197"/>
                    <a:pt x="2229" y="202"/>
                    <a:pt x="2232" y="201"/>
                  </a:cubicBezTo>
                  <a:cubicBezTo>
                    <a:pt x="2238" y="201"/>
                    <a:pt x="2243" y="201"/>
                    <a:pt x="2248" y="201"/>
                  </a:cubicBezTo>
                  <a:cubicBezTo>
                    <a:pt x="2251" y="200"/>
                    <a:pt x="2259" y="202"/>
                    <a:pt x="2260" y="198"/>
                  </a:cubicBezTo>
                  <a:cubicBezTo>
                    <a:pt x="2261" y="190"/>
                    <a:pt x="2260" y="190"/>
                    <a:pt x="2267" y="190"/>
                  </a:cubicBezTo>
                  <a:cubicBezTo>
                    <a:pt x="2272" y="190"/>
                    <a:pt x="2277" y="191"/>
                    <a:pt x="2282" y="190"/>
                  </a:cubicBezTo>
                  <a:cubicBezTo>
                    <a:pt x="2285" y="189"/>
                    <a:pt x="2293" y="186"/>
                    <a:pt x="2296" y="187"/>
                  </a:cubicBezTo>
                  <a:cubicBezTo>
                    <a:pt x="2299" y="188"/>
                    <a:pt x="2304" y="196"/>
                    <a:pt x="2307" y="199"/>
                  </a:cubicBezTo>
                  <a:cubicBezTo>
                    <a:pt x="2308" y="201"/>
                    <a:pt x="2305" y="210"/>
                    <a:pt x="2305" y="213"/>
                  </a:cubicBezTo>
                  <a:cubicBezTo>
                    <a:pt x="2305" y="215"/>
                    <a:pt x="2305" y="227"/>
                    <a:pt x="2307" y="227"/>
                  </a:cubicBezTo>
                  <a:cubicBezTo>
                    <a:pt x="2311" y="230"/>
                    <a:pt x="2316" y="233"/>
                    <a:pt x="2321" y="235"/>
                  </a:cubicBezTo>
                  <a:cubicBezTo>
                    <a:pt x="2323" y="237"/>
                    <a:pt x="2329" y="226"/>
                    <a:pt x="2330" y="224"/>
                  </a:cubicBezTo>
                  <a:cubicBezTo>
                    <a:pt x="2334" y="219"/>
                    <a:pt x="2334" y="218"/>
                    <a:pt x="2339" y="222"/>
                  </a:cubicBezTo>
                  <a:cubicBezTo>
                    <a:pt x="2345" y="225"/>
                    <a:pt x="2346" y="227"/>
                    <a:pt x="2352" y="225"/>
                  </a:cubicBezTo>
                  <a:cubicBezTo>
                    <a:pt x="2356" y="224"/>
                    <a:pt x="2361" y="221"/>
                    <a:pt x="2364" y="223"/>
                  </a:cubicBezTo>
                  <a:cubicBezTo>
                    <a:pt x="2367" y="224"/>
                    <a:pt x="2373" y="229"/>
                    <a:pt x="2377" y="228"/>
                  </a:cubicBezTo>
                  <a:cubicBezTo>
                    <a:pt x="2381" y="226"/>
                    <a:pt x="2386" y="224"/>
                    <a:pt x="2391" y="222"/>
                  </a:cubicBezTo>
                  <a:cubicBezTo>
                    <a:pt x="2390" y="220"/>
                    <a:pt x="2385" y="214"/>
                    <a:pt x="2387" y="212"/>
                  </a:cubicBezTo>
                  <a:cubicBezTo>
                    <a:pt x="2388" y="210"/>
                    <a:pt x="2393" y="202"/>
                    <a:pt x="2395" y="202"/>
                  </a:cubicBezTo>
                  <a:cubicBezTo>
                    <a:pt x="2404" y="203"/>
                    <a:pt x="2413" y="205"/>
                    <a:pt x="2422" y="206"/>
                  </a:cubicBezTo>
                  <a:cubicBezTo>
                    <a:pt x="2429" y="207"/>
                    <a:pt x="2437" y="209"/>
                    <a:pt x="2443" y="211"/>
                  </a:cubicBezTo>
                  <a:cubicBezTo>
                    <a:pt x="2451" y="213"/>
                    <a:pt x="2461" y="214"/>
                    <a:pt x="2467" y="217"/>
                  </a:cubicBezTo>
                  <a:cubicBezTo>
                    <a:pt x="2471" y="220"/>
                    <a:pt x="2481" y="235"/>
                    <a:pt x="2485" y="234"/>
                  </a:cubicBezTo>
                  <a:cubicBezTo>
                    <a:pt x="2494" y="233"/>
                    <a:pt x="2503" y="231"/>
                    <a:pt x="2512" y="229"/>
                  </a:cubicBezTo>
                  <a:cubicBezTo>
                    <a:pt x="2520" y="228"/>
                    <a:pt x="2527" y="232"/>
                    <a:pt x="2535" y="234"/>
                  </a:cubicBezTo>
                  <a:cubicBezTo>
                    <a:pt x="2539" y="235"/>
                    <a:pt x="2541" y="235"/>
                    <a:pt x="2543" y="239"/>
                  </a:cubicBezTo>
                  <a:cubicBezTo>
                    <a:pt x="2544" y="244"/>
                    <a:pt x="2544" y="245"/>
                    <a:pt x="2542" y="251"/>
                  </a:cubicBezTo>
                  <a:cubicBezTo>
                    <a:pt x="2550" y="253"/>
                    <a:pt x="2556" y="256"/>
                    <a:pt x="2564" y="255"/>
                  </a:cubicBezTo>
                  <a:cubicBezTo>
                    <a:pt x="2573" y="253"/>
                    <a:pt x="2579" y="253"/>
                    <a:pt x="2589" y="254"/>
                  </a:cubicBezTo>
                  <a:cubicBezTo>
                    <a:pt x="2592" y="255"/>
                    <a:pt x="2597" y="257"/>
                    <a:pt x="2600" y="255"/>
                  </a:cubicBezTo>
                  <a:cubicBezTo>
                    <a:pt x="2604" y="251"/>
                    <a:pt x="2604" y="251"/>
                    <a:pt x="2607" y="255"/>
                  </a:cubicBezTo>
                  <a:cubicBezTo>
                    <a:pt x="2610" y="258"/>
                    <a:pt x="2615" y="264"/>
                    <a:pt x="2618" y="266"/>
                  </a:cubicBezTo>
                  <a:cubicBezTo>
                    <a:pt x="2621" y="267"/>
                    <a:pt x="2626" y="265"/>
                    <a:pt x="2629" y="264"/>
                  </a:cubicBezTo>
                  <a:cubicBezTo>
                    <a:pt x="2628" y="258"/>
                    <a:pt x="2627" y="252"/>
                    <a:pt x="2627" y="246"/>
                  </a:cubicBezTo>
                  <a:cubicBezTo>
                    <a:pt x="2640" y="247"/>
                    <a:pt x="2653" y="248"/>
                    <a:pt x="2666" y="249"/>
                  </a:cubicBezTo>
                  <a:cubicBezTo>
                    <a:pt x="2676" y="250"/>
                    <a:pt x="2686" y="257"/>
                    <a:pt x="2696" y="262"/>
                  </a:cubicBezTo>
                  <a:cubicBezTo>
                    <a:pt x="2707" y="267"/>
                    <a:pt x="2717" y="272"/>
                    <a:pt x="2727" y="278"/>
                  </a:cubicBezTo>
                  <a:cubicBezTo>
                    <a:pt x="2734" y="282"/>
                    <a:pt x="2735" y="283"/>
                    <a:pt x="2738" y="290"/>
                  </a:cubicBezTo>
                  <a:cubicBezTo>
                    <a:pt x="2741" y="298"/>
                    <a:pt x="2740" y="301"/>
                    <a:pt x="2748" y="301"/>
                  </a:cubicBezTo>
                  <a:cubicBezTo>
                    <a:pt x="2747" y="298"/>
                    <a:pt x="2746" y="294"/>
                    <a:pt x="2745" y="291"/>
                  </a:cubicBezTo>
                  <a:cubicBezTo>
                    <a:pt x="2753" y="291"/>
                    <a:pt x="2758" y="291"/>
                    <a:pt x="2765" y="294"/>
                  </a:cubicBezTo>
                  <a:cubicBezTo>
                    <a:pt x="2771" y="296"/>
                    <a:pt x="2776" y="302"/>
                    <a:pt x="2780" y="306"/>
                  </a:cubicBezTo>
                  <a:cubicBezTo>
                    <a:pt x="2777" y="308"/>
                    <a:pt x="2773" y="313"/>
                    <a:pt x="2770" y="314"/>
                  </a:cubicBezTo>
                  <a:cubicBezTo>
                    <a:pt x="2767" y="314"/>
                    <a:pt x="2762" y="312"/>
                    <a:pt x="2759" y="312"/>
                  </a:cubicBezTo>
                  <a:close/>
                  <a:moveTo>
                    <a:pt x="1724" y="597"/>
                  </a:moveTo>
                  <a:cubicBezTo>
                    <a:pt x="1722" y="595"/>
                    <a:pt x="1722" y="591"/>
                    <a:pt x="1721" y="590"/>
                  </a:cubicBezTo>
                  <a:cubicBezTo>
                    <a:pt x="1714" y="587"/>
                    <a:pt x="1713" y="597"/>
                    <a:pt x="1713" y="600"/>
                  </a:cubicBezTo>
                  <a:cubicBezTo>
                    <a:pt x="1710" y="594"/>
                    <a:pt x="1709" y="591"/>
                    <a:pt x="1712" y="585"/>
                  </a:cubicBezTo>
                  <a:cubicBezTo>
                    <a:pt x="1709" y="583"/>
                    <a:pt x="1703" y="582"/>
                    <a:pt x="1701" y="580"/>
                  </a:cubicBezTo>
                  <a:cubicBezTo>
                    <a:pt x="1700" y="578"/>
                    <a:pt x="1700" y="571"/>
                    <a:pt x="1700" y="569"/>
                  </a:cubicBezTo>
                  <a:cubicBezTo>
                    <a:pt x="1700" y="569"/>
                    <a:pt x="1691" y="565"/>
                    <a:pt x="1695" y="564"/>
                  </a:cubicBezTo>
                  <a:cubicBezTo>
                    <a:pt x="1698" y="563"/>
                    <a:pt x="1700" y="568"/>
                    <a:pt x="1703" y="565"/>
                  </a:cubicBezTo>
                  <a:cubicBezTo>
                    <a:pt x="1701" y="562"/>
                    <a:pt x="1698" y="562"/>
                    <a:pt x="1700" y="559"/>
                  </a:cubicBezTo>
                  <a:cubicBezTo>
                    <a:pt x="1702" y="557"/>
                    <a:pt x="1705" y="556"/>
                    <a:pt x="1707" y="556"/>
                  </a:cubicBezTo>
                  <a:cubicBezTo>
                    <a:pt x="1711" y="557"/>
                    <a:pt x="1718" y="557"/>
                    <a:pt x="1722" y="559"/>
                  </a:cubicBezTo>
                  <a:cubicBezTo>
                    <a:pt x="1719" y="560"/>
                    <a:pt x="1716" y="563"/>
                    <a:pt x="1717" y="567"/>
                  </a:cubicBezTo>
                  <a:cubicBezTo>
                    <a:pt x="1719" y="563"/>
                    <a:pt x="1721" y="560"/>
                    <a:pt x="1725" y="560"/>
                  </a:cubicBezTo>
                  <a:cubicBezTo>
                    <a:pt x="1723" y="552"/>
                    <a:pt x="1721" y="557"/>
                    <a:pt x="1715" y="555"/>
                  </a:cubicBezTo>
                  <a:cubicBezTo>
                    <a:pt x="1716" y="552"/>
                    <a:pt x="1718" y="548"/>
                    <a:pt x="1716" y="545"/>
                  </a:cubicBezTo>
                  <a:cubicBezTo>
                    <a:pt x="1716" y="544"/>
                    <a:pt x="1713" y="537"/>
                    <a:pt x="1711" y="540"/>
                  </a:cubicBezTo>
                  <a:cubicBezTo>
                    <a:pt x="1708" y="543"/>
                    <a:pt x="1704" y="540"/>
                    <a:pt x="1701" y="538"/>
                  </a:cubicBezTo>
                  <a:cubicBezTo>
                    <a:pt x="1699" y="537"/>
                    <a:pt x="1695" y="541"/>
                    <a:pt x="1692" y="542"/>
                  </a:cubicBezTo>
                  <a:cubicBezTo>
                    <a:pt x="1686" y="543"/>
                    <a:pt x="1687" y="540"/>
                    <a:pt x="1685" y="547"/>
                  </a:cubicBezTo>
                  <a:cubicBezTo>
                    <a:pt x="1684" y="550"/>
                    <a:pt x="1677" y="551"/>
                    <a:pt x="1675" y="552"/>
                  </a:cubicBezTo>
                  <a:cubicBezTo>
                    <a:pt x="1671" y="554"/>
                    <a:pt x="1671" y="554"/>
                    <a:pt x="1670" y="559"/>
                  </a:cubicBezTo>
                  <a:cubicBezTo>
                    <a:pt x="1670" y="561"/>
                    <a:pt x="1666" y="564"/>
                    <a:pt x="1665" y="566"/>
                  </a:cubicBezTo>
                  <a:cubicBezTo>
                    <a:pt x="1668" y="566"/>
                    <a:pt x="1673" y="569"/>
                    <a:pt x="1673" y="574"/>
                  </a:cubicBezTo>
                  <a:cubicBezTo>
                    <a:pt x="1673" y="580"/>
                    <a:pt x="1674" y="583"/>
                    <a:pt x="1676" y="589"/>
                  </a:cubicBezTo>
                  <a:cubicBezTo>
                    <a:pt x="1678" y="593"/>
                    <a:pt x="1682" y="594"/>
                    <a:pt x="1684" y="598"/>
                  </a:cubicBezTo>
                  <a:cubicBezTo>
                    <a:pt x="1688" y="603"/>
                    <a:pt x="1689" y="605"/>
                    <a:pt x="1694" y="608"/>
                  </a:cubicBezTo>
                  <a:cubicBezTo>
                    <a:pt x="1690" y="609"/>
                    <a:pt x="1689" y="609"/>
                    <a:pt x="1687" y="614"/>
                  </a:cubicBezTo>
                  <a:cubicBezTo>
                    <a:pt x="1687" y="617"/>
                    <a:pt x="1685" y="620"/>
                    <a:pt x="1684" y="623"/>
                  </a:cubicBezTo>
                  <a:cubicBezTo>
                    <a:pt x="1683" y="627"/>
                    <a:pt x="1683" y="629"/>
                    <a:pt x="1684" y="633"/>
                  </a:cubicBezTo>
                  <a:cubicBezTo>
                    <a:pt x="1684" y="637"/>
                    <a:pt x="1685" y="637"/>
                    <a:pt x="1689" y="638"/>
                  </a:cubicBezTo>
                  <a:cubicBezTo>
                    <a:pt x="1693" y="638"/>
                    <a:pt x="1693" y="641"/>
                    <a:pt x="1696" y="642"/>
                  </a:cubicBezTo>
                  <a:cubicBezTo>
                    <a:pt x="1699" y="643"/>
                    <a:pt x="1702" y="644"/>
                    <a:pt x="1706" y="645"/>
                  </a:cubicBezTo>
                  <a:cubicBezTo>
                    <a:pt x="1710" y="646"/>
                    <a:pt x="1717" y="644"/>
                    <a:pt x="1722" y="643"/>
                  </a:cubicBezTo>
                  <a:cubicBezTo>
                    <a:pt x="1721" y="638"/>
                    <a:pt x="1720" y="632"/>
                    <a:pt x="1721" y="627"/>
                  </a:cubicBezTo>
                  <a:cubicBezTo>
                    <a:pt x="1723" y="619"/>
                    <a:pt x="1719" y="622"/>
                    <a:pt x="1716" y="617"/>
                  </a:cubicBezTo>
                  <a:cubicBezTo>
                    <a:pt x="1717" y="617"/>
                    <a:pt x="1718" y="617"/>
                    <a:pt x="1719" y="617"/>
                  </a:cubicBezTo>
                  <a:cubicBezTo>
                    <a:pt x="1719" y="615"/>
                    <a:pt x="1718" y="613"/>
                    <a:pt x="1717" y="612"/>
                  </a:cubicBezTo>
                  <a:cubicBezTo>
                    <a:pt x="1717" y="611"/>
                    <a:pt x="1714" y="612"/>
                    <a:pt x="1713" y="611"/>
                  </a:cubicBezTo>
                  <a:cubicBezTo>
                    <a:pt x="1711" y="608"/>
                    <a:pt x="1712" y="605"/>
                    <a:pt x="1713" y="603"/>
                  </a:cubicBezTo>
                  <a:cubicBezTo>
                    <a:pt x="1713" y="603"/>
                    <a:pt x="1726" y="605"/>
                    <a:pt x="1728" y="604"/>
                  </a:cubicBezTo>
                  <a:cubicBezTo>
                    <a:pt x="1729" y="600"/>
                    <a:pt x="1726" y="599"/>
                    <a:pt x="1724" y="597"/>
                  </a:cubicBezTo>
                  <a:close/>
                  <a:moveTo>
                    <a:pt x="413" y="136"/>
                  </a:moveTo>
                  <a:cubicBezTo>
                    <a:pt x="416" y="136"/>
                    <a:pt x="420" y="138"/>
                    <a:pt x="423" y="136"/>
                  </a:cubicBezTo>
                  <a:cubicBezTo>
                    <a:pt x="423" y="135"/>
                    <a:pt x="422" y="134"/>
                    <a:pt x="421" y="134"/>
                  </a:cubicBezTo>
                  <a:cubicBezTo>
                    <a:pt x="418" y="134"/>
                    <a:pt x="415" y="133"/>
                    <a:pt x="413" y="136"/>
                  </a:cubicBezTo>
                  <a:close/>
                  <a:moveTo>
                    <a:pt x="696" y="815"/>
                  </a:moveTo>
                  <a:cubicBezTo>
                    <a:pt x="699" y="817"/>
                    <a:pt x="702" y="819"/>
                    <a:pt x="705" y="820"/>
                  </a:cubicBezTo>
                  <a:cubicBezTo>
                    <a:pt x="707" y="820"/>
                    <a:pt x="709" y="817"/>
                    <a:pt x="712" y="819"/>
                  </a:cubicBezTo>
                  <a:cubicBezTo>
                    <a:pt x="712" y="818"/>
                    <a:pt x="711" y="817"/>
                    <a:pt x="711" y="816"/>
                  </a:cubicBezTo>
                  <a:cubicBezTo>
                    <a:pt x="707" y="814"/>
                    <a:pt x="700" y="810"/>
                    <a:pt x="696" y="815"/>
                  </a:cubicBezTo>
                  <a:close/>
                  <a:moveTo>
                    <a:pt x="669" y="553"/>
                  </a:moveTo>
                  <a:cubicBezTo>
                    <a:pt x="669" y="554"/>
                    <a:pt x="668" y="554"/>
                    <a:pt x="668" y="554"/>
                  </a:cubicBezTo>
                  <a:cubicBezTo>
                    <a:pt x="669" y="555"/>
                    <a:pt x="669" y="555"/>
                    <a:pt x="669" y="555"/>
                  </a:cubicBezTo>
                  <a:cubicBezTo>
                    <a:pt x="670" y="553"/>
                    <a:pt x="671" y="553"/>
                    <a:pt x="670" y="551"/>
                  </a:cubicBezTo>
                  <a:cubicBezTo>
                    <a:pt x="670" y="551"/>
                    <a:pt x="669" y="552"/>
                    <a:pt x="669" y="552"/>
                  </a:cubicBezTo>
                  <a:cubicBezTo>
                    <a:pt x="668" y="550"/>
                    <a:pt x="666" y="549"/>
                    <a:pt x="664" y="550"/>
                  </a:cubicBezTo>
                  <a:cubicBezTo>
                    <a:pt x="662" y="551"/>
                    <a:pt x="661" y="549"/>
                    <a:pt x="658" y="551"/>
                  </a:cubicBezTo>
                  <a:cubicBezTo>
                    <a:pt x="659" y="551"/>
                    <a:pt x="659" y="551"/>
                    <a:pt x="660" y="551"/>
                  </a:cubicBezTo>
                  <a:cubicBezTo>
                    <a:pt x="663" y="552"/>
                    <a:pt x="667" y="555"/>
                    <a:pt x="669" y="553"/>
                  </a:cubicBezTo>
                  <a:close/>
                  <a:moveTo>
                    <a:pt x="654" y="547"/>
                  </a:moveTo>
                  <a:cubicBezTo>
                    <a:pt x="652" y="546"/>
                    <a:pt x="652" y="547"/>
                    <a:pt x="651" y="547"/>
                  </a:cubicBezTo>
                  <a:cubicBezTo>
                    <a:pt x="652" y="548"/>
                    <a:pt x="652" y="548"/>
                    <a:pt x="653" y="549"/>
                  </a:cubicBezTo>
                  <a:cubicBezTo>
                    <a:pt x="653" y="548"/>
                    <a:pt x="653" y="548"/>
                    <a:pt x="654" y="547"/>
                  </a:cubicBezTo>
                  <a:close/>
                  <a:moveTo>
                    <a:pt x="657" y="551"/>
                  </a:moveTo>
                  <a:cubicBezTo>
                    <a:pt x="657" y="551"/>
                    <a:pt x="657" y="550"/>
                    <a:pt x="657" y="550"/>
                  </a:cubicBezTo>
                  <a:cubicBezTo>
                    <a:pt x="656" y="549"/>
                    <a:pt x="656" y="549"/>
                    <a:pt x="655" y="549"/>
                  </a:cubicBezTo>
                  <a:cubicBezTo>
                    <a:pt x="654" y="549"/>
                    <a:pt x="654" y="550"/>
                    <a:pt x="653" y="550"/>
                  </a:cubicBezTo>
                  <a:cubicBezTo>
                    <a:pt x="655" y="551"/>
                    <a:pt x="656" y="551"/>
                    <a:pt x="657" y="551"/>
                  </a:cubicBezTo>
                  <a:close/>
                  <a:moveTo>
                    <a:pt x="871" y="495"/>
                  </a:moveTo>
                  <a:cubicBezTo>
                    <a:pt x="872" y="493"/>
                    <a:pt x="873" y="490"/>
                    <a:pt x="874" y="488"/>
                  </a:cubicBezTo>
                  <a:cubicBezTo>
                    <a:pt x="867" y="485"/>
                    <a:pt x="861" y="494"/>
                    <a:pt x="858" y="500"/>
                  </a:cubicBezTo>
                  <a:cubicBezTo>
                    <a:pt x="854" y="510"/>
                    <a:pt x="851" y="514"/>
                    <a:pt x="844" y="521"/>
                  </a:cubicBezTo>
                  <a:cubicBezTo>
                    <a:pt x="842" y="523"/>
                    <a:pt x="842" y="530"/>
                    <a:pt x="843" y="531"/>
                  </a:cubicBezTo>
                  <a:cubicBezTo>
                    <a:pt x="844" y="534"/>
                    <a:pt x="850" y="533"/>
                    <a:pt x="852" y="533"/>
                  </a:cubicBezTo>
                  <a:cubicBezTo>
                    <a:pt x="860" y="532"/>
                    <a:pt x="867" y="532"/>
                    <a:pt x="874" y="536"/>
                  </a:cubicBezTo>
                  <a:cubicBezTo>
                    <a:pt x="871" y="536"/>
                    <a:pt x="870" y="538"/>
                    <a:pt x="870" y="541"/>
                  </a:cubicBezTo>
                  <a:cubicBezTo>
                    <a:pt x="877" y="540"/>
                    <a:pt x="878" y="535"/>
                    <a:pt x="885" y="535"/>
                  </a:cubicBezTo>
                  <a:cubicBezTo>
                    <a:pt x="884" y="540"/>
                    <a:pt x="883" y="540"/>
                    <a:pt x="887" y="541"/>
                  </a:cubicBezTo>
                  <a:cubicBezTo>
                    <a:pt x="891" y="543"/>
                    <a:pt x="892" y="543"/>
                    <a:pt x="894" y="540"/>
                  </a:cubicBezTo>
                  <a:cubicBezTo>
                    <a:pt x="896" y="536"/>
                    <a:pt x="893" y="527"/>
                    <a:pt x="893" y="523"/>
                  </a:cubicBezTo>
                  <a:cubicBezTo>
                    <a:pt x="892" y="521"/>
                    <a:pt x="887" y="520"/>
                    <a:pt x="888" y="518"/>
                  </a:cubicBezTo>
                  <a:cubicBezTo>
                    <a:pt x="888" y="514"/>
                    <a:pt x="888" y="514"/>
                    <a:pt x="885" y="511"/>
                  </a:cubicBezTo>
                  <a:cubicBezTo>
                    <a:pt x="883" y="508"/>
                    <a:pt x="874" y="511"/>
                    <a:pt x="871" y="512"/>
                  </a:cubicBezTo>
                  <a:cubicBezTo>
                    <a:pt x="871" y="510"/>
                    <a:pt x="871" y="507"/>
                    <a:pt x="870" y="506"/>
                  </a:cubicBezTo>
                  <a:cubicBezTo>
                    <a:pt x="869" y="506"/>
                    <a:pt x="866" y="505"/>
                    <a:pt x="866" y="504"/>
                  </a:cubicBezTo>
                  <a:cubicBezTo>
                    <a:pt x="866" y="499"/>
                    <a:pt x="867" y="498"/>
                    <a:pt x="871" y="495"/>
                  </a:cubicBezTo>
                  <a:close/>
                  <a:moveTo>
                    <a:pt x="783" y="817"/>
                  </a:moveTo>
                  <a:cubicBezTo>
                    <a:pt x="785" y="821"/>
                    <a:pt x="793" y="818"/>
                    <a:pt x="794" y="815"/>
                  </a:cubicBezTo>
                  <a:cubicBezTo>
                    <a:pt x="794" y="815"/>
                    <a:pt x="794" y="814"/>
                    <a:pt x="793" y="814"/>
                  </a:cubicBezTo>
                  <a:cubicBezTo>
                    <a:pt x="790" y="813"/>
                    <a:pt x="780" y="810"/>
                    <a:pt x="783" y="817"/>
                  </a:cubicBezTo>
                  <a:close/>
                  <a:moveTo>
                    <a:pt x="719" y="801"/>
                  </a:moveTo>
                  <a:cubicBezTo>
                    <a:pt x="722" y="800"/>
                    <a:pt x="725" y="799"/>
                    <a:pt x="728" y="798"/>
                  </a:cubicBezTo>
                  <a:cubicBezTo>
                    <a:pt x="726" y="796"/>
                    <a:pt x="724" y="794"/>
                    <a:pt x="721" y="794"/>
                  </a:cubicBezTo>
                  <a:cubicBezTo>
                    <a:pt x="718" y="793"/>
                    <a:pt x="717" y="790"/>
                    <a:pt x="716" y="790"/>
                  </a:cubicBezTo>
                  <a:cubicBezTo>
                    <a:pt x="712" y="790"/>
                    <a:pt x="706" y="788"/>
                    <a:pt x="703" y="784"/>
                  </a:cubicBezTo>
                  <a:cubicBezTo>
                    <a:pt x="703" y="784"/>
                    <a:pt x="703" y="785"/>
                    <a:pt x="703" y="785"/>
                  </a:cubicBezTo>
                  <a:cubicBezTo>
                    <a:pt x="694" y="779"/>
                    <a:pt x="684" y="773"/>
                    <a:pt x="673" y="772"/>
                  </a:cubicBezTo>
                  <a:cubicBezTo>
                    <a:pt x="667" y="772"/>
                    <a:pt x="662" y="773"/>
                    <a:pt x="655" y="775"/>
                  </a:cubicBezTo>
                  <a:cubicBezTo>
                    <a:pt x="650" y="776"/>
                    <a:pt x="649" y="781"/>
                    <a:pt x="645" y="783"/>
                  </a:cubicBezTo>
                  <a:cubicBezTo>
                    <a:pt x="653" y="787"/>
                    <a:pt x="662" y="769"/>
                    <a:pt x="670" y="777"/>
                  </a:cubicBezTo>
                  <a:cubicBezTo>
                    <a:pt x="669" y="778"/>
                    <a:pt x="668" y="779"/>
                    <a:pt x="666" y="778"/>
                  </a:cubicBezTo>
                  <a:cubicBezTo>
                    <a:pt x="667" y="780"/>
                    <a:pt x="670" y="781"/>
                    <a:pt x="672" y="780"/>
                  </a:cubicBezTo>
                  <a:cubicBezTo>
                    <a:pt x="674" y="779"/>
                    <a:pt x="675" y="781"/>
                    <a:pt x="677" y="782"/>
                  </a:cubicBezTo>
                  <a:cubicBezTo>
                    <a:pt x="682" y="782"/>
                    <a:pt x="686" y="785"/>
                    <a:pt x="690" y="785"/>
                  </a:cubicBezTo>
                  <a:cubicBezTo>
                    <a:pt x="695" y="786"/>
                    <a:pt x="695" y="791"/>
                    <a:pt x="700" y="793"/>
                  </a:cubicBezTo>
                  <a:cubicBezTo>
                    <a:pt x="701" y="794"/>
                    <a:pt x="706" y="793"/>
                    <a:pt x="706" y="796"/>
                  </a:cubicBezTo>
                  <a:cubicBezTo>
                    <a:pt x="706" y="797"/>
                    <a:pt x="702" y="800"/>
                    <a:pt x="701" y="801"/>
                  </a:cubicBezTo>
                  <a:cubicBezTo>
                    <a:pt x="707" y="802"/>
                    <a:pt x="713" y="800"/>
                    <a:pt x="719" y="801"/>
                  </a:cubicBezTo>
                  <a:close/>
                  <a:moveTo>
                    <a:pt x="807" y="538"/>
                  </a:moveTo>
                  <a:cubicBezTo>
                    <a:pt x="803" y="545"/>
                    <a:pt x="809" y="547"/>
                    <a:pt x="814" y="549"/>
                  </a:cubicBezTo>
                  <a:cubicBezTo>
                    <a:pt x="819" y="551"/>
                    <a:pt x="820" y="548"/>
                    <a:pt x="823" y="545"/>
                  </a:cubicBezTo>
                  <a:cubicBezTo>
                    <a:pt x="818" y="544"/>
                    <a:pt x="814" y="544"/>
                    <a:pt x="809" y="543"/>
                  </a:cubicBezTo>
                  <a:cubicBezTo>
                    <a:pt x="808" y="542"/>
                    <a:pt x="807" y="540"/>
                    <a:pt x="807" y="538"/>
                  </a:cubicBezTo>
                  <a:close/>
                  <a:moveTo>
                    <a:pt x="804" y="508"/>
                  </a:moveTo>
                  <a:cubicBezTo>
                    <a:pt x="808" y="511"/>
                    <a:pt x="819" y="521"/>
                    <a:pt x="826" y="516"/>
                  </a:cubicBezTo>
                  <a:cubicBezTo>
                    <a:pt x="820" y="509"/>
                    <a:pt x="811" y="507"/>
                    <a:pt x="804" y="508"/>
                  </a:cubicBezTo>
                  <a:close/>
                  <a:moveTo>
                    <a:pt x="1031" y="1031"/>
                  </a:moveTo>
                  <a:cubicBezTo>
                    <a:pt x="1033" y="1042"/>
                    <a:pt x="1033" y="1041"/>
                    <a:pt x="1028" y="1050"/>
                  </a:cubicBezTo>
                  <a:cubicBezTo>
                    <a:pt x="1021" y="1060"/>
                    <a:pt x="1014" y="1069"/>
                    <a:pt x="1007" y="1079"/>
                  </a:cubicBezTo>
                  <a:cubicBezTo>
                    <a:pt x="1004" y="1084"/>
                    <a:pt x="1000" y="1088"/>
                    <a:pt x="999" y="1094"/>
                  </a:cubicBezTo>
                  <a:cubicBezTo>
                    <a:pt x="998" y="1108"/>
                    <a:pt x="997" y="1123"/>
                    <a:pt x="996" y="1138"/>
                  </a:cubicBezTo>
                  <a:cubicBezTo>
                    <a:pt x="996" y="1147"/>
                    <a:pt x="986" y="1157"/>
                    <a:pt x="981" y="1165"/>
                  </a:cubicBezTo>
                  <a:cubicBezTo>
                    <a:pt x="978" y="1168"/>
                    <a:pt x="977" y="1174"/>
                    <a:pt x="973" y="1174"/>
                  </a:cubicBezTo>
                  <a:cubicBezTo>
                    <a:pt x="969" y="1174"/>
                    <a:pt x="960" y="1173"/>
                    <a:pt x="957" y="1175"/>
                  </a:cubicBezTo>
                  <a:cubicBezTo>
                    <a:pt x="947" y="1182"/>
                    <a:pt x="937" y="1189"/>
                    <a:pt x="928" y="1195"/>
                  </a:cubicBezTo>
                  <a:cubicBezTo>
                    <a:pt x="926" y="1197"/>
                    <a:pt x="926" y="1211"/>
                    <a:pt x="926" y="1214"/>
                  </a:cubicBezTo>
                  <a:cubicBezTo>
                    <a:pt x="925" y="1217"/>
                    <a:pt x="926" y="1222"/>
                    <a:pt x="924" y="1224"/>
                  </a:cubicBezTo>
                  <a:cubicBezTo>
                    <a:pt x="916" y="1235"/>
                    <a:pt x="908" y="1245"/>
                    <a:pt x="900" y="1255"/>
                  </a:cubicBezTo>
                  <a:cubicBezTo>
                    <a:pt x="892" y="1265"/>
                    <a:pt x="885" y="1274"/>
                    <a:pt x="878" y="1284"/>
                  </a:cubicBezTo>
                  <a:cubicBezTo>
                    <a:pt x="876" y="1286"/>
                    <a:pt x="853" y="1276"/>
                    <a:pt x="849" y="1275"/>
                  </a:cubicBezTo>
                  <a:cubicBezTo>
                    <a:pt x="847" y="1283"/>
                    <a:pt x="860" y="1284"/>
                    <a:pt x="862" y="1291"/>
                  </a:cubicBezTo>
                  <a:cubicBezTo>
                    <a:pt x="862" y="1294"/>
                    <a:pt x="865" y="1300"/>
                    <a:pt x="864" y="1304"/>
                  </a:cubicBezTo>
                  <a:cubicBezTo>
                    <a:pt x="864" y="1307"/>
                    <a:pt x="859" y="1311"/>
                    <a:pt x="858" y="1313"/>
                  </a:cubicBezTo>
                  <a:cubicBezTo>
                    <a:pt x="853" y="1321"/>
                    <a:pt x="846" y="1320"/>
                    <a:pt x="839" y="1323"/>
                  </a:cubicBezTo>
                  <a:cubicBezTo>
                    <a:pt x="831" y="1325"/>
                    <a:pt x="827" y="1324"/>
                    <a:pt x="820" y="1323"/>
                  </a:cubicBezTo>
                  <a:cubicBezTo>
                    <a:pt x="821" y="1328"/>
                    <a:pt x="822" y="1330"/>
                    <a:pt x="821" y="1334"/>
                  </a:cubicBezTo>
                  <a:cubicBezTo>
                    <a:pt x="820" y="1337"/>
                    <a:pt x="821" y="1342"/>
                    <a:pt x="819" y="1343"/>
                  </a:cubicBezTo>
                  <a:cubicBezTo>
                    <a:pt x="812" y="1349"/>
                    <a:pt x="807" y="1346"/>
                    <a:pt x="799" y="1342"/>
                  </a:cubicBezTo>
                  <a:cubicBezTo>
                    <a:pt x="799" y="1346"/>
                    <a:pt x="798" y="1352"/>
                    <a:pt x="799" y="1355"/>
                  </a:cubicBezTo>
                  <a:cubicBezTo>
                    <a:pt x="799" y="1358"/>
                    <a:pt x="804" y="1363"/>
                    <a:pt x="803" y="1366"/>
                  </a:cubicBezTo>
                  <a:cubicBezTo>
                    <a:pt x="800" y="1371"/>
                    <a:pt x="798" y="1376"/>
                    <a:pt x="796" y="1382"/>
                  </a:cubicBezTo>
                  <a:cubicBezTo>
                    <a:pt x="793" y="1387"/>
                    <a:pt x="792" y="1386"/>
                    <a:pt x="787" y="1388"/>
                  </a:cubicBezTo>
                  <a:cubicBezTo>
                    <a:pt x="782" y="1389"/>
                    <a:pt x="782" y="1393"/>
                    <a:pt x="779" y="1397"/>
                  </a:cubicBezTo>
                  <a:cubicBezTo>
                    <a:pt x="778" y="1400"/>
                    <a:pt x="783" y="1405"/>
                    <a:pt x="785" y="1408"/>
                  </a:cubicBezTo>
                  <a:cubicBezTo>
                    <a:pt x="787" y="1411"/>
                    <a:pt x="794" y="1408"/>
                    <a:pt x="793" y="1413"/>
                  </a:cubicBezTo>
                  <a:cubicBezTo>
                    <a:pt x="791" y="1418"/>
                    <a:pt x="790" y="1419"/>
                    <a:pt x="787" y="1423"/>
                  </a:cubicBezTo>
                  <a:cubicBezTo>
                    <a:pt x="785" y="1426"/>
                    <a:pt x="781" y="1430"/>
                    <a:pt x="779" y="1434"/>
                  </a:cubicBezTo>
                  <a:cubicBezTo>
                    <a:pt x="777" y="1440"/>
                    <a:pt x="776" y="1441"/>
                    <a:pt x="770" y="1444"/>
                  </a:cubicBezTo>
                  <a:cubicBezTo>
                    <a:pt x="765" y="1447"/>
                    <a:pt x="771" y="1464"/>
                    <a:pt x="772" y="1470"/>
                  </a:cubicBezTo>
                  <a:cubicBezTo>
                    <a:pt x="772" y="1472"/>
                    <a:pt x="772" y="1477"/>
                    <a:pt x="774" y="1479"/>
                  </a:cubicBezTo>
                  <a:cubicBezTo>
                    <a:pt x="778" y="1482"/>
                    <a:pt x="782" y="1486"/>
                    <a:pt x="786" y="1489"/>
                  </a:cubicBezTo>
                  <a:cubicBezTo>
                    <a:pt x="793" y="1495"/>
                    <a:pt x="798" y="1494"/>
                    <a:pt x="807" y="1494"/>
                  </a:cubicBezTo>
                  <a:cubicBezTo>
                    <a:pt x="799" y="1498"/>
                    <a:pt x="791" y="1502"/>
                    <a:pt x="783" y="1506"/>
                  </a:cubicBezTo>
                  <a:cubicBezTo>
                    <a:pt x="776" y="1509"/>
                    <a:pt x="775" y="1507"/>
                    <a:pt x="768" y="1504"/>
                  </a:cubicBezTo>
                  <a:cubicBezTo>
                    <a:pt x="758" y="1499"/>
                    <a:pt x="748" y="1494"/>
                    <a:pt x="738" y="1489"/>
                  </a:cubicBezTo>
                  <a:cubicBezTo>
                    <a:pt x="733" y="1487"/>
                    <a:pt x="733" y="1481"/>
                    <a:pt x="730" y="1476"/>
                  </a:cubicBezTo>
                  <a:cubicBezTo>
                    <a:pt x="725" y="1463"/>
                    <a:pt x="716" y="1450"/>
                    <a:pt x="717" y="1436"/>
                  </a:cubicBezTo>
                  <a:cubicBezTo>
                    <a:pt x="720" y="1414"/>
                    <a:pt x="722" y="1393"/>
                    <a:pt x="725" y="1371"/>
                  </a:cubicBezTo>
                  <a:cubicBezTo>
                    <a:pt x="727" y="1350"/>
                    <a:pt x="728" y="1329"/>
                    <a:pt x="732" y="1308"/>
                  </a:cubicBezTo>
                  <a:cubicBezTo>
                    <a:pt x="737" y="1283"/>
                    <a:pt x="742" y="1257"/>
                    <a:pt x="747" y="1231"/>
                  </a:cubicBezTo>
                  <a:cubicBezTo>
                    <a:pt x="750" y="1215"/>
                    <a:pt x="753" y="1200"/>
                    <a:pt x="755" y="1184"/>
                  </a:cubicBezTo>
                  <a:cubicBezTo>
                    <a:pt x="757" y="1177"/>
                    <a:pt x="759" y="1170"/>
                    <a:pt x="759" y="1163"/>
                  </a:cubicBezTo>
                  <a:cubicBezTo>
                    <a:pt x="760" y="1157"/>
                    <a:pt x="758" y="1151"/>
                    <a:pt x="757" y="1145"/>
                  </a:cubicBezTo>
                  <a:cubicBezTo>
                    <a:pt x="757" y="1141"/>
                    <a:pt x="757" y="1132"/>
                    <a:pt x="755" y="1129"/>
                  </a:cubicBezTo>
                  <a:cubicBezTo>
                    <a:pt x="753" y="1126"/>
                    <a:pt x="746" y="1123"/>
                    <a:pt x="743" y="1121"/>
                  </a:cubicBezTo>
                  <a:cubicBezTo>
                    <a:pt x="737" y="1116"/>
                    <a:pt x="731" y="1112"/>
                    <a:pt x="725" y="1108"/>
                  </a:cubicBezTo>
                  <a:cubicBezTo>
                    <a:pt x="719" y="1104"/>
                    <a:pt x="717" y="1100"/>
                    <a:pt x="713" y="1093"/>
                  </a:cubicBezTo>
                  <a:cubicBezTo>
                    <a:pt x="706" y="1079"/>
                    <a:pt x="698" y="1065"/>
                    <a:pt x="691" y="1051"/>
                  </a:cubicBezTo>
                  <a:cubicBezTo>
                    <a:pt x="685" y="1039"/>
                    <a:pt x="679" y="1028"/>
                    <a:pt x="673" y="1016"/>
                  </a:cubicBezTo>
                  <a:cubicBezTo>
                    <a:pt x="669" y="1009"/>
                    <a:pt x="675" y="996"/>
                    <a:pt x="677" y="989"/>
                  </a:cubicBezTo>
                  <a:cubicBezTo>
                    <a:pt x="678" y="985"/>
                    <a:pt x="678" y="977"/>
                    <a:pt x="681" y="974"/>
                  </a:cubicBezTo>
                  <a:cubicBezTo>
                    <a:pt x="684" y="970"/>
                    <a:pt x="688" y="965"/>
                    <a:pt x="691" y="961"/>
                  </a:cubicBezTo>
                  <a:cubicBezTo>
                    <a:pt x="699" y="951"/>
                    <a:pt x="706" y="945"/>
                    <a:pt x="704" y="931"/>
                  </a:cubicBezTo>
                  <a:cubicBezTo>
                    <a:pt x="703" y="928"/>
                    <a:pt x="701" y="926"/>
                    <a:pt x="704" y="924"/>
                  </a:cubicBezTo>
                  <a:cubicBezTo>
                    <a:pt x="704" y="923"/>
                    <a:pt x="703" y="919"/>
                    <a:pt x="703" y="917"/>
                  </a:cubicBezTo>
                  <a:cubicBezTo>
                    <a:pt x="704" y="913"/>
                    <a:pt x="695" y="909"/>
                    <a:pt x="696" y="905"/>
                  </a:cubicBezTo>
                  <a:cubicBezTo>
                    <a:pt x="697" y="900"/>
                    <a:pt x="697" y="900"/>
                    <a:pt x="692" y="898"/>
                  </a:cubicBezTo>
                  <a:cubicBezTo>
                    <a:pt x="689" y="896"/>
                    <a:pt x="689" y="896"/>
                    <a:pt x="686" y="898"/>
                  </a:cubicBezTo>
                  <a:cubicBezTo>
                    <a:pt x="684" y="899"/>
                    <a:pt x="682" y="901"/>
                    <a:pt x="680" y="903"/>
                  </a:cubicBezTo>
                  <a:cubicBezTo>
                    <a:pt x="679" y="904"/>
                    <a:pt x="682" y="908"/>
                    <a:pt x="683" y="909"/>
                  </a:cubicBezTo>
                  <a:cubicBezTo>
                    <a:pt x="677" y="911"/>
                    <a:pt x="677" y="912"/>
                    <a:pt x="674" y="905"/>
                  </a:cubicBezTo>
                  <a:cubicBezTo>
                    <a:pt x="673" y="909"/>
                    <a:pt x="667" y="903"/>
                    <a:pt x="664" y="902"/>
                  </a:cubicBezTo>
                  <a:cubicBezTo>
                    <a:pt x="662" y="902"/>
                    <a:pt x="661" y="904"/>
                    <a:pt x="660" y="903"/>
                  </a:cubicBezTo>
                  <a:cubicBezTo>
                    <a:pt x="658" y="902"/>
                    <a:pt x="656" y="900"/>
                    <a:pt x="654" y="899"/>
                  </a:cubicBezTo>
                  <a:cubicBezTo>
                    <a:pt x="650" y="896"/>
                    <a:pt x="643" y="893"/>
                    <a:pt x="640" y="889"/>
                  </a:cubicBezTo>
                  <a:cubicBezTo>
                    <a:pt x="638" y="885"/>
                    <a:pt x="639" y="880"/>
                    <a:pt x="636" y="876"/>
                  </a:cubicBezTo>
                  <a:cubicBezTo>
                    <a:pt x="629" y="868"/>
                    <a:pt x="625" y="861"/>
                    <a:pt x="615" y="858"/>
                  </a:cubicBezTo>
                  <a:cubicBezTo>
                    <a:pt x="607" y="856"/>
                    <a:pt x="594" y="855"/>
                    <a:pt x="588" y="849"/>
                  </a:cubicBezTo>
                  <a:cubicBezTo>
                    <a:pt x="583" y="844"/>
                    <a:pt x="578" y="839"/>
                    <a:pt x="572" y="834"/>
                  </a:cubicBezTo>
                  <a:cubicBezTo>
                    <a:pt x="569" y="830"/>
                    <a:pt x="564" y="834"/>
                    <a:pt x="560" y="835"/>
                  </a:cubicBezTo>
                  <a:cubicBezTo>
                    <a:pt x="550" y="838"/>
                    <a:pt x="540" y="831"/>
                    <a:pt x="531" y="827"/>
                  </a:cubicBezTo>
                  <a:cubicBezTo>
                    <a:pt x="524" y="824"/>
                    <a:pt x="517" y="822"/>
                    <a:pt x="509" y="819"/>
                  </a:cubicBezTo>
                  <a:cubicBezTo>
                    <a:pt x="507" y="818"/>
                    <a:pt x="503" y="817"/>
                    <a:pt x="501" y="815"/>
                  </a:cubicBezTo>
                  <a:cubicBezTo>
                    <a:pt x="496" y="810"/>
                    <a:pt x="491" y="805"/>
                    <a:pt x="487" y="801"/>
                  </a:cubicBezTo>
                  <a:cubicBezTo>
                    <a:pt x="482" y="796"/>
                    <a:pt x="485" y="793"/>
                    <a:pt x="487" y="787"/>
                  </a:cubicBezTo>
                  <a:cubicBezTo>
                    <a:pt x="488" y="783"/>
                    <a:pt x="480" y="775"/>
                    <a:pt x="478" y="772"/>
                  </a:cubicBezTo>
                  <a:cubicBezTo>
                    <a:pt x="476" y="768"/>
                    <a:pt x="474" y="766"/>
                    <a:pt x="471" y="763"/>
                  </a:cubicBezTo>
                  <a:cubicBezTo>
                    <a:pt x="465" y="758"/>
                    <a:pt x="460" y="753"/>
                    <a:pt x="455" y="748"/>
                  </a:cubicBezTo>
                  <a:cubicBezTo>
                    <a:pt x="454" y="747"/>
                    <a:pt x="455" y="744"/>
                    <a:pt x="456" y="743"/>
                  </a:cubicBezTo>
                  <a:cubicBezTo>
                    <a:pt x="456" y="741"/>
                    <a:pt x="453" y="739"/>
                    <a:pt x="452" y="737"/>
                  </a:cubicBezTo>
                  <a:cubicBezTo>
                    <a:pt x="449" y="733"/>
                    <a:pt x="446" y="729"/>
                    <a:pt x="441" y="725"/>
                  </a:cubicBezTo>
                  <a:cubicBezTo>
                    <a:pt x="437" y="722"/>
                    <a:pt x="433" y="720"/>
                    <a:pt x="432" y="715"/>
                  </a:cubicBezTo>
                  <a:cubicBezTo>
                    <a:pt x="431" y="712"/>
                    <a:pt x="429" y="699"/>
                    <a:pt x="426" y="698"/>
                  </a:cubicBezTo>
                  <a:cubicBezTo>
                    <a:pt x="422" y="696"/>
                    <a:pt x="417" y="694"/>
                    <a:pt x="412" y="691"/>
                  </a:cubicBezTo>
                  <a:cubicBezTo>
                    <a:pt x="414" y="697"/>
                    <a:pt x="415" y="707"/>
                    <a:pt x="418" y="711"/>
                  </a:cubicBezTo>
                  <a:cubicBezTo>
                    <a:pt x="423" y="718"/>
                    <a:pt x="428" y="722"/>
                    <a:pt x="431" y="730"/>
                  </a:cubicBezTo>
                  <a:cubicBezTo>
                    <a:pt x="433" y="734"/>
                    <a:pt x="434" y="736"/>
                    <a:pt x="437" y="739"/>
                  </a:cubicBezTo>
                  <a:cubicBezTo>
                    <a:pt x="440" y="741"/>
                    <a:pt x="441" y="744"/>
                    <a:pt x="442" y="748"/>
                  </a:cubicBezTo>
                  <a:cubicBezTo>
                    <a:pt x="443" y="751"/>
                    <a:pt x="445" y="754"/>
                    <a:pt x="445" y="758"/>
                  </a:cubicBezTo>
                  <a:cubicBezTo>
                    <a:pt x="445" y="764"/>
                    <a:pt x="448" y="760"/>
                    <a:pt x="449" y="761"/>
                  </a:cubicBezTo>
                  <a:cubicBezTo>
                    <a:pt x="451" y="763"/>
                    <a:pt x="455" y="766"/>
                    <a:pt x="455" y="769"/>
                  </a:cubicBezTo>
                  <a:cubicBezTo>
                    <a:pt x="454" y="773"/>
                    <a:pt x="451" y="774"/>
                    <a:pt x="449" y="771"/>
                  </a:cubicBezTo>
                  <a:cubicBezTo>
                    <a:pt x="446" y="765"/>
                    <a:pt x="440" y="761"/>
                    <a:pt x="434" y="757"/>
                  </a:cubicBezTo>
                  <a:cubicBezTo>
                    <a:pt x="432" y="756"/>
                    <a:pt x="433" y="749"/>
                    <a:pt x="433" y="747"/>
                  </a:cubicBezTo>
                  <a:cubicBezTo>
                    <a:pt x="433" y="743"/>
                    <a:pt x="428" y="741"/>
                    <a:pt x="426" y="740"/>
                  </a:cubicBezTo>
                  <a:cubicBezTo>
                    <a:pt x="424" y="738"/>
                    <a:pt x="422" y="739"/>
                    <a:pt x="420" y="737"/>
                  </a:cubicBezTo>
                  <a:cubicBezTo>
                    <a:pt x="417" y="734"/>
                    <a:pt x="414" y="732"/>
                    <a:pt x="412" y="730"/>
                  </a:cubicBezTo>
                  <a:cubicBezTo>
                    <a:pt x="415" y="729"/>
                    <a:pt x="422" y="729"/>
                    <a:pt x="418" y="722"/>
                  </a:cubicBezTo>
                  <a:cubicBezTo>
                    <a:pt x="414" y="717"/>
                    <a:pt x="413" y="714"/>
                    <a:pt x="407" y="712"/>
                  </a:cubicBezTo>
                  <a:cubicBezTo>
                    <a:pt x="404" y="710"/>
                    <a:pt x="403" y="704"/>
                    <a:pt x="401" y="700"/>
                  </a:cubicBezTo>
                  <a:cubicBezTo>
                    <a:pt x="399" y="694"/>
                    <a:pt x="396" y="687"/>
                    <a:pt x="394" y="681"/>
                  </a:cubicBezTo>
                  <a:cubicBezTo>
                    <a:pt x="391" y="674"/>
                    <a:pt x="382" y="667"/>
                    <a:pt x="375" y="666"/>
                  </a:cubicBezTo>
                  <a:cubicBezTo>
                    <a:pt x="369" y="664"/>
                    <a:pt x="368" y="665"/>
                    <a:pt x="365" y="659"/>
                  </a:cubicBezTo>
                  <a:cubicBezTo>
                    <a:pt x="362" y="653"/>
                    <a:pt x="360" y="647"/>
                    <a:pt x="357" y="641"/>
                  </a:cubicBezTo>
                  <a:cubicBezTo>
                    <a:pt x="353" y="633"/>
                    <a:pt x="345" y="627"/>
                    <a:pt x="342" y="618"/>
                  </a:cubicBezTo>
                  <a:cubicBezTo>
                    <a:pt x="339" y="606"/>
                    <a:pt x="339" y="598"/>
                    <a:pt x="340" y="584"/>
                  </a:cubicBezTo>
                  <a:cubicBezTo>
                    <a:pt x="340" y="574"/>
                    <a:pt x="341" y="563"/>
                    <a:pt x="341" y="552"/>
                  </a:cubicBezTo>
                  <a:cubicBezTo>
                    <a:pt x="342" y="541"/>
                    <a:pt x="339" y="535"/>
                    <a:pt x="336" y="525"/>
                  </a:cubicBezTo>
                  <a:cubicBezTo>
                    <a:pt x="342" y="526"/>
                    <a:pt x="348" y="528"/>
                    <a:pt x="354" y="530"/>
                  </a:cubicBezTo>
                  <a:cubicBezTo>
                    <a:pt x="354" y="521"/>
                    <a:pt x="354" y="520"/>
                    <a:pt x="349" y="514"/>
                  </a:cubicBezTo>
                  <a:cubicBezTo>
                    <a:pt x="344" y="509"/>
                    <a:pt x="340" y="506"/>
                    <a:pt x="335" y="503"/>
                  </a:cubicBezTo>
                  <a:cubicBezTo>
                    <a:pt x="331" y="499"/>
                    <a:pt x="326" y="499"/>
                    <a:pt x="321" y="497"/>
                  </a:cubicBezTo>
                  <a:cubicBezTo>
                    <a:pt x="313" y="494"/>
                    <a:pt x="312" y="494"/>
                    <a:pt x="309" y="485"/>
                  </a:cubicBezTo>
                  <a:cubicBezTo>
                    <a:pt x="305" y="476"/>
                    <a:pt x="290" y="471"/>
                    <a:pt x="291" y="460"/>
                  </a:cubicBezTo>
                  <a:cubicBezTo>
                    <a:pt x="292" y="450"/>
                    <a:pt x="291" y="451"/>
                    <a:pt x="283" y="446"/>
                  </a:cubicBezTo>
                  <a:cubicBezTo>
                    <a:pt x="282" y="445"/>
                    <a:pt x="278" y="455"/>
                    <a:pt x="274" y="450"/>
                  </a:cubicBezTo>
                  <a:cubicBezTo>
                    <a:pt x="272" y="447"/>
                    <a:pt x="268" y="437"/>
                    <a:pt x="264" y="435"/>
                  </a:cubicBezTo>
                  <a:cubicBezTo>
                    <a:pt x="258" y="432"/>
                    <a:pt x="257" y="431"/>
                    <a:pt x="254" y="426"/>
                  </a:cubicBezTo>
                  <a:cubicBezTo>
                    <a:pt x="250" y="420"/>
                    <a:pt x="247" y="413"/>
                    <a:pt x="243" y="409"/>
                  </a:cubicBezTo>
                  <a:cubicBezTo>
                    <a:pt x="239" y="406"/>
                    <a:pt x="234" y="403"/>
                    <a:pt x="230" y="400"/>
                  </a:cubicBezTo>
                  <a:cubicBezTo>
                    <a:pt x="220" y="393"/>
                    <a:pt x="211" y="390"/>
                    <a:pt x="200" y="386"/>
                  </a:cubicBezTo>
                  <a:cubicBezTo>
                    <a:pt x="196" y="384"/>
                    <a:pt x="191" y="388"/>
                    <a:pt x="186" y="387"/>
                  </a:cubicBezTo>
                  <a:cubicBezTo>
                    <a:pt x="182" y="386"/>
                    <a:pt x="176" y="381"/>
                    <a:pt x="172" y="378"/>
                  </a:cubicBezTo>
                  <a:cubicBezTo>
                    <a:pt x="166" y="375"/>
                    <a:pt x="165" y="373"/>
                    <a:pt x="159" y="374"/>
                  </a:cubicBezTo>
                  <a:cubicBezTo>
                    <a:pt x="153" y="375"/>
                    <a:pt x="150" y="376"/>
                    <a:pt x="152" y="383"/>
                  </a:cubicBezTo>
                  <a:cubicBezTo>
                    <a:pt x="154" y="389"/>
                    <a:pt x="131" y="396"/>
                    <a:pt x="126" y="397"/>
                  </a:cubicBezTo>
                  <a:cubicBezTo>
                    <a:pt x="125" y="395"/>
                    <a:pt x="126" y="393"/>
                    <a:pt x="129" y="392"/>
                  </a:cubicBezTo>
                  <a:cubicBezTo>
                    <a:pt x="125" y="391"/>
                    <a:pt x="128" y="380"/>
                    <a:pt x="130" y="378"/>
                  </a:cubicBezTo>
                  <a:cubicBezTo>
                    <a:pt x="136" y="375"/>
                    <a:pt x="139" y="375"/>
                    <a:pt x="145" y="375"/>
                  </a:cubicBezTo>
                  <a:cubicBezTo>
                    <a:pt x="144" y="374"/>
                    <a:pt x="142" y="372"/>
                    <a:pt x="141" y="371"/>
                  </a:cubicBezTo>
                  <a:cubicBezTo>
                    <a:pt x="142" y="370"/>
                    <a:pt x="144" y="369"/>
                    <a:pt x="146" y="367"/>
                  </a:cubicBezTo>
                  <a:cubicBezTo>
                    <a:pt x="136" y="369"/>
                    <a:pt x="131" y="371"/>
                    <a:pt x="123" y="378"/>
                  </a:cubicBezTo>
                  <a:cubicBezTo>
                    <a:pt x="115" y="384"/>
                    <a:pt x="112" y="390"/>
                    <a:pt x="107" y="398"/>
                  </a:cubicBezTo>
                  <a:cubicBezTo>
                    <a:pt x="110" y="399"/>
                    <a:pt x="112" y="400"/>
                    <a:pt x="115" y="400"/>
                  </a:cubicBezTo>
                  <a:cubicBezTo>
                    <a:pt x="107" y="410"/>
                    <a:pt x="100" y="415"/>
                    <a:pt x="91" y="422"/>
                  </a:cubicBezTo>
                  <a:cubicBezTo>
                    <a:pt x="86" y="425"/>
                    <a:pt x="72" y="429"/>
                    <a:pt x="71" y="436"/>
                  </a:cubicBezTo>
                  <a:cubicBezTo>
                    <a:pt x="71" y="442"/>
                    <a:pt x="52" y="446"/>
                    <a:pt x="46" y="447"/>
                  </a:cubicBezTo>
                  <a:cubicBezTo>
                    <a:pt x="44" y="448"/>
                    <a:pt x="42" y="448"/>
                    <a:pt x="39" y="448"/>
                  </a:cubicBezTo>
                  <a:cubicBezTo>
                    <a:pt x="37" y="448"/>
                    <a:pt x="38" y="450"/>
                    <a:pt x="36" y="451"/>
                  </a:cubicBezTo>
                  <a:cubicBezTo>
                    <a:pt x="31" y="454"/>
                    <a:pt x="28" y="455"/>
                    <a:pt x="23" y="454"/>
                  </a:cubicBezTo>
                  <a:cubicBezTo>
                    <a:pt x="28" y="450"/>
                    <a:pt x="32" y="449"/>
                    <a:pt x="38" y="445"/>
                  </a:cubicBezTo>
                  <a:cubicBezTo>
                    <a:pt x="41" y="443"/>
                    <a:pt x="53" y="432"/>
                    <a:pt x="56" y="438"/>
                  </a:cubicBezTo>
                  <a:cubicBezTo>
                    <a:pt x="59" y="434"/>
                    <a:pt x="68" y="423"/>
                    <a:pt x="73" y="427"/>
                  </a:cubicBezTo>
                  <a:cubicBezTo>
                    <a:pt x="71" y="422"/>
                    <a:pt x="80" y="419"/>
                    <a:pt x="81" y="414"/>
                  </a:cubicBezTo>
                  <a:cubicBezTo>
                    <a:pt x="82" y="410"/>
                    <a:pt x="82" y="409"/>
                    <a:pt x="85" y="406"/>
                  </a:cubicBezTo>
                  <a:cubicBezTo>
                    <a:pt x="86" y="404"/>
                    <a:pt x="88" y="403"/>
                    <a:pt x="86" y="400"/>
                  </a:cubicBezTo>
                  <a:cubicBezTo>
                    <a:pt x="80" y="403"/>
                    <a:pt x="74" y="409"/>
                    <a:pt x="67" y="404"/>
                  </a:cubicBezTo>
                  <a:cubicBezTo>
                    <a:pt x="65" y="403"/>
                    <a:pt x="61" y="398"/>
                    <a:pt x="58" y="399"/>
                  </a:cubicBezTo>
                  <a:cubicBezTo>
                    <a:pt x="55" y="400"/>
                    <a:pt x="52" y="402"/>
                    <a:pt x="48" y="403"/>
                  </a:cubicBezTo>
                  <a:cubicBezTo>
                    <a:pt x="47" y="397"/>
                    <a:pt x="46" y="390"/>
                    <a:pt x="45" y="383"/>
                  </a:cubicBezTo>
                  <a:cubicBezTo>
                    <a:pt x="43" y="384"/>
                    <a:pt x="35" y="390"/>
                    <a:pt x="34" y="390"/>
                  </a:cubicBezTo>
                  <a:cubicBezTo>
                    <a:pt x="31" y="387"/>
                    <a:pt x="25" y="384"/>
                    <a:pt x="22" y="380"/>
                  </a:cubicBezTo>
                  <a:cubicBezTo>
                    <a:pt x="20" y="376"/>
                    <a:pt x="20" y="369"/>
                    <a:pt x="19" y="364"/>
                  </a:cubicBezTo>
                  <a:cubicBezTo>
                    <a:pt x="18" y="360"/>
                    <a:pt x="21" y="357"/>
                    <a:pt x="23" y="354"/>
                  </a:cubicBezTo>
                  <a:cubicBezTo>
                    <a:pt x="27" y="348"/>
                    <a:pt x="26" y="346"/>
                    <a:pt x="33" y="347"/>
                  </a:cubicBezTo>
                  <a:cubicBezTo>
                    <a:pt x="39" y="348"/>
                    <a:pt x="39" y="343"/>
                    <a:pt x="44" y="341"/>
                  </a:cubicBezTo>
                  <a:cubicBezTo>
                    <a:pt x="49" y="339"/>
                    <a:pt x="53" y="343"/>
                    <a:pt x="55" y="337"/>
                  </a:cubicBezTo>
                  <a:cubicBezTo>
                    <a:pt x="57" y="332"/>
                    <a:pt x="55" y="331"/>
                    <a:pt x="51" y="327"/>
                  </a:cubicBezTo>
                  <a:cubicBezTo>
                    <a:pt x="53" y="327"/>
                    <a:pt x="54" y="326"/>
                    <a:pt x="56" y="325"/>
                  </a:cubicBezTo>
                  <a:cubicBezTo>
                    <a:pt x="54" y="319"/>
                    <a:pt x="49" y="324"/>
                    <a:pt x="45" y="326"/>
                  </a:cubicBezTo>
                  <a:cubicBezTo>
                    <a:pt x="40" y="329"/>
                    <a:pt x="40" y="326"/>
                    <a:pt x="35" y="326"/>
                  </a:cubicBezTo>
                  <a:cubicBezTo>
                    <a:pt x="26" y="328"/>
                    <a:pt x="16" y="329"/>
                    <a:pt x="11" y="319"/>
                  </a:cubicBezTo>
                  <a:cubicBezTo>
                    <a:pt x="12" y="319"/>
                    <a:pt x="13" y="318"/>
                    <a:pt x="14" y="318"/>
                  </a:cubicBezTo>
                  <a:cubicBezTo>
                    <a:pt x="9" y="316"/>
                    <a:pt x="3" y="315"/>
                    <a:pt x="0" y="311"/>
                  </a:cubicBezTo>
                  <a:cubicBezTo>
                    <a:pt x="7" y="308"/>
                    <a:pt x="12" y="304"/>
                    <a:pt x="19" y="304"/>
                  </a:cubicBezTo>
                  <a:cubicBezTo>
                    <a:pt x="18" y="304"/>
                    <a:pt x="18" y="303"/>
                    <a:pt x="17" y="302"/>
                  </a:cubicBezTo>
                  <a:cubicBezTo>
                    <a:pt x="23" y="299"/>
                    <a:pt x="26" y="298"/>
                    <a:pt x="32" y="298"/>
                  </a:cubicBezTo>
                  <a:cubicBezTo>
                    <a:pt x="32" y="305"/>
                    <a:pt x="38" y="304"/>
                    <a:pt x="43" y="306"/>
                  </a:cubicBezTo>
                  <a:cubicBezTo>
                    <a:pt x="48" y="307"/>
                    <a:pt x="50" y="305"/>
                    <a:pt x="54" y="302"/>
                  </a:cubicBezTo>
                  <a:cubicBezTo>
                    <a:pt x="52" y="301"/>
                    <a:pt x="50" y="300"/>
                    <a:pt x="48" y="299"/>
                  </a:cubicBezTo>
                  <a:cubicBezTo>
                    <a:pt x="49" y="299"/>
                    <a:pt x="50" y="299"/>
                    <a:pt x="51" y="298"/>
                  </a:cubicBezTo>
                  <a:cubicBezTo>
                    <a:pt x="48" y="297"/>
                    <a:pt x="48" y="295"/>
                    <a:pt x="50" y="293"/>
                  </a:cubicBezTo>
                  <a:cubicBezTo>
                    <a:pt x="45" y="292"/>
                    <a:pt x="40" y="292"/>
                    <a:pt x="35" y="290"/>
                  </a:cubicBezTo>
                  <a:cubicBezTo>
                    <a:pt x="31" y="289"/>
                    <a:pt x="31" y="282"/>
                    <a:pt x="27" y="280"/>
                  </a:cubicBezTo>
                  <a:cubicBezTo>
                    <a:pt x="25" y="279"/>
                    <a:pt x="13" y="276"/>
                    <a:pt x="12" y="273"/>
                  </a:cubicBezTo>
                  <a:cubicBezTo>
                    <a:pt x="11" y="272"/>
                    <a:pt x="14" y="266"/>
                    <a:pt x="14" y="265"/>
                  </a:cubicBezTo>
                  <a:cubicBezTo>
                    <a:pt x="15" y="264"/>
                    <a:pt x="17" y="264"/>
                    <a:pt x="18" y="264"/>
                  </a:cubicBezTo>
                  <a:cubicBezTo>
                    <a:pt x="22" y="264"/>
                    <a:pt x="29" y="265"/>
                    <a:pt x="32" y="261"/>
                  </a:cubicBezTo>
                  <a:cubicBezTo>
                    <a:pt x="35" y="257"/>
                    <a:pt x="38" y="252"/>
                    <a:pt x="42" y="248"/>
                  </a:cubicBezTo>
                  <a:cubicBezTo>
                    <a:pt x="49" y="242"/>
                    <a:pt x="58" y="238"/>
                    <a:pt x="67" y="236"/>
                  </a:cubicBezTo>
                  <a:cubicBezTo>
                    <a:pt x="73" y="235"/>
                    <a:pt x="78" y="235"/>
                    <a:pt x="82" y="232"/>
                  </a:cubicBezTo>
                  <a:cubicBezTo>
                    <a:pt x="89" y="226"/>
                    <a:pt x="89" y="226"/>
                    <a:pt x="96" y="230"/>
                  </a:cubicBezTo>
                  <a:cubicBezTo>
                    <a:pt x="102" y="234"/>
                    <a:pt x="120" y="229"/>
                    <a:pt x="123" y="237"/>
                  </a:cubicBezTo>
                  <a:cubicBezTo>
                    <a:pt x="125" y="242"/>
                    <a:pt x="144" y="242"/>
                    <a:pt x="150" y="243"/>
                  </a:cubicBezTo>
                  <a:cubicBezTo>
                    <a:pt x="159" y="244"/>
                    <a:pt x="169" y="245"/>
                    <a:pt x="178" y="247"/>
                  </a:cubicBezTo>
                  <a:cubicBezTo>
                    <a:pt x="192" y="249"/>
                    <a:pt x="206" y="252"/>
                    <a:pt x="220" y="254"/>
                  </a:cubicBezTo>
                  <a:cubicBezTo>
                    <a:pt x="229" y="256"/>
                    <a:pt x="237" y="261"/>
                    <a:pt x="246" y="265"/>
                  </a:cubicBezTo>
                  <a:cubicBezTo>
                    <a:pt x="247" y="265"/>
                    <a:pt x="257" y="254"/>
                    <a:pt x="258" y="252"/>
                  </a:cubicBezTo>
                  <a:cubicBezTo>
                    <a:pt x="261" y="249"/>
                    <a:pt x="266" y="257"/>
                    <a:pt x="269" y="256"/>
                  </a:cubicBezTo>
                  <a:cubicBezTo>
                    <a:pt x="274" y="254"/>
                    <a:pt x="296" y="240"/>
                    <a:pt x="299" y="246"/>
                  </a:cubicBezTo>
                  <a:cubicBezTo>
                    <a:pt x="291" y="250"/>
                    <a:pt x="283" y="254"/>
                    <a:pt x="275" y="258"/>
                  </a:cubicBezTo>
                  <a:cubicBezTo>
                    <a:pt x="281" y="263"/>
                    <a:pt x="302" y="245"/>
                    <a:pt x="303" y="252"/>
                  </a:cubicBezTo>
                  <a:cubicBezTo>
                    <a:pt x="306" y="249"/>
                    <a:pt x="308" y="247"/>
                    <a:pt x="311" y="244"/>
                  </a:cubicBezTo>
                  <a:cubicBezTo>
                    <a:pt x="312" y="242"/>
                    <a:pt x="308" y="241"/>
                    <a:pt x="311" y="238"/>
                  </a:cubicBezTo>
                  <a:cubicBezTo>
                    <a:pt x="317" y="245"/>
                    <a:pt x="323" y="252"/>
                    <a:pt x="330" y="258"/>
                  </a:cubicBezTo>
                  <a:cubicBezTo>
                    <a:pt x="332" y="251"/>
                    <a:pt x="333" y="249"/>
                    <a:pt x="338" y="245"/>
                  </a:cubicBezTo>
                  <a:cubicBezTo>
                    <a:pt x="341" y="248"/>
                    <a:pt x="336" y="249"/>
                    <a:pt x="340" y="252"/>
                  </a:cubicBezTo>
                  <a:cubicBezTo>
                    <a:pt x="342" y="253"/>
                    <a:pt x="339" y="256"/>
                    <a:pt x="338" y="257"/>
                  </a:cubicBezTo>
                  <a:cubicBezTo>
                    <a:pt x="341" y="257"/>
                    <a:pt x="346" y="257"/>
                    <a:pt x="348" y="255"/>
                  </a:cubicBezTo>
                  <a:cubicBezTo>
                    <a:pt x="349" y="254"/>
                    <a:pt x="347" y="251"/>
                    <a:pt x="349" y="251"/>
                  </a:cubicBezTo>
                  <a:cubicBezTo>
                    <a:pt x="350" y="250"/>
                    <a:pt x="352" y="250"/>
                    <a:pt x="353" y="250"/>
                  </a:cubicBezTo>
                  <a:cubicBezTo>
                    <a:pt x="358" y="249"/>
                    <a:pt x="366" y="254"/>
                    <a:pt x="371" y="257"/>
                  </a:cubicBezTo>
                  <a:cubicBezTo>
                    <a:pt x="381" y="261"/>
                    <a:pt x="392" y="263"/>
                    <a:pt x="403" y="265"/>
                  </a:cubicBezTo>
                  <a:cubicBezTo>
                    <a:pt x="403" y="265"/>
                    <a:pt x="402" y="264"/>
                    <a:pt x="402" y="263"/>
                  </a:cubicBezTo>
                  <a:cubicBezTo>
                    <a:pt x="409" y="263"/>
                    <a:pt x="413" y="267"/>
                    <a:pt x="419" y="270"/>
                  </a:cubicBezTo>
                  <a:cubicBezTo>
                    <a:pt x="423" y="274"/>
                    <a:pt x="410" y="278"/>
                    <a:pt x="409" y="279"/>
                  </a:cubicBezTo>
                  <a:cubicBezTo>
                    <a:pt x="413" y="280"/>
                    <a:pt x="418" y="282"/>
                    <a:pt x="423" y="282"/>
                  </a:cubicBezTo>
                  <a:cubicBezTo>
                    <a:pt x="430" y="281"/>
                    <a:pt x="438" y="281"/>
                    <a:pt x="446" y="280"/>
                  </a:cubicBezTo>
                  <a:cubicBezTo>
                    <a:pt x="449" y="280"/>
                    <a:pt x="456" y="279"/>
                    <a:pt x="458" y="283"/>
                  </a:cubicBezTo>
                  <a:cubicBezTo>
                    <a:pt x="462" y="288"/>
                    <a:pt x="465" y="293"/>
                    <a:pt x="469" y="299"/>
                  </a:cubicBezTo>
                  <a:cubicBezTo>
                    <a:pt x="468" y="296"/>
                    <a:pt x="468" y="294"/>
                    <a:pt x="467" y="292"/>
                  </a:cubicBezTo>
                  <a:cubicBezTo>
                    <a:pt x="467" y="290"/>
                    <a:pt x="468" y="289"/>
                    <a:pt x="468" y="288"/>
                  </a:cubicBezTo>
                  <a:cubicBezTo>
                    <a:pt x="467" y="282"/>
                    <a:pt x="465" y="283"/>
                    <a:pt x="468" y="278"/>
                  </a:cubicBezTo>
                  <a:cubicBezTo>
                    <a:pt x="470" y="275"/>
                    <a:pt x="486" y="274"/>
                    <a:pt x="482" y="269"/>
                  </a:cubicBezTo>
                  <a:cubicBezTo>
                    <a:pt x="475" y="272"/>
                    <a:pt x="469" y="274"/>
                    <a:pt x="461" y="274"/>
                  </a:cubicBezTo>
                  <a:cubicBezTo>
                    <a:pt x="463" y="267"/>
                    <a:pt x="465" y="268"/>
                    <a:pt x="472" y="266"/>
                  </a:cubicBezTo>
                  <a:cubicBezTo>
                    <a:pt x="478" y="263"/>
                    <a:pt x="479" y="263"/>
                    <a:pt x="485" y="266"/>
                  </a:cubicBezTo>
                  <a:cubicBezTo>
                    <a:pt x="487" y="267"/>
                    <a:pt x="488" y="271"/>
                    <a:pt x="489" y="273"/>
                  </a:cubicBezTo>
                  <a:cubicBezTo>
                    <a:pt x="490" y="275"/>
                    <a:pt x="492" y="275"/>
                    <a:pt x="494" y="276"/>
                  </a:cubicBezTo>
                  <a:cubicBezTo>
                    <a:pt x="499" y="277"/>
                    <a:pt x="504" y="278"/>
                    <a:pt x="509" y="280"/>
                  </a:cubicBezTo>
                  <a:cubicBezTo>
                    <a:pt x="513" y="282"/>
                    <a:pt x="535" y="284"/>
                    <a:pt x="536" y="281"/>
                  </a:cubicBezTo>
                  <a:cubicBezTo>
                    <a:pt x="537" y="275"/>
                    <a:pt x="538" y="272"/>
                    <a:pt x="545" y="272"/>
                  </a:cubicBezTo>
                  <a:cubicBezTo>
                    <a:pt x="549" y="272"/>
                    <a:pt x="554" y="274"/>
                    <a:pt x="558" y="275"/>
                  </a:cubicBezTo>
                  <a:cubicBezTo>
                    <a:pt x="558" y="277"/>
                    <a:pt x="555" y="284"/>
                    <a:pt x="556" y="285"/>
                  </a:cubicBezTo>
                  <a:cubicBezTo>
                    <a:pt x="556" y="287"/>
                    <a:pt x="562" y="290"/>
                    <a:pt x="564" y="291"/>
                  </a:cubicBezTo>
                  <a:cubicBezTo>
                    <a:pt x="562" y="284"/>
                    <a:pt x="559" y="278"/>
                    <a:pt x="568" y="276"/>
                  </a:cubicBezTo>
                  <a:cubicBezTo>
                    <a:pt x="572" y="276"/>
                    <a:pt x="574" y="273"/>
                    <a:pt x="576" y="270"/>
                  </a:cubicBezTo>
                  <a:cubicBezTo>
                    <a:pt x="578" y="268"/>
                    <a:pt x="577" y="266"/>
                    <a:pt x="577" y="263"/>
                  </a:cubicBezTo>
                  <a:cubicBezTo>
                    <a:pt x="574" y="264"/>
                    <a:pt x="572" y="265"/>
                    <a:pt x="570" y="266"/>
                  </a:cubicBezTo>
                  <a:cubicBezTo>
                    <a:pt x="569" y="259"/>
                    <a:pt x="574" y="258"/>
                    <a:pt x="579" y="258"/>
                  </a:cubicBezTo>
                  <a:cubicBezTo>
                    <a:pt x="579" y="252"/>
                    <a:pt x="574" y="256"/>
                    <a:pt x="570" y="255"/>
                  </a:cubicBezTo>
                  <a:cubicBezTo>
                    <a:pt x="568" y="254"/>
                    <a:pt x="558" y="252"/>
                    <a:pt x="557" y="249"/>
                  </a:cubicBezTo>
                  <a:cubicBezTo>
                    <a:pt x="555" y="243"/>
                    <a:pt x="555" y="239"/>
                    <a:pt x="555" y="233"/>
                  </a:cubicBezTo>
                  <a:cubicBezTo>
                    <a:pt x="555" y="226"/>
                    <a:pt x="558" y="225"/>
                    <a:pt x="563" y="227"/>
                  </a:cubicBezTo>
                  <a:cubicBezTo>
                    <a:pt x="564" y="224"/>
                    <a:pt x="562" y="223"/>
                    <a:pt x="559" y="223"/>
                  </a:cubicBezTo>
                  <a:cubicBezTo>
                    <a:pt x="564" y="220"/>
                    <a:pt x="564" y="221"/>
                    <a:pt x="564" y="215"/>
                  </a:cubicBezTo>
                  <a:cubicBezTo>
                    <a:pt x="564" y="209"/>
                    <a:pt x="564" y="207"/>
                    <a:pt x="562" y="203"/>
                  </a:cubicBezTo>
                  <a:cubicBezTo>
                    <a:pt x="560" y="199"/>
                    <a:pt x="561" y="194"/>
                    <a:pt x="561" y="191"/>
                  </a:cubicBezTo>
                  <a:cubicBezTo>
                    <a:pt x="562" y="187"/>
                    <a:pt x="567" y="189"/>
                    <a:pt x="569" y="189"/>
                  </a:cubicBezTo>
                  <a:cubicBezTo>
                    <a:pt x="560" y="180"/>
                    <a:pt x="575" y="182"/>
                    <a:pt x="581" y="182"/>
                  </a:cubicBezTo>
                  <a:cubicBezTo>
                    <a:pt x="590" y="182"/>
                    <a:pt x="595" y="183"/>
                    <a:pt x="603" y="185"/>
                  </a:cubicBezTo>
                  <a:cubicBezTo>
                    <a:pt x="600" y="190"/>
                    <a:pt x="595" y="201"/>
                    <a:pt x="591" y="204"/>
                  </a:cubicBezTo>
                  <a:cubicBezTo>
                    <a:pt x="586" y="206"/>
                    <a:pt x="576" y="204"/>
                    <a:pt x="572" y="204"/>
                  </a:cubicBezTo>
                  <a:cubicBezTo>
                    <a:pt x="586" y="206"/>
                    <a:pt x="570" y="215"/>
                    <a:pt x="570" y="220"/>
                  </a:cubicBezTo>
                  <a:cubicBezTo>
                    <a:pt x="578" y="219"/>
                    <a:pt x="582" y="225"/>
                    <a:pt x="583" y="232"/>
                  </a:cubicBezTo>
                  <a:cubicBezTo>
                    <a:pt x="584" y="236"/>
                    <a:pt x="591" y="242"/>
                    <a:pt x="594" y="245"/>
                  </a:cubicBezTo>
                  <a:cubicBezTo>
                    <a:pt x="590" y="247"/>
                    <a:pt x="587" y="250"/>
                    <a:pt x="583" y="252"/>
                  </a:cubicBezTo>
                  <a:cubicBezTo>
                    <a:pt x="587" y="253"/>
                    <a:pt x="590" y="256"/>
                    <a:pt x="593" y="254"/>
                  </a:cubicBezTo>
                  <a:cubicBezTo>
                    <a:pt x="596" y="251"/>
                    <a:pt x="599" y="254"/>
                    <a:pt x="603" y="256"/>
                  </a:cubicBezTo>
                  <a:cubicBezTo>
                    <a:pt x="601" y="257"/>
                    <a:pt x="599" y="258"/>
                    <a:pt x="597" y="259"/>
                  </a:cubicBezTo>
                  <a:cubicBezTo>
                    <a:pt x="601" y="262"/>
                    <a:pt x="603" y="262"/>
                    <a:pt x="602" y="267"/>
                  </a:cubicBezTo>
                  <a:cubicBezTo>
                    <a:pt x="600" y="271"/>
                    <a:pt x="600" y="272"/>
                    <a:pt x="604" y="275"/>
                  </a:cubicBezTo>
                  <a:cubicBezTo>
                    <a:pt x="606" y="271"/>
                    <a:pt x="608" y="270"/>
                    <a:pt x="608" y="265"/>
                  </a:cubicBezTo>
                  <a:cubicBezTo>
                    <a:pt x="608" y="264"/>
                    <a:pt x="609" y="257"/>
                    <a:pt x="612" y="259"/>
                  </a:cubicBezTo>
                  <a:cubicBezTo>
                    <a:pt x="614" y="260"/>
                    <a:pt x="621" y="262"/>
                    <a:pt x="621" y="265"/>
                  </a:cubicBezTo>
                  <a:cubicBezTo>
                    <a:pt x="622" y="269"/>
                    <a:pt x="625" y="273"/>
                    <a:pt x="620" y="275"/>
                  </a:cubicBezTo>
                  <a:cubicBezTo>
                    <a:pt x="620" y="274"/>
                    <a:pt x="619" y="273"/>
                    <a:pt x="619" y="272"/>
                  </a:cubicBezTo>
                  <a:cubicBezTo>
                    <a:pt x="609" y="277"/>
                    <a:pt x="631" y="297"/>
                    <a:pt x="632" y="286"/>
                  </a:cubicBezTo>
                  <a:cubicBezTo>
                    <a:pt x="633" y="283"/>
                    <a:pt x="632" y="282"/>
                    <a:pt x="634" y="280"/>
                  </a:cubicBezTo>
                  <a:cubicBezTo>
                    <a:pt x="635" y="279"/>
                    <a:pt x="639" y="277"/>
                    <a:pt x="639" y="275"/>
                  </a:cubicBezTo>
                  <a:cubicBezTo>
                    <a:pt x="639" y="267"/>
                    <a:pt x="639" y="268"/>
                    <a:pt x="646" y="265"/>
                  </a:cubicBezTo>
                  <a:cubicBezTo>
                    <a:pt x="643" y="260"/>
                    <a:pt x="640" y="258"/>
                    <a:pt x="641" y="253"/>
                  </a:cubicBezTo>
                  <a:cubicBezTo>
                    <a:pt x="642" y="248"/>
                    <a:pt x="645" y="250"/>
                    <a:pt x="650" y="250"/>
                  </a:cubicBezTo>
                  <a:cubicBezTo>
                    <a:pt x="652" y="251"/>
                    <a:pt x="660" y="251"/>
                    <a:pt x="662" y="253"/>
                  </a:cubicBezTo>
                  <a:cubicBezTo>
                    <a:pt x="666" y="257"/>
                    <a:pt x="667" y="258"/>
                    <a:pt x="673" y="259"/>
                  </a:cubicBezTo>
                  <a:cubicBezTo>
                    <a:pt x="671" y="263"/>
                    <a:pt x="674" y="266"/>
                    <a:pt x="672" y="269"/>
                  </a:cubicBezTo>
                  <a:cubicBezTo>
                    <a:pt x="670" y="271"/>
                    <a:pt x="665" y="270"/>
                    <a:pt x="663" y="270"/>
                  </a:cubicBezTo>
                  <a:cubicBezTo>
                    <a:pt x="665" y="275"/>
                    <a:pt x="666" y="279"/>
                    <a:pt x="669" y="282"/>
                  </a:cubicBezTo>
                  <a:cubicBezTo>
                    <a:pt x="673" y="285"/>
                    <a:pt x="675" y="288"/>
                    <a:pt x="671" y="293"/>
                  </a:cubicBezTo>
                  <a:cubicBezTo>
                    <a:pt x="668" y="296"/>
                    <a:pt x="662" y="298"/>
                    <a:pt x="659" y="300"/>
                  </a:cubicBezTo>
                  <a:cubicBezTo>
                    <a:pt x="655" y="302"/>
                    <a:pt x="653" y="298"/>
                    <a:pt x="650" y="295"/>
                  </a:cubicBezTo>
                  <a:cubicBezTo>
                    <a:pt x="652" y="298"/>
                    <a:pt x="653" y="301"/>
                    <a:pt x="654" y="304"/>
                  </a:cubicBezTo>
                  <a:cubicBezTo>
                    <a:pt x="652" y="303"/>
                    <a:pt x="650" y="302"/>
                    <a:pt x="648" y="301"/>
                  </a:cubicBezTo>
                  <a:cubicBezTo>
                    <a:pt x="648" y="302"/>
                    <a:pt x="648" y="303"/>
                    <a:pt x="649" y="304"/>
                  </a:cubicBezTo>
                  <a:cubicBezTo>
                    <a:pt x="646" y="303"/>
                    <a:pt x="644" y="303"/>
                    <a:pt x="642" y="302"/>
                  </a:cubicBezTo>
                  <a:cubicBezTo>
                    <a:pt x="641" y="302"/>
                    <a:pt x="642" y="298"/>
                    <a:pt x="640" y="298"/>
                  </a:cubicBezTo>
                  <a:cubicBezTo>
                    <a:pt x="637" y="298"/>
                    <a:pt x="633" y="297"/>
                    <a:pt x="631" y="301"/>
                  </a:cubicBezTo>
                  <a:cubicBezTo>
                    <a:pt x="633" y="302"/>
                    <a:pt x="635" y="303"/>
                    <a:pt x="637" y="304"/>
                  </a:cubicBezTo>
                  <a:cubicBezTo>
                    <a:pt x="635" y="308"/>
                    <a:pt x="633" y="312"/>
                    <a:pt x="630" y="313"/>
                  </a:cubicBezTo>
                  <a:cubicBezTo>
                    <a:pt x="625" y="316"/>
                    <a:pt x="623" y="314"/>
                    <a:pt x="618" y="311"/>
                  </a:cubicBezTo>
                  <a:cubicBezTo>
                    <a:pt x="610" y="307"/>
                    <a:pt x="604" y="308"/>
                    <a:pt x="595" y="307"/>
                  </a:cubicBezTo>
                  <a:cubicBezTo>
                    <a:pt x="601" y="310"/>
                    <a:pt x="607" y="313"/>
                    <a:pt x="613" y="316"/>
                  </a:cubicBezTo>
                  <a:cubicBezTo>
                    <a:pt x="617" y="318"/>
                    <a:pt x="624" y="318"/>
                    <a:pt x="629" y="318"/>
                  </a:cubicBezTo>
                  <a:cubicBezTo>
                    <a:pt x="627" y="321"/>
                    <a:pt x="624" y="330"/>
                    <a:pt x="621" y="332"/>
                  </a:cubicBezTo>
                  <a:cubicBezTo>
                    <a:pt x="619" y="333"/>
                    <a:pt x="617" y="335"/>
                    <a:pt x="615" y="334"/>
                  </a:cubicBezTo>
                  <a:cubicBezTo>
                    <a:pt x="612" y="334"/>
                    <a:pt x="610" y="333"/>
                    <a:pt x="608" y="335"/>
                  </a:cubicBezTo>
                  <a:cubicBezTo>
                    <a:pt x="601" y="339"/>
                    <a:pt x="600" y="340"/>
                    <a:pt x="593" y="337"/>
                  </a:cubicBezTo>
                  <a:cubicBezTo>
                    <a:pt x="588" y="336"/>
                    <a:pt x="584" y="335"/>
                    <a:pt x="579" y="334"/>
                  </a:cubicBezTo>
                  <a:cubicBezTo>
                    <a:pt x="582" y="335"/>
                    <a:pt x="585" y="336"/>
                    <a:pt x="588" y="338"/>
                  </a:cubicBezTo>
                  <a:cubicBezTo>
                    <a:pt x="588" y="339"/>
                    <a:pt x="587" y="339"/>
                    <a:pt x="586" y="340"/>
                  </a:cubicBezTo>
                  <a:cubicBezTo>
                    <a:pt x="591" y="339"/>
                    <a:pt x="592" y="339"/>
                    <a:pt x="597" y="341"/>
                  </a:cubicBezTo>
                  <a:cubicBezTo>
                    <a:pt x="599" y="343"/>
                    <a:pt x="603" y="346"/>
                    <a:pt x="599" y="348"/>
                  </a:cubicBezTo>
                  <a:cubicBezTo>
                    <a:pt x="595" y="350"/>
                    <a:pt x="593" y="350"/>
                    <a:pt x="588" y="350"/>
                  </a:cubicBezTo>
                  <a:cubicBezTo>
                    <a:pt x="586" y="350"/>
                    <a:pt x="584" y="355"/>
                    <a:pt x="583" y="356"/>
                  </a:cubicBezTo>
                  <a:cubicBezTo>
                    <a:pt x="579" y="362"/>
                    <a:pt x="573" y="369"/>
                    <a:pt x="572" y="376"/>
                  </a:cubicBezTo>
                  <a:cubicBezTo>
                    <a:pt x="570" y="384"/>
                    <a:pt x="569" y="392"/>
                    <a:pt x="567" y="400"/>
                  </a:cubicBezTo>
                  <a:cubicBezTo>
                    <a:pt x="570" y="401"/>
                    <a:pt x="577" y="401"/>
                    <a:pt x="580" y="403"/>
                  </a:cubicBezTo>
                  <a:cubicBezTo>
                    <a:pt x="582" y="406"/>
                    <a:pt x="584" y="415"/>
                    <a:pt x="585" y="419"/>
                  </a:cubicBezTo>
                  <a:cubicBezTo>
                    <a:pt x="588" y="426"/>
                    <a:pt x="589" y="423"/>
                    <a:pt x="596" y="422"/>
                  </a:cubicBezTo>
                  <a:cubicBezTo>
                    <a:pt x="599" y="421"/>
                    <a:pt x="603" y="423"/>
                    <a:pt x="606" y="424"/>
                  </a:cubicBezTo>
                  <a:cubicBezTo>
                    <a:pt x="615" y="428"/>
                    <a:pt x="622" y="431"/>
                    <a:pt x="631" y="437"/>
                  </a:cubicBezTo>
                  <a:cubicBezTo>
                    <a:pt x="633" y="439"/>
                    <a:pt x="638" y="444"/>
                    <a:pt x="642" y="445"/>
                  </a:cubicBezTo>
                  <a:cubicBezTo>
                    <a:pt x="646" y="445"/>
                    <a:pt x="651" y="446"/>
                    <a:pt x="656" y="446"/>
                  </a:cubicBezTo>
                  <a:cubicBezTo>
                    <a:pt x="657" y="447"/>
                    <a:pt x="666" y="446"/>
                    <a:pt x="666" y="448"/>
                  </a:cubicBezTo>
                  <a:cubicBezTo>
                    <a:pt x="666" y="455"/>
                    <a:pt x="666" y="461"/>
                    <a:pt x="666" y="468"/>
                  </a:cubicBezTo>
                  <a:cubicBezTo>
                    <a:pt x="665" y="477"/>
                    <a:pt x="674" y="484"/>
                    <a:pt x="680" y="491"/>
                  </a:cubicBezTo>
                  <a:cubicBezTo>
                    <a:pt x="685" y="497"/>
                    <a:pt x="696" y="485"/>
                    <a:pt x="695" y="480"/>
                  </a:cubicBezTo>
                  <a:cubicBezTo>
                    <a:pt x="694" y="474"/>
                    <a:pt x="693" y="468"/>
                    <a:pt x="692" y="462"/>
                  </a:cubicBezTo>
                  <a:cubicBezTo>
                    <a:pt x="692" y="459"/>
                    <a:pt x="687" y="455"/>
                    <a:pt x="686" y="452"/>
                  </a:cubicBezTo>
                  <a:cubicBezTo>
                    <a:pt x="692" y="448"/>
                    <a:pt x="703" y="444"/>
                    <a:pt x="707" y="439"/>
                  </a:cubicBezTo>
                  <a:cubicBezTo>
                    <a:pt x="710" y="433"/>
                    <a:pt x="711" y="419"/>
                    <a:pt x="707" y="415"/>
                  </a:cubicBezTo>
                  <a:cubicBezTo>
                    <a:pt x="703" y="412"/>
                    <a:pt x="700" y="409"/>
                    <a:pt x="698" y="405"/>
                  </a:cubicBezTo>
                  <a:cubicBezTo>
                    <a:pt x="694" y="400"/>
                    <a:pt x="693" y="401"/>
                    <a:pt x="697" y="397"/>
                  </a:cubicBezTo>
                  <a:cubicBezTo>
                    <a:pt x="702" y="392"/>
                    <a:pt x="703" y="393"/>
                    <a:pt x="701" y="386"/>
                  </a:cubicBezTo>
                  <a:cubicBezTo>
                    <a:pt x="700" y="382"/>
                    <a:pt x="698" y="378"/>
                    <a:pt x="699" y="374"/>
                  </a:cubicBezTo>
                  <a:cubicBezTo>
                    <a:pt x="701" y="368"/>
                    <a:pt x="701" y="366"/>
                    <a:pt x="699" y="360"/>
                  </a:cubicBezTo>
                  <a:cubicBezTo>
                    <a:pt x="698" y="356"/>
                    <a:pt x="700" y="354"/>
                    <a:pt x="705" y="354"/>
                  </a:cubicBezTo>
                  <a:cubicBezTo>
                    <a:pt x="713" y="353"/>
                    <a:pt x="720" y="359"/>
                    <a:pt x="727" y="356"/>
                  </a:cubicBezTo>
                  <a:cubicBezTo>
                    <a:pt x="732" y="354"/>
                    <a:pt x="734" y="356"/>
                    <a:pt x="738" y="359"/>
                  </a:cubicBezTo>
                  <a:cubicBezTo>
                    <a:pt x="740" y="361"/>
                    <a:pt x="746" y="364"/>
                    <a:pt x="747" y="366"/>
                  </a:cubicBezTo>
                  <a:cubicBezTo>
                    <a:pt x="748" y="371"/>
                    <a:pt x="750" y="374"/>
                    <a:pt x="755" y="373"/>
                  </a:cubicBezTo>
                  <a:cubicBezTo>
                    <a:pt x="759" y="373"/>
                    <a:pt x="762" y="375"/>
                    <a:pt x="765" y="376"/>
                  </a:cubicBezTo>
                  <a:cubicBezTo>
                    <a:pt x="763" y="380"/>
                    <a:pt x="762" y="381"/>
                    <a:pt x="763" y="385"/>
                  </a:cubicBezTo>
                  <a:cubicBezTo>
                    <a:pt x="763" y="388"/>
                    <a:pt x="764" y="392"/>
                    <a:pt x="763" y="395"/>
                  </a:cubicBezTo>
                  <a:cubicBezTo>
                    <a:pt x="764" y="395"/>
                    <a:pt x="765" y="396"/>
                    <a:pt x="766" y="395"/>
                  </a:cubicBezTo>
                  <a:cubicBezTo>
                    <a:pt x="764" y="398"/>
                    <a:pt x="759" y="402"/>
                    <a:pt x="762" y="404"/>
                  </a:cubicBezTo>
                  <a:cubicBezTo>
                    <a:pt x="767" y="389"/>
                    <a:pt x="785" y="422"/>
                    <a:pt x="788" y="402"/>
                  </a:cubicBezTo>
                  <a:cubicBezTo>
                    <a:pt x="789" y="403"/>
                    <a:pt x="791" y="403"/>
                    <a:pt x="791" y="404"/>
                  </a:cubicBezTo>
                  <a:cubicBezTo>
                    <a:pt x="793" y="399"/>
                    <a:pt x="797" y="395"/>
                    <a:pt x="796" y="391"/>
                  </a:cubicBezTo>
                  <a:cubicBezTo>
                    <a:pt x="795" y="387"/>
                    <a:pt x="800" y="381"/>
                    <a:pt x="803" y="381"/>
                  </a:cubicBezTo>
                  <a:cubicBezTo>
                    <a:pt x="803" y="383"/>
                    <a:pt x="803" y="385"/>
                    <a:pt x="802" y="387"/>
                  </a:cubicBezTo>
                  <a:cubicBezTo>
                    <a:pt x="810" y="387"/>
                    <a:pt x="815" y="403"/>
                    <a:pt x="819" y="409"/>
                  </a:cubicBezTo>
                  <a:cubicBezTo>
                    <a:pt x="821" y="413"/>
                    <a:pt x="827" y="420"/>
                    <a:pt x="828" y="424"/>
                  </a:cubicBezTo>
                  <a:cubicBezTo>
                    <a:pt x="828" y="426"/>
                    <a:pt x="824" y="429"/>
                    <a:pt x="824" y="432"/>
                  </a:cubicBezTo>
                  <a:cubicBezTo>
                    <a:pt x="824" y="433"/>
                    <a:pt x="828" y="435"/>
                    <a:pt x="829" y="435"/>
                  </a:cubicBezTo>
                  <a:cubicBezTo>
                    <a:pt x="831" y="437"/>
                    <a:pt x="834" y="439"/>
                    <a:pt x="835" y="441"/>
                  </a:cubicBezTo>
                  <a:cubicBezTo>
                    <a:pt x="837" y="443"/>
                    <a:pt x="834" y="445"/>
                    <a:pt x="838" y="446"/>
                  </a:cubicBezTo>
                  <a:cubicBezTo>
                    <a:pt x="844" y="446"/>
                    <a:pt x="846" y="446"/>
                    <a:pt x="851" y="449"/>
                  </a:cubicBezTo>
                  <a:cubicBezTo>
                    <a:pt x="854" y="452"/>
                    <a:pt x="861" y="455"/>
                    <a:pt x="854" y="456"/>
                  </a:cubicBezTo>
                  <a:cubicBezTo>
                    <a:pt x="850" y="457"/>
                    <a:pt x="846" y="458"/>
                    <a:pt x="842" y="460"/>
                  </a:cubicBezTo>
                  <a:cubicBezTo>
                    <a:pt x="844" y="461"/>
                    <a:pt x="847" y="459"/>
                    <a:pt x="850" y="458"/>
                  </a:cubicBezTo>
                  <a:cubicBezTo>
                    <a:pt x="848" y="461"/>
                    <a:pt x="842" y="462"/>
                    <a:pt x="839" y="463"/>
                  </a:cubicBezTo>
                  <a:cubicBezTo>
                    <a:pt x="836" y="464"/>
                    <a:pt x="837" y="470"/>
                    <a:pt x="839" y="468"/>
                  </a:cubicBezTo>
                  <a:cubicBezTo>
                    <a:pt x="840" y="466"/>
                    <a:pt x="841" y="466"/>
                    <a:pt x="843" y="465"/>
                  </a:cubicBezTo>
                  <a:cubicBezTo>
                    <a:pt x="845" y="464"/>
                    <a:pt x="845" y="463"/>
                    <a:pt x="846" y="462"/>
                  </a:cubicBezTo>
                  <a:cubicBezTo>
                    <a:pt x="849" y="461"/>
                    <a:pt x="852" y="460"/>
                    <a:pt x="855" y="460"/>
                  </a:cubicBezTo>
                  <a:cubicBezTo>
                    <a:pt x="853" y="459"/>
                    <a:pt x="853" y="459"/>
                    <a:pt x="852" y="458"/>
                  </a:cubicBezTo>
                  <a:cubicBezTo>
                    <a:pt x="854" y="458"/>
                    <a:pt x="859" y="458"/>
                    <a:pt x="860" y="461"/>
                  </a:cubicBezTo>
                  <a:cubicBezTo>
                    <a:pt x="861" y="464"/>
                    <a:pt x="857" y="464"/>
                    <a:pt x="859" y="467"/>
                  </a:cubicBezTo>
                  <a:cubicBezTo>
                    <a:pt x="862" y="462"/>
                    <a:pt x="865" y="464"/>
                    <a:pt x="869" y="466"/>
                  </a:cubicBezTo>
                  <a:cubicBezTo>
                    <a:pt x="873" y="467"/>
                    <a:pt x="870" y="473"/>
                    <a:pt x="869" y="475"/>
                  </a:cubicBezTo>
                  <a:cubicBezTo>
                    <a:pt x="868" y="479"/>
                    <a:pt x="872" y="480"/>
                    <a:pt x="869" y="485"/>
                  </a:cubicBezTo>
                  <a:cubicBezTo>
                    <a:pt x="868" y="486"/>
                    <a:pt x="862" y="490"/>
                    <a:pt x="860" y="490"/>
                  </a:cubicBezTo>
                  <a:cubicBezTo>
                    <a:pt x="857" y="491"/>
                    <a:pt x="854" y="490"/>
                    <a:pt x="850" y="492"/>
                  </a:cubicBezTo>
                  <a:cubicBezTo>
                    <a:pt x="846" y="493"/>
                    <a:pt x="845" y="495"/>
                    <a:pt x="842" y="498"/>
                  </a:cubicBezTo>
                  <a:cubicBezTo>
                    <a:pt x="837" y="504"/>
                    <a:pt x="832" y="505"/>
                    <a:pt x="824" y="504"/>
                  </a:cubicBezTo>
                  <a:cubicBezTo>
                    <a:pt x="815" y="503"/>
                    <a:pt x="808" y="503"/>
                    <a:pt x="799" y="504"/>
                  </a:cubicBezTo>
                  <a:cubicBezTo>
                    <a:pt x="792" y="504"/>
                    <a:pt x="784" y="502"/>
                    <a:pt x="782" y="511"/>
                  </a:cubicBezTo>
                  <a:cubicBezTo>
                    <a:pt x="782" y="514"/>
                    <a:pt x="775" y="515"/>
                    <a:pt x="773" y="516"/>
                  </a:cubicBezTo>
                  <a:cubicBezTo>
                    <a:pt x="769" y="518"/>
                    <a:pt x="767" y="523"/>
                    <a:pt x="764" y="525"/>
                  </a:cubicBezTo>
                  <a:cubicBezTo>
                    <a:pt x="759" y="531"/>
                    <a:pt x="756" y="537"/>
                    <a:pt x="751" y="541"/>
                  </a:cubicBezTo>
                  <a:cubicBezTo>
                    <a:pt x="761" y="537"/>
                    <a:pt x="766" y="526"/>
                    <a:pt x="776" y="521"/>
                  </a:cubicBezTo>
                  <a:cubicBezTo>
                    <a:pt x="783" y="518"/>
                    <a:pt x="801" y="508"/>
                    <a:pt x="806" y="520"/>
                  </a:cubicBezTo>
                  <a:cubicBezTo>
                    <a:pt x="805" y="519"/>
                    <a:pt x="804" y="519"/>
                    <a:pt x="803" y="519"/>
                  </a:cubicBezTo>
                  <a:cubicBezTo>
                    <a:pt x="808" y="522"/>
                    <a:pt x="802" y="525"/>
                    <a:pt x="799" y="527"/>
                  </a:cubicBezTo>
                  <a:cubicBezTo>
                    <a:pt x="796" y="530"/>
                    <a:pt x="793" y="525"/>
                    <a:pt x="789" y="527"/>
                  </a:cubicBezTo>
                  <a:cubicBezTo>
                    <a:pt x="791" y="528"/>
                    <a:pt x="795" y="532"/>
                    <a:pt x="795" y="532"/>
                  </a:cubicBezTo>
                  <a:cubicBezTo>
                    <a:pt x="797" y="531"/>
                    <a:pt x="799" y="530"/>
                    <a:pt x="802" y="531"/>
                  </a:cubicBezTo>
                  <a:cubicBezTo>
                    <a:pt x="801" y="534"/>
                    <a:pt x="799" y="537"/>
                    <a:pt x="797" y="538"/>
                  </a:cubicBezTo>
                  <a:cubicBezTo>
                    <a:pt x="798" y="538"/>
                    <a:pt x="800" y="538"/>
                    <a:pt x="801" y="538"/>
                  </a:cubicBezTo>
                  <a:cubicBezTo>
                    <a:pt x="799" y="543"/>
                    <a:pt x="804" y="547"/>
                    <a:pt x="808" y="548"/>
                  </a:cubicBezTo>
                  <a:cubicBezTo>
                    <a:pt x="808" y="549"/>
                    <a:pt x="808" y="549"/>
                    <a:pt x="807" y="549"/>
                  </a:cubicBezTo>
                  <a:cubicBezTo>
                    <a:pt x="813" y="552"/>
                    <a:pt x="818" y="555"/>
                    <a:pt x="823" y="551"/>
                  </a:cubicBezTo>
                  <a:cubicBezTo>
                    <a:pt x="824" y="552"/>
                    <a:pt x="824" y="553"/>
                    <a:pt x="824" y="554"/>
                  </a:cubicBezTo>
                  <a:cubicBezTo>
                    <a:pt x="825" y="554"/>
                    <a:pt x="827" y="553"/>
                    <a:pt x="827" y="553"/>
                  </a:cubicBezTo>
                  <a:cubicBezTo>
                    <a:pt x="824" y="548"/>
                    <a:pt x="831" y="542"/>
                    <a:pt x="833" y="538"/>
                  </a:cubicBezTo>
                  <a:cubicBezTo>
                    <a:pt x="838" y="540"/>
                    <a:pt x="835" y="544"/>
                    <a:pt x="834" y="547"/>
                  </a:cubicBezTo>
                  <a:cubicBezTo>
                    <a:pt x="837" y="545"/>
                    <a:pt x="842" y="550"/>
                    <a:pt x="839" y="551"/>
                  </a:cubicBezTo>
                  <a:cubicBezTo>
                    <a:pt x="836" y="553"/>
                    <a:pt x="832" y="555"/>
                    <a:pt x="828" y="554"/>
                  </a:cubicBezTo>
                  <a:cubicBezTo>
                    <a:pt x="829" y="555"/>
                    <a:pt x="829" y="556"/>
                    <a:pt x="830" y="557"/>
                  </a:cubicBezTo>
                  <a:cubicBezTo>
                    <a:pt x="826" y="559"/>
                    <a:pt x="821" y="561"/>
                    <a:pt x="816" y="563"/>
                  </a:cubicBezTo>
                  <a:cubicBezTo>
                    <a:pt x="814" y="564"/>
                    <a:pt x="812" y="564"/>
                    <a:pt x="811" y="565"/>
                  </a:cubicBezTo>
                  <a:cubicBezTo>
                    <a:pt x="809" y="567"/>
                    <a:pt x="808" y="563"/>
                    <a:pt x="807" y="564"/>
                  </a:cubicBezTo>
                  <a:cubicBezTo>
                    <a:pt x="804" y="567"/>
                    <a:pt x="801" y="572"/>
                    <a:pt x="797" y="575"/>
                  </a:cubicBezTo>
                  <a:cubicBezTo>
                    <a:pt x="795" y="577"/>
                    <a:pt x="793" y="574"/>
                    <a:pt x="791" y="574"/>
                  </a:cubicBezTo>
                  <a:cubicBezTo>
                    <a:pt x="786" y="567"/>
                    <a:pt x="798" y="561"/>
                    <a:pt x="802" y="558"/>
                  </a:cubicBezTo>
                  <a:cubicBezTo>
                    <a:pt x="805" y="556"/>
                    <a:pt x="804" y="558"/>
                    <a:pt x="805" y="559"/>
                  </a:cubicBezTo>
                  <a:cubicBezTo>
                    <a:pt x="808" y="562"/>
                    <a:pt x="809" y="558"/>
                    <a:pt x="812" y="556"/>
                  </a:cubicBezTo>
                  <a:cubicBezTo>
                    <a:pt x="809" y="556"/>
                    <a:pt x="805" y="555"/>
                    <a:pt x="802" y="557"/>
                  </a:cubicBezTo>
                  <a:cubicBezTo>
                    <a:pt x="802" y="555"/>
                    <a:pt x="803" y="553"/>
                    <a:pt x="804" y="552"/>
                  </a:cubicBezTo>
                  <a:cubicBezTo>
                    <a:pt x="801" y="551"/>
                    <a:pt x="796" y="556"/>
                    <a:pt x="793" y="558"/>
                  </a:cubicBezTo>
                  <a:cubicBezTo>
                    <a:pt x="791" y="559"/>
                    <a:pt x="791" y="556"/>
                    <a:pt x="789" y="559"/>
                  </a:cubicBezTo>
                  <a:cubicBezTo>
                    <a:pt x="788" y="560"/>
                    <a:pt x="785" y="559"/>
                    <a:pt x="783" y="559"/>
                  </a:cubicBezTo>
                  <a:cubicBezTo>
                    <a:pt x="786" y="567"/>
                    <a:pt x="773" y="564"/>
                    <a:pt x="771" y="568"/>
                  </a:cubicBezTo>
                  <a:cubicBezTo>
                    <a:pt x="771" y="567"/>
                    <a:pt x="770" y="566"/>
                    <a:pt x="770" y="566"/>
                  </a:cubicBezTo>
                  <a:cubicBezTo>
                    <a:pt x="768" y="570"/>
                    <a:pt x="766" y="570"/>
                    <a:pt x="762" y="572"/>
                  </a:cubicBezTo>
                  <a:cubicBezTo>
                    <a:pt x="759" y="573"/>
                    <a:pt x="759" y="575"/>
                    <a:pt x="758" y="577"/>
                  </a:cubicBezTo>
                  <a:cubicBezTo>
                    <a:pt x="757" y="582"/>
                    <a:pt x="749" y="595"/>
                    <a:pt x="759" y="594"/>
                  </a:cubicBezTo>
                  <a:cubicBezTo>
                    <a:pt x="759" y="593"/>
                    <a:pt x="759" y="593"/>
                    <a:pt x="759" y="592"/>
                  </a:cubicBezTo>
                  <a:cubicBezTo>
                    <a:pt x="759" y="593"/>
                    <a:pt x="760" y="594"/>
                    <a:pt x="761" y="594"/>
                  </a:cubicBezTo>
                  <a:cubicBezTo>
                    <a:pt x="758" y="597"/>
                    <a:pt x="754" y="595"/>
                    <a:pt x="751" y="594"/>
                  </a:cubicBezTo>
                  <a:cubicBezTo>
                    <a:pt x="750" y="594"/>
                    <a:pt x="750" y="598"/>
                    <a:pt x="748" y="598"/>
                  </a:cubicBezTo>
                  <a:cubicBezTo>
                    <a:pt x="740" y="599"/>
                    <a:pt x="737" y="599"/>
                    <a:pt x="731" y="604"/>
                  </a:cubicBezTo>
                  <a:cubicBezTo>
                    <a:pt x="735" y="603"/>
                    <a:pt x="739" y="601"/>
                    <a:pt x="743" y="600"/>
                  </a:cubicBezTo>
                  <a:cubicBezTo>
                    <a:pt x="743" y="601"/>
                    <a:pt x="742" y="601"/>
                    <a:pt x="742" y="601"/>
                  </a:cubicBezTo>
                  <a:cubicBezTo>
                    <a:pt x="743" y="601"/>
                    <a:pt x="744" y="602"/>
                    <a:pt x="746" y="601"/>
                  </a:cubicBezTo>
                  <a:cubicBezTo>
                    <a:pt x="743" y="603"/>
                    <a:pt x="740" y="605"/>
                    <a:pt x="737" y="605"/>
                  </a:cubicBezTo>
                  <a:cubicBezTo>
                    <a:pt x="734" y="605"/>
                    <a:pt x="729" y="604"/>
                    <a:pt x="728" y="607"/>
                  </a:cubicBezTo>
                  <a:cubicBezTo>
                    <a:pt x="734" y="608"/>
                    <a:pt x="725" y="621"/>
                    <a:pt x="722" y="623"/>
                  </a:cubicBezTo>
                  <a:cubicBezTo>
                    <a:pt x="724" y="620"/>
                    <a:pt x="719" y="618"/>
                    <a:pt x="718" y="615"/>
                  </a:cubicBezTo>
                  <a:cubicBezTo>
                    <a:pt x="718" y="619"/>
                    <a:pt x="723" y="624"/>
                    <a:pt x="721" y="628"/>
                  </a:cubicBezTo>
                  <a:cubicBezTo>
                    <a:pt x="719" y="632"/>
                    <a:pt x="716" y="636"/>
                    <a:pt x="715" y="640"/>
                  </a:cubicBezTo>
                  <a:cubicBezTo>
                    <a:pt x="714" y="640"/>
                    <a:pt x="714" y="640"/>
                    <a:pt x="714" y="640"/>
                  </a:cubicBezTo>
                  <a:cubicBezTo>
                    <a:pt x="714" y="637"/>
                    <a:pt x="716" y="635"/>
                    <a:pt x="717" y="632"/>
                  </a:cubicBezTo>
                  <a:cubicBezTo>
                    <a:pt x="715" y="631"/>
                    <a:pt x="716" y="627"/>
                    <a:pt x="712" y="628"/>
                  </a:cubicBezTo>
                  <a:cubicBezTo>
                    <a:pt x="713" y="626"/>
                    <a:pt x="713" y="623"/>
                    <a:pt x="714" y="620"/>
                  </a:cubicBezTo>
                  <a:cubicBezTo>
                    <a:pt x="714" y="620"/>
                    <a:pt x="716" y="615"/>
                    <a:pt x="714" y="617"/>
                  </a:cubicBezTo>
                  <a:cubicBezTo>
                    <a:pt x="708" y="621"/>
                    <a:pt x="710" y="624"/>
                    <a:pt x="711" y="631"/>
                  </a:cubicBezTo>
                  <a:cubicBezTo>
                    <a:pt x="710" y="629"/>
                    <a:pt x="708" y="628"/>
                    <a:pt x="706" y="628"/>
                  </a:cubicBezTo>
                  <a:cubicBezTo>
                    <a:pt x="707" y="630"/>
                    <a:pt x="711" y="631"/>
                    <a:pt x="712" y="633"/>
                  </a:cubicBezTo>
                  <a:cubicBezTo>
                    <a:pt x="713" y="634"/>
                    <a:pt x="711" y="639"/>
                    <a:pt x="711" y="641"/>
                  </a:cubicBezTo>
                  <a:cubicBezTo>
                    <a:pt x="712" y="644"/>
                    <a:pt x="716" y="642"/>
                    <a:pt x="715" y="647"/>
                  </a:cubicBezTo>
                  <a:cubicBezTo>
                    <a:pt x="714" y="651"/>
                    <a:pt x="712" y="650"/>
                    <a:pt x="708" y="652"/>
                  </a:cubicBezTo>
                  <a:cubicBezTo>
                    <a:pt x="711" y="652"/>
                    <a:pt x="716" y="651"/>
                    <a:pt x="716" y="655"/>
                  </a:cubicBezTo>
                  <a:cubicBezTo>
                    <a:pt x="715" y="657"/>
                    <a:pt x="709" y="657"/>
                    <a:pt x="708" y="657"/>
                  </a:cubicBezTo>
                  <a:cubicBezTo>
                    <a:pt x="709" y="658"/>
                    <a:pt x="709" y="658"/>
                    <a:pt x="710" y="659"/>
                  </a:cubicBezTo>
                  <a:cubicBezTo>
                    <a:pt x="709" y="659"/>
                    <a:pt x="708" y="660"/>
                    <a:pt x="707" y="660"/>
                  </a:cubicBezTo>
                  <a:cubicBezTo>
                    <a:pt x="708" y="664"/>
                    <a:pt x="710" y="661"/>
                    <a:pt x="712" y="662"/>
                  </a:cubicBezTo>
                  <a:cubicBezTo>
                    <a:pt x="711" y="663"/>
                    <a:pt x="709" y="664"/>
                    <a:pt x="707" y="665"/>
                  </a:cubicBezTo>
                  <a:cubicBezTo>
                    <a:pt x="706" y="665"/>
                    <a:pt x="704" y="663"/>
                    <a:pt x="703" y="664"/>
                  </a:cubicBezTo>
                  <a:cubicBezTo>
                    <a:pt x="701" y="665"/>
                    <a:pt x="699" y="670"/>
                    <a:pt x="698" y="672"/>
                  </a:cubicBezTo>
                  <a:cubicBezTo>
                    <a:pt x="697" y="673"/>
                    <a:pt x="693" y="673"/>
                    <a:pt x="692" y="675"/>
                  </a:cubicBezTo>
                  <a:cubicBezTo>
                    <a:pt x="690" y="677"/>
                    <a:pt x="688" y="680"/>
                    <a:pt x="686" y="681"/>
                  </a:cubicBezTo>
                  <a:cubicBezTo>
                    <a:pt x="678" y="686"/>
                    <a:pt x="677" y="688"/>
                    <a:pt x="673" y="696"/>
                  </a:cubicBezTo>
                  <a:cubicBezTo>
                    <a:pt x="671" y="701"/>
                    <a:pt x="672" y="708"/>
                    <a:pt x="674" y="712"/>
                  </a:cubicBezTo>
                  <a:cubicBezTo>
                    <a:pt x="677" y="719"/>
                    <a:pt x="679" y="725"/>
                    <a:pt x="682" y="733"/>
                  </a:cubicBezTo>
                  <a:cubicBezTo>
                    <a:pt x="683" y="737"/>
                    <a:pt x="684" y="747"/>
                    <a:pt x="681" y="750"/>
                  </a:cubicBezTo>
                  <a:cubicBezTo>
                    <a:pt x="679" y="752"/>
                    <a:pt x="677" y="755"/>
                    <a:pt x="675" y="752"/>
                  </a:cubicBezTo>
                  <a:cubicBezTo>
                    <a:pt x="674" y="750"/>
                    <a:pt x="669" y="746"/>
                    <a:pt x="669" y="746"/>
                  </a:cubicBezTo>
                  <a:cubicBezTo>
                    <a:pt x="668" y="742"/>
                    <a:pt x="667" y="740"/>
                    <a:pt x="666" y="737"/>
                  </a:cubicBezTo>
                  <a:cubicBezTo>
                    <a:pt x="664" y="734"/>
                    <a:pt x="663" y="733"/>
                    <a:pt x="664" y="729"/>
                  </a:cubicBezTo>
                  <a:cubicBezTo>
                    <a:pt x="663" y="729"/>
                    <a:pt x="662" y="730"/>
                    <a:pt x="662" y="730"/>
                  </a:cubicBezTo>
                  <a:cubicBezTo>
                    <a:pt x="661" y="726"/>
                    <a:pt x="665" y="719"/>
                    <a:pt x="660" y="716"/>
                  </a:cubicBezTo>
                  <a:cubicBezTo>
                    <a:pt x="656" y="713"/>
                    <a:pt x="654" y="707"/>
                    <a:pt x="649" y="709"/>
                  </a:cubicBezTo>
                  <a:cubicBezTo>
                    <a:pt x="646" y="710"/>
                    <a:pt x="644" y="712"/>
                    <a:pt x="641" y="710"/>
                  </a:cubicBezTo>
                  <a:cubicBezTo>
                    <a:pt x="639" y="709"/>
                    <a:pt x="636" y="706"/>
                    <a:pt x="634" y="705"/>
                  </a:cubicBezTo>
                  <a:cubicBezTo>
                    <a:pt x="629" y="704"/>
                    <a:pt x="622" y="710"/>
                    <a:pt x="621" y="702"/>
                  </a:cubicBezTo>
                  <a:cubicBezTo>
                    <a:pt x="620" y="709"/>
                    <a:pt x="606" y="704"/>
                    <a:pt x="602" y="707"/>
                  </a:cubicBezTo>
                  <a:cubicBezTo>
                    <a:pt x="605" y="708"/>
                    <a:pt x="616" y="709"/>
                    <a:pt x="608" y="713"/>
                  </a:cubicBezTo>
                  <a:cubicBezTo>
                    <a:pt x="608" y="713"/>
                    <a:pt x="613" y="715"/>
                    <a:pt x="613" y="716"/>
                  </a:cubicBezTo>
                  <a:cubicBezTo>
                    <a:pt x="614" y="718"/>
                    <a:pt x="612" y="719"/>
                    <a:pt x="610" y="718"/>
                  </a:cubicBezTo>
                  <a:cubicBezTo>
                    <a:pt x="611" y="716"/>
                    <a:pt x="607" y="714"/>
                    <a:pt x="605" y="713"/>
                  </a:cubicBezTo>
                  <a:cubicBezTo>
                    <a:pt x="605" y="715"/>
                    <a:pt x="604" y="716"/>
                    <a:pt x="604" y="718"/>
                  </a:cubicBezTo>
                  <a:cubicBezTo>
                    <a:pt x="602" y="713"/>
                    <a:pt x="601" y="718"/>
                    <a:pt x="598" y="716"/>
                  </a:cubicBezTo>
                  <a:cubicBezTo>
                    <a:pt x="595" y="713"/>
                    <a:pt x="593" y="711"/>
                    <a:pt x="589" y="712"/>
                  </a:cubicBezTo>
                  <a:cubicBezTo>
                    <a:pt x="587" y="713"/>
                    <a:pt x="584" y="711"/>
                    <a:pt x="582" y="710"/>
                  </a:cubicBezTo>
                  <a:cubicBezTo>
                    <a:pt x="578" y="709"/>
                    <a:pt x="572" y="713"/>
                    <a:pt x="568" y="715"/>
                  </a:cubicBezTo>
                  <a:cubicBezTo>
                    <a:pt x="562" y="717"/>
                    <a:pt x="547" y="728"/>
                    <a:pt x="547" y="737"/>
                  </a:cubicBezTo>
                  <a:cubicBezTo>
                    <a:pt x="547" y="740"/>
                    <a:pt x="550" y="743"/>
                    <a:pt x="551" y="746"/>
                  </a:cubicBezTo>
                  <a:cubicBezTo>
                    <a:pt x="551" y="747"/>
                    <a:pt x="549" y="750"/>
                    <a:pt x="549" y="752"/>
                  </a:cubicBezTo>
                  <a:cubicBezTo>
                    <a:pt x="547" y="757"/>
                    <a:pt x="545" y="762"/>
                    <a:pt x="545" y="767"/>
                  </a:cubicBezTo>
                  <a:cubicBezTo>
                    <a:pt x="545" y="780"/>
                    <a:pt x="547" y="789"/>
                    <a:pt x="554" y="800"/>
                  </a:cubicBezTo>
                  <a:cubicBezTo>
                    <a:pt x="558" y="807"/>
                    <a:pt x="560" y="811"/>
                    <a:pt x="567" y="813"/>
                  </a:cubicBezTo>
                  <a:cubicBezTo>
                    <a:pt x="568" y="813"/>
                    <a:pt x="570" y="817"/>
                    <a:pt x="572" y="817"/>
                  </a:cubicBezTo>
                  <a:cubicBezTo>
                    <a:pt x="574" y="815"/>
                    <a:pt x="577" y="814"/>
                    <a:pt x="580" y="813"/>
                  </a:cubicBezTo>
                  <a:cubicBezTo>
                    <a:pt x="583" y="812"/>
                    <a:pt x="585" y="812"/>
                    <a:pt x="588" y="812"/>
                  </a:cubicBezTo>
                  <a:cubicBezTo>
                    <a:pt x="590" y="811"/>
                    <a:pt x="591" y="814"/>
                    <a:pt x="592" y="814"/>
                  </a:cubicBezTo>
                  <a:cubicBezTo>
                    <a:pt x="593" y="813"/>
                    <a:pt x="595" y="813"/>
                    <a:pt x="596" y="812"/>
                  </a:cubicBezTo>
                  <a:cubicBezTo>
                    <a:pt x="597" y="811"/>
                    <a:pt x="595" y="810"/>
                    <a:pt x="596" y="809"/>
                  </a:cubicBezTo>
                  <a:cubicBezTo>
                    <a:pt x="598" y="807"/>
                    <a:pt x="600" y="806"/>
                    <a:pt x="600" y="802"/>
                  </a:cubicBezTo>
                  <a:cubicBezTo>
                    <a:pt x="602" y="797"/>
                    <a:pt x="602" y="791"/>
                    <a:pt x="607" y="788"/>
                  </a:cubicBezTo>
                  <a:cubicBezTo>
                    <a:pt x="610" y="787"/>
                    <a:pt x="618" y="785"/>
                    <a:pt x="620" y="786"/>
                  </a:cubicBezTo>
                  <a:cubicBezTo>
                    <a:pt x="623" y="786"/>
                    <a:pt x="633" y="784"/>
                    <a:pt x="630" y="791"/>
                  </a:cubicBezTo>
                  <a:cubicBezTo>
                    <a:pt x="629" y="794"/>
                    <a:pt x="625" y="802"/>
                    <a:pt x="623" y="803"/>
                  </a:cubicBezTo>
                  <a:cubicBezTo>
                    <a:pt x="624" y="803"/>
                    <a:pt x="623" y="804"/>
                    <a:pt x="626" y="804"/>
                  </a:cubicBezTo>
                  <a:cubicBezTo>
                    <a:pt x="625" y="805"/>
                    <a:pt x="624" y="806"/>
                    <a:pt x="623" y="806"/>
                  </a:cubicBezTo>
                  <a:cubicBezTo>
                    <a:pt x="624" y="807"/>
                    <a:pt x="624" y="807"/>
                    <a:pt x="624" y="807"/>
                  </a:cubicBezTo>
                  <a:cubicBezTo>
                    <a:pt x="624" y="807"/>
                    <a:pt x="624" y="806"/>
                    <a:pt x="625" y="806"/>
                  </a:cubicBezTo>
                  <a:cubicBezTo>
                    <a:pt x="624" y="809"/>
                    <a:pt x="623" y="813"/>
                    <a:pt x="622" y="816"/>
                  </a:cubicBezTo>
                  <a:cubicBezTo>
                    <a:pt x="621" y="815"/>
                    <a:pt x="620" y="813"/>
                    <a:pt x="621" y="810"/>
                  </a:cubicBezTo>
                  <a:cubicBezTo>
                    <a:pt x="620" y="811"/>
                    <a:pt x="619" y="813"/>
                    <a:pt x="618" y="814"/>
                  </a:cubicBezTo>
                  <a:cubicBezTo>
                    <a:pt x="623" y="814"/>
                    <a:pt x="618" y="823"/>
                    <a:pt x="619" y="826"/>
                  </a:cubicBezTo>
                  <a:cubicBezTo>
                    <a:pt x="620" y="829"/>
                    <a:pt x="616" y="834"/>
                    <a:pt x="614" y="836"/>
                  </a:cubicBezTo>
                  <a:cubicBezTo>
                    <a:pt x="620" y="838"/>
                    <a:pt x="626" y="836"/>
                    <a:pt x="633" y="837"/>
                  </a:cubicBezTo>
                  <a:cubicBezTo>
                    <a:pt x="635" y="838"/>
                    <a:pt x="637" y="835"/>
                    <a:pt x="640" y="836"/>
                  </a:cubicBezTo>
                  <a:cubicBezTo>
                    <a:pt x="643" y="836"/>
                    <a:pt x="647" y="836"/>
                    <a:pt x="650" y="837"/>
                  </a:cubicBezTo>
                  <a:cubicBezTo>
                    <a:pt x="655" y="840"/>
                    <a:pt x="659" y="844"/>
                    <a:pt x="658" y="850"/>
                  </a:cubicBezTo>
                  <a:cubicBezTo>
                    <a:pt x="657" y="855"/>
                    <a:pt x="657" y="859"/>
                    <a:pt x="656" y="863"/>
                  </a:cubicBezTo>
                  <a:cubicBezTo>
                    <a:pt x="656" y="866"/>
                    <a:pt x="654" y="868"/>
                    <a:pt x="653" y="870"/>
                  </a:cubicBezTo>
                  <a:cubicBezTo>
                    <a:pt x="652" y="882"/>
                    <a:pt x="666" y="901"/>
                    <a:pt x="676" y="897"/>
                  </a:cubicBezTo>
                  <a:cubicBezTo>
                    <a:pt x="683" y="894"/>
                    <a:pt x="686" y="891"/>
                    <a:pt x="693" y="893"/>
                  </a:cubicBezTo>
                  <a:cubicBezTo>
                    <a:pt x="700" y="895"/>
                    <a:pt x="702" y="899"/>
                    <a:pt x="707" y="904"/>
                  </a:cubicBezTo>
                  <a:cubicBezTo>
                    <a:pt x="707" y="896"/>
                    <a:pt x="717" y="885"/>
                    <a:pt x="721" y="878"/>
                  </a:cubicBezTo>
                  <a:cubicBezTo>
                    <a:pt x="722" y="876"/>
                    <a:pt x="730" y="875"/>
                    <a:pt x="732" y="874"/>
                  </a:cubicBezTo>
                  <a:cubicBezTo>
                    <a:pt x="738" y="872"/>
                    <a:pt x="743" y="870"/>
                    <a:pt x="749" y="868"/>
                  </a:cubicBezTo>
                  <a:cubicBezTo>
                    <a:pt x="754" y="866"/>
                    <a:pt x="763" y="871"/>
                    <a:pt x="768" y="872"/>
                  </a:cubicBezTo>
                  <a:cubicBezTo>
                    <a:pt x="781" y="875"/>
                    <a:pt x="794" y="878"/>
                    <a:pt x="808" y="881"/>
                  </a:cubicBezTo>
                  <a:cubicBezTo>
                    <a:pt x="815" y="883"/>
                    <a:pt x="822" y="883"/>
                    <a:pt x="828" y="888"/>
                  </a:cubicBezTo>
                  <a:cubicBezTo>
                    <a:pt x="838" y="898"/>
                    <a:pt x="848" y="908"/>
                    <a:pt x="858" y="918"/>
                  </a:cubicBezTo>
                  <a:cubicBezTo>
                    <a:pt x="865" y="924"/>
                    <a:pt x="879" y="924"/>
                    <a:pt x="887" y="926"/>
                  </a:cubicBezTo>
                  <a:cubicBezTo>
                    <a:pt x="895" y="928"/>
                    <a:pt x="901" y="941"/>
                    <a:pt x="906" y="947"/>
                  </a:cubicBezTo>
                  <a:cubicBezTo>
                    <a:pt x="911" y="954"/>
                    <a:pt x="916" y="960"/>
                    <a:pt x="921" y="967"/>
                  </a:cubicBezTo>
                  <a:cubicBezTo>
                    <a:pt x="922" y="968"/>
                    <a:pt x="925" y="974"/>
                    <a:pt x="927" y="974"/>
                  </a:cubicBezTo>
                  <a:cubicBezTo>
                    <a:pt x="937" y="978"/>
                    <a:pt x="948" y="982"/>
                    <a:pt x="958" y="986"/>
                  </a:cubicBezTo>
                  <a:cubicBezTo>
                    <a:pt x="969" y="990"/>
                    <a:pt x="980" y="993"/>
                    <a:pt x="990" y="997"/>
                  </a:cubicBezTo>
                  <a:cubicBezTo>
                    <a:pt x="999" y="1000"/>
                    <a:pt x="1008" y="1010"/>
                    <a:pt x="1016" y="1016"/>
                  </a:cubicBezTo>
                  <a:cubicBezTo>
                    <a:pt x="1017" y="1016"/>
                    <a:pt x="1027" y="1016"/>
                    <a:pt x="1027" y="1017"/>
                  </a:cubicBezTo>
                  <a:cubicBezTo>
                    <a:pt x="1029" y="1022"/>
                    <a:pt x="1030" y="1027"/>
                    <a:pt x="1031" y="1031"/>
                  </a:cubicBezTo>
                  <a:close/>
                  <a:moveTo>
                    <a:pt x="690" y="580"/>
                  </a:moveTo>
                  <a:cubicBezTo>
                    <a:pt x="690" y="583"/>
                    <a:pt x="680" y="586"/>
                    <a:pt x="677" y="585"/>
                  </a:cubicBezTo>
                  <a:cubicBezTo>
                    <a:pt x="672" y="585"/>
                    <a:pt x="671" y="585"/>
                    <a:pt x="668" y="589"/>
                  </a:cubicBezTo>
                  <a:cubicBezTo>
                    <a:pt x="665" y="591"/>
                    <a:pt x="664" y="593"/>
                    <a:pt x="660" y="592"/>
                  </a:cubicBezTo>
                  <a:cubicBezTo>
                    <a:pt x="661" y="589"/>
                    <a:pt x="663" y="588"/>
                    <a:pt x="665" y="587"/>
                  </a:cubicBezTo>
                  <a:cubicBezTo>
                    <a:pt x="664" y="585"/>
                    <a:pt x="663" y="587"/>
                    <a:pt x="663" y="584"/>
                  </a:cubicBezTo>
                  <a:cubicBezTo>
                    <a:pt x="660" y="588"/>
                    <a:pt x="658" y="590"/>
                    <a:pt x="656" y="594"/>
                  </a:cubicBezTo>
                  <a:cubicBezTo>
                    <a:pt x="658" y="595"/>
                    <a:pt x="660" y="595"/>
                    <a:pt x="661" y="596"/>
                  </a:cubicBezTo>
                  <a:cubicBezTo>
                    <a:pt x="661" y="596"/>
                    <a:pt x="661" y="597"/>
                    <a:pt x="660" y="597"/>
                  </a:cubicBezTo>
                  <a:cubicBezTo>
                    <a:pt x="667" y="598"/>
                    <a:pt x="670" y="595"/>
                    <a:pt x="676" y="592"/>
                  </a:cubicBezTo>
                  <a:cubicBezTo>
                    <a:pt x="682" y="590"/>
                    <a:pt x="686" y="587"/>
                    <a:pt x="692" y="583"/>
                  </a:cubicBezTo>
                  <a:cubicBezTo>
                    <a:pt x="692" y="582"/>
                    <a:pt x="692" y="581"/>
                    <a:pt x="690" y="580"/>
                  </a:cubicBezTo>
                  <a:close/>
                  <a:moveTo>
                    <a:pt x="700" y="577"/>
                  </a:moveTo>
                  <a:cubicBezTo>
                    <a:pt x="705" y="583"/>
                    <a:pt x="717" y="573"/>
                    <a:pt x="711" y="570"/>
                  </a:cubicBezTo>
                  <a:cubicBezTo>
                    <a:pt x="712" y="569"/>
                    <a:pt x="714" y="567"/>
                    <a:pt x="716" y="566"/>
                  </a:cubicBezTo>
                  <a:cubicBezTo>
                    <a:pt x="712" y="567"/>
                    <a:pt x="705" y="573"/>
                    <a:pt x="703" y="571"/>
                  </a:cubicBezTo>
                  <a:cubicBezTo>
                    <a:pt x="699" y="570"/>
                    <a:pt x="693" y="572"/>
                    <a:pt x="689" y="573"/>
                  </a:cubicBezTo>
                  <a:cubicBezTo>
                    <a:pt x="679" y="585"/>
                    <a:pt x="696" y="574"/>
                    <a:pt x="700" y="577"/>
                  </a:cubicBezTo>
                  <a:close/>
                  <a:moveTo>
                    <a:pt x="590" y="541"/>
                  </a:moveTo>
                  <a:cubicBezTo>
                    <a:pt x="593" y="543"/>
                    <a:pt x="596" y="541"/>
                    <a:pt x="599" y="540"/>
                  </a:cubicBezTo>
                  <a:cubicBezTo>
                    <a:pt x="599" y="540"/>
                    <a:pt x="599" y="541"/>
                    <a:pt x="599" y="542"/>
                  </a:cubicBezTo>
                  <a:cubicBezTo>
                    <a:pt x="606" y="546"/>
                    <a:pt x="617" y="530"/>
                    <a:pt x="623" y="535"/>
                  </a:cubicBezTo>
                  <a:cubicBezTo>
                    <a:pt x="620" y="535"/>
                    <a:pt x="618" y="538"/>
                    <a:pt x="617" y="541"/>
                  </a:cubicBezTo>
                  <a:cubicBezTo>
                    <a:pt x="620" y="540"/>
                    <a:pt x="622" y="539"/>
                    <a:pt x="624" y="542"/>
                  </a:cubicBezTo>
                  <a:cubicBezTo>
                    <a:pt x="626" y="545"/>
                    <a:pt x="628" y="543"/>
                    <a:pt x="630" y="545"/>
                  </a:cubicBezTo>
                  <a:cubicBezTo>
                    <a:pt x="631" y="545"/>
                    <a:pt x="643" y="541"/>
                    <a:pt x="644" y="541"/>
                  </a:cubicBezTo>
                  <a:cubicBezTo>
                    <a:pt x="643" y="545"/>
                    <a:pt x="647" y="544"/>
                    <a:pt x="649" y="545"/>
                  </a:cubicBezTo>
                  <a:cubicBezTo>
                    <a:pt x="650" y="545"/>
                    <a:pt x="651" y="548"/>
                    <a:pt x="653" y="550"/>
                  </a:cubicBezTo>
                  <a:cubicBezTo>
                    <a:pt x="650" y="549"/>
                    <a:pt x="647" y="548"/>
                    <a:pt x="646" y="551"/>
                  </a:cubicBezTo>
                  <a:cubicBezTo>
                    <a:pt x="642" y="547"/>
                    <a:pt x="634" y="549"/>
                    <a:pt x="632" y="554"/>
                  </a:cubicBezTo>
                  <a:cubicBezTo>
                    <a:pt x="631" y="553"/>
                    <a:pt x="631" y="553"/>
                    <a:pt x="631" y="553"/>
                  </a:cubicBezTo>
                  <a:cubicBezTo>
                    <a:pt x="631" y="552"/>
                    <a:pt x="632" y="552"/>
                    <a:pt x="632" y="551"/>
                  </a:cubicBezTo>
                  <a:cubicBezTo>
                    <a:pt x="631" y="552"/>
                    <a:pt x="630" y="552"/>
                    <a:pt x="629" y="553"/>
                  </a:cubicBezTo>
                  <a:cubicBezTo>
                    <a:pt x="629" y="552"/>
                    <a:pt x="629" y="551"/>
                    <a:pt x="629" y="551"/>
                  </a:cubicBezTo>
                  <a:cubicBezTo>
                    <a:pt x="626" y="553"/>
                    <a:pt x="622" y="561"/>
                    <a:pt x="621" y="564"/>
                  </a:cubicBezTo>
                  <a:cubicBezTo>
                    <a:pt x="624" y="565"/>
                    <a:pt x="625" y="559"/>
                    <a:pt x="628" y="557"/>
                  </a:cubicBezTo>
                  <a:cubicBezTo>
                    <a:pt x="628" y="560"/>
                    <a:pt x="626" y="565"/>
                    <a:pt x="625" y="568"/>
                  </a:cubicBezTo>
                  <a:cubicBezTo>
                    <a:pt x="624" y="572"/>
                    <a:pt x="622" y="576"/>
                    <a:pt x="622" y="580"/>
                  </a:cubicBezTo>
                  <a:cubicBezTo>
                    <a:pt x="622" y="587"/>
                    <a:pt x="626" y="604"/>
                    <a:pt x="632" y="590"/>
                  </a:cubicBezTo>
                  <a:cubicBezTo>
                    <a:pt x="636" y="584"/>
                    <a:pt x="634" y="579"/>
                    <a:pt x="633" y="572"/>
                  </a:cubicBezTo>
                  <a:cubicBezTo>
                    <a:pt x="632" y="564"/>
                    <a:pt x="637" y="563"/>
                    <a:pt x="640" y="558"/>
                  </a:cubicBezTo>
                  <a:cubicBezTo>
                    <a:pt x="639" y="560"/>
                    <a:pt x="640" y="561"/>
                    <a:pt x="639" y="562"/>
                  </a:cubicBezTo>
                  <a:cubicBezTo>
                    <a:pt x="642" y="560"/>
                    <a:pt x="641" y="556"/>
                    <a:pt x="645" y="556"/>
                  </a:cubicBezTo>
                  <a:cubicBezTo>
                    <a:pt x="641" y="551"/>
                    <a:pt x="649" y="552"/>
                    <a:pt x="651" y="554"/>
                  </a:cubicBezTo>
                  <a:cubicBezTo>
                    <a:pt x="653" y="557"/>
                    <a:pt x="657" y="556"/>
                    <a:pt x="658" y="560"/>
                  </a:cubicBezTo>
                  <a:cubicBezTo>
                    <a:pt x="657" y="560"/>
                    <a:pt x="657" y="560"/>
                    <a:pt x="656" y="560"/>
                  </a:cubicBezTo>
                  <a:cubicBezTo>
                    <a:pt x="658" y="562"/>
                    <a:pt x="658" y="566"/>
                    <a:pt x="656" y="568"/>
                  </a:cubicBezTo>
                  <a:cubicBezTo>
                    <a:pt x="655" y="568"/>
                    <a:pt x="652" y="572"/>
                    <a:pt x="652" y="573"/>
                  </a:cubicBezTo>
                  <a:cubicBezTo>
                    <a:pt x="653" y="576"/>
                    <a:pt x="659" y="570"/>
                    <a:pt x="660" y="570"/>
                  </a:cubicBezTo>
                  <a:cubicBezTo>
                    <a:pt x="664" y="571"/>
                    <a:pt x="664" y="579"/>
                    <a:pt x="664" y="581"/>
                  </a:cubicBezTo>
                  <a:cubicBezTo>
                    <a:pt x="666" y="579"/>
                    <a:pt x="668" y="577"/>
                    <a:pt x="670" y="575"/>
                  </a:cubicBezTo>
                  <a:cubicBezTo>
                    <a:pt x="671" y="574"/>
                    <a:pt x="670" y="571"/>
                    <a:pt x="670" y="569"/>
                  </a:cubicBezTo>
                  <a:cubicBezTo>
                    <a:pt x="671" y="565"/>
                    <a:pt x="675" y="561"/>
                    <a:pt x="670" y="558"/>
                  </a:cubicBezTo>
                  <a:cubicBezTo>
                    <a:pt x="674" y="556"/>
                    <a:pt x="672" y="561"/>
                    <a:pt x="675" y="561"/>
                  </a:cubicBezTo>
                  <a:cubicBezTo>
                    <a:pt x="675" y="562"/>
                    <a:pt x="675" y="562"/>
                    <a:pt x="674" y="563"/>
                  </a:cubicBezTo>
                  <a:cubicBezTo>
                    <a:pt x="675" y="564"/>
                    <a:pt x="675" y="563"/>
                    <a:pt x="676" y="564"/>
                  </a:cubicBezTo>
                  <a:cubicBezTo>
                    <a:pt x="677" y="563"/>
                    <a:pt x="681" y="565"/>
                    <a:pt x="683" y="565"/>
                  </a:cubicBezTo>
                  <a:cubicBezTo>
                    <a:pt x="683" y="564"/>
                    <a:pt x="682" y="561"/>
                    <a:pt x="686" y="563"/>
                  </a:cubicBezTo>
                  <a:cubicBezTo>
                    <a:pt x="682" y="559"/>
                    <a:pt x="682" y="551"/>
                    <a:pt x="676" y="550"/>
                  </a:cubicBezTo>
                  <a:cubicBezTo>
                    <a:pt x="671" y="549"/>
                    <a:pt x="665" y="549"/>
                    <a:pt x="660" y="548"/>
                  </a:cubicBezTo>
                  <a:cubicBezTo>
                    <a:pt x="658" y="547"/>
                    <a:pt x="647" y="544"/>
                    <a:pt x="648" y="543"/>
                  </a:cubicBezTo>
                  <a:cubicBezTo>
                    <a:pt x="649" y="541"/>
                    <a:pt x="648" y="540"/>
                    <a:pt x="647" y="539"/>
                  </a:cubicBezTo>
                  <a:cubicBezTo>
                    <a:pt x="646" y="538"/>
                    <a:pt x="648" y="537"/>
                    <a:pt x="647" y="536"/>
                  </a:cubicBezTo>
                  <a:cubicBezTo>
                    <a:pt x="646" y="532"/>
                    <a:pt x="643" y="534"/>
                    <a:pt x="645" y="528"/>
                  </a:cubicBezTo>
                  <a:cubicBezTo>
                    <a:pt x="637" y="530"/>
                    <a:pt x="637" y="526"/>
                    <a:pt x="634" y="520"/>
                  </a:cubicBezTo>
                  <a:cubicBezTo>
                    <a:pt x="631" y="517"/>
                    <a:pt x="629" y="521"/>
                    <a:pt x="627" y="520"/>
                  </a:cubicBezTo>
                  <a:cubicBezTo>
                    <a:pt x="624" y="519"/>
                    <a:pt x="622" y="517"/>
                    <a:pt x="619" y="517"/>
                  </a:cubicBezTo>
                  <a:cubicBezTo>
                    <a:pt x="622" y="520"/>
                    <a:pt x="619" y="521"/>
                    <a:pt x="617" y="523"/>
                  </a:cubicBezTo>
                  <a:cubicBezTo>
                    <a:pt x="618" y="522"/>
                    <a:pt x="618" y="521"/>
                    <a:pt x="618" y="519"/>
                  </a:cubicBezTo>
                  <a:cubicBezTo>
                    <a:pt x="616" y="520"/>
                    <a:pt x="616" y="523"/>
                    <a:pt x="614" y="524"/>
                  </a:cubicBezTo>
                  <a:cubicBezTo>
                    <a:pt x="614" y="523"/>
                    <a:pt x="614" y="522"/>
                    <a:pt x="615" y="521"/>
                  </a:cubicBezTo>
                  <a:cubicBezTo>
                    <a:pt x="611" y="522"/>
                    <a:pt x="612" y="526"/>
                    <a:pt x="610" y="527"/>
                  </a:cubicBezTo>
                  <a:cubicBezTo>
                    <a:pt x="606" y="529"/>
                    <a:pt x="603" y="530"/>
                    <a:pt x="599" y="532"/>
                  </a:cubicBezTo>
                  <a:cubicBezTo>
                    <a:pt x="596" y="535"/>
                    <a:pt x="593" y="538"/>
                    <a:pt x="590" y="541"/>
                  </a:cubicBezTo>
                  <a:close/>
                  <a:moveTo>
                    <a:pt x="392" y="300"/>
                  </a:moveTo>
                  <a:cubicBezTo>
                    <a:pt x="391" y="300"/>
                    <a:pt x="390" y="299"/>
                    <a:pt x="389" y="299"/>
                  </a:cubicBezTo>
                  <a:cubicBezTo>
                    <a:pt x="390" y="299"/>
                    <a:pt x="390" y="298"/>
                    <a:pt x="391" y="297"/>
                  </a:cubicBezTo>
                  <a:cubicBezTo>
                    <a:pt x="388" y="296"/>
                    <a:pt x="385" y="301"/>
                    <a:pt x="382" y="301"/>
                  </a:cubicBezTo>
                  <a:cubicBezTo>
                    <a:pt x="377" y="302"/>
                    <a:pt x="375" y="303"/>
                    <a:pt x="370" y="301"/>
                  </a:cubicBezTo>
                  <a:cubicBezTo>
                    <a:pt x="372" y="297"/>
                    <a:pt x="377" y="296"/>
                    <a:pt x="381" y="294"/>
                  </a:cubicBezTo>
                  <a:cubicBezTo>
                    <a:pt x="374" y="292"/>
                    <a:pt x="372" y="291"/>
                    <a:pt x="366" y="294"/>
                  </a:cubicBezTo>
                  <a:cubicBezTo>
                    <a:pt x="362" y="295"/>
                    <a:pt x="358" y="297"/>
                    <a:pt x="354" y="298"/>
                  </a:cubicBezTo>
                  <a:cubicBezTo>
                    <a:pt x="349" y="299"/>
                    <a:pt x="345" y="300"/>
                    <a:pt x="340" y="301"/>
                  </a:cubicBezTo>
                  <a:cubicBezTo>
                    <a:pt x="338" y="302"/>
                    <a:pt x="328" y="303"/>
                    <a:pt x="335" y="307"/>
                  </a:cubicBezTo>
                  <a:cubicBezTo>
                    <a:pt x="336" y="307"/>
                    <a:pt x="337" y="306"/>
                    <a:pt x="337" y="306"/>
                  </a:cubicBezTo>
                  <a:cubicBezTo>
                    <a:pt x="337" y="305"/>
                    <a:pt x="337" y="305"/>
                    <a:pt x="337" y="304"/>
                  </a:cubicBezTo>
                  <a:cubicBezTo>
                    <a:pt x="339" y="303"/>
                    <a:pt x="347" y="303"/>
                    <a:pt x="350" y="304"/>
                  </a:cubicBezTo>
                  <a:cubicBezTo>
                    <a:pt x="350" y="303"/>
                    <a:pt x="350" y="303"/>
                    <a:pt x="349" y="303"/>
                  </a:cubicBezTo>
                  <a:cubicBezTo>
                    <a:pt x="354" y="302"/>
                    <a:pt x="359" y="303"/>
                    <a:pt x="363" y="305"/>
                  </a:cubicBezTo>
                  <a:cubicBezTo>
                    <a:pt x="361" y="309"/>
                    <a:pt x="355" y="306"/>
                    <a:pt x="351" y="307"/>
                  </a:cubicBezTo>
                  <a:cubicBezTo>
                    <a:pt x="353" y="308"/>
                    <a:pt x="354" y="309"/>
                    <a:pt x="355" y="311"/>
                  </a:cubicBezTo>
                  <a:cubicBezTo>
                    <a:pt x="353" y="311"/>
                    <a:pt x="352" y="312"/>
                    <a:pt x="350" y="313"/>
                  </a:cubicBezTo>
                  <a:cubicBezTo>
                    <a:pt x="353" y="317"/>
                    <a:pt x="348" y="317"/>
                    <a:pt x="346" y="318"/>
                  </a:cubicBezTo>
                  <a:cubicBezTo>
                    <a:pt x="349" y="320"/>
                    <a:pt x="353" y="319"/>
                    <a:pt x="356" y="320"/>
                  </a:cubicBezTo>
                  <a:cubicBezTo>
                    <a:pt x="358" y="321"/>
                    <a:pt x="361" y="315"/>
                    <a:pt x="363" y="314"/>
                  </a:cubicBezTo>
                  <a:cubicBezTo>
                    <a:pt x="367" y="312"/>
                    <a:pt x="373" y="313"/>
                    <a:pt x="368" y="317"/>
                  </a:cubicBezTo>
                  <a:cubicBezTo>
                    <a:pt x="366" y="318"/>
                    <a:pt x="366" y="320"/>
                    <a:pt x="365" y="320"/>
                  </a:cubicBezTo>
                  <a:cubicBezTo>
                    <a:pt x="364" y="321"/>
                    <a:pt x="362" y="321"/>
                    <a:pt x="361" y="322"/>
                  </a:cubicBezTo>
                  <a:cubicBezTo>
                    <a:pt x="366" y="326"/>
                    <a:pt x="371" y="314"/>
                    <a:pt x="377" y="316"/>
                  </a:cubicBezTo>
                  <a:cubicBezTo>
                    <a:pt x="376" y="314"/>
                    <a:pt x="375" y="312"/>
                    <a:pt x="373" y="312"/>
                  </a:cubicBezTo>
                  <a:cubicBezTo>
                    <a:pt x="378" y="307"/>
                    <a:pt x="387" y="314"/>
                    <a:pt x="390" y="309"/>
                  </a:cubicBezTo>
                  <a:cubicBezTo>
                    <a:pt x="389" y="309"/>
                    <a:pt x="388" y="309"/>
                    <a:pt x="387" y="309"/>
                  </a:cubicBezTo>
                  <a:cubicBezTo>
                    <a:pt x="387" y="305"/>
                    <a:pt x="389" y="307"/>
                    <a:pt x="390" y="305"/>
                  </a:cubicBezTo>
                  <a:cubicBezTo>
                    <a:pt x="391" y="304"/>
                    <a:pt x="391" y="302"/>
                    <a:pt x="392" y="300"/>
                  </a:cubicBezTo>
                  <a:close/>
                  <a:moveTo>
                    <a:pt x="459" y="350"/>
                  </a:moveTo>
                  <a:cubicBezTo>
                    <a:pt x="453" y="348"/>
                    <a:pt x="445" y="347"/>
                    <a:pt x="440" y="351"/>
                  </a:cubicBezTo>
                  <a:cubicBezTo>
                    <a:pt x="438" y="352"/>
                    <a:pt x="437" y="355"/>
                    <a:pt x="436" y="356"/>
                  </a:cubicBezTo>
                  <a:cubicBezTo>
                    <a:pt x="433" y="359"/>
                    <a:pt x="432" y="360"/>
                    <a:pt x="428" y="360"/>
                  </a:cubicBezTo>
                  <a:cubicBezTo>
                    <a:pt x="425" y="361"/>
                    <a:pt x="419" y="360"/>
                    <a:pt x="418" y="356"/>
                  </a:cubicBezTo>
                  <a:cubicBezTo>
                    <a:pt x="417" y="355"/>
                    <a:pt x="411" y="356"/>
                    <a:pt x="410" y="353"/>
                  </a:cubicBezTo>
                  <a:cubicBezTo>
                    <a:pt x="409" y="353"/>
                    <a:pt x="404" y="350"/>
                    <a:pt x="403" y="351"/>
                  </a:cubicBezTo>
                  <a:cubicBezTo>
                    <a:pt x="402" y="352"/>
                    <a:pt x="409" y="355"/>
                    <a:pt x="410" y="355"/>
                  </a:cubicBezTo>
                  <a:cubicBezTo>
                    <a:pt x="408" y="359"/>
                    <a:pt x="418" y="363"/>
                    <a:pt x="412" y="364"/>
                  </a:cubicBezTo>
                  <a:cubicBezTo>
                    <a:pt x="410" y="365"/>
                    <a:pt x="408" y="363"/>
                    <a:pt x="407" y="365"/>
                  </a:cubicBezTo>
                  <a:cubicBezTo>
                    <a:pt x="405" y="367"/>
                    <a:pt x="406" y="368"/>
                    <a:pt x="404" y="369"/>
                  </a:cubicBezTo>
                  <a:cubicBezTo>
                    <a:pt x="404" y="369"/>
                    <a:pt x="404" y="370"/>
                    <a:pt x="405" y="370"/>
                  </a:cubicBezTo>
                  <a:cubicBezTo>
                    <a:pt x="403" y="372"/>
                    <a:pt x="400" y="370"/>
                    <a:pt x="398" y="370"/>
                  </a:cubicBezTo>
                  <a:cubicBezTo>
                    <a:pt x="398" y="370"/>
                    <a:pt x="398" y="371"/>
                    <a:pt x="398" y="371"/>
                  </a:cubicBezTo>
                  <a:cubicBezTo>
                    <a:pt x="396" y="371"/>
                    <a:pt x="394" y="370"/>
                    <a:pt x="391" y="370"/>
                  </a:cubicBezTo>
                  <a:cubicBezTo>
                    <a:pt x="394" y="374"/>
                    <a:pt x="403" y="375"/>
                    <a:pt x="408" y="376"/>
                  </a:cubicBezTo>
                  <a:cubicBezTo>
                    <a:pt x="411" y="377"/>
                    <a:pt x="423" y="375"/>
                    <a:pt x="421" y="371"/>
                  </a:cubicBezTo>
                  <a:cubicBezTo>
                    <a:pt x="425" y="367"/>
                    <a:pt x="428" y="369"/>
                    <a:pt x="432" y="367"/>
                  </a:cubicBezTo>
                  <a:cubicBezTo>
                    <a:pt x="434" y="365"/>
                    <a:pt x="437" y="362"/>
                    <a:pt x="439" y="360"/>
                  </a:cubicBezTo>
                  <a:cubicBezTo>
                    <a:pt x="438" y="360"/>
                    <a:pt x="438" y="360"/>
                    <a:pt x="437" y="360"/>
                  </a:cubicBezTo>
                  <a:cubicBezTo>
                    <a:pt x="440" y="358"/>
                    <a:pt x="441" y="356"/>
                    <a:pt x="445" y="356"/>
                  </a:cubicBezTo>
                  <a:cubicBezTo>
                    <a:pt x="447" y="355"/>
                    <a:pt x="449" y="356"/>
                    <a:pt x="451" y="353"/>
                  </a:cubicBezTo>
                  <a:cubicBezTo>
                    <a:pt x="449" y="354"/>
                    <a:pt x="449" y="354"/>
                    <a:pt x="447" y="354"/>
                  </a:cubicBezTo>
                  <a:cubicBezTo>
                    <a:pt x="449" y="353"/>
                    <a:pt x="451" y="353"/>
                    <a:pt x="453" y="352"/>
                  </a:cubicBezTo>
                  <a:cubicBezTo>
                    <a:pt x="451" y="352"/>
                    <a:pt x="449" y="352"/>
                    <a:pt x="448" y="351"/>
                  </a:cubicBezTo>
                  <a:cubicBezTo>
                    <a:pt x="449" y="351"/>
                    <a:pt x="450" y="351"/>
                    <a:pt x="452" y="351"/>
                  </a:cubicBezTo>
                  <a:cubicBezTo>
                    <a:pt x="447" y="349"/>
                    <a:pt x="442" y="353"/>
                    <a:pt x="437" y="356"/>
                  </a:cubicBezTo>
                  <a:cubicBezTo>
                    <a:pt x="439" y="350"/>
                    <a:pt x="455" y="346"/>
                    <a:pt x="456" y="353"/>
                  </a:cubicBezTo>
                  <a:cubicBezTo>
                    <a:pt x="457" y="353"/>
                    <a:pt x="458" y="351"/>
                    <a:pt x="459" y="350"/>
                  </a:cubicBezTo>
                  <a:close/>
                  <a:moveTo>
                    <a:pt x="545" y="485"/>
                  </a:moveTo>
                  <a:cubicBezTo>
                    <a:pt x="546" y="482"/>
                    <a:pt x="545" y="483"/>
                    <a:pt x="547" y="482"/>
                  </a:cubicBezTo>
                  <a:cubicBezTo>
                    <a:pt x="547" y="483"/>
                    <a:pt x="547" y="484"/>
                    <a:pt x="547" y="484"/>
                  </a:cubicBezTo>
                  <a:cubicBezTo>
                    <a:pt x="547" y="484"/>
                    <a:pt x="547" y="484"/>
                    <a:pt x="548" y="483"/>
                  </a:cubicBezTo>
                  <a:cubicBezTo>
                    <a:pt x="550" y="484"/>
                    <a:pt x="549" y="487"/>
                    <a:pt x="549" y="490"/>
                  </a:cubicBezTo>
                  <a:cubicBezTo>
                    <a:pt x="550" y="488"/>
                    <a:pt x="551" y="487"/>
                    <a:pt x="553" y="487"/>
                  </a:cubicBezTo>
                  <a:cubicBezTo>
                    <a:pt x="554" y="488"/>
                    <a:pt x="552" y="491"/>
                    <a:pt x="551" y="493"/>
                  </a:cubicBezTo>
                  <a:cubicBezTo>
                    <a:pt x="553" y="492"/>
                    <a:pt x="553" y="492"/>
                    <a:pt x="554" y="491"/>
                  </a:cubicBezTo>
                  <a:cubicBezTo>
                    <a:pt x="551" y="493"/>
                    <a:pt x="551" y="497"/>
                    <a:pt x="552" y="501"/>
                  </a:cubicBezTo>
                  <a:cubicBezTo>
                    <a:pt x="553" y="504"/>
                    <a:pt x="555" y="500"/>
                    <a:pt x="555" y="498"/>
                  </a:cubicBezTo>
                  <a:cubicBezTo>
                    <a:pt x="555" y="499"/>
                    <a:pt x="556" y="499"/>
                    <a:pt x="557" y="499"/>
                  </a:cubicBezTo>
                  <a:cubicBezTo>
                    <a:pt x="555" y="496"/>
                    <a:pt x="558" y="493"/>
                    <a:pt x="556" y="491"/>
                  </a:cubicBezTo>
                  <a:cubicBezTo>
                    <a:pt x="554" y="489"/>
                    <a:pt x="552" y="484"/>
                    <a:pt x="551" y="482"/>
                  </a:cubicBezTo>
                  <a:cubicBezTo>
                    <a:pt x="550" y="478"/>
                    <a:pt x="542" y="461"/>
                    <a:pt x="546" y="459"/>
                  </a:cubicBezTo>
                  <a:cubicBezTo>
                    <a:pt x="545" y="459"/>
                    <a:pt x="545" y="459"/>
                    <a:pt x="545" y="459"/>
                  </a:cubicBezTo>
                  <a:cubicBezTo>
                    <a:pt x="544" y="460"/>
                    <a:pt x="543" y="460"/>
                    <a:pt x="542" y="460"/>
                  </a:cubicBezTo>
                  <a:cubicBezTo>
                    <a:pt x="542" y="458"/>
                    <a:pt x="543" y="457"/>
                    <a:pt x="545" y="457"/>
                  </a:cubicBezTo>
                  <a:cubicBezTo>
                    <a:pt x="545" y="456"/>
                    <a:pt x="544" y="455"/>
                    <a:pt x="543" y="455"/>
                  </a:cubicBezTo>
                  <a:cubicBezTo>
                    <a:pt x="541" y="460"/>
                    <a:pt x="541" y="461"/>
                    <a:pt x="544" y="464"/>
                  </a:cubicBezTo>
                  <a:cubicBezTo>
                    <a:pt x="542" y="462"/>
                    <a:pt x="536" y="460"/>
                    <a:pt x="535" y="464"/>
                  </a:cubicBezTo>
                  <a:cubicBezTo>
                    <a:pt x="533" y="472"/>
                    <a:pt x="534" y="470"/>
                    <a:pt x="540" y="472"/>
                  </a:cubicBezTo>
                  <a:cubicBezTo>
                    <a:pt x="534" y="473"/>
                    <a:pt x="541" y="480"/>
                    <a:pt x="543" y="484"/>
                  </a:cubicBezTo>
                  <a:cubicBezTo>
                    <a:pt x="544" y="484"/>
                    <a:pt x="544" y="484"/>
                    <a:pt x="545" y="485"/>
                  </a:cubicBezTo>
                  <a:close/>
                  <a:moveTo>
                    <a:pt x="18" y="383"/>
                  </a:moveTo>
                  <a:cubicBezTo>
                    <a:pt x="13" y="381"/>
                    <a:pt x="10" y="385"/>
                    <a:pt x="5" y="384"/>
                  </a:cubicBezTo>
                  <a:cubicBezTo>
                    <a:pt x="7" y="388"/>
                    <a:pt x="11" y="388"/>
                    <a:pt x="14" y="390"/>
                  </a:cubicBezTo>
                  <a:cubicBezTo>
                    <a:pt x="15" y="388"/>
                    <a:pt x="17" y="388"/>
                    <a:pt x="19" y="388"/>
                  </a:cubicBezTo>
                  <a:cubicBezTo>
                    <a:pt x="19" y="388"/>
                    <a:pt x="19" y="387"/>
                    <a:pt x="19" y="387"/>
                  </a:cubicBezTo>
                  <a:cubicBezTo>
                    <a:pt x="19" y="385"/>
                    <a:pt x="17" y="385"/>
                    <a:pt x="18" y="383"/>
                  </a:cubicBezTo>
                  <a:close/>
                  <a:moveTo>
                    <a:pt x="332" y="216"/>
                  </a:moveTo>
                  <a:cubicBezTo>
                    <a:pt x="337" y="219"/>
                    <a:pt x="341" y="220"/>
                    <a:pt x="344" y="225"/>
                  </a:cubicBezTo>
                  <a:cubicBezTo>
                    <a:pt x="350" y="231"/>
                    <a:pt x="349" y="231"/>
                    <a:pt x="357" y="227"/>
                  </a:cubicBezTo>
                  <a:cubicBezTo>
                    <a:pt x="358" y="226"/>
                    <a:pt x="359" y="226"/>
                    <a:pt x="360" y="225"/>
                  </a:cubicBezTo>
                  <a:cubicBezTo>
                    <a:pt x="361" y="224"/>
                    <a:pt x="361" y="227"/>
                    <a:pt x="362" y="226"/>
                  </a:cubicBezTo>
                  <a:cubicBezTo>
                    <a:pt x="364" y="226"/>
                    <a:pt x="367" y="224"/>
                    <a:pt x="369" y="223"/>
                  </a:cubicBezTo>
                  <a:cubicBezTo>
                    <a:pt x="371" y="213"/>
                    <a:pt x="371" y="213"/>
                    <a:pt x="371" y="213"/>
                  </a:cubicBezTo>
                  <a:cubicBezTo>
                    <a:pt x="374" y="215"/>
                    <a:pt x="378" y="212"/>
                    <a:pt x="379" y="208"/>
                  </a:cubicBezTo>
                  <a:cubicBezTo>
                    <a:pt x="380" y="205"/>
                    <a:pt x="381" y="205"/>
                    <a:pt x="384" y="204"/>
                  </a:cubicBezTo>
                  <a:cubicBezTo>
                    <a:pt x="391" y="201"/>
                    <a:pt x="400" y="199"/>
                    <a:pt x="406" y="195"/>
                  </a:cubicBezTo>
                  <a:cubicBezTo>
                    <a:pt x="409" y="192"/>
                    <a:pt x="409" y="190"/>
                    <a:pt x="405" y="187"/>
                  </a:cubicBezTo>
                  <a:cubicBezTo>
                    <a:pt x="402" y="185"/>
                    <a:pt x="400" y="183"/>
                    <a:pt x="397" y="182"/>
                  </a:cubicBezTo>
                  <a:cubicBezTo>
                    <a:pt x="391" y="179"/>
                    <a:pt x="384" y="177"/>
                    <a:pt x="379" y="183"/>
                  </a:cubicBezTo>
                  <a:cubicBezTo>
                    <a:pt x="379" y="182"/>
                    <a:pt x="379" y="181"/>
                    <a:pt x="379" y="180"/>
                  </a:cubicBezTo>
                  <a:cubicBezTo>
                    <a:pt x="372" y="182"/>
                    <a:pt x="366" y="174"/>
                    <a:pt x="360" y="174"/>
                  </a:cubicBezTo>
                  <a:cubicBezTo>
                    <a:pt x="352" y="176"/>
                    <a:pt x="344" y="177"/>
                    <a:pt x="336" y="178"/>
                  </a:cubicBezTo>
                  <a:cubicBezTo>
                    <a:pt x="338" y="180"/>
                    <a:pt x="343" y="188"/>
                    <a:pt x="342" y="189"/>
                  </a:cubicBezTo>
                  <a:cubicBezTo>
                    <a:pt x="340" y="192"/>
                    <a:pt x="333" y="198"/>
                    <a:pt x="337" y="201"/>
                  </a:cubicBezTo>
                  <a:cubicBezTo>
                    <a:pt x="330" y="202"/>
                    <a:pt x="335" y="204"/>
                    <a:pt x="333" y="207"/>
                  </a:cubicBezTo>
                  <a:cubicBezTo>
                    <a:pt x="331" y="210"/>
                    <a:pt x="327" y="213"/>
                    <a:pt x="328" y="217"/>
                  </a:cubicBezTo>
                  <a:cubicBezTo>
                    <a:pt x="329" y="217"/>
                    <a:pt x="331" y="217"/>
                    <a:pt x="332" y="216"/>
                  </a:cubicBezTo>
                  <a:close/>
                  <a:moveTo>
                    <a:pt x="362" y="152"/>
                  </a:moveTo>
                  <a:cubicBezTo>
                    <a:pt x="366" y="152"/>
                    <a:pt x="364" y="149"/>
                    <a:pt x="365" y="148"/>
                  </a:cubicBezTo>
                  <a:cubicBezTo>
                    <a:pt x="367" y="146"/>
                    <a:pt x="370" y="149"/>
                    <a:pt x="370" y="153"/>
                  </a:cubicBezTo>
                  <a:cubicBezTo>
                    <a:pt x="372" y="152"/>
                    <a:pt x="375" y="152"/>
                    <a:pt x="376" y="150"/>
                  </a:cubicBezTo>
                  <a:cubicBezTo>
                    <a:pt x="378" y="148"/>
                    <a:pt x="374" y="145"/>
                    <a:pt x="376" y="143"/>
                  </a:cubicBezTo>
                  <a:cubicBezTo>
                    <a:pt x="378" y="143"/>
                    <a:pt x="379" y="149"/>
                    <a:pt x="382" y="145"/>
                  </a:cubicBezTo>
                  <a:cubicBezTo>
                    <a:pt x="384" y="143"/>
                    <a:pt x="383" y="141"/>
                    <a:pt x="381" y="141"/>
                  </a:cubicBezTo>
                  <a:cubicBezTo>
                    <a:pt x="383" y="139"/>
                    <a:pt x="386" y="141"/>
                    <a:pt x="386" y="137"/>
                  </a:cubicBezTo>
                  <a:cubicBezTo>
                    <a:pt x="386" y="135"/>
                    <a:pt x="389" y="135"/>
                    <a:pt x="390" y="136"/>
                  </a:cubicBezTo>
                  <a:cubicBezTo>
                    <a:pt x="385" y="140"/>
                    <a:pt x="390" y="146"/>
                    <a:pt x="395" y="144"/>
                  </a:cubicBezTo>
                  <a:cubicBezTo>
                    <a:pt x="399" y="143"/>
                    <a:pt x="408" y="137"/>
                    <a:pt x="402" y="133"/>
                  </a:cubicBezTo>
                  <a:cubicBezTo>
                    <a:pt x="402" y="133"/>
                    <a:pt x="404" y="133"/>
                    <a:pt x="406" y="133"/>
                  </a:cubicBezTo>
                  <a:cubicBezTo>
                    <a:pt x="397" y="131"/>
                    <a:pt x="405" y="127"/>
                    <a:pt x="408" y="126"/>
                  </a:cubicBezTo>
                  <a:cubicBezTo>
                    <a:pt x="403" y="123"/>
                    <a:pt x="401" y="121"/>
                    <a:pt x="395" y="123"/>
                  </a:cubicBezTo>
                  <a:cubicBezTo>
                    <a:pt x="396" y="124"/>
                    <a:pt x="397" y="124"/>
                    <a:pt x="398" y="125"/>
                  </a:cubicBezTo>
                  <a:cubicBezTo>
                    <a:pt x="395" y="127"/>
                    <a:pt x="393" y="126"/>
                    <a:pt x="390" y="125"/>
                  </a:cubicBezTo>
                  <a:cubicBezTo>
                    <a:pt x="388" y="124"/>
                    <a:pt x="385" y="125"/>
                    <a:pt x="383" y="125"/>
                  </a:cubicBezTo>
                  <a:cubicBezTo>
                    <a:pt x="378" y="126"/>
                    <a:pt x="376" y="128"/>
                    <a:pt x="372" y="132"/>
                  </a:cubicBezTo>
                  <a:cubicBezTo>
                    <a:pt x="369" y="134"/>
                    <a:pt x="363" y="141"/>
                    <a:pt x="359" y="142"/>
                  </a:cubicBezTo>
                  <a:cubicBezTo>
                    <a:pt x="353" y="143"/>
                    <a:pt x="349" y="144"/>
                    <a:pt x="354" y="151"/>
                  </a:cubicBezTo>
                  <a:cubicBezTo>
                    <a:pt x="357" y="151"/>
                    <a:pt x="359" y="151"/>
                    <a:pt x="362" y="152"/>
                  </a:cubicBezTo>
                  <a:close/>
                  <a:moveTo>
                    <a:pt x="422" y="117"/>
                  </a:moveTo>
                  <a:cubicBezTo>
                    <a:pt x="417" y="112"/>
                    <a:pt x="417" y="112"/>
                    <a:pt x="411" y="114"/>
                  </a:cubicBezTo>
                  <a:cubicBezTo>
                    <a:pt x="413" y="116"/>
                    <a:pt x="415" y="117"/>
                    <a:pt x="418" y="119"/>
                  </a:cubicBezTo>
                  <a:cubicBezTo>
                    <a:pt x="419" y="118"/>
                    <a:pt x="421" y="118"/>
                    <a:pt x="422" y="117"/>
                  </a:cubicBezTo>
                  <a:close/>
                  <a:moveTo>
                    <a:pt x="115" y="411"/>
                  </a:moveTo>
                  <a:cubicBezTo>
                    <a:pt x="118" y="413"/>
                    <a:pt x="121" y="410"/>
                    <a:pt x="122" y="409"/>
                  </a:cubicBezTo>
                  <a:cubicBezTo>
                    <a:pt x="123" y="409"/>
                    <a:pt x="123" y="409"/>
                    <a:pt x="124" y="410"/>
                  </a:cubicBezTo>
                  <a:cubicBezTo>
                    <a:pt x="124" y="409"/>
                    <a:pt x="124" y="409"/>
                    <a:pt x="125" y="408"/>
                  </a:cubicBezTo>
                  <a:cubicBezTo>
                    <a:pt x="123" y="407"/>
                    <a:pt x="121" y="407"/>
                    <a:pt x="120" y="406"/>
                  </a:cubicBezTo>
                  <a:cubicBezTo>
                    <a:pt x="118" y="407"/>
                    <a:pt x="116" y="409"/>
                    <a:pt x="115" y="411"/>
                  </a:cubicBezTo>
                  <a:close/>
                  <a:moveTo>
                    <a:pt x="282" y="461"/>
                  </a:moveTo>
                  <a:cubicBezTo>
                    <a:pt x="282" y="457"/>
                    <a:pt x="271" y="458"/>
                    <a:pt x="271" y="459"/>
                  </a:cubicBezTo>
                  <a:cubicBezTo>
                    <a:pt x="271" y="465"/>
                    <a:pt x="283" y="486"/>
                    <a:pt x="287" y="481"/>
                  </a:cubicBezTo>
                  <a:cubicBezTo>
                    <a:pt x="286" y="480"/>
                    <a:pt x="285" y="479"/>
                    <a:pt x="283" y="477"/>
                  </a:cubicBezTo>
                  <a:cubicBezTo>
                    <a:pt x="282" y="472"/>
                    <a:pt x="281" y="467"/>
                    <a:pt x="282" y="461"/>
                  </a:cubicBezTo>
                  <a:close/>
                  <a:moveTo>
                    <a:pt x="110" y="417"/>
                  </a:moveTo>
                  <a:cubicBezTo>
                    <a:pt x="103" y="413"/>
                    <a:pt x="102" y="428"/>
                    <a:pt x="109" y="427"/>
                  </a:cubicBezTo>
                  <a:cubicBezTo>
                    <a:pt x="111" y="427"/>
                    <a:pt x="113" y="423"/>
                    <a:pt x="115" y="423"/>
                  </a:cubicBezTo>
                  <a:cubicBezTo>
                    <a:pt x="118" y="423"/>
                    <a:pt x="120" y="421"/>
                    <a:pt x="119" y="418"/>
                  </a:cubicBezTo>
                  <a:cubicBezTo>
                    <a:pt x="121" y="419"/>
                    <a:pt x="123" y="419"/>
                    <a:pt x="123" y="417"/>
                  </a:cubicBezTo>
                  <a:cubicBezTo>
                    <a:pt x="123" y="417"/>
                    <a:pt x="122" y="416"/>
                    <a:pt x="121" y="416"/>
                  </a:cubicBezTo>
                  <a:cubicBezTo>
                    <a:pt x="123" y="412"/>
                    <a:pt x="109" y="411"/>
                    <a:pt x="110" y="417"/>
                  </a:cubicBezTo>
                  <a:close/>
                  <a:moveTo>
                    <a:pt x="343" y="516"/>
                  </a:moveTo>
                  <a:cubicBezTo>
                    <a:pt x="342" y="514"/>
                    <a:pt x="339" y="514"/>
                    <a:pt x="338" y="513"/>
                  </a:cubicBezTo>
                  <a:cubicBezTo>
                    <a:pt x="335" y="512"/>
                    <a:pt x="335" y="511"/>
                    <a:pt x="333" y="508"/>
                  </a:cubicBezTo>
                  <a:cubicBezTo>
                    <a:pt x="329" y="501"/>
                    <a:pt x="328" y="503"/>
                    <a:pt x="321" y="500"/>
                  </a:cubicBezTo>
                  <a:cubicBezTo>
                    <a:pt x="315" y="498"/>
                    <a:pt x="313" y="496"/>
                    <a:pt x="307" y="497"/>
                  </a:cubicBezTo>
                  <a:cubicBezTo>
                    <a:pt x="317" y="509"/>
                    <a:pt x="327" y="516"/>
                    <a:pt x="340" y="523"/>
                  </a:cubicBezTo>
                  <a:cubicBezTo>
                    <a:pt x="348" y="526"/>
                    <a:pt x="347" y="523"/>
                    <a:pt x="343" y="516"/>
                  </a:cubicBezTo>
                  <a:close/>
                  <a:moveTo>
                    <a:pt x="1691" y="1085"/>
                  </a:moveTo>
                  <a:cubicBezTo>
                    <a:pt x="1689" y="1083"/>
                    <a:pt x="1683" y="1073"/>
                    <a:pt x="1682" y="1082"/>
                  </a:cubicBezTo>
                  <a:cubicBezTo>
                    <a:pt x="1682" y="1090"/>
                    <a:pt x="1680" y="1090"/>
                    <a:pt x="1675" y="1095"/>
                  </a:cubicBezTo>
                  <a:cubicBezTo>
                    <a:pt x="1671" y="1100"/>
                    <a:pt x="1669" y="1104"/>
                    <a:pt x="1664" y="1106"/>
                  </a:cubicBezTo>
                  <a:cubicBezTo>
                    <a:pt x="1659" y="1109"/>
                    <a:pt x="1655" y="1111"/>
                    <a:pt x="1649" y="1112"/>
                  </a:cubicBezTo>
                  <a:cubicBezTo>
                    <a:pt x="1647" y="1113"/>
                    <a:pt x="1644" y="1123"/>
                    <a:pt x="1645" y="1125"/>
                  </a:cubicBezTo>
                  <a:cubicBezTo>
                    <a:pt x="1646" y="1130"/>
                    <a:pt x="1649" y="1138"/>
                    <a:pt x="1649" y="1143"/>
                  </a:cubicBezTo>
                  <a:cubicBezTo>
                    <a:pt x="1648" y="1148"/>
                    <a:pt x="1642" y="1153"/>
                    <a:pt x="1641" y="1158"/>
                  </a:cubicBezTo>
                  <a:cubicBezTo>
                    <a:pt x="1639" y="1164"/>
                    <a:pt x="1640" y="1169"/>
                    <a:pt x="1642" y="1175"/>
                  </a:cubicBezTo>
                  <a:cubicBezTo>
                    <a:pt x="1643" y="1180"/>
                    <a:pt x="1644" y="1186"/>
                    <a:pt x="1645" y="1191"/>
                  </a:cubicBezTo>
                  <a:cubicBezTo>
                    <a:pt x="1645" y="1193"/>
                    <a:pt x="1654" y="1197"/>
                    <a:pt x="1656" y="1196"/>
                  </a:cubicBezTo>
                  <a:cubicBezTo>
                    <a:pt x="1658" y="1195"/>
                    <a:pt x="1668" y="1192"/>
                    <a:pt x="1668" y="1192"/>
                  </a:cubicBezTo>
                  <a:cubicBezTo>
                    <a:pt x="1669" y="1188"/>
                    <a:pt x="1670" y="1183"/>
                    <a:pt x="1672" y="1179"/>
                  </a:cubicBezTo>
                  <a:cubicBezTo>
                    <a:pt x="1676" y="1164"/>
                    <a:pt x="1681" y="1148"/>
                    <a:pt x="1686" y="1133"/>
                  </a:cubicBezTo>
                  <a:cubicBezTo>
                    <a:pt x="1689" y="1122"/>
                    <a:pt x="1689" y="1117"/>
                    <a:pt x="1689" y="1106"/>
                  </a:cubicBezTo>
                  <a:cubicBezTo>
                    <a:pt x="1690" y="1108"/>
                    <a:pt x="1691" y="1109"/>
                    <a:pt x="1693" y="1110"/>
                  </a:cubicBezTo>
                  <a:cubicBezTo>
                    <a:pt x="1696" y="1102"/>
                    <a:pt x="1693" y="1095"/>
                    <a:pt x="1691" y="1086"/>
                  </a:cubicBezTo>
                  <a:lnTo>
                    <a:pt x="1691" y="1085"/>
                  </a:lnTo>
                  <a:close/>
                  <a:moveTo>
                    <a:pt x="2234" y="832"/>
                  </a:moveTo>
                  <a:cubicBezTo>
                    <a:pt x="2232" y="835"/>
                    <a:pt x="2234" y="840"/>
                    <a:pt x="2235" y="844"/>
                  </a:cubicBezTo>
                  <a:cubicBezTo>
                    <a:pt x="2235" y="847"/>
                    <a:pt x="2239" y="847"/>
                    <a:pt x="2241" y="848"/>
                  </a:cubicBezTo>
                  <a:cubicBezTo>
                    <a:pt x="2237" y="851"/>
                    <a:pt x="2240" y="855"/>
                    <a:pt x="2244" y="856"/>
                  </a:cubicBezTo>
                  <a:cubicBezTo>
                    <a:pt x="2247" y="856"/>
                    <a:pt x="2246" y="853"/>
                    <a:pt x="2250" y="856"/>
                  </a:cubicBezTo>
                  <a:cubicBezTo>
                    <a:pt x="2252" y="857"/>
                    <a:pt x="2253" y="859"/>
                    <a:pt x="2254" y="860"/>
                  </a:cubicBezTo>
                  <a:cubicBezTo>
                    <a:pt x="2255" y="858"/>
                    <a:pt x="2255" y="856"/>
                    <a:pt x="2255" y="854"/>
                  </a:cubicBezTo>
                  <a:cubicBezTo>
                    <a:pt x="2259" y="856"/>
                    <a:pt x="2260" y="855"/>
                    <a:pt x="2260" y="860"/>
                  </a:cubicBezTo>
                  <a:cubicBezTo>
                    <a:pt x="2260" y="862"/>
                    <a:pt x="2265" y="864"/>
                    <a:pt x="2267" y="865"/>
                  </a:cubicBezTo>
                  <a:cubicBezTo>
                    <a:pt x="2269" y="859"/>
                    <a:pt x="2264" y="861"/>
                    <a:pt x="2264" y="856"/>
                  </a:cubicBezTo>
                  <a:cubicBezTo>
                    <a:pt x="2268" y="858"/>
                    <a:pt x="2270" y="856"/>
                    <a:pt x="2267" y="853"/>
                  </a:cubicBezTo>
                  <a:cubicBezTo>
                    <a:pt x="2265" y="851"/>
                    <a:pt x="2265" y="854"/>
                    <a:pt x="2264" y="854"/>
                  </a:cubicBezTo>
                  <a:cubicBezTo>
                    <a:pt x="2262" y="854"/>
                    <a:pt x="2261" y="852"/>
                    <a:pt x="2259" y="851"/>
                  </a:cubicBezTo>
                  <a:cubicBezTo>
                    <a:pt x="2258" y="850"/>
                    <a:pt x="2257" y="850"/>
                    <a:pt x="2255" y="850"/>
                  </a:cubicBezTo>
                  <a:cubicBezTo>
                    <a:pt x="2253" y="849"/>
                    <a:pt x="2252" y="852"/>
                    <a:pt x="2251" y="852"/>
                  </a:cubicBezTo>
                  <a:cubicBezTo>
                    <a:pt x="2247" y="852"/>
                    <a:pt x="2249" y="848"/>
                    <a:pt x="2247" y="845"/>
                  </a:cubicBezTo>
                  <a:cubicBezTo>
                    <a:pt x="2244" y="839"/>
                    <a:pt x="2248" y="841"/>
                    <a:pt x="2248" y="836"/>
                  </a:cubicBezTo>
                  <a:cubicBezTo>
                    <a:pt x="2248" y="834"/>
                    <a:pt x="2250" y="836"/>
                    <a:pt x="2251" y="835"/>
                  </a:cubicBezTo>
                  <a:cubicBezTo>
                    <a:pt x="2252" y="834"/>
                    <a:pt x="2252" y="832"/>
                    <a:pt x="2253" y="830"/>
                  </a:cubicBezTo>
                  <a:cubicBezTo>
                    <a:pt x="2254" y="824"/>
                    <a:pt x="2252" y="827"/>
                    <a:pt x="2251" y="821"/>
                  </a:cubicBezTo>
                  <a:cubicBezTo>
                    <a:pt x="2251" y="818"/>
                    <a:pt x="2254" y="817"/>
                    <a:pt x="2252" y="813"/>
                  </a:cubicBezTo>
                  <a:cubicBezTo>
                    <a:pt x="2246" y="816"/>
                    <a:pt x="2249" y="813"/>
                    <a:pt x="2244" y="812"/>
                  </a:cubicBezTo>
                  <a:cubicBezTo>
                    <a:pt x="2242" y="812"/>
                    <a:pt x="2239" y="813"/>
                    <a:pt x="2238" y="815"/>
                  </a:cubicBezTo>
                  <a:cubicBezTo>
                    <a:pt x="2238" y="819"/>
                    <a:pt x="2237" y="824"/>
                    <a:pt x="2236" y="829"/>
                  </a:cubicBezTo>
                  <a:cubicBezTo>
                    <a:pt x="2236" y="831"/>
                    <a:pt x="2238" y="832"/>
                    <a:pt x="2237" y="835"/>
                  </a:cubicBezTo>
                  <a:cubicBezTo>
                    <a:pt x="2236" y="834"/>
                    <a:pt x="2235" y="833"/>
                    <a:pt x="2234" y="832"/>
                  </a:cubicBezTo>
                  <a:close/>
                  <a:moveTo>
                    <a:pt x="2247" y="766"/>
                  </a:moveTo>
                  <a:cubicBezTo>
                    <a:pt x="2248" y="761"/>
                    <a:pt x="2253" y="750"/>
                    <a:pt x="2245" y="754"/>
                  </a:cubicBezTo>
                  <a:cubicBezTo>
                    <a:pt x="2240" y="756"/>
                    <a:pt x="2236" y="762"/>
                    <a:pt x="2235" y="768"/>
                  </a:cubicBezTo>
                  <a:cubicBezTo>
                    <a:pt x="2234" y="774"/>
                    <a:pt x="2238" y="778"/>
                    <a:pt x="2241" y="782"/>
                  </a:cubicBezTo>
                  <a:cubicBezTo>
                    <a:pt x="2244" y="776"/>
                    <a:pt x="2246" y="772"/>
                    <a:pt x="2247" y="766"/>
                  </a:cubicBezTo>
                  <a:close/>
                  <a:moveTo>
                    <a:pt x="2229" y="874"/>
                  </a:moveTo>
                  <a:cubicBezTo>
                    <a:pt x="2228" y="881"/>
                    <a:pt x="2227" y="884"/>
                    <a:pt x="2223" y="888"/>
                  </a:cubicBezTo>
                  <a:cubicBezTo>
                    <a:pt x="2218" y="893"/>
                    <a:pt x="2216" y="896"/>
                    <a:pt x="2213" y="902"/>
                  </a:cubicBezTo>
                  <a:cubicBezTo>
                    <a:pt x="2219" y="898"/>
                    <a:pt x="2224" y="897"/>
                    <a:pt x="2226" y="889"/>
                  </a:cubicBezTo>
                  <a:cubicBezTo>
                    <a:pt x="2226" y="887"/>
                    <a:pt x="2231" y="885"/>
                    <a:pt x="2232" y="883"/>
                  </a:cubicBezTo>
                  <a:cubicBezTo>
                    <a:pt x="2233" y="883"/>
                    <a:pt x="2231" y="878"/>
                    <a:pt x="2232" y="876"/>
                  </a:cubicBezTo>
                  <a:cubicBezTo>
                    <a:pt x="2231" y="876"/>
                    <a:pt x="2230" y="875"/>
                    <a:pt x="2229" y="874"/>
                  </a:cubicBezTo>
                  <a:close/>
                  <a:moveTo>
                    <a:pt x="2281" y="894"/>
                  </a:moveTo>
                  <a:cubicBezTo>
                    <a:pt x="2280" y="891"/>
                    <a:pt x="2279" y="889"/>
                    <a:pt x="2277" y="889"/>
                  </a:cubicBezTo>
                  <a:cubicBezTo>
                    <a:pt x="2277" y="891"/>
                    <a:pt x="2277" y="894"/>
                    <a:pt x="2278" y="896"/>
                  </a:cubicBezTo>
                  <a:cubicBezTo>
                    <a:pt x="2275" y="895"/>
                    <a:pt x="2276" y="895"/>
                    <a:pt x="2274" y="897"/>
                  </a:cubicBezTo>
                  <a:cubicBezTo>
                    <a:pt x="2272" y="895"/>
                    <a:pt x="2271" y="897"/>
                    <a:pt x="2271" y="900"/>
                  </a:cubicBezTo>
                  <a:cubicBezTo>
                    <a:pt x="2268" y="898"/>
                    <a:pt x="2266" y="903"/>
                    <a:pt x="2263" y="905"/>
                  </a:cubicBezTo>
                  <a:cubicBezTo>
                    <a:pt x="2265" y="902"/>
                    <a:pt x="2265" y="898"/>
                    <a:pt x="2261" y="898"/>
                  </a:cubicBezTo>
                  <a:cubicBezTo>
                    <a:pt x="2258" y="898"/>
                    <a:pt x="2259" y="903"/>
                    <a:pt x="2257" y="904"/>
                  </a:cubicBezTo>
                  <a:cubicBezTo>
                    <a:pt x="2253" y="905"/>
                    <a:pt x="2247" y="909"/>
                    <a:pt x="2250" y="914"/>
                  </a:cubicBezTo>
                  <a:cubicBezTo>
                    <a:pt x="2252" y="913"/>
                    <a:pt x="2256" y="902"/>
                    <a:pt x="2257" y="910"/>
                  </a:cubicBezTo>
                  <a:cubicBezTo>
                    <a:pt x="2258" y="908"/>
                    <a:pt x="2258" y="909"/>
                    <a:pt x="2259" y="907"/>
                  </a:cubicBezTo>
                  <a:cubicBezTo>
                    <a:pt x="2259" y="910"/>
                    <a:pt x="2259" y="909"/>
                    <a:pt x="2261" y="910"/>
                  </a:cubicBezTo>
                  <a:cubicBezTo>
                    <a:pt x="2261" y="909"/>
                    <a:pt x="2261" y="908"/>
                    <a:pt x="2261" y="907"/>
                  </a:cubicBezTo>
                  <a:cubicBezTo>
                    <a:pt x="2269" y="906"/>
                    <a:pt x="2264" y="914"/>
                    <a:pt x="2265" y="918"/>
                  </a:cubicBezTo>
                  <a:cubicBezTo>
                    <a:pt x="2266" y="921"/>
                    <a:pt x="2273" y="926"/>
                    <a:pt x="2275" y="921"/>
                  </a:cubicBezTo>
                  <a:cubicBezTo>
                    <a:pt x="2275" y="921"/>
                    <a:pt x="2275" y="921"/>
                    <a:pt x="2275" y="921"/>
                  </a:cubicBezTo>
                  <a:cubicBezTo>
                    <a:pt x="2273" y="927"/>
                    <a:pt x="2279" y="925"/>
                    <a:pt x="2278" y="920"/>
                  </a:cubicBezTo>
                  <a:cubicBezTo>
                    <a:pt x="2277" y="916"/>
                    <a:pt x="2275" y="913"/>
                    <a:pt x="2280" y="910"/>
                  </a:cubicBezTo>
                  <a:cubicBezTo>
                    <a:pt x="2282" y="913"/>
                    <a:pt x="2280" y="916"/>
                    <a:pt x="2282" y="919"/>
                  </a:cubicBezTo>
                  <a:cubicBezTo>
                    <a:pt x="2282" y="918"/>
                    <a:pt x="2282" y="916"/>
                    <a:pt x="2283" y="914"/>
                  </a:cubicBezTo>
                  <a:cubicBezTo>
                    <a:pt x="2283" y="914"/>
                    <a:pt x="2283" y="914"/>
                    <a:pt x="2284" y="915"/>
                  </a:cubicBezTo>
                  <a:cubicBezTo>
                    <a:pt x="2284" y="912"/>
                    <a:pt x="2287" y="903"/>
                    <a:pt x="2284" y="903"/>
                  </a:cubicBezTo>
                  <a:cubicBezTo>
                    <a:pt x="2284" y="902"/>
                    <a:pt x="2284" y="901"/>
                    <a:pt x="2284" y="900"/>
                  </a:cubicBezTo>
                  <a:cubicBezTo>
                    <a:pt x="2283" y="900"/>
                    <a:pt x="2283" y="900"/>
                    <a:pt x="2282" y="900"/>
                  </a:cubicBezTo>
                  <a:cubicBezTo>
                    <a:pt x="2282" y="899"/>
                    <a:pt x="2283" y="898"/>
                    <a:pt x="2284" y="898"/>
                  </a:cubicBezTo>
                  <a:cubicBezTo>
                    <a:pt x="2284" y="896"/>
                    <a:pt x="2283" y="893"/>
                    <a:pt x="2281" y="894"/>
                  </a:cubicBezTo>
                  <a:close/>
                  <a:moveTo>
                    <a:pt x="2240" y="1058"/>
                  </a:moveTo>
                  <a:cubicBezTo>
                    <a:pt x="2238" y="1054"/>
                    <a:pt x="2226" y="1050"/>
                    <a:pt x="2227" y="1056"/>
                  </a:cubicBezTo>
                  <a:cubicBezTo>
                    <a:pt x="2231" y="1058"/>
                    <a:pt x="2243" y="1065"/>
                    <a:pt x="2240" y="1058"/>
                  </a:cubicBezTo>
                  <a:close/>
                  <a:moveTo>
                    <a:pt x="2214" y="1047"/>
                  </a:moveTo>
                  <a:cubicBezTo>
                    <a:pt x="2213" y="1045"/>
                    <a:pt x="2209" y="1043"/>
                    <a:pt x="2207" y="1043"/>
                  </a:cubicBezTo>
                  <a:cubicBezTo>
                    <a:pt x="2204" y="1043"/>
                    <a:pt x="2204" y="1045"/>
                    <a:pt x="2202" y="1049"/>
                  </a:cubicBezTo>
                  <a:cubicBezTo>
                    <a:pt x="2210" y="1051"/>
                    <a:pt x="2215" y="1051"/>
                    <a:pt x="2223" y="1049"/>
                  </a:cubicBezTo>
                  <a:cubicBezTo>
                    <a:pt x="2234" y="1047"/>
                    <a:pt x="2222" y="1041"/>
                    <a:pt x="2217" y="1043"/>
                  </a:cubicBezTo>
                  <a:cubicBezTo>
                    <a:pt x="2218" y="1045"/>
                    <a:pt x="2217" y="1047"/>
                    <a:pt x="2214" y="1047"/>
                  </a:cubicBezTo>
                  <a:close/>
                  <a:moveTo>
                    <a:pt x="2247" y="1050"/>
                  </a:moveTo>
                  <a:cubicBezTo>
                    <a:pt x="2249" y="1050"/>
                    <a:pt x="2249" y="1048"/>
                    <a:pt x="2251" y="1048"/>
                  </a:cubicBezTo>
                  <a:cubicBezTo>
                    <a:pt x="2254" y="1049"/>
                    <a:pt x="2256" y="1046"/>
                    <a:pt x="2258" y="1046"/>
                  </a:cubicBezTo>
                  <a:cubicBezTo>
                    <a:pt x="2263" y="1045"/>
                    <a:pt x="2271" y="1048"/>
                    <a:pt x="2275" y="1044"/>
                  </a:cubicBezTo>
                  <a:cubicBezTo>
                    <a:pt x="2269" y="1042"/>
                    <a:pt x="2266" y="1044"/>
                    <a:pt x="2260" y="1043"/>
                  </a:cubicBezTo>
                  <a:cubicBezTo>
                    <a:pt x="2257" y="1043"/>
                    <a:pt x="2256" y="1044"/>
                    <a:pt x="2254" y="1046"/>
                  </a:cubicBezTo>
                  <a:cubicBezTo>
                    <a:pt x="2252" y="1047"/>
                    <a:pt x="2250" y="1044"/>
                    <a:pt x="2248" y="1045"/>
                  </a:cubicBezTo>
                  <a:cubicBezTo>
                    <a:pt x="2245" y="1048"/>
                    <a:pt x="2237" y="1041"/>
                    <a:pt x="2234" y="1045"/>
                  </a:cubicBezTo>
                  <a:cubicBezTo>
                    <a:pt x="2230" y="1050"/>
                    <a:pt x="2241" y="1048"/>
                    <a:pt x="2242" y="1050"/>
                  </a:cubicBezTo>
                  <a:cubicBezTo>
                    <a:pt x="2245" y="1048"/>
                    <a:pt x="2245" y="1050"/>
                    <a:pt x="2247" y="1050"/>
                  </a:cubicBezTo>
                  <a:close/>
                  <a:moveTo>
                    <a:pt x="2252" y="1019"/>
                  </a:moveTo>
                  <a:cubicBezTo>
                    <a:pt x="2254" y="1020"/>
                    <a:pt x="2255" y="1021"/>
                    <a:pt x="2257" y="1023"/>
                  </a:cubicBezTo>
                  <a:cubicBezTo>
                    <a:pt x="2258" y="1020"/>
                    <a:pt x="2260" y="1019"/>
                    <a:pt x="2258" y="1017"/>
                  </a:cubicBezTo>
                  <a:cubicBezTo>
                    <a:pt x="2257" y="1015"/>
                    <a:pt x="2258" y="1013"/>
                    <a:pt x="2260" y="1014"/>
                  </a:cubicBezTo>
                  <a:cubicBezTo>
                    <a:pt x="2259" y="1010"/>
                    <a:pt x="2256" y="1011"/>
                    <a:pt x="2256" y="1015"/>
                  </a:cubicBezTo>
                  <a:cubicBezTo>
                    <a:pt x="2254" y="1009"/>
                    <a:pt x="2252" y="1017"/>
                    <a:pt x="2252" y="1019"/>
                  </a:cubicBezTo>
                  <a:close/>
                  <a:moveTo>
                    <a:pt x="2149" y="968"/>
                  </a:moveTo>
                  <a:cubicBezTo>
                    <a:pt x="2148" y="970"/>
                    <a:pt x="2151" y="971"/>
                    <a:pt x="2151" y="973"/>
                  </a:cubicBezTo>
                  <a:cubicBezTo>
                    <a:pt x="2151" y="974"/>
                    <a:pt x="2150" y="974"/>
                    <a:pt x="2150" y="976"/>
                  </a:cubicBezTo>
                  <a:cubicBezTo>
                    <a:pt x="2150" y="977"/>
                    <a:pt x="2151" y="979"/>
                    <a:pt x="2151" y="980"/>
                  </a:cubicBezTo>
                  <a:cubicBezTo>
                    <a:pt x="2152" y="982"/>
                    <a:pt x="2153" y="980"/>
                    <a:pt x="2152" y="984"/>
                  </a:cubicBezTo>
                  <a:cubicBezTo>
                    <a:pt x="2155" y="982"/>
                    <a:pt x="2154" y="984"/>
                    <a:pt x="2155" y="981"/>
                  </a:cubicBezTo>
                  <a:cubicBezTo>
                    <a:pt x="2159" y="985"/>
                    <a:pt x="2158" y="992"/>
                    <a:pt x="2159" y="997"/>
                  </a:cubicBezTo>
                  <a:cubicBezTo>
                    <a:pt x="2159" y="1002"/>
                    <a:pt x="2168" y="998"/>
                    <a:pt x="2170" y="997"/>
                  </a:cubicBezTo>
                  <a:cubicBezTo>
                    <a:pt x="2171" y="999"/>
                    <a:pt x="2171" y="1001"/>
                    <a:pt x="2171" y="1003"/>
                  </a:cubicBezTo>
                  <a:cubicBezTo>
                    <a:pt x="2178" y="1000"/>
                    <a:pt x="2179" y="998"/>
                    <a:pt x="2186" y="1002"/>
                  </a:cubicBezTo>
                  <a:cubicBezTo>
                    <a:pt x="2187" y="1003"/>
                    <a:pt x="2189" y="1002"/>
                    <a:pt x="2191" y="1002"/>
                  </a:cubicBezTo>
                  <a:cubicBezTo>
                    <a:pt x="2192" y="1003"/>
                    <a:pt x="2193" y="1007"/>
                    <a:pt x="2193" y="1009"/>
                  </a:cubicBezTo>
                  <a:cubicBezTo>
                    <a:pt x="2197" y="1007"/>
                    <a:pt x="2200" y="1005"/>
                    <a:pt x="2204" y="1003"/>
                  </a:cubicBezTo>
                  <a:cubicBezTo>
                    <a:pt x="2203" y="1006"/>
                    <a:pt x="2203" y="1008"/>
                    <a:pt x="2206" y="1008"/>
                  </a:cubicBezTo>
                  <a:cubicBezTo>
                    <a:pt x="2206" y="1002"/>
                    <a:pt x="2206" y="997"/>
                    <a:pt x="2206" y="992"/>
                  </a:cubicBezTo>
                  <a:cubicBezTo>
                    <a:pt x="2206" y="987"/>
                    <a:pt x="2207" y="987"/>
                    <a:pt x="2211" y="984"/>
                  </a:cubicBezTo>
                  <a:cubicBezTo>
                    <a:pt x="2216" y="980"/>
                    <a:pt x="2216" y="980"/>
                    <a:pt x="2215" y="973"/>
                  </a:cubicBezTo>
                  <a:cubicBezTo>
                    <a:pt x="2215" y="970"/>
                    <a:pt x="2217" y="965"/>
                    <a:pt x="2220" y="965"/>
                  </a:cubicBezTo>
                  <a:cubicBezTo>
                    <a:pt x="2226" y="966"/>
                    <a:pt x="2228" y="965"/>
                    <a:pt x="2223" y="961"/>
                  </a:cubicBezTo>
                  <a:cubicBezTo>
                    <a:pt x="2222" y="960"/>
                    <a:pt x="2219" y="958"/>
                    <a:pt x="2218" y="956"/>
                  </a:cubicBezTo>
                  <a:cubicBezTo>
                    <a:pt x="2218" y="955"/>
                    <a:pt x="2219" y="953"/>
                    <a:pt x="2219" y="952"/>
                  </a:cubicBezTo>
                  <a:cubicBezTo>
                    <a:pt x="2217" y="946"/>
                    <a:pt x="2214" y="946"/>
                    <a:pt x="2215" y="939"/>
                  </a:cubicBezTo>
                  <a:cubicBezTo>
                    <a:pt x="2215" y="936"/>
                    <a:pt x="2222" y="936"/>
                    <a:pt x="2224" y="935"/>
                  </a:cubicBezTo>
                  <a:cubicBezTo>
                    <a:pt x="2223" y="934"/>
                    <a:pt x="2222" y="932"/>
                    <a:pt x="2221" y="931"/>
                  </a:cubicBezTo>
                  <a:cubicBezTo>
                    <a:pt x="2223" y="930"/>
                    <a:pt x="2226" y="929"/>
                    <a:pt x="2229" y="928"/>
                  </a:cubicBezTo>
                  <a:cubicBezTo>
                    <a:pt x="2228" y="926"/>
                    <a:pt x="2226" y="926"/>
                    <a:pt x="2224" y="926"/>
                  </a:cubicBezTo>
                  <a:cubicBezTo>
                    <a:pt x="2222" y="925"/>
                    <a:pt x="2221" y="922"/>
                    <a:pt x="2220" y="921"/>
                  </a:cubicBezTo>
                  <a:cubicBezTo>
                    <a:pt x="2218" y="919"/>
                    <a:pt x="2212" y="913"/>
                    <a:pt x="2210" y="913"/>
                  </a:cubicBezTo>
                  <a:cubicBezTo>
                    <a:pt x="2208" y="914"/>
                    <a:pt x="2202" y="922"/>
                    <a:pt x="2201" y="924"/>
                  </a:cubicBezTo>
                  <a:cubicBezTo>
                    <a:pt x="2198" y="928"/>
                    <a:pt x="2200" y="931"/>
                    <a:pt x="2196" y="932"/>
                  </a:cubicBezTo>
                  <a:cubicBezTo>
                    <a:pt x="2190" y="933"/>
                    <a:pt x="2189" y="933"/>
                    <a:pt x="2186" y="938"/>
                  </a:cubicBezTo>
                  <a:cubicBezTo>
                    <a:pt x="2184" y="942"/>
                    <a:pt x="2182" y="946"/>
                    <a:pt x="2178" y="947"/>
                  </a:cubicBezTo>
                  <a:cubicBezTo>
                    <a:pt x="2174" y="948"/>
                    <a:pt x="2170" y="948"/>
                    <a:pt x="2168" y="952"/>
                  </a:cubicBezTo>
                  <a:cubicBezTo>
                    <a:pt x="2165" y="958"/>
                    <a:pt x="2164" y="958"/>
                    <a:pt x="2168" y="962"/>
                  </a:cubicBezTo>
                  <a:cubicBezTo>
                    <a:pt x="2164" y="961"/>
                    <a:pt x="2156" y="961"/>
                    <a:pt x="2155" y="955"/>
                  </a:cubicBezTo>
                  <a:cubicBezTo>
                    <a:pt x="2153" y="956"/>
                    <a:pt x="2152" y="958"/>
                    <a:pt x="2150" y="959"/>
                  </a:cubicBezTo>
                  <a:cubicBezTo>
                    <a:pt x="2150" y="962"/>
                    <a:pt x="2149" y="965"/>
                    <a:pt x="2149" y="968"/>
                  </a:cubicBezTo>
                  <a:close/>
                  <a:moveTo>
                    <a:pt x="2270" y="1059"/>
                  </a:moveTo>
                  <a:cubicBezTo>
                    <a:pt x="2272" y="1057"/>
                    <a:pt x="2273" y="1055"/>
                    <a:pt x="2275" y="1054"/>
                  </a:cubicBezTo>
                  <a:cubicBezTo>
                    <a:pt x="2279" y="1052"/>
                    <a:pt x="2289" y="1049"/>
                    <a:pt x="2290" y="1045"/>
                  </a:cubicBezTo>
                  <a:cubicBezTo>
                    <a:pt x="2287" y="1045"/>
                    <a:pt x="2283" y="1045"/>
                    <a:pt x="2280" y="1046"/>
                  </a:cubicBezTo>
                  <a:cubicBezTo>
                    <a:pt x="2278" y="1046"/>
                    <a:pt x="2276" y="1046"/>
                    <a:pt x="2275" y="1047"/>
                  </a:cubicBezTo>
                  <a:cubicBezTo>
                    <a:pt x="2274" y="1047"/>
                    <a:pt x="2274" y="1049"/>
                    <a:pt x="2273" y="1050"/>
                  </a:cubicBezTo>
                  <a:cubicBezTo>
                    <a:pt x="2270" y="1051"/>
                    <a:pt x="2266" y="1052"/>
                    <a:pt x="2264" y="1055"/>
                  </a:cubicBezTo>
                  <a:cubicBezTo>
                    <a:pt x="2261" y="1057"/>
                    <a:pt x="2265" y="1059"/>
                    <a:pt x="2262" y="1062"/>
                  </a:cubicBezTo>
                  <a:cubicBezTo>
                    <a:pt x="2265" y="1061"/>
                    <a:pt x="2268" y="1062"/>
                    <a:pt x="2270" y="1059"/>
                  </a:cubicBezTo>
                  <a:close/>
                  <a:moveTo>
                    <a:pt x="739" y="816"/>
                  </a:moveTo>
                  <a:cubicBezTo>
                    <a:pt x="741" y="817"/>
                    <a:pt x="744" y="816"/>
                    <a:pt x="746" y="816"/>
                  </a:cubicBezTo>
                  <a:cubicBezTo>
                    <a:pt x="747" y="817"/>
                    <a:pt x="746" y="822"/>
                    <a:pt x="750" y="821"/>
                  </a:cubicBezTo>
                  <a:cubicBezTo>
                    <a:pt x="751" y="821"/>
                    <a:pt x="751" y="816"/>
                    <a:pt x="752" y="815"/>
                  </a:cubicBezTo>
                  <a:cubicBezTo>
                    <a:pt x="755" y="813"/>
                    <a:pt x="755" y="815"/>
                    <a:pt x="756" y="815"/>
                  </a:cubicBezTo>
                  <a:cubicBezTo>
                    <a:pt x="760" y="815"/>
                    <a:pt x="763" y="814"/>
                    <a:pt x="768" y="814"/>
                  </a:cubicBezTo>
                  <a:cubicBezTo>
                    <a:pt x="771" y="814"/>
                    <a:pt x="771" y="817"/>
                    <a:pt x="773" y="813"/>
                  </a:cubicBezTo>
                  <a:cubicBezTo>
                    <a:pt x="774" y="811"/>
                    <a:pt x="770" y="809"/>
                    <a:pt x="769" y="809"/>
                  </a:cubicBezTo>
                  <a:cubicBezTo>
                    <a:pt x="765" y="808"/>
                    <a:pt x="765" y="808"/>
                    <a:pt x="763" y="804"/>
                  </a:cubicBezTo>
                  <a:cubicBezTo>
                    <a:pt x="761" y="801"/>
                    <a:pt x="761" y="803"/>
                    <a:pt x="759" y="802"/>
                  </a:cubicBezTo>
                  <a:cubicBezTo>
                    <a:pt x="757" y="802"/>
                    <a:pt x="754" y="800"/>
                    <a:pt x="752" y="801"/>
                  </a:cubicBezTo>
                  <a:cubicBezTo>
                    <a:pt x="751" y="801"/>
                    <a:pt x="747" y="802"/>
                    <a:pt x="747" y="802"/>
                  </a:cubicBezTo>
                  <a:cubicBezTo>
                    <a:pt x="741" y="802"/>
                    <a:pt x="739" y="800"/>
                    <a:pt x="734" y="803"/>
                  </a:cubicBezTo>
                  <a:cubicBezTo>
                    <a:pt x="740" y="806"/>
                    <a:pt x="739" y="807"/>
                    <a:pt x="743" y="813"/>
                  </a:cubicBezTo>
                  <a:cubicBezTo>
                    <a:pt x="739" y="815"/>
                    <a:pt x="725" y="809"/>
                    <a:pt x="726" y="814"/>
                  </a:cubicBezTo>
                  <a:cubicBezTo>
                    <a:pt x="731" y="818"/>
                    <a:pt x="733" y="815"/>
                    <a:pt x="739" y="816"/>
                  </a:cubicBezTo>
                  <a:close/>
                  <a:moveTo>
                    <a:pt x="1185" y="330"/>
                  </a:moveTo>
                  <a:cubicBezTo>
                    <a:pt x="1189" y="331"/>
                    <a:pt x="1192" y="328"/>
                    <a:pt x="1192" y="323"/>
                  </a:cubicBezTo>
                  <a:cubicBezTo>
                    <a:pt x="1195" y="325"/>
                    <a:pt x="1197" y="322"/>
                    <a:pt x="1199" y="319"/>
                  </a:cubicBezTo>
                  <a:cubicBezTo>
                    <a:pt x="1196" y="317"/>
                    <a:pt x="1199" y="313"/>
                    <a:pt x="1197" y="312"/>
                  </a:cubicBezTo>
                  <a:cubicBezTo>
                    <a:pt x="1194" y="311"/>
                    <a:pt x="1192" y="309"/>
                    <a:pt x="1188" y="310"/>
                  </a:cubicBezTo>
                  <a:cubicBezTo>
                    <a:pt x="1193" y="303"/>
                    <a:pt x="1172" y="295"/>
                    <a:pt x="1176" y="304"/>
                  </a:cubicBezTo>
                  <a:cubicBezTo>
                    <a:pt x="1170" y="303"/>
                    <a:pt x="1168" y="306"/>
                    <a:pt x="1162" y="304"/>
                  </a:cubicBezTo>
                  <a:cubicBezTo>
                    <a:pt x="1163" y="306"/>
                    <a:pt x="1163" y="308"/>
                    <a:pt x="1163" y="310"/>
                  </a:cubicBezTo>
                  <a:cubicBezTo>
                    <a:pt x="1161" y="307"/>
                    <a:pt x="1160" y="304"/>
                    <a:pt x="1156" y="304"/>
                  </a:cubicBezTo>
                  <a:cubicBezTo>
                    <a:pt x="1153" y="304"/>
                    <a:pt x="1152" y="307"/>
                    <a:pt x="1153" y="310"/>
                  </a:cubicBezTo>
                  <a:cubicBezTo>
                    <a:pt x="1151" y="308"/>
                    <a:pt x="1149" y="304"/>
                    <a:pt x="1146" y="305"/>
                  </a:cubicBezTo>
                  <a:cubicBezTo>
                    <a:pt x="1148" y="311"/>
                    <a:pt x="1145" y="308"/>
                    <a:pt x="1143" y="311"/>
                  </a:cubicBezTo>
                  <a:cubicBezTo>
                    <a:pt x="1142" y="313"/>
                    <a:pt x="1141" y="315"/>
                    <a:pt x="1140" y="318"/>
                  </a:cubicBezTo>
                  <a:cubicBezTo>
                    <a:pt x="1138" y="315"/>
                    <a:pt x="1137" y="313"/>
                    <a:pt x="1135" y="310"/>
                  </a:cubicBezTo>
                  <a:cubicBezTo>
                    <a:pt x="1137" y="311"/>
                    <a:pt x="1139" y="310"/>
                    <a:pt x="1139" y="308"/>
                  </a:cubicBezTo>
                  <a:cubicBezTo>
                    <a:pt x="1139" y="306"/>
                    <a:pt x="1135" y="305"/>
                    <a:pt x="1134" y="304"/>
                  </a:cubicBezTo>
                  <a:cubicBezTo>
                    <a:pt x="1130" y="301"/>
                    <a:pt x="1130" y="300"/>
                    <a:pt x="1124" y="300"/>
                  </a:cubicBezTo>
                  <a:cubicBezTo>
                    <a:pt x="1125" y="303"/>
                    <a:pt x="1127" y="302"/>
                    <a:pt x="1130" y="303"/>
                  </a:cubicBezTo>
                  <a:cubicBezTo>
                    <a:pt x="1131" y="310"/>
                    <a:pt x="1123" y="302"/>
                    <a:pt x="1120" y="305"/>
                  </a:cubicBezTo>
                  <a:cubicBezTo>
                    <a:pt x="1117" y="308"/>
                    <a:pt x="1123" y="308"/>
                    <a:pt x="1122" y="310"/>
                  </a:cubicBezTo>
                  <a:cubicBezTo>
                    <a:pt x="1121" y="312"/>
                    <a:pt x="1118" y="310"/>
                    <a:pt x="1117" y="309"/>
                  </a:cubicBezTo>
                  <a:cubicBezTo>
                    <a:pt x="1117" y="310"/>
                    <a:pt x="1117" y="311"/>
                    <a:pt x="1117" y="312"/>
                  </a:cubicBezTo>
                  <a:cubicBezTo>
                    <a:pt x="1115" y="312"/>
                    <a:pt x="1115" y="312"/>
                    <a:pt x="1113" y="313"/>
                  </a:cubicBezTo>
                  <a:cubicBezTo>
                    <a:pt x="1118" y="315"/>
                    <a:pt x="1120" y="314"/>
                    <a:pt x="1125" y="312"/>
                  </a:cubicBezTo>
                  <a:cubicBezTo>
                    <a:pt x="1127" y="311"/>
                    <a:pt x="1132" y="314"/>
                    <a:pt x="1135" y="314"/>
                  </a:cubicBezTo>
                  <a:cubicBezTo>
                    <a:pt x="1133" y="315"/>
                    <a:pt x="1131" y="316"/>
                    <a:pt x="1129" y="317"/>
                  </a:cubicBezTo>
                  <a:cubicBezTo>
                    <a:pt x="1131" y="318"/>
                    <a:pt x="1133" y="319"/>
                    <a:pt x="1135" y="318"/>
                  </a:cubicBezTo>
                  <a:cubicBezTo>
                    <a:pt x="1135" y="318"/>
                    <a:pt x="1135" y="319"/>
                    <a:pt x="1135" y="320"/>
                  </a:cubicBezTo>
                  <a:cubicBezTo>
                    <a:pt x="1129" y="319"/>
                    <a:pt x="1123" y="322"/>
                    <a:pt x="1117" y="322"/>
                  </a:cubicBezTo>
                  <a:cubicBezTo>
                    <a:pt x="1118" y="326"/>
                    <a:pt x="1128" y="324"/>
                    <a:pt x="1131" y="324"/>
                  </a:cubicBezTo>
                  <a:cubicBezTo>
                    <a:pt x="1130" y="326"/>
                    <a:pt x="1131" y="328"/>
                    <a:pt x="1133" y="327"/>
                  </a:cubicBezTo>
                  <a:cubicBezTo>
                    <a:pt x="1133" y="328"/>
                    <a:pt x="1133" y="329"/>
                    <a:pt x="1133" y="329"/>
                  </a:cubicBezTo>
                  <a:cubicBezTo>
                    <a:pt x="1133" y="329"/>
                    <a:pt x="1134" y="329"/>
                    <a:pt x="1135" y="329"/>
                  </a:cubicBezTo>
                  <a:cubicBezTo>
                    <a:pt x="1133" y="334"/>
                    <a:pt x="1126" y="332"/>
                    <a:pt x="1128" y="337"/>
                  </a:cubicBezTo>
                  <a:cubicBezTo>
                    <a:pt x="1132" y="337"/>
                    <a:pt x="1137" y="336"/>
                    <a:pt x="1142" y="336"/>
                  </a:cubicBezTo>
                  <a:cubicBezTo>
                    <a:pt x="1143" y="335"/>
                    <a:pt x="1145" y="339"/>
                    <a:pt x="1146" y="340"/>
                  </a:cubicBezTo>
                  <a:cubicBezTo>
                    <a:pt x="1147" y="341"/>
                    <a:pt x="1150" y="341"/>
                    <a:pt x="1152" y="341"/>
                  </a:cubicBezTo>
                  <a:cubicBezTo>
                    <a:pt x="1156" y="342"/>
                    <a:pt x="1159" y="342"/>
                    <a:pt x="1163" y="340"/>
                  </a:cubicBezTo>
                  <a:cubicBezTo>
                    <a:pt x="1165" y="339"/>
                    <a:pt x="1165" y="338"/>
                    <a:pt x="1167" y="337"/>
                  </a:cubicBezTo>
                  <a:cubicBezTo>
                    <a:pt x="1169" y="337"/>
                    <a:pt x="1171" y="337"/>
                    <a:pt x="1174" y="337"/>
                  </a:cubicBezTo>
                  <a:cubicBezTo>
                    <a:pt x="1176" y="335"/>
                    <a:pt x="1182" y="329"/>
                    <a:pt x="1185" y="330"/>
                  </a:cubicBezTo>
                  <a:close/>
                  <a:moveTo>
                    <a:pt x="1134" y="234"/>
                  </a:moveTo>
                  <a:cubicBezTo>
                    <a:pt x="1133" y="230"/>
                    <a:pt x="1130" y="222"/>
                    <a:pt x="1131" y="218"/>
                  </a:cubicBezTo>
                  <a:cubicBezTo>
                    <a:pt x="1134" y="209"/>
                    <a:pt x="1136" y="198"/>
                    <a:pt x="1142" y="190"/>
                  </a:cubicBezTo>
                  <a:cubicBezTo>
                    <a:pt x="1147" y="186"/>
                    <a:pt x="1151" y="181"/>
                    <a:pt x="1155" y="176"/>
                  </a:cubicBezTo>
                  <a:cubicBezTo>
                    <a:pt x="1156" y="175"/>
                    <a:pt x="1153" y="164"/>
                    <a:pt x="1153" y="162"/>
                  </a:cubicBezTo>
                  <a:cubicBezTo>
                    <a:pt x="1152" y="158"/>
                    <a:pt x="1153" y="152"/>
                    <a:pt x="1149" y="149"/>
                  </a:cubicBezTo>
                  <a:cubicBezTo>
                    <a:pt x="1145" y="146"/>
                    <a:pt x="1141" y="143"/>
                    <a:pt x="1137" y="140"/>
                  </a:cubicBezTo>
                  <a:cubicBezTo>
                    <a:pt x="1143" y="134"/>
                    <a:pt x="1149" y="128"/>
                    <a:pt x="1155" y="122"/>
                  </a:cubicBezTo>
                  <a:cubicBezTo>
                    <a:pt x="1149" y="118"/>
                    <a:pt x="1145" y="116"/>
                    <a:pt x="1141" y="108"/>
                  </a:cubicBezTo>
                  <a:cubicBezTo>
                    <a:pt x="1139" y="102"/>
                    <a:pt x="1146" y="95"/>
                    <a:pt x="1149" y="90"/>
                  </a:cubicBezTo>
                  <a:cubicBezTo>
                    <a:pt x="1153" y="84"/>
                    <a:pt x="1159" y="82"/>
                    <a:pt x="1164" y="78"/>
                  </a:cubicBezTo>
                  <a:cubicBezTo>
                    <a:pt x="1170" y="74"/>
                    <a:pt x="1174" y="71"/>
                    <a:pt x="1179" y="65"/>
                  </a:cubicBezTo>
                  <a:cubicBezTo>
                    <a:pt x="1177" y="64"/>
                    <a:pt x="1175" y="62"/>
                    <a:pt x="1174" y="61"/>
                  </a:cubicBezTo>
                  <a:cubicBezTo>
                    <a:pt x="1180" y="60"/>
                    <a:pt x="1186" y="60"/>
                    <a:pt x="1191" y="57"/>
                  </a:cubicBezTo>
                  <a:cubicBezTo>
                    <a:pt x="1198" y="53"/>
                    <a:pt x="1205" y="49"/>
                    <a:pt x="1211" y="45"/>
                  </a:cubicBezTo>
                  <a:cubicBezTo>
                    <a:pt x="1204" y="42"/>
                    <a:pt x="1196" y="38"/>
                    <a:pt x="1188" y="36"/>
                  </a:cubicBezTo>
                  <a:cubicBezTo>
                    <a:pt x="1183" y="35"/>
                    <a:pt x="1172" y="34"/>
                    <a:pt x="1168" y="39"/>
                  </a:cubicBezTo>
                  <a:cubicBezTo>
                    <a:pt x="1166" y="42"/>
                    <a:pt x="1164" y="46"/>
                    <a:pt x="1160" y="46"/>
                  </a:cubicBezTo>
                  <a:cubicBezTo>
                    <a:pt x="1156" y="45"/>
                    <a:pt x="1151" y="44"/>
                    <a:pt x="1147" y="43"/>
                  </a:cubicBezTo>
                  <a:cubicBezTo>
                    <a:pt x="1141" y="42"/>
                    <a:pt x="1131" y="50"/>
                    <a:pt x="1126" y="52"/>
                  </a:cubicBezTo>
                  <a:cubicBezTo>
                    <a:pt x="1127" y="50"/>
                    <a:pt x="1137" y="35"/>
                    <a:pt x="1130" y="35"/>
                  </a:cubicBezTo>
                  <a:cubicBezTo>
                    <a:pt x="1124" y="35"/>
                    <a:pt x="1118" y="36"/>
                    <a:pt x="1113" y="32"/>
                  </a:cubicBezTo>
                  <a:cubicBezTo>
                    <a:pt x="1121" y="29"/>
                    <a:pt x="1129" y="26"/>
                    <a:pt x="1137" y="23"/>
                  </a:cubicBezTo>
                  <a:cubicBezTo>
                    <a:pt x="1121" y="16"/>
                    <a:pt x="1107" y="9"/>
                    <a:pt x="1091" y="6"/>
                  </a:cubicBezTo>
                  <a:cubicBezTo>
                    <a:pt x="1072" y="4"/>
                    <a:pt x="1054" y="0"/>
                    <a:pt x="1035" y="2"/>
                  </a:cubicBezTo>
                  <a:cubicBezTo>
                    <a:pt x="1028" y="3"/>
                    <a:pt x="1021" y="3"/>
                    <a:pt x="1015" y="4"/>
                  </a:cubicBezTo>
                  <a:cubicBezTo>
                    <a:pt x="1012" y="4"/>
                    <a:pt x="1008" y="3"/>
                    <a:pt x="1006" y="5"/>
                  </a:cubicBezTo>
                  <a:cubicBezTo>
                    <a:pt x="1002" y="6"/>
                    <a:pt x="1002" y="14"/>
                    <a:pt x="998" y="13"/>
                  </a:cubicBezTo>
                  <a:cubicBezTo>
                    <a:pt x="992" y="12"/>
                    <a:pt x="987" y="11"/>
                    <a:pt x="982" y="10"/>
                  </a:cubicBezTo>
                  <a:cubicBezTo>
                    <a:pt x="975" y="9"/>
                    <a:pt x="967" y="6"/>
                    <a:pt x="961" y="9"/>
                  </a:cubicBezTo>
                  <a:cubicBezTo>
                    <a:pt x="952" y="13"/>
                    <a:pt x="943" y="17"/>
                    <a:pt x="934" y="21"/>
                  </a:cubicBezTo>
                  <a:cubicBezTo>
                    <a:pt x="942" y="27"/>
                    <a:pt x="952" y="31"/>
                    <a:pt x="957" y="40"/>
                  </a:cubicBezTo>
                  <a:cubicBezTo>
                    <a:pt x="942" y="34"/>
                    <a:pt x="927" y="30"/>
                    <a:pt x="911" y="26"/>
                  </a:cubicBezTo>
                  <a:cubicBezTo>
                    <a:pt x="907" y="25"/>
                    <a:pt x="899" y="28"/>
                    <a:pt x="895" y="29"/>
                  </a:cubicBezTo>
                  <a:cubicBezTo>
                    <a:pt x="884" y="30"/>
                    <a:pt x="872" y="32"/>
                    <a:pt x="861" y="33"/>
                  </a:cubicBezTo>
                  <a:cubicBezTo>
                    <a:pt x="857" y="34"/>
                    <a:pt x="849" y="33"/>
                    <a:pt x="845" y="35"/>
                  </a:cubicBezTo>
                  <a:cubicBezTo>
                    <a:pt x="838" y="39"/>
                    <a:pt x="832" y="42"/>
                    <a:pt x="826" y="45"/>
                  </a:cubicBezTo>
                  <a:cubicBezTo>
                    <a:pt x="810" y="53"/>
                    <a:pt x="795" y="61"/>
                    <a:pt x="779" y="69"/>
                  </a:cubicBezTo>
                  <a:cubicBezTo>
                    <a:pt x="785" y="75"/>
                    <a:pt x="792" y="74"/>
                    <a:pt x="800" y="75"/>
                  </a:cubicBezTo>
                  <a:cubicBezTo>
                    <a:pt x="798" y="80"/>
                    <a:pt x="796" y="84"/>
                    <a:pt x="795" y="88"/>
                  </a:cubicBezTo>
                  <a:cubicBezTo>
                    <a:pt x="793" y="93"/>
                    <a:pt x="792" y="92"/>
                    <a:pt x="787" y="92"/>
                  </a:cubicBezTo>
                  <a:cubicBezTo>
                    <a:pt x="780" y="93"/>
                    <a:pt x="774" y="94"/>
                    <a:pt x="767" y="96"/>
                  </a:cubicBezTo>
                  <a:cubicBezTo>
                    <a:pt x="758" y="99"/>
                    <a:pt x="749" y="101"/>
                    <a:pt x="740" y="104"/>
                  </a:cubicBezTo>
                  <a:cubicBezTo>
                    <a:pt x="738" y="105"/>
                    <a:pt x="738" y="110"/>
                    <a:pt x="738" y="112"/>
                  </a:cubicBezTo>
                  <a:cubicBezTo>
                    <a:pt x="737" y="114"/>
                    <a:pt x="741" y="118"/>
                    <a:pt x="742" y="119"/>
                  </a:cubicBezTo>
                  <a:cubicBezTo>
                    <a:pt x="745" y="123"/>
                    <a:pt x="748" y="130"/>
                    <a:pt x="752" y="133"/>
                  </a:cubicBezTo>
                  <a:cubicBezTo>
                    <a:pt x="758" y="136"/>
                    <a:pt x="763" y="139"/>
                    <a:pt x="768" y="142"/>
                  </a:cubicBezTo>
                  <a:cubicBezTo>
                    <a:pt x="771" y="144"/>
                    <a:pt x="778" y="150"/>
                    <a:pt x="781" y="150"/>
                  </a:cubicBezTo>
                  <a:cubicBezTo>
                    <a:pt x="787" y="149"/>
                    <a:pt x="793" y="148"/>
                    <a:pt x="799" y="147"/>
                  </a:cubicBezTo>
                  <a:cubicBezTo>
                    <a:pt x="810" y="146"/>
                    <a:pt x="819" y="148"/>
                    <a:pt x="830" y="150"/>
                  </a:cubicBezTo>
                  <a:cubicBezTo>
                    <a:pt x="835" y="151"/>
                    <a:pt x="841" y="152"/>
                    <a:pt x="846" y="153"/>
                  </a:cubicBezTo>
                  <a:cubicBezTo>
                    <a:pt x="849" y="153"/>
                    <a:pt x="855" y="163"/>
                    <a:pt x="856" y="165"/>
                  </a:cubicBezTo>
                  <a:cubicBezTo>
                    <a:pt x="864" y="175"/>
                    <a:pt x="868" y="186"/>
                    <a:pt x="873" y="197"/>
                  </a:cubicBezTo>
                  <a:cubicBezTo>
                    <a:pt x="875" y="204"/>
                    <a:pt x="876" y="204"/>
                    <a:pt x="874" y="210"/>
                  </a:cubicBezTo>
                  <a:cubicBezTo>
                    <a:pt x="872" y="216"/>
                    <a:pt x="869" y="220"/>
                    <a:pt x="873" y="224"/>
                  </a:cubicBezTo>
                  <a:cubicBezTo>
                    <a:pt x="878" y="229"/>
                    <a:pt x="883" y="231"/>
                    <a:pt x="881" y="238"/>
                  </a:cubicBezTo>
                  <a:cubicBezTo>
                    <a:pt x="880" y="245"/>
                    <a:pt x="877" y="248"/>
                    <a:pt x="881" y="253"/>
                  </a:cubicBezTo>
                  <a:cubicBezTo>
                    <a:pt x="887" y="259"/>
                    <a:pt x="887" y="259"/>
                    <a:pt x="894" y="257"/>
                  </a:cubicBezTo>
                  <a:cubicBezTo>
                    <a:pt x="900" y="255"/>
                    <a:pt x="905" y="254"/>
                    <a:pt x="910" y="252"/>
                  </a:cubicBezTo>
                  <a:cubicBezTo>
                    <a:pt x="910" y="256"/>
                    <a:pt x="909" y="260"/>
                    <a:pt x="909" y="265"/>
                  </a:cubicBezTo>
                  <a:cubicBezTo>
                    <a:pt x="909" y="266"/>
                    <a:pt x="904" y="267"/>
                    <a:pt x="903" y="268"/>
                  </a:cubicBezTo>
                  <a:cubicBezTo>
                    <a:pt x="899" y="269"/>
                    <a:pt x="895" y="271"/>
                    <a:pt x="891" y="272"/>
                  </a:cubicBezTo>
                  <a:cubicBezTo>
                    <a:pt x="890" y="273"/>
                    <a:pt x="890" y="278"/>
                    <a:pt x="890" y="279"/>
                  </a:cubicBezTo>
                  <a:cubicBezTo>
                    <a:pt x="890" y="284"/>
                    <a:pt x="887" y="294"/>
                    <a:pt x="888" y="299"/>
                  </a:cubicBezTo>
                  <a:cubicBezTo>
                    <a:pt x="891" y="307"/>
                    <a:pt x="894" y="314"/>
                    <a:pt x="897" y="322"/>
                  </a:cubicBezTo>
                  <a:cubicBezTo>
                    <a:pt x="901" y="335"/>
                    <a:pt x="909" y="345"/>
                    <a:pt x="916" y="356"/>
                  </a:cubicBezTo>
                  <a:cubicBezTo>
                    <a:pt x="920" y="362"/>
                    <a:pt x="924" y="369"/>
                    <a:pt x="928" y="375"/>
                  </a:cubicBezTo>
                  <a:cubicBezTo>
                    <a:pt x="930" y="379"/>
                    <a:pt x="936" y="379"/>
                    <a:pt x="940" y="380"/>
                  </a:cubicBezTo>
                  <a:cubicBezTo>
                    <a:pt x="946" y="383"/>
                    <a:pt x="953" y="385"/>
                    <a:pt x="959" y="388"/>
                  </a:cubicBezTo>
                  <a:cubicBezTo>
                    <a:pt x="961" y="388"/>
                    <a:pt x="970" y="389"/>
                    <a:pt x="970" y="387"/>
                  </a:cubicBezTo>
                  <a:cubicBezTo>
                    <a:pt x="975" y="375"/>
                    <a:pt x="979" y="362"/>
                    <a:pt x="983" y="349"/>
                  </a:cubicBezTo>
                  <a:cubicBezTo>
                    <a:pt x="986" y="339"/>
                    <a:pt x="990" y="329"/>
                    <a:pt x="993" y="318"/>
                  </a:cubicBezTo>
                  <a:cubicBezTo>
                    <a:pt x="995" y="313"/>
                    <a:pt x="995" y="313"/>
                    <a:pt x="1000" y="311"/>
                  </a:cubicBezTo>
                  <a:cubicBezTo>
                    <a:pt x="1007" y="309"/>
                    <a:pt x="1014" y="307"/>
                    <a:pt x="1020" y="305"/>
                  </a:cubicBezTo>
                  <a:cubicBezTo>
                    <a:pt x="1024" y="303"/>
                    <a:pt x="1031" y="303"/>
                    <a:pt x="1034" y="300"/>
                  </a:cubicBezTo>
                  <a:cubicBezTo>
                    <a:pt x="1038" y="297"/>
                    <a:pt x="1042" y="290"/>
                    <a:pt x="1045" y="286"/>
                  </a:cubicBezTo>
                  <a:cubicBezTo>
                    <a:pt x="1048" y="282"/>
                    <a:pt x="1049" y="280"/>
                    <a:pt x="1054" y="279"/>
                  </a:cubicBezTo>
                  <a:cubicBezTo>
                    <a:pt x="1060" y="277"/>
                    <a:pt x="1066" y="276"/>
                    <a:pt x="1072" y="274"/>
                  </a:cubicBezTo>
                  <a:cubicBezTo>
                    <a:pt x="1081" y="272"/>
                    <a:pt x="1092" y="271"/>
                    <a:pt x="1100" y="266"/>
                  </a:cubicBezTo>
                  <a:cubicBezTo>
                    <a:pt x="1111" y="260"/>
                    <a:pt x="1121" y="253"/>
                    <a:pt x="1131" y="247"/>
                  </a:cubicBezTo>
                  <a:cubicBezTo>
                    <a:pt x="1136" y="241"/>
                    <a:pt x="1136" y="241"/>
                    <a:pt x="1134" y="234"/>
                  </a:cubicBezTo>
                  <a:close/>
                  <a:moveTo>
                    <a:pt x="2155" y="814"/>
                  </a:moveTo>
                  <a:cubicBezTo>
                    <a:pt x="2157" y="813"/>
                    <a:pt x="2161" y="813"/>
                    <a:pt x="2161" y="810"/>
                  </a:cubicBezTo>
                  <a:cubicBezTo>
                    <a:pt x="2161" y="807"/>
                    <a:pt x="2162" y="804"/>
                    <a:pt x="2165" y="804"/>
                  </a:cubicBezTo>
                  <a:cubicBezTo>
                    <a:pt x="2165" y="801"/>
                    <a:pt x="2165" y="799"/>
                    <a:pt x="2162" y="799"/>
                  </a:cubicBezTo>
                  <a:cubicBezTo>
                    <a:pt x="2162" y="799"/>
                    <a:pt x="2162" y="800"/>
                    <a:pt x="2162" y="801"/>
                  </a:cubicBezTo>
                  <a:cubicBezTo>
                    <a:pt x="2155" y="797"/>
                    <a:pt x="2151" y="803"/>
                    <a:pt x="2146" y="806"/>
                  </a:cubicBezTo>
                  <a:cubicBezTo>
                    <a:pt x="2146" y="811"/>
                    <a:pt x="2145" y="812"/>
                    <a:pt x="2149" y="815"/>
                  </a:cubicBezTo>
                  <a:cubicBezTo>
                    <a:pt x="2151" y="816"/>
                    <a:pt x="2152" y="816"/>
                    <a:pt x="2154" y="816"/>
                  </a:cubicBezTo>
                  <a:cubicBezTo>
                    <a:pt x="2156" y="816"/>
                    <a:pt x="2154" y="814"/>
                    <a:pt x="2155" y="814"/>
                  </a:cubicBezTo>
                  <a:close/>
                  <a:moveTo>
                    <a:pt x="2124" y="1024"/>
                  </a:moveTo>
                  <a:cubicBezTo>
                    <a:pt x="2125" y="1017"/>
                    <a:pt x="2124" y="1009"/>
                    <a:pt x="2126" y="1003"/>
                  </a:cubicBezTo>
                  <a:cubicBezTo>
                    <a:pt x="2128" y="996"/>
                    <a:pt x="2120" y="991"/>
                    <a:pt x="2115" y="997"/>
                  </a:cubicBezTo>
                  <a:cubicBezTo>
                    <a:pt x="2119" y="993"/>
                    <a:pt x="2115" y="993"/>
                    <a:pt x="2115" y="990"/>
                  </a:cubicBezTo>
                  <a:cubicBezTo>
                    <a:pt x="2114" y="988"/>
                    <a:pt x="2114" y="983"/>
                    <a:pt x="2113" y="982"/>
                  </a:cubicBezTo>
                  <a:cubicBezTo>
                    <a:pt x="2111" y="982"/>
                    <a:pt x="2107" y="981"/>
                    <a:pt x="2107" y="979"/>
                  </a:cubicBezTo>
                  <a:cubicBezTo>
                    <a:pt x="2106" y="976"/>
                    <a:pt x="2109" y="975"/>
                    <a:pt x="2109" y="972"/>
                  </a:cubicBezTo>
                  <a:cubicBezTo>
                    <a:pt x="2108" y="969"/>
                    <a:pt x="2103" y="969"/>
                    <a:pt x="2103" y="967"/>
                  </a:cubicBezTo>
                  <a:cubicBezTo>
                    <a:pt x="2103" y="963"/>
                    <a:pt x="2102" y="965"/>
                    <a:pt x="2099" y="963"/>
                  </a:cubicBezTo>
                  <a:cubicBezTo>
                    <a:pt x="2096" y="961"/>
                    <a:pt x="2100" y="960"/>
                    <a:pt x="2095" y="959"/>
                  </a:cubicBezTo>
                  <a:cubicBezTo>
                    <a:pt x="2092" y="959"/>
                    <a:pt x="2090" y="959"/>
                    <a:pt x="2089" y="957"/>
                  </a:cubicBezTo>
                  <a:cubicBezTo>
                    <a:pt x="2085" y="952"/>
                    <a:pt x="2081" y="951"/>
                    <a:pt x="2077" y="947"/>
                  </a:cubicBezTo>
                  <a:cubicBezTo>
                    <a:pt x="2073" y="944"/>
                    <a:pt x="2068" y="941"/>
                    <a:pt x="2065" y="937"/>
                  </a:cubicBezTo>
                  <a:cubicBezTo>
                    <a:pt x="2062" y="932"/>
                    <a:pt x="2063" y="929"/>
                    <a:pt x="2056" y="928"/>
                  </a:cubicBezTo>
                  <a:cubicBezTo>
                    <a:pt x="2054" y="928"/>
                    <a:pt x="2044" y="924"/>
                    <a:pt x="2043" y="926"/>
                  </a:cubicBezTo>
                  <a:cubicBezTo>
                    <a:pt x="2041" y="928"/>
                    <a:pt x="2049" y="938"/>
                    <a:pt x="2051" y="940"/>
                  </a:cubicBezTo>
                  <a:cubicBezTo>
                    <a:pt x="2054" y="942"/>
                    <a:pt x="2061" y="944"/>
                    <a:pt x="2061" y="949"/>
                  </a:cubicBezTo>
                  <a:cubicBezTo>
                    <a:pt x="2061" y="956"/>
                    <a:pt x="2069" y="955"/>
                    <a:pt x="2070" y="961"/>
                  </a:cubicBezTo>
                  <a:cubicBezTo>
                    <a:pt x="2071" y="964"/>
                    <a:pt x="2072" y="968"/>
                    <a:pt x="2073" y="971"/>
                  </a:cubicBezTo>
                  <a:cubicBezTo>
                    <a:pt x="2074" y="974"/>
                    <a:pt x="2076" y="973"/>
                    <a:pt x="2077" y="974"/>
                  </a:cubicBezTo>
                  <a:cubicBezTo>
                    <a:pt x="2081" y="978"/>
                    <a:pt x="2083" y="987"/>
                    <a:pt x="2086" y="992"/>
                  </a:cubicBezTo>
                  <a:cubicBezTo>
                    <a:pt x="2088" y="997"/>
                    <a:pt x="2091" y="1000"/>
                    <a:pt x="2094" y="1003"/>
                  </a:cubicBezTo>
                  <a:cubicBezTo>
                    <a:pt x="2101" y="1010"/>
                    <a:pt x="2107" y="1018"/>
                    <a:pt x="2115" y="1024"/>
                  </a:cubicBezTo>
                  <a:cubicBezTo>
                    <a:pt x="2115" y="1023"/>
                    <a:pt x="2115" y="1021"/>
                    <a:pt x="2115" y="1020"/>
                  </a:cubicBezTo>
                  <a:cubicBezTo>
                    <a:pt x="2119" y="1024"/>
                    <a:pt x="2121" y="1018"/>
                    <a:pt x="2124" y="1024"/>
                  </a:cubicBezTo>
                  <a:close/>
                  <a:moveTo>
                    <a:pt x="2141" y="995"/>
                  </a:moveTo>
                  <a:cubicBezTo>
                    <a:pt x="2137" y="991"/>
                    <a:pt x="2138" y="1000"/>
                    <a:pt x="2139" y="1001"/>
                  </a:cubicBezTo>
                  <a:cubicBezTo>
                    <a:pt x="2144" y="1003"/>
                    <a:pt x="2144" y="997"/>
                    <a:pt x="2141" y="995"/>
                  </a:cubicBezTo>
                  <a:close/>
                  <a:moveTo>
                    <a:pt x="2185" y="1039"/>
                  </a:moveTo>
                  <a:cubicBezTo>
                    <a:pt x="2181" y="1040"/>
                    <a:pt x="2176" y="1037"/>
                    <a:pt x="2177" y="1032"/>
                  </a:cubicBezTo>
                  <a:cubicBezTo>
                    <a:pt x="2174" y="1033"/>
                    <a:pt x="2167" y="1032"/>
                    <a:pt x="2166" y="1030"/>
                  </a:cubicBezTo>
                  <a:cubicBezTo>
                    <a:pt x="2163" y="1027"/>
                    <a:pt x="2162" y="1029"/>
                    <a:pt x="2161" y="1032"/>
                  </a:cubicBezTo>
                  <a:cubicBezTo>
                    <a:pt x="2161" y="1033"/>
                    <a:pt x="2159" y="1032"/>
                    <a:pt x="2157" y="1032"/>
                  </a:cubicBezTo>
                  <a:cubicBezTo>
                    <a:pt x="2151" y="1032"/>
                    <a:pt x="2147" y="1033"/>
                    <a:pt x="2144" y="1027"/>
                  </a:cubicBezTo>
                  <a:cubicBezTo>
                    <a:pt x="2143" y="1027"/>
                    <a:pt x="2136" y="1025"/>
                    <a:pt x="2134" y="1024"/>
                  </a:cubicBezTo>
                  <a:cubicBezTo>
                    <a:pt x="2133" y="1026"/>
                    <a:pt x="2131" y="1025"/>
                    <a:pt x="2128" y="1024"/>
                  </a:cubicBezTo>
                  <a:cubicBezTo>
                    <a:pt x="2126" y="1024"/>
                    <a:pt x="2126" y="1025"/>
                    <a:pt x="2124" y="1026"/>
                  </a:cubicBezTo>
                  <a:cubicBezTo>
                    <a:pt x="2119" y="1032"/>
                    <a:pt x="2126" y="1033"/>
                    <a:pt x="2130" y="1033"/>
                  </a:cubicBezTo>
                  <a:cubicBezTo>
                    <a:pt x="2130" y="1034"/>
                    <a:pt x="2130" y="1035"/>
                    <a:pt x="2129" y="1036"/>
                  </a:cubicBezTo>
                  <a:cubicBezTo>
                    <a:pt x="2134" y="1037"/>
                    <a:pt x="2139" y="1040"/>
                    <a:pt x="2143" y="1040"/>
                  </a:cubicBezTo>
                  <a:cubicBezTo>
                    <a:pt x="2146" y="1041"/>
                    <a:pt x="2148" y="1039"/>
                    <a:pt x="2151" y="1039"/>
                  </a:cubicBezTo>
                  <a:cubicBezTo>
                    <a:pt x="2153" y="1040"/>
                    <a:pt x="2156" y="1041"/>
                    <a:pt x="2158" y="1042"/>
                  </a:cubicBezTo>
                  <a:cubicBezTo>
                    <a:pt x="2160" y="1043"/>
                    <a:pt x="2162" y="1044"/>
                    <a:pt x="2164" y="1044"/>
                  </a:cubicBezTo>
                  <a:cubicBezTo>
                    <a:pt x="2166" y="1044"/>
                    <a:pt x="2168" y="1044"/>
                    <a:pt x="2169" y="1045"/>
                  </a:cubicBezTo>
                  <a:cubicBezTo>
                    <a:pt x="2170" y="1045"/>
                    <a:pt x="2171" y="1043"/>
                    <a:pt x="2172" y="1043"/>
                  </a:cubicBezTo>
                  <a:cubicBezTo>
                    <a:pt x="2176" y="1044"/>
                    <a:pt x="2178" y="1045"/>
                    <a:pt x="2183" y="1044"/>
                  </a:cubicBezTo>
                  <a:cubicBezTo>
                    <a:pt x="2186" y="1046"/>
                    <a:pt x="2190" y="1047"/>
                    <a:pt x="2193" y="1048"/>
                  </a:cubicBezTo>
                  <a:cubicBezTo>
                    <a:pt x="2189" y="1044"/>
                    <a:pt x="2194" y="1037"/>
                    <a:pt x="2185" y="1039"/>
                  </a:cubicBezTo>
                  <a:close/>
                  <a:moveTo>
                    <a:pt x="2119" y="990"/>
                  </a:moveTo>
                  <a:cubicBezTo>
                    <a:pt x="2121" y="992"/>
                    <a:pt x="2121" y="991"/>
                    <a:pt x="2123" y="991"/>
                  </a:cubicBezTo>
                  <a:cubicBezTo>
                    <a:pt x="2124" y="991"/>
                    <a:pt x="2124" y="993"/>
                    <a:pt x="2125" y="994"/>
                  </a:cubicBezTo>
                  <a:cubicBezTo>
                    <a:pt x="2126" y="996"/>
                    <a:pt x="2126" y="997"/>
                    <a:pt x="2127" y="998"/>
                  </a:cubicBezTo>
                  <a:cubicBezTo>
                    <a:pt x="2129" y="999"/>
                    <a:pt x="2130" y="1000"/>
                    <a:pt x="2132" y="1000"/>
                  </a:cubicBezTo>
                  <a:cubicBezTo>
                    <a:pt x="2130" y="998"/>
                    <a:pt x="2131" y="997"/>
                    <a:pt x="2132" y="995"/>
                  </a:cubicBezTo>
                  <a:cubicBezTo>
                    <a:pt x="2126" y="995"/>
                    <a:pt x="2129" y="986"/>
                    <a:pt x="2124" y="986"/>
                  </a:cubicBezTo>
                  <a:cubicBezTo>
                    <a:pt x="2124" y="987"/>
                    <a:pt x="2124" y="988"/>
                    <a:pt x="2124" y="988"/>
                  </a:cubicBezTo>
                  <a:cubicBezTo>
                    <a:pt x="2122" y="985"/>
                    <a:pt x="2121" y="988"/>
                    <a:pt x="2119" y="99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solidFill>
                  <a:srgbClr val="282F39"/>
                </a:solidFill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1075703" y="235148"/>
            <a:ext cx="1028268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r-TR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Yurt Dışı Eğitimi Neden Önemlidir?</a:t>
            </a:r>
            <a:endParaRPr lang="en-US" sz="50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148767E-20A1-4C12-8E9F-3CB08C3DDAB9}"/>
              </a:ext>
            </a:extLst>
          </p:cNvPr>
          <p:cNvGrpSpPr/>
          <p:nvPr/>
        </p:nvGrpSpPr>
        <p:grpSpPr>
          <a:xfrm>
            <a:off x="4691586" y="1402674"/>
            <a:ext cx="2696028" cy="2696028"/>
            <a:chOff x="11339255" y="2393003"/>
            <a:chExt cx="3071701" cy="3071701"/>
          </a:xfrm>
        </p:grpSpPr>
        <p:sp>
          <p:nvSpPr>
            <p:cNvPr id="13" name="Oval 5">
              <a:extLst>
                <a:ext uri="{FF2B5EF4-FFF2-40B4-BE49-F238E27FC236}">
                  <a16:creationId xmlns:a16="http://schemas.microsoft.com/office/drawing/2014/main" id="{17D0749E-3AAC-42AE-902E-7A3B0798E4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39255" y="2393003"/>
              <a:ext cx="3071701" cy="307170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solidFill>
                  <a:srgbClr val="282F39"/>
                </a:solidFill>
              </a:endParaRPr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B5BDEA1-C7BB-421B-AD29-9873FEDC701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402984" y="2472552"/>
              <a:ext cx="2937163" cy="2627903"/>
            </a:xfrm>
            <a:custGeom>
              <a:avLst/>
              <a:gdLst>
                <a:gd name="T0" fmla="*/ 1080 w 2907"/>
                <a:gd name="T1" fmla="*/ 1774 h 2601"/>
                <a:gd name="T2" fmla="*/ 549 w 2907"/>
                <a:gd name="T3" fmla="*/ 1497 h 2601"/>
                <a:gd name="T4" fmla="*/ 1187 w 2907"/>
                <a:gd name="T5" fmla="*/ 958 h 2601"/>
                <a:gd name="T6" fmla="*/ 1522 w 2907"/>
                <a:gd name="T7" fmla="*/ 963 h 2601"/>
                <a:gd name="T8" fmla="*/ 1654 w 2907"/>
                <a:gd name="T9" fmla="*/ 742 h 2601"/>
                <a:gd name="T10" fmla="*/ 1439 w 2907"/>
                <a:gd name="T11" fmla="*/ 975 h 2601"/>
                <a:gd name="T12" fmla="*/ 1219 w 2907"/>
                <a:gd name="T13" fmla="*/ 829 h 2601"/>
                <a:gd name="T14" fmla="*/ 1027 w 2907"/>
                <a:gd name="T15" fmla="*/ 742 h 2601"/>
                <a:gd name="T16" fmla="*/ 1285 w 2907"/>
                <a:gd name="T17" fmla="*/ 570 h 2601"/>
                <a:gd name="T18" fmla="*/ 1429 w 2907"/>
                <a:gd name="T19" fmla="*/ 373 h 2601"/>
                <a:gd name="T20" fmla="*/ 1231 w 2907"/>
                <a:gd name="T21" fmla="*/ 450 h 2601"/>
                <a:gd name="T22" fmla="*/ 1425 w 2907"/>
                <a:gd name="T23" fmla="*/ 291 h 2601"/>
                <a:gd name="T24" fmla="*/ 1660 w 2907"/>
                <a:gd name="T25" fmla="*/ 342 h 2601"/>
                <a:gd name="T26" fmla="*/ 1804 w 2907"/>
                <a:gd name="T27" fmla="*/ 206 h 2601"/>
                <a:gd name="T28" fmla="*/ 1871 w 2907"/>
                <a:gd name="T29" fmla="*/ 99 h 2601"/>
                <a:gd name="T30" fmla="*/ 2810 w 2907"/>
                <a:gd name="T31" fmla="*/ 999 h 2601"/>
                <a:gd name="T32" fmla="*/ 2815 w 2907"/>
                <a:gd name="T33" fmla="*/ 1216 h 2601"/>
                <a:gd name="T34" fmla="*/ 2632 w 2907"/>
                <a:gd name="T35" fmla="*/ 1347 h 2601"/>
                <a:gd name="T36" fmla="*/ 2265 w 2907"/>
                <a:gd name="T37" fmla="*/ 1173 h 2601"/>
                <a:gd name="T38" fmla="*/ 2203 w 2907"/>
                <a:gd name="T39" fmla="*/ 1364 h 2601"/>
                <a:gd name="T40" fmla="*/ 1768 w 2907"/>
                <a:gd name="T41" fmla="*/ 1358 h 2601"/>
                <a:gd name="T42" fmla="*/ 1862 w 2907"/>
                <a:gd name="T43" fmla="*/ 2205 h 2601"/>
                <a:gd name="T44" fmla="*/ 2003 w 2907"/>
                <a:gd name="T45" fmla="*/ 850 h 2601"/>
                <a:gd name="T46" fmla="*/ 2009 w 2907"/>
                <a:gd name="T47" fmla="*/ 876 h 2601"/>
                <a:gd name="T48" fmla="*/ 25 w 2907"/>
                <a:gd name="T49" fmla="*/ 1213 h 2601"/>
                <a:gd name="T50" fmla="*/ 202 w 2907"/>
                <a:gd name="T51" fmla="*/ 1924 h 2601"/>
                <a:gd name="T52" fmla="*/ 1851 w 2907"/>
                <a:gd name="T53" fmla="*/ 1991 h 2601"/>
                <a:gd name="T54" fmla="*/ 2872 w 2907"/>
                <a:gd name="T55" fmla="*/ 1621 h 2601"/>
                <a:gd name="T56" fmla="*/ 2841 w 2907"/>
                <a:gd name="T57" fmla="*/ 1511 h 2601"/>
                <a:gd name="T58" fmla="*/ 2848 w 2907"/>
                <a:gd name="T59" fmla="*/ 1370 h 2601"/>
                <a:gd name="T60" fmla="*/ 2134 w 2907"/>
                <a:gd name="T61" fmla="*/ 1163 h 2601"/>
                <a:gd name="T62" fmla="*/ 1535 w 2907"/>
                <a:gd name="T63" fmla="*/ 975 h 2601"/>
                <a:gd name="T64" fmla="*/ 1391 w 2907"/>
                <a:gd name="T65" fmla="*/ 947 h 2601"/>
                <a:gd name="T66" fmla="*/ 1019 w 2907"/>
                <a:gd name="T67" fmla="*/ 890 h 2601"/>
                <a:gd name="T68" fmla="*/ 1037 w 2907"/>
                <a:gd name="T69" fmla="*/ 653 h 2601"/>
                <a:gd name="T70" fmla="*/ 1105 w 2907"/>
                <a:gd name="T71" fmla="*/ 583 h 2601"/>
                <a:gd name="T72" fmla="*/ 974 w 2907"/>
                <a:gd name="T73" fmla="*/ 585 h 2601"/>
                <a:gd name="T74" fmla="*/ 647 w 2907"/>
                <a:gd name="T75" fmla="*/ 308 h 2601"/>
                <a:gd name="T76" fmla="*/ 429 w 2907"/>
                <a:gd name="T77" fmla="*/ 455 h 2601"/>
                <a:gd name="T78" fmla="*/ 1260 w 2907"/>
                <a:gd name="T79" fmla="*/ 557 h 2601"/>
                <a:gd name="T80" fmla="*/ 482 w 2907"/>
                <a:gd name="T81" fmla="*/ 454 h 2601"/>
                <a:gd name="T82" fmla="*/ 1062 w 2907"/>
                <a:gd name="T83" fmla="*/ 464 h 2601"/>
                <a:gd name="T84" fmla="*/ 1144 w 2907"/>
                <a:gd name="T85" fmla="*/ 444 h 2601"/>
                <a:gd name="T86" fmla="*/ 1012 w 2907"/>
                <a:gd name="T87" fmla="*/ 304 h 2601"/>
                <a:gd name="T88" fmla="*/ 881 w 2907"/>
                <a:gd name="T89" fmla="*/ 211 h 2601"/>
                <a:gd name="T90" fmla="*/ 1279 w 2907"/>
                <a:gd name="T91" fmla="*/ 85 h 2601"/>
                <a:gd name="T92" fmla="*/ 1110 w 2907"/>
                <a:gd name="T93" fmla="*/ 232 h 2601"/>
                <a:gd name="T94" fmla="*/ 899 w 2907"/>
                <a:gd name="T95" fmla="*/ 209 h 2601"/>
                <a:gd name="T96" fmla="*/ 674 w 2907"/>
                <a:gd name="T97" fmla="*/ 289 h 2601"/>
                <a:gd name="T98" fmla="*/ 769 w 2907"/>
                <a:gd name="T99" fmla="*/ 220 h 2601"/>
                <a:gd name="T100" fmla="*/ 1023 w 2907"/>
                <a:gd name="T101" fmla="*/ 77 h 2601"/>
                <a:gd name="T102" fmla="*/ 856 w 2907"/>
                <a:gd name="T103" fmla="*/ 169 h 2601"/>
                <a:gd name="T104" fmla="*/ 1208 w 2907"/>
                <a:gd name="T105" fmla="*/ 185 h 2601"/>
                <a:gd name="T106" fmla="*/ 1766 w 2907"/>
                <a:gd name="T107" fmla="*/ 156 h 2601"/>
                <a:gd name="T108" fmla="*/ 912 w 2907"/>
                <a:gd name="T109" fmla="*/ 99 h 2601"/>
                <a:gd name="T110" fmla="*/ 1602 w 2907"/>
                <a:gd name="T111" fmla="*/ 137 h 2601"/>
                <a:gd name="T112" fmla="*/ 1857 w 2907"/>
                <a:gd name="T113" fmla="*/ 111 h 2601"/>
                <a:gd name="T114" fmla="*/ 1160 w 2907"/>
                <a:gd name="T115" fmla="*/ 50 h 2601"/>
                <a:gd name="T116" fmla="*/ 1185 w 2907"/>
                <a:gd name="T117" fmla="*/ 60 h 2601"/>
                <a:gd name="T118" fmla="*/ 1066 w 2907"/>
                <a:gd name="T119" fmla="*/ 48 h 2601"/>
                <a:gd name="T120" fmla="*/ 1205 w 2907"/>
                <a:gd name="T121" fmla="*/ 29 h 2601"/>
                <a:gd name="T122" fmla="*/ 2241 w 2907"/>
                <a:gd name="T123" fmla="*/ 624 h 2601"/>
                <a:gd name="T124" fmla="*/ 1702 w 2907"/>
                <a:gd name="T125" fmla="*/ 1877 h 2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907" h="2601">
                  <a:moveTo>
                    <a:pt x="1370" y="2600"/>
                  </a:moveTo>
                  <a:cubicBezTo>
                    <a:pt x="1364" y="2600"/>
                    <a:pt x="1359" y="2598"/>
                    <a:pt x="1359" y="2596"/>
                  </a:cubicBezTo>
                  <a:cubicBezTo>
                    <a:pt x="1359" y="2595"/>
                    <a:pt x="1355" y="2594"/>
                    <a:pt x="1351" y="2594"/>
                  </a:cubicBezTo>
                  <a:cubicBezTo>
                    <a:pt x="1349" y="2594"/>
                    <a:pt x="1348" y="2594"/>
                    <a:pt x="1348" y="2591"/>
                  </a:cubicBezTo>
                  <a:cubicBezTo>
                    <a:pt x="1348" y="2588"/>
                    <a:pt x="1341" y="2588"/>
                    <a:pt x="1340" y="2591"/>
                  </a:cubicBezTo>
                  <a:cubicBezTo>
                    <a:pt x="1340" y="2593"/>
                    <a:pt x="1339" y="2593"/>
                    <a:pt x="1338" y="2591"/>
                  </a:cubicBezTo>
                  <a:cubicBezTo>
                    <a:pt x="1338" y="2588"/>
                    <a:pt x="1338" y="2586"/>
                    <a:pt x="1339" y="2586"/>
                  </a:cubicBezTo>
                  <a:cubicBezTo>
                    <a:pt x="1342" y="2586"/>
                    <a:pt x="1339" y="2582"/>
                    <a:pt x="1330" y="2575"/>
                  </a:cubicBezTo>
                  <a:cubicBezTo>
                    <a:pt x="1325" y="2570"/>
                    <a:pt x="1325" y="2569"/>
                    <a:pt x="1327" y="2568"/>
                  </a:cubicBezTo>
                  <a:cubicBezTo>
                    <a:pt x="1327" y="2567"/>
                    <a:pt x="1328" y="2567"/>
                    <a:pt x="1329" y="2567"/>
                  </a:cubicBezTo>
                  <a:cubicBezTo>
                    <a:pt x="1331" y="2569"/>
                    <a:pt x="1335" y="2565"/>
                    <a:pt x="1335" y="2561"/>
                  </a:cubicBezTo>
                  <a:cubicBezTo>
                    <a:pt x="1334" y="2555"/>
                    <a:pt x="1332" y="2551"/>
                    <a:pt x="1325" y="2545"/>
                  </a:cubicBezTo>
                  <a:cubicBezTo>
                    <a:pt x="1321" y="2541"/>
                    <a:pt x="1317" y="2537"/>
                    <a:pt x="1316" y="2535"/>
                  </a:cubicBezTo>
                  <a:cubicBezTo>
                    <a:pt x="1314" y="2532"/>
                    <a:pt x="1312" y="2530"/>
                    <a:pt x="1312" y="2530"/>
                  </a:cubicBezTo>
                  <a:cubicBezTo>
                    <a:pt x="1311" y="2529"/>
                    <a:pt x="1307" y="2523"/>
                    <a:pt x="1304" y="2518"/>
                  </a:cubicBezTo>
                  <a:cubicBezTo>
                    <a:pt x="1302" y="2513"/>
                    <a:pt x="1298" y="2507"/>
                    <a:pt x="1297" y="2505"/>
                  </a:cubicBezTo>
                  <a:cubicBezTo>
                    <a:pt x="1296" y="2505"/>
                    <a:pt x="1295" y="2502"/>
                    <a:pt x="1292" y="2501"/>
                  </a:cubicBezTo>
                  <a:cubicBezTo>
                    <a:pt x="1291" y="2499"/>
                    <a:pt x="1286" y="2495"/>
                    <a:pt x="1281" y="2492"/>
                  </a:cubicBezTo>
                  <a:cubicBezTo>
                    <a:pt x="1268" y="2483"/>
                    <a:pt x="1256" y="2468"/>
                    <a:pt x="1256" y="2460"/>
                  </a:cubicBezTo>
                  <a:cubicBezTo>
                    <a:pt x="1256" y="2459"/>
                    <a:pt x="1255" y="2457"/>
                    <a:pt x="1254" y="2456"/>
                  </a:cubicBezTo>
                  <a:cubicBezTo>
                    <a:pt x="1251" y="2454"/>
                    <a:pt x="1248" y="2444"/>
                    <a:pt x="1246" y="2433"/>
                  </a:cubicBezTo>
                  <a:cubicBezTo>
                    <a:pt x="1246" y="2429"/>
                    <a:pt x="1245" y="2427"/>
                    <a:pt x="1242" y="2423"/>
                  </a:cubicBezTo>
                  <a:cubicBezTo>
                    <a:pt x="1238" y="2418"/>
                    <a:pt x="1237" y="2414"/>
                    <a:pt x="1236" y="2409"/>
                  </a:cubicBezTo>
                  <a:cubicBezTo>
                    <a:pt x="1236" y="2401"/>
                    <a:pt x="1235" y="2395"/>
                    <a:pt x="1233" y="2393"/>
                  </a:cubicBezTo>
                  <a:cubicBezTo>
                    <a:pt x="1233" y="2390"/>
                    <a:pt x="1233" y="2389"/>
                    <a:pt x="1234" y="2390"/>
                  </a:cubicBezTo>
                  <a:cubicBezTo>
                    <a:pt x="1235" y="2390"/>
                    <a:pt x="1235" y="2389"/>
                    <a:pt x="1236" y="2388"/>
                  </a:cubicBezTo>
                  <a:cubicBezTo>
                    <a:pt x="1236" y="2385"/>
                    <a:pt x="1233" y="2379"/>
                    <a:pt x="1225" y="2371"/>
                  </a:cubicBezTo>
                  <a:cubicBezTo>
                    <a:pt x="1222" y="2368"/>
                    <a:pt x="1219" y="2364"/>
                    <a:pt x="1218" y="2363"/>
                  </a:cubicBezTo>
                  <a:cubicBezTo>
                    <a:pt x="1217" y="2362"/>
                    <a:pt x="1214" y="2358"/>
                    <a:pt x="1212" y="2355"/>
                  </a:cubicBezTo>
                  <a:cubicBezTo>
                    <a:pt x="1209" y="2351"/>
                    <a:pt x="1205" y="2346"/>
                    <a:pt x="1203" y="2342"/>
                  </a:cubicBezTo>
                  <a:cubicBezTo>
                    <a:pt x="1201" y="2338"/>
                    <a:pt x="1198" y="2334"/>
                    <a:pt x="1198" y="2333"/>
                  </a:cubicBezTo>
                  <a:cubicBezTo>
                    <a:pt x="1196" y="2331"/>
                    <a:pt x="1193" y="2327"/>
                    <a:pt x="1190" y="2323"/>
                  </a:cubicBezTo>
                  <a:cubicBezTo>
                    <a:pt x="1178" y="2304"/>
                    <a:pt x="1179" y="2306"/>
                    <a:pt x="1173" y="2301"/>
                  </a:cubicBezTo>
                  <a:cubicBezTo>
                    <a:pt x="1171" y="2299"/>
                    <a:pt x="1169" y="2297"/>
                    <a:pt x="1169" y="2297"/>
                  </a:cubicBezTo>
                  <a:cubicBezTo>
                    <a:pt x="1169" y="2296"/>
                    <a:pt x="1168" y="2294"/>
                    <a:pt x="1166" y="2292"/>
                  </a:cubicBezTo>
                  <a:cubicBezTo>
                    <a:pt x="1161" y="2285"/>
                    <a:pt x="1161" y="2280"/>
                    <a:pt x="1161" y="2267"/>
                  </a:cubicBezTo>
                  <a:cubicBezTo>
                    <a:pt x="1162" y="2260"/>
                    <a:pt x="1161" y="2251"/>
                    <a:pt x="1159" y="2244"/>
                  </a:cubicBezTo>
                  <a:cubicBezTo>
                    <a:pt x="1159" y="2242"/>
                    <a:pt x="1159" y="2242"/>
                    <a:pt x="1161" y="2242"/>
                  </a:cubicBezTo>
                  <a:cubicBezTo>
                    <a:pt x="1163" y="2241"/>
                    <a:pt x="1164" y="2238"/>
                    <a:pt x="1166" y="2231"/>
                  </a:cubicBezTo>
                  <a:cubicBezTo>
                    <a:pt x="1167" y="2227"/>
                    <a:pt x="1169" y="2223"/>
                    <a:pt x="1169" y="2221"/>
                  </a:cubicBezTo>
                  <a:cubicBezTo>
                    <a:pt x="1169" y="2220"/>
                    <a:pt x="1170" y="2216"/>
                    <a:pt x="1171" y="2212"/>
                  </a:cubicBezTo>
                  <a:cubicBezTo>
                    <a:pt x="1171" y="2209"/>
                    <a:pt x="1172" y="2204"/>
                    <a:pt x="1173" y="2202"/>
                  </a:cubicBezTo>
                  <a:cubicBezTo>
                    <a:pt x="1174" y="2200"/>
                    <a:pt x="1174" y="2197"/>
                    <a:pt x="1174" y="2195"/>
                  </a:cubicBezTo>
                  <a:cubicBezTo>
                    <a:pt x="1175" y="2192"/>
                    <a:pt x="1176" y="2192"/>
                    <a:pt x="1179" y="2188"/>
                  </a:cubicBezTo>
                  <a:cubicBezTo>
                    <a:pt x="1182" y="2186"/>
                    <a:pt x="1183" y="2183"/>
                    <a:pt x="1184" y="2181"/>
                  </a:cubicBezTo>
                  <a:cubicBezTo>
                    <a:pt x="1185" y="2178"/>
                    <a:pt x="1185" y="2178"/>
                    <a:pt x="1190" y="2175"/>
                  </a:cubicBezTo>
                  <a:cubicBezTo>
                    <a:pt x="1200" y="2170"/>
                    <a:pt x="1203" y="2165"/>
                    <a:pt x="1204" y="2149"/>
                  </a:cubicBezTo>
                  <a:cubicBezTo>
                    <a:pt x="1204" y="2141"/>
                    <a:pt x="1204" y="2140"/>
                    <a:pt x="1203" y="2137"/>
                  </a:cubicBezTo>
                  <a:cubicBezTo>
                    <a:pt x="1202" y="2135"/>
                    <a:pt x="1201" y="2134"/>
                    <a:pt x="1201" y="2133"/>
                  </a:cubicBezTo>
                  <a:cubicBezTo>
                    <a:pt x="1201" y="2133"/>
                    <a:pt x="1200" y="2131"/>
                    <a:pt x="1198" y="2130"/>
                  </a:cubicBezTo>
                  <a:cubicBezTo>
                    <a:pt x="1196" y="2125"/>
                    <a:pt x="1196" y="2125"/>
                    <a:pt x="1196" y="2125"/>
                  </a:cubicBezTo>
                  <a:cubicBezTo>
                    <a:pt x="1196" y="2125"/>
                    <a:pt x="1194" y="2122"/>
                    <a:pt x="1193" y="2120"/>
                  </a:cubicBezTo>
                  <a:cubicBezTo>
                    <a:pt x="1190" y="2116"/>
                    <a:pt x="1190" y="2116"/>
                    <a:pt x="1190" y="2116"/>
                  </a:cubicBezTo>
                  <a:cubicBezTo>
                    <a:pt x="1190" y="2115"/>
                    <a:pt x="1190" y="2114"/>
                    <a:pt x="1189" y="2113"/>
                  </a:cubicBezTo>
                  <a:cubicBezTo>
                    <a:pt x="1188" y="2112"/>
                    <a:pt x="1187" y="2110"/>
                    <a:pt x="1187" y="2108"/>
                  </a:cubicBezTo>
                  <a:cubicBezTo>
                    <a:pt x="1187" y="2106"/>
                    <a:pt x="1185" y="2103"/>
                    <a:pt x="1184" y="2100"/>
                  </a:cubicBezTo>
                  <a:cubicBezTo>
                    <a:pt x="1182" y="2095"/>
                    <a:pt x="1182" y="2092"/>
                    <a:pt x="1183" y="2092"/>
                  </a:cubicBezTo>
                  <a:cubicBezTo>
                    <a:pt x="1184" y="2092"/>
                    <a:pt x="1184" y="2093"/>
                    <a:pt x="1183" y="2093"/>
                  </a:cubicBezTo>
                  <a:cubicBezTo>
                    <a:pt x="1183" y="2094"/>
                    <a:pt x="1185" y="2093"/>
                    <a:pt x="1187" y="2091"/>
                  </a:cubicBezTo>
                  <a:cubicBezTo>
                    <a:pt x="1193" y="2086"/>
                    <a:pt x="1193" y="2084"/>
                    <a:pt x="1184" y="2068"/>
                  </a:cubicBezTo>
                  <a:cubicBezTo>
                    <a:pt x="1180" y="2060"/>
                    <a:pt x="1177" y="2052"/>
                    <a:pt x="1177" y="2050"/>
                  </a:cubicBezTo>
                  <a:cubicBezTo>
                    <a:pt x="1176" y="2048"/>
                    <a:pt x="1175" y="2046"/>
                    <a:pt x="1174" y="2044"/>
                  </a:cubicBezTo>
                  <a:cubicBezTo>
                    <a:pt x="1169" y="2039"/>
                    <a:pt x="1168" y="2037"/>
                    <a:pt x="1166" y="2033"/>
                  </a:cubicBezTo>
                  <a:cubicBezTo>
                    <a:pt x="1164" y="2030"/>
                    <a:pt x="1163" y="2028"/>
                    <a:pt x="1163" y="2028"/>
                  </a:cubicBezTo>
                  <a:cubicBezTo>
                    <a:pt x="1161" y="2027"/>
                    <a:pt x="1162" y="2026"/>
                    <a:pt x="1169" y="2025"/>
                  </a:cubicBezTo>
                  <a:cubicBezTo>
                    <a:pt x="1176" y="2025"/>
                    <a:pt x="1180" y="2023"/>
                    <a:pt x="1180" y="2023"/>
                  </a:cubicBezTo>
                  <a:cubicBezTo>
                    <a:pt x="1179" y="2021"/>
                    <a:pt x="1175" y="2022"/>
                    <a:pt x="1174" y="2023"/>
                  </a:cubicBezTo>
                  <a:cubicBezTo>
                    <a:pt x="1167" y="2027"/>
                    <a:pt x="1158" y="2021"/>
                    <a:pt x="1159" y="2013"/>
                  </a:cubicBezTo>
                  <a:cubicBezTo>
                    <a:pt x="1160" y="2009"/>
                    <a:pt x="1156" y="2000"/>
                    <a:pt x="1154" y="1999"/>
                  </a:cubicBezTo>
                  <a:cubicBezTo>
                    <a:pt x="1153" y="1998"/>
                    <a:pt x="1149" y="1993"/>
                    <a:pt x="1149" y="1991"/>
                  </a:cubicBezTo>
                  <a:cubicBezTo>
                    <a:pt x="1149" y="1990"/>
                    <a:pt x="1145" y="1986"/>
                    <a:pt x="1139" y="1980"/>
                  </a:cubicBezTo>
                  <a:cubicBezTo>
                    <a:pt x="1134" y="1975"/>
                    <a:pt x="1129" y="1969"/>
                    <a:pt x="1129" y="1969"/>
                  </a:cubicBezTo>
                  <a:cubicBezTo>
                    <a:pt x="1129" y="1967"/>
                    <a:pt x="1126" y="1965"/>
                    <a:pt x="1124" y="1963"/>
                  </a:cubicBezTo>
                  <a:cubicBezTo>
                    <a:pt x="1122" y="1961"/>
                    <a:pt x="1119" y="1958"/>
                    <a:pt x="1118" y="1957"/>
                  </a:cubicBezTo>
                  <a:cubicBezTo>
                    <a:pt x="1118" y="1956"/>
                    <a:pt x="1115" y="1953"/>
                    <a:pt x="1112" y="1950"/>
                  </a:cubicBezTo>
                  <a:cubicBezTo>
                    <a:pt x="1096" y="1936"/>
                    <a:pt x="1095" y="1934"/>
                    <a:pt x="1102" y="1937"/>
                  </a:cubicBezTo>
                  <a:cubicBezTo>
                    <a:pt x="1105" y="1940"/>
                    <a:pt x="1105" y="1940"/>
                    <a:pt x="1105" y="1939"/>
                  </a:cubicBezTo>
                  <a:cubicBezTo>
                    <a:pt x="1105" y="1938"/>
                    <a:pt x="1099" y="1935"/>
                    <a:pt x="1097" y="1935"/>
                  </a:cubicBezTo>
                  <a:cubicBezTo>
                    <a:pt x="1096" y="1935"/>
                    <a:pt x="1096" y="1934"/>
                    <a:pt x="1094" y="1932"/>
                  </a:cubicBezTo>
                  <a:cubicBezTo>
                    <a:pt x="1094" y="1930"/>
                    <a:pt x="1091" y="1927"/>
                    <a:pt x="1090" y="1926"/>
                  </a:cubicBezTo>
                  <a:cubicBezTo>
                    <a:pt x="1086" y="1921"/>
                    <a:pt x="1086" y="1920"/>
                    <a:pt x="1090" y="1923"/>
                  </a:cubicBezTo>
                  <a:cubicBezTo>
                    <a:pt x="1091" y="1924"/>
                    <a:pt x="1091" y="1924"/>
                    <a:pt x="1091" y="1923"/>
                  </a:cubicBezTo>
                  <a:cubicBezTo>
                    <a:pt x="1091" y="1922"/>
                    <a:pt x="1090" y="1921"/>
                    <a:pt x="1088" y="1921"/>
                  </a:cubicBezTo>
                  <a:cubicBezTo>
                    <a:pt x="1086" y="1920"/>
                    <a:pt x="1086" y="1919"/>
                    <a:pt x="1086" y="1918"/>
                  </a:cubicBezTo>
                  <a:cubicBezTo>
                    <a:pt x="1086" y="1917"/>
                    <a:pt x="1083" y="1913"/>
                    <a:pt x="1081" y="1910"/>
                  </a:cubicBezTo>
                  <a:cubicBezTo>
                    <a:pt x="1081" y="1910"/>
                    <a:pt x="1080" y="1909"/>
                    <a:pt x="1080" y="1908"/>
                  </a:cubicBezTo>
                  <a:cubicBezTo>
                    <a:pt x="1080" y="1908"/>
                    <a:pt x="1078" y="1903"/>
                    <a:pt x="1076" y="1898"/>
                  </a:cubicBezTo>
                  <a:cubicBezTo>
                    <a:pt x="1072" y="1890"/>
                    <a:pt x="1071" y="1887"/>
                    <a:pt x="1074" y="1891"/>
                  </a:cubicBezTo>
                  <a:cubicBezTo>
                    <a:pt x="1075" y="1892"/>
                    <a:pt x="1075" y="1892"/>
                    <a:pt x="1078" y="1891"/>
                  </a:cubicBezTo>
                  <a:cubicBezTo>
                    <a:pt x="1085" y="1889"/>
                    <a:pt x="1087" y="1885"/>
                    <a:pt x="1087" y="1875"/>
                  </a:cubicBezTo>
                  <a:cubicBezTo>
                    <a:pt x="1087" y="1867"/>
                    <a:pt x="1088" y="1867"/>
                    <a:pt x="1089" y="1870"/>
                  </a:cubicBezTo>
                  <a:cubicBezTo>
                    <a:pt x="1090" y="1872"/>
                    <a:pt x="1091" y="1873"/>
                    <a:pt x="1092" y="1873"/>
                  </a:cubicBezTo>
                  <a:cubicBezTo>
                    <a:pt x="1092" y="1873"/>
                    <a:pt x="1094" y="1873"/>
                    <a:pt x="1096" y="1874"/>
                  </a:cubicBezTo>
                  <a:cubicBezTo>
                    <a:pt x="1099" y="1875"/>
                    <a:pt x="1099" y="1875"/>
                    <a:pt x="1099" y="1875"/>
                  </a:cubicBezTo>
                  <a:cubicBezTo>
                    <a:pt x="1101" y="1873"/>
                    <a:pt x="1101" y="1873"/>
                    <a:pt x="1101" y="1873"/>
                  </a:cubicBezTo>
                  <a:cubicBezTo>
                    <a:pt x="1102" y="1873"/>
                    <a:pt x="1102" y="1873"/>
                    <a:pt x="1102" y="1873"/>
                  </a:cubicBezTo>
                  <a:cubicBezTo>
                    <a:pt x="1103" y="1872"/>
                    <a:pt x="1102" y="1872"/>
                    <a:pt x="1101" y="1873"/>
                  </a:cubicBezTo>
                  <a:cubicBezTo>
                    <a:pt x="1096" y="1873"/>
                    <a:pt x="1086" y="1864"/>
                    <a:pt x="1088" y="1862"/>
                  </a:cubicBezTo>
                  <a:cubicBezTo>
                    <a:pt x="1089" y="1860"/>
                    <a:pt x="1093" y="1860"/>
                    <a:pt x="1093" y="1861"/>
                  </a:cubicBezTo>
                  <a:cubicBezTo>
                    <a:pt x="1093" y="1862"/>
                    <a:pt x="1094" y="1863"/>
                    <a:pt x="1094" y="1862"/>
                  </a:cubicBezTo>
                  <a:cubicBezTo>
                    <a:pt x="1095" y="1856"/>
                    <a:pt x="1094" y="1851"/>
                    <a:pt x="1091" y="1849"/>
                  </a:cubicBezTo>
                  <a:cubicBezTo>
                    <a:pt x="1088" y="1849"/>
                    <a:pt x="1088" y="1849"/>
                    <a:pt x="1088" y="1849"/>
                  </a:cubicBezTo>
                  <a:cubicBezTo>
                    <a:pt x="1090" y="1845"/>
                    <a:pt x="1090" y="1845"/>
                    <a:pt x="1090" y="1845"/>
                  </a:cubicBezTo>
                  <a:cubicBezTo>
                    <a:pt x="1091" y="1843"/>
                    <a:pt x="1092" y="1841"/>
                    <a:pt x="1093" y="1840"/>
                  </a:cubicBezTo>
                  <a:cubicBezTo>
                    <a:pt x="1097" y="1835"/>
                    <a:pt x="1099" y="1831"/>
                    <a:pt x="1099" y="1824"/>
                  </a:cubicBezTo>
                  <a:cubicBezTo>
                    <a:pt x="1099" y="1818"/>
                    <a:pt x="1101" y="1808"/>
                    <a:pt x="1102" y="1804"/>
                  </a:cubicBezTo>
                  <a:cubicBezTo>
                    <a:pt x="1104" y="1801"/>
                    <a:pt x="1102" y="1798"/>
                    <a:pt x="1099" y="1794"/>
                  </a:cubicBezTo>
                  <a:cubicBezTo>
                    <a:pt x="1097" y="1791"/>
                    <a:pt x="1096" y="1790"/>
                    <a:pt x="1097" y="1790"/>
                  </a:cubicBezTo>
                  <a:cubicBezTo>
                    <a:pt x="1098" y="1789"/>
                    <a:pt x="1098" y="1789"/>
                    <a:pt x="1097" y="1789"/>
                  </a:cubicBezTo>
                  <a:cubicBezTo>
                    <a:pt x="1096" y="1789"/>
                    <a:pt x="1096" y="1787"/>
                    <a:pt x="1095" y="1787"/>
                  </a:cubicBezTo>
                  <a:cubicBezTo>
                    <a:pt x="1094" y="1784"/>
                    <a:pt x="1094" y="1782"/>
                    <a:pt x="1096" y="1782"/>
                  </a:cubicBezTo>
                  <a:cubicBezTo>
                    <a:pt x="1098" y="1782"/>
                    <a:pt x="1098" y="1782"/>
                    <a:pt x="1097" y="1781"/>
                  </a:cubicBezTo>
                  <a:cubicBezTo>
                    <a:pt x="1096" y="1780"/>
                    <a:pt x="1096" y="1779"/>
                    <a:pt x="1096" y="1779"/>
                  </a:cubicBezTo>
                  <a:cubicBezTo>
                    <a:pt x="1097" y="1777"/>
                    <a:pt x="1093" y="1778"/>
                    <a:pt x="1092" y="1779"/>
                  </a:cubicBezTo>
                  <a:cubicBezTo>
                    <a:pt x="1091" y="1781"/>
                    <a:pt x="1089" y="1781"/>
                    <a:pt x="1087" y="1779"/>
                  </a:cubicBezTo>
                  <a:cubicBezTo>
                    <a:pt x="1087" y="1779"/>
                    <a:pt x="1085" y="1778"/>
                    <a:pt x="1083" y="1777"/>
                  </a:cubicBezTo>
                  <a:cubicBezTo>
                    <a:pt x="1081" y="1776"/>
                    <a:pt x="1080" y="1775"/>
                    <a:pt x="1080" y="1774"/>
                  </a:cubicBezTo>
                  <a:cubicBezTo>
                    <a:pt x="1080" y="1773"/>
                    <a:pt x="1079" y="1771"/>
                    <a:pt x="1079" y="1771"/>
                  </a:cubicBezTo>
                  <a:cubicBezTo>
                    <a:pt x="1078" y="1771"/>
                    <a:pt x="1078" y="1768"/>
                    <a:pt x="1078" y="1767"/>
                  </a:cubicBezTo>
                  <a:cubicBezTo>
                    <a:pt x="1078" y="1763"/>
                    <a:pt x="1078" y="1763"/>
                    <a:pt x="1076" y="1763"/>
                  </a:cubicBezTo>
                  <a:cubicBezTo>
                    <a:pt x="1075" y="1763"/>
                    <a:pt x="1075" y="1763"/>
                    <a:pt x="1074" y="1763"/>
                  </a:cubicBezTo>
                  <a:cubicBezTo>
                    <a:pt x="1074" y="1760"/>
                    <a:pt x="1072" y="1761"/>
                    <a:pt x="1072" y="1763"/>
                  </a:cubicBezTo>
                  <a:cubicBezTo>
                    <a:pt x="1073" y="1764"/>
                    <a:pt x="1070" y="1765"/>
                    <a:pt x="1070" y="1763"/>
                  </a:cubicBezTo>
                  <a:cubicBezTo>
                    <a:pt x="1069" y="1763"/>
                    <a:pt x="1069" y="1761"/>
                    <a:pt x="1070" y="1760"/>
                  </a:cubicBezTo>
                  <a:cubicBezTo>
                    <a:pt x="1070" y="1759"/>
                    <a:pt x="1070" y="1758"/>
                    <a:pt x="1069" y="1758"/>
                  </a:cubicBezTo>
                  <a:cubicBezTo>
                    <a:pt x="1069" y="1759"/>
                    <a:pt x="1067" y="1757"/>
                    <a:pt x="1065" y="1756"/>
                  </a:cubicBezTo>
                  <a:cubicBezTo>
                    <a:pt x="1064" y="1755"/>
                    <a:pt x="1062" y="1754"/>
                    <a:pt x="1062" y="1754"/>
                  </a:cubicBezTo>
                  <a:cubicBezTo>
                    <a:pt x="1062" y="1754"/>
                    <a:pt x="1063" y="1755"/>
                    <a:pt x="1063" y="1757"/>
                  </a:cubicBezTo>
                  <a:cubicBezTo>
                    <a:pt x="1065" y="1762"/>
                    <a:pt x="1064" y="1763"/>
                    <a:pt x="1057" y="1762"/>
                  </a:cubicBezTo>
                  <a:cubicBezTo>
                    <a:pt x="1049" y="1762"/>
                    <a:pt x="1049" y="1762"/>
                    <a:pt x="1049" y="1762"/>
                  </a:cubicBezTo>
                  <a:cubicBezTo>
                    <a:pt x="1048" y="1762"/>
                    <a:pt x="1046" y="1761"/>
                    <a:pt x="1045" y="1760"/>
                  </a:cubicBezTo>
                  <a:cubicBezTo>
                    <a:pt x="1045" y="1760"/>
                    <a:pt x="1044" y="1759"/>
                    <a:pt x="1044" y="1760"/>
                  </a:cubicBezTo>
                  <a:cubicBezTo>
                    <a:pt x="1044" y="1761"/>
                    <a:pt x="1039" y="1760"/>
                    <a:pt x="1037" y="1758"/>
                  </a:cubicBezTo>
                  <a:cubicBezTo>
                    <a:pt x="1035" y="1757"/>
                    <a:pt x="1035" y="1757"/>
                    <a:pt x="1035" y="1757"/>
                  </a:cubicBezTo>
                  <a:cubicBezTo>
                    <a:pt x="1037" y="1760"/>
                    <a:pt x="1036" y="1761"/>
                    <a:pt x="1033" y="1763"/>
                  </a:cubicBezTo>
                  <a:cubicBezTo>
                    <a:pt x="1030" y="1765"/>
                    <a:pt x="1029" y="1764"/>
                    <a:pt x="1027" y="1760"/>
                  </a:cubicBezTo>
                  <a:cubicBezTo>
                    <a:pt x="1027" y="1757"/>
                    <a:pt x="1027" y="1757"/>
                    <a:pt x="1027" y="1759"/>
                  </a:cubicBezTo>
                  <a:cubicBezTo>
                    <a:pt x="1027" y="1760"/>
                    <a:pt x="1027" y="1762"/>
                    <a:pt x="1027" y="1763"/>
                  </a:cubicBezTo>
                  <a:cubicBezTo>
                    <a:pt x="1028" y="1764"/>
                    <a:pt x="1028" y="1764"/>
                    <a:pt x="1025" y="1764"/>
                  </a:cubicBezTo>
                  <a:cubicBezTo>
                    <a:pt x="1023" y="1764"/>
                    <a:pt x="1022" y="1764"/>
                    <a:pt x="1022" y="1763"/>
                  </a:cubicBezTo>
                  <a:cubicBezTo>
                    <a:pt x="1022" y="1761"/>
                    <a:pt x="1022" y="1761"/>
                    <a:pt x="1022" y="1761"/>
                  </a:cubicBezTo>
                  <a:cubicBezTo>
                    <a:pt x="1021" y="1763"/>
                    <a:pt x="1021" y="1763"/>
                    <a:pt x="1021" y="1763"/>
                  </a:cubicBezTo>
                  <a:cubicBezTo>
                    <a:pt x="1020" y="1765"/>
                    <a:pt x="1013" y="1765"/>
                    <a:pt x="1013" y="1763"/>
                  </a:cubicBezTo>
                  <a:cubicBezTo>
                    <a:pt x="1013" y="1762"/>
                    <a:pt x="1013" y="1762"/>
                    <a:pt x="1013" y="1763"/>
                  </a:cubicBezTo>
                  <a:cubicBezTo>
                    <a:pt x="1011" y="1766"/>
                    <a:pt x="1008" y="1765"/>
                    <a:pt x="1002" y="1759"/>
                  </a:cubicBezTo>
                  <a:cubicBezTo>
                    <a:pt x="997" y="1755"/>
                    <a:pt x="992" y="1743"/>
                    <a:pt x="994" y="1741"/>
                  </a:cubicBezTo>
                  <a:cubicBezTo>
                    <a:pt x="995" y="1741"/>
                    <a:pt x="995" y="1741"/>
                    <a:pt x="994" y="1741"/>
                  </a:cubicBezTo>
                  <a:cubicBezTo>
                    <a:pt x="992" y="1740"/>
                    <a:pt x="992" y="1736"/>
                    <a:pt x="995" y="1736"/>
                  </a:cubicBezTo>
                  <a:cubicBezTo>
                    <a:pt x="995" y="1736"/>
                    <a:pt x="996" y="1735"/>
                    <a:pt x="997" y="1735"/>
                  </a:cubicBezTo>
                  <a:cubicBezTo>
                    <a:pt x="997" y="1734"/>
                    <a:pt x="997" y="1734"/>
                    <a:pt x="995" y="1734"/>
                  </a:cubicBezTo>
                  <a:cubicBezTo>
                    <a:pt x="992" y="1735"/>
                    <a:pt x="988" y="1732"/>
                    <a:pt x="989" y="1731"/>
                  </a:cubicBezTo>
                  <a:cubicBezTo>
                    <a:pt x="989" y="1730"/>
                    <a:pt x="991" y="1730"/>
                    <a:pt x="992" y="1730"/>
                  </a:cubicBezTo>
                  <a:cubicBezTo>
                    <a:pt x="993" y="1731"/>
                    <a:pt x="994" y="1730"/>
                    <a:pt x="995" y="1730"/>
                  </a:cubicBezTo>
                  <a:cubicBezTo>
                    <a:pt x="995" y="1729"/>
                    <a:pt x="993" y="1729"/>
                    <a:pt x="991" y="1729"/>
                  </a:cubicBezTo>
                  <a:cubicBezTo>
                    <a:pt x="989" y="1729"/>
                    <a:pt x="987" y="1728"/>
                    <a:pt x="987" y="1727"/>
                  </a:cubicBezTo>
                  <a:cubicBezTo>
                    <a:pt x="987" y="1725"/>
                    <a:pt x="981" y="1717"/>
                    <a:pt x="976" y="1713"/>
                  </a:cubicBezTo>
                  <a:cubicBezTo>
                    <a:pt x="970" y="1708"/>
                    <a:pt x="968" y="1707"/>
                    <a:pt x="957" y="1706"/>
                  </a:cubicBezTo>
                  <a:cubicBezTo>
                    <a:pt x="948" y="1705"/>
                    <a:pt x="946" y="1704"/>
                    <a:pt x="952" y="1703"/>
                  </a:cubicBezTo>
                  <a:cubicBezTo>
                    <a:pt x="953" y="1702"/>
                    <a:pt x="954" y="1701"/>
                    <a:pt x="954" y="1701"/>
                  </a:cubicBezTo>
                  <a:cubicBezTo>
                    <a:pt x="954" y="1701"/>
                    <a:pt x="947" y="1702"/>
                    <a:pt x="946" y="1704"/>
                  </a:cubicBezTo>
                  <a:cubicBezTo>
                    <a:pt x="945" y="1705"/>
                    <a:pt x="944" y="1705"/>
                    <a:pt x="939" y="1704"/>
                  </a:cubicBezTo>
                  <a:cubicBezTo>
                    <a:pt x="917" y="1702"/>
                    <a:pt x="893" y="1704"/>
                    <a:pt x="890" y="1709"/>
                  </a:cubicBezTo>
                  <a:cubicBezTo>
                    <a:pt x="888" y="1713"/>
                    <a:pt x="887" y="1713"/>
                    <a:pt x="879" y="1712"/>
                  </a:cubicBezTo>
                  <a:cubicBezTo>
                    <a:pt x="873" y="1712"/>
                    <a:pt x="872" y="1712"/>
                    <a:pt x="868" y="1713"/>
                  </a:cubicBezTo>
                  <a:cubicBezTo>
                    <a:pt x="865" y="1715"/>
                    <a:pt x="862" y="1715"/>
                    <a:pt x="861" y="1715"/>
                  </a:cubicBezTo>
                  <a:cubicBezTo>
                    <a:pt x="861" y="1715"/>
                    <a:pt x="858" y="1716"/>
                    <a:pt x="856" y="1717"/>
                  </a:cubicBezTo>
                  <a:cubicBezTo>
                    <a:pt x="854" y="1718"/>
                    <a:pt x="851" y="1720"/>
                    <a:pt x="850" y="1720"/>
                  </a:cubicBezTo>
                  <a:cubicBezTo>
                    <a:pt x="849" y="1720"/>
                    <a:pt x="846" y="1721"/>
                    <a:pt x="844" y="1722"/>
                  </a:cubicBezTo>
                  <a:cubicBezTo>
                    <a:pt x="836" y="1722"/>
                    <a:pt x="829" y="1724"/>
                    <a:pt x="825" y="1726"/>
                  </a:cubicBezTo>
                  <a:cubicBezTo>
                    <a:pt x="820" y="1729"/>
                    <a:pt x="818" y="1729"/>
                    <a:pt x="814" y="1725"/>
                  </a:cubicBezTo>
                  <a:cubicBezTo>
                    <a:pt x="812" y="1724"/>
                    <a:pt x="808" y="1722"/>
                    <a:pt x="806" y="1721"/>
                  </a:cubicBezTo>
                  <a:cubicBezTo>
                    <a:pt x="791" y="1715"/>
                    <a:pt x="790" y="1715"/>
                    <a:pt x="794" y="1715"/>
                  </a:cubicBezTo>
                  <a:cubicBezTo>
                    <a:pt x="795" y="1715"/>
                    <a:pt x="795" y="1715"/>
                    <a:pt x="794" y="1715"/>
                  </a:cubicBezTo>
                  <a:cubicBezTo>
                    <a:pt x="794" y="1714"/>
                    <a:pt x="794" y="1713"/>
                    <a:pt x="794" y="1712"/>
                  </a:cubicBezTo>
                  <a:cubicBezTo>
                    <a:pt x="794" y="1709"/>
                    <a:pt x="792" y="1709"/>
                    <a:pt x="791" y="1712"/>
                  </a:cubicBezTo>
                  <a:cubicBezTo>
                    <a:pt x="791" y="1715"/>
                    <a:pt x="789" y="1715"/>
                    <a:pt x="784" y="1713"/>
                  </a:cubicBezTo>
                  <a:cubicBezTo>
                    <a:pt x="779" y="1712"/>
                    <a:pt x="777" y="1710"/>
                    <a:pt x="775" y="1709"/>
                  </a:cubicBezTo>
                  <a:cubicBezTo>
                    <a:pt x="774" y="1707"/>
                    <a:pt x="773" y="1708"/>
                    <a:pt x="771" y="1708"/>
                  </a:cubicBezTo>
                  <a:cubicBezTo>
                    <a:pt x="769" y="1707"/>
                    <a:pt x="767" y="1707"/>
                    <a:pt x="765" y="1707"/>
                  </a:cubicBezTo>
                  <a:cubicBezTo>
                    <a:pt x="763" y="1707"/>
                    <a:pt x="762" y="1707"/>
                    <a:pt x="762" y="1707"/>
                  </a:cubicBezTo>
                  <a:cubicBezTo>
                    <a:pt x="763" y="1708"/>
                    <a:pt x="764" y="1708"/>
                    <a:pt x="765" y="1708"/>
                  </a:cubicBezTo>
                  <a:cubicBezTo>
                    <a:pt x="769" y="1708"/>
                    <a:pt x="774" y="1709"/>
                    <a:pt x="774" y="1709"/>
                  </a:cubicBezTo>
                  <a:cubicBezTo>
                    <a:pt x="774" y="1710"/>
                    <a:pt x="773" y="1710"/>
                    <a:pt x="772" y="1710"/>
                  </a:cubicBezTo>
                  <a:cubicBezTo>
                    <a:pt x="772" y="1709"/>
                    <a:pt x="767" y="1709"/>
                    <a:pt x="762" y="1709"/>
                  </a:cubicBezTo>
                  <a:cubicBezTo>
                    <a:pt x="756" y="1709"/>
                    <a:pt x="753" y="1708"/>
                    <a:pt x="753" y="1707"/>
                  </a:cubicBezTo>
                  <a:cubicBezTo>
                    <a:pt x="752" y="1707"/>
                    <a:pt x="750" y="1707"/>
                    <a:pt x="748" y="1707"/>
                  </a:cubicBezTo>
                  <a:cubicBezTo>
                    <a:pt x="745" y="1706"/>
                    <a:pt x="745" y="1706"/>
                    <a:pt x="746" y="1707"/>
                  </a:cubicBezTo>
                  <a:cubicBezTo>
                    <a:pt x="747" y="1707"/>
                    <a:pt x="748" y="1707"/>
                    <a:pt x="749" y="1707"/>
                  </a:cubicBezTo>
                  <a:cubicBezTo>
                    <a:pt x="750" y="1707"/>
                    <a:pt x="751" y="1707"/>
                    <a:pt x="751" y="1708"/>
                  </a:cubicBezTo>
                  <a:cubicBezTo>
                    <a:pt x="743" y="1708"/>
                    <a:pt x="743" y="1708"/>
                    <a:pt x="743" y="1708"/>
                  </a:cubicBezTo>
                  <a:cubicBezTo>
                    <a:pt x="735" y="1708"/>
                    <a:pt x="732" y="1708"/>
                    <a:pt x="724" y="1710"/>
                  </a:cubicBezTo>
                  <a:cubicBezTo>
                    <a:pt x="720" y="1711"/>
                    <a:pt x="714" y="1712"/>
                    <a:pt x="713" y="1713"/>
                  </a:cubicBezTo>
                  <a:cubicBezTo>
                    <a:pt x="711" y="1713"/>
                    <a:pt x="707" y="1715"/>
                    <a:pt x="703" y="1716"/>
                  </a:cubicBezTo>
                  <a:cubicBezTo>
                    <a:pt x="696" y="1718"/>
                    <a:pt x="695" y="1718"/>
                    <a:pt x="690" y="1715"/>
                  </a:cubicBezTo>
                  <a:cubicBezTo>
                    <a:pt x="689" y="1714"/>
                    <a:pt x="686" y="1712"/>
                    <a:pt x="684" y="1712"/>
                  </a:cubicBezTo>
                  <a:cubicBezTo>
                    <a:pt x="678" y="1708"/>
                    <a:pt x="662" y="1693"/>
                    <a:pt x="657" y="1687"/>
                  </a:cubicBezTo>
                  <a:cubicBezTo>
                    <a:pt x="640" y="1664"/>
                    <a:pt x="638" y="1661"/>
                    <a:pt x="634" y="1659"/>
                  </a:cubicBezTo>
                  <a:cubicBezTo>
                    <a:pt x="631" y="1658"/>
                    <a:pt x="629" y="1656"/>
                    <a:pt x="629" y="1653"/>
                  </a:cubicBezTo>
                  <a:cubicBezTo>
                    <a:pt x="629" y="1653"/>
                    <a:pt x="627" y="1650"/>
                    <a:pt x="624" y="1648"/>
                  </a:cubicBezTo>
                  <a:cubicBezTo>
                    <a:pt x="621" y="1645"/>
                    <a:pt x="617" y="1641"/>
                    <a:pt x="616" y="1639"/>
                  </a:cubicBezTo>
                  <a:cubicBezTo>
                    <a:pt x="613" y="1634"/>
                    <a:pt x="606" y="1628"/>
                    <a:pt x="601" y="1623"/>
                  </a:cubicBezTo>
                  <a:cubicBezTo>
                    <a:pt x="597" y="1621"/>
                    <a:pt x="596" y="1621"/>
                    <a:pt x="597" y="1619"/>
                  </a:cubicBezTo>
                  <a:cubicBezTo>
                    <a:pt x="598" y="1616"/>
                    <a:pt x="597" y="1613"/>
                    <a:pt x="595" y="1613"/>
                  </a:cubicBezTo>
                  <a:cubicBezTo>
                    <a:pt x="593" y="1613"/>
                    <a:pt x="590" y="1608"/>
                    <a:pt x="590" y="1605"/>
                  </a:cubicBezTo>
                  <a:cubicBezTo>
                    <a:pt x="588" y="1599"/>
                    <a:pt x="588" y="1599"/>
                    <a:pt x="587" y="1598"/>
                  </a:cubicBezTo>
                  <a:cubicBezTo>
                    <a:pt x="585" y="1597"/>
                    <a:pt x="585" y="1597"/>
                    <a:pt x="584" y="1594"/>
                  </a:cubicBezTo>
                  <a:cubicBezTo>
                    <a:pt x="583" y="1591"/>
                    <a:pt x="583" y="1589"/>
                    <a:pt x="585" y="1591"/>
                  </a:cubicBezTo>
                  <a:cubicBezTo>
                    <a:pt x="586" y="1592"/>
                    <a:pt x="586" y="1592"/>
                    <a:pt x="588" y="1591"/>
                  </a:cubicBezTo>
                  <a:cubicBezTo>
                    <a:pt x="592" y="1588"/>
                    <a:pt x="592" y="1588"/>
                    <a:pt x="588" y="1589"/>
                  </a:cubicBezTo>
                  <a:cubicBezTo>
                    <a:pt x="585" y="1589"/>
                    <a:pt x="582" y="1583"/>
                    <a:pt x="586" y="1581"/>
                  </a:cubicBezTo>
                  <a:cubicBezTo>
                    <a:pt x="587" y="1581"/>
                    <a:pt x="586" y="1581"/>
                    <a:pt x="585" y="1579"/>
                  </a:cubicBezTo>
                  <a:cubicBezTo>
                    <a:pt x="584" y="1578"/>
                    <a:pt x="584" y="1576"/>
                    <a:pt x="584" y="1575"/>
                  </a:cubicBezTo>
                  <a:cubicBezTo>
                    <a:pt x="585" y="1573"/>
                    <a:pt x="584" y="1572"/>
                    <a:pt x="584" y="1570"/>
                  </a:cubicBezTo>
                  <a:cubicBezTo>
                    <a:pt x="583" y="1570"/>
                    <a:pt x="582" y="1567"/>
                    <a:pt x="582" y="1566"/>
                  </a:cubicBezTo>
                  <a:cubicBezTo>
                    <a:pt x="581" y="1565"/>
                    <a:pt x="579" y="1563"/>
                    <a:pt x="579" y="1562"/>
                  </a:cubicBezTo>
                  <a:cubicBezTo>
                    <a:pt x="578" y="1562"/>
                    <a:pt x="577" y="1562"/>
                    <a:pt x="577" y="1561"/>
                  </a:cubicBezTo>
                  <a:cubicBezTo>
                    <a:pt x="579" y="1556"/>
                    <a:pt x="578" y="1553"/>
                    <a:pt x="577" y="1554"/>
                  </a:cubicBezTo>
                  <a:cubicBezTo>
                    <a:pt x="576" y="1554"/>
                    <a:pt x="571" y="1548"/>
                    <a:pt x="572" y="1546"/>
                  </a:cubicBezTo>
                  <a:cubicBezTo>
                    <a:pt x="572" y="1546"/>
                    <a:pt x="571" y="1546"/>
                    <a:pt x="571" y="1546"/>
                  </a:cubicBezTo>
                  <a:cubicBezTo>
                    <a:pt x="567" y="1546"/>
                    <a:pt x="561" y="1535"/>
                    <a:pt x="562" y="1530"/>
                  </a:cubicBezTo>
                  <a:cubicBezTo>
                    <a:pt x="563" y="1528"/>
                    <a:pt x="563" y="1527"/>
                    <a:pt x="562" y="1528"/>
                  </a:cubicBezTo>
                  <a:cubicBezTo>
                    <a:pt x="561" y="1528"/>
                    <a:pt x="560" y="1527"/>
                    <a:pt x="560" y="1524"/>
                  </a:cubicBezTo>
                  <a:cubicBezTo>
                    <a:pt x="559" y="1521"/>
                    <a:pt x="558" y="1520"/>
                    <a:pt x="556" y="1523"/>
                  </a:cubicBezTo>
                  <a:cubicBezTo>
                    <a:pt x="555" y="1526"/>
                    <a:pt x="554" y="1524"/>
                    <a:pt x="554" y="1519"/>
                  </a:cubicBezTo>
                  <a:cubicBezTo>
                    <a:pt x="555" y="1516"/>
                    <a:pt x="554" y="1514"/>
                    <a:pt x="553" y="1517"/>
                  </a:cubicBezTo>
                  <a:cubicBezTo>
                    <a:pt x="552" y="1519"/>
                    <a:pt x="551" y="1517"/>
                    <a:pt x="552" y="1516"/>
                  </a:cubicBezTo>
                  <a:cubicBezTo>
                    <a:pt x="552" y="1515"/>
                    <a:pt x="552" y="1514"/>
                    <a:pt x="551" y="1514"/>
                  </a:cubicBezTo>
                  <a:cubicBezTo>
                    <a:pt x="550" y="1514"/>
                    <a:pt x="549" y="1511"/>
                    <a:pt x="549" y="1508"/>
                  </a:cubicBezTo>
                  <a:cubicBezTo>
                    <a:pt x="550" y="1508"/>
                    <a:pt x="550" y="1507"/>
                    <a:pt x="549" y="1507"/>
                  </a:cubicBezTo>
                  <a:cubicBezTo>
                    <a:pt x="548" y="1508"/>
                    <a:pt x="547" y="1506"/>
                    <a:pt x="548" y="1506"/>
                  </a:cubicBezTo>
                  <a:cubicBezTo>
                    <a:pt x="549" y="1505"/>
                    <a:pt x="550" y="1504"/>
                    <a:pt x="552" y="1504"/>
                  </a:cubicBezTo>
                  <a:cubicBezTo>
                    <a:pt x="554" y="1503"/>
                    <a:pt x="555" y="1503"/>
                    <a:pt x="555" y="1503"/>
                  </a:cubicBezTo>
                  <a:cubicBezTo>
                    <a:pt x="555" y="1502"/>
                    <a:pt x="552" y="1501"/>
                    <a:pt x="551" y="1501"/>
                  </a:cubicBezTo>
                  <a:cubicBezTo>
                    <a:pt x="549" y="1502"/>
                    <a:pt x="547" y="1499"/>
                    <a:pt x="549" y="1497"/>
                  </a:cubicBezTo>
                  <a:cubicBezTo>
                    <a:pt x="550" y="1495"/>
                    <a:pt x="550" y="1495"/>
                    <a:pt x="552" y="1496"/>
                  </a:cubicBezTo>
                  <a:cubicBezTo>
                    <a:pt x="554" y="1496"/>
                    <a:pt x="556" y="1496"/>
                    <a:pt x="557" y="1495"/>
                  </a:cubicBezTo>
                  <a:cubicBezTo>
                    <a:pt x="558" y="1495"/>
                    <a:pt x="558" y="1495"/>
                    <a:pt x="556" y="1495"/>
                  </a:cubicBezTo>
                  <a:cubicBezTo>
                    <a:pt x="555" y="1495"/>
                    <a:pt x="552" y="1495"/>
                    <a:pt x="551" y="1494"/>
                  </a:cubicBezTo>
                  <a:cubicBezTo>
                    <a:pt x="550" y="1494"/>
                    <a:pt x="548" y="1494"/>
                    <a:pt x="547" y="1495"/>
                  </a:cubicBezTo>
                  <a:cubicBezTo>
                    <a:pt x="544" y="1497"/>
                    <a:pt x="540" y="1496"/>
                    <a:pt x="541" y="1493"/>
                  </a:cubicBezTo>
                  <a:cubicBezTo>
                    <a:pt x="541" y="1491"/>
                    <a:pt x="541" y="1491"/>
                    <a:pt x="539" y="1491"/>
                  </a:cubicBezTo>
                  <a:cubicBezTo>
                    <a:pt x="535" y="1491"/>
                    <a:pt x="532" y="1486"/>
                    <a:pt x="534" y="1484"/>
                  </a:cubicBezTo>
                  <a:cubicBezTo>
                    <a:pt x="536" y="1482"/>
                    <a:pt x="536" y="1481"/>
                    <a:pt x="534" y="1482"/>
                  </a:cubicBezTo>
                  <a:cubicBezTo>
                    <a:pt x="531" y="1482"/>
                    <a:pt x="525" y="1473"/>
                    <a:pt x="527" y="1472"/>
                  </a:cubicBezTo>
                  <a:cubicBezTo>
                    <a:pt x="534" y="1472"/>
                    <a:pt x="534" y="1472"/>
                    <a:pt x="534" y="1472"/>
                  </a:cubicBezTo>
                  <a:cubicBezTo>
                    <a:pt x="532" y="1471"/>
                    <a:pt x="532" y="1471"/>
                    <a:pt x="532" y="1471"/>
                  </a:cubicBezTo>
                  <a:cubicBezTo>
                    <a:pt x="531" y="1469"/>
                    <a:pt x="531" y="1469"/>
                    <a:pt x="529" y="1470"/>
                  </a:cubicBezTo>
                  <a:cubicBezTo>
                    <a:pt x="527" y="1472"/>
                    <a:pt x="527" y="1471"/>
                    <a:pt x="528" y="1463"/>
                  </a:cubicBezTo>
                  <a:cubicBezTo>
                    <a:pt x="528" y="1460"/>
                    <a:pt x="529" y="1455"/>
                    <a:pt x="529" y="1454"/>
                  </a:cubicBezTo>
                  <a:cubicBezTo>
                    <a:pt x="528" y="1452"/>
                    <a:pt x="528" y="1452"/>
                    <a:pt x="530" y="1451"/>
                  </a:cubicBezTo>
                  <a:cubicBezTo>
                    <a:pt x="531" y="1449"/>
                    <a:pt x="534" y="1449"/>
                    <a:pt x="534" y="1452"/>
                  </a:cubicBezTo>
                  <a:cubicBezTo>
                    <a:pt x="534" y="1455"/>
                    <a:pt x="540" y="1457"/>
                    <a:pt x="541" y="1455"/>
                  </a:cubicBezTo>
                  <a:cubicBezTo>
                    <a:pt x="542" y="1454"/>
                    <a:pt x="542" y="1454"/>
                    <a:pt x="547" y="1454"/>
                  </a:cubicBezTo>
                  <a:cubicBezTo>
                    <a:pt x="552" y="1455"/>
                    <a:pt x="552" y="1455"/>
                    <a:pt x="549" y="1454"/>
                  </a:cubicBezTo>
                  <a:cubicBezTo>
                    <a:pt x="546" y="1453"/>
                    <a:pt x="542" y="1453"/>
                    <a:pt x="540" y="1454"/>
                  </a:cubicBezTo>
                  <a:cubicBezTo>
                    <a:pt x="536" y="1454"/>
                    <a:pt x="536" y="1454"/>
                    <a:pt x="536" y="1454"/>
                  </a:cubicBezTo>
                  <a:cubicBezTo>
                    <a:pt x="535" y="1452"/>
                    <a:pt x="535" y="1452"/>
                    <a:pt x="535" y="1452"/>
                  </a:cubicBezTo>
                  <a:cubicBezTo>
                    <a:pt x="535" y="1450"/>
                    <a:pt x="534" y="1447"/>
                    <a:pt x="534" y="1446"/>
                  </a:cubicBezTo>
                  <a:cubicBezTo>
                    <a:pt x="534" y="1444"/>
                    <a:pt x="534" y="1442"/>
                    <a:pt x="534" y="1441"/>
                  </a:cubicBezTo>
                  <a:cubicBezTo>
                    <a:pt x="531" y="1439"/>
                    <a:pt x="532" y="1437"/>
                    <a:pt x="534" y="1436"/>
                  </a:cubicBezTo>
                  <a:cubicBezTo>
                    <a:pt x="535" y="1436"/>
                    <a:pt x="535" y="1436"/>
                    <a:pt x="534" y="1436"/>
                  </a:cubicBezTo>
                  <a:cubicBezTo>
                    <a:pt x="533" y="1436"/>
                    <a:pt x="532" y="1435"/>
                    <a:pt x="531" y="1431"/>
                  </a:cubicBezTo>
                  <a:cubicBezTo>
                    <a:pt x="531" y="1428"/>
                    <a:pt x="530" y="1425"/>
                    <a:pt x="530" y="1424"/>
                  </a:cubicBezTo>
                  <a:cubicBezTo>
                    <a:pt x="529" y="1423"/>
                    <a:pt x="528" y="1421"/>
                    <a:pt x="528" y="1420"/>
                  </a:cubicBezTo>
                  <a:cubicBezTo>
                    <a:pt x="528" y="1417"/>
                    <a:pt x="523" y="1412"/>
                    <a:pt x="523" y="1415"/>
                  </a:cubicBezTo>
                  <a:cubicBezTo>
                    <a:pt x="523" y="1416"/>
                    <a:pt x="523" y="1416"/>
                    <a:pt x="523" y="1416"/>
                  </a:cubicBezTo>
                  <a:cubicBezTo>
                    <a:pt x="520" y="1414"/>
                    <a:pt x="522" y="1412"/>
                    <a:pt x="525" y="1412"/>
                  </a:cubicBezTo>
                  <a:cubicBezTo>
                    <a:pt x="531" y="1411"/>
                    <a:pt x="544" y="1396"/>
                    <a:pt x="545" y="1387"/>
                  </a:cubicBezTo>
                  <a:cubicBezTo>
                    <a:pt x="547" y="1380"/>
                    <a:pt x="550" y="1371"/>
                    <a:pt x="553" y="1365"/>
                  </a:cubicBezTo>
                  <a:cubicBezTo>
                    <a:pt x="561" y="1351"/>
                    <a:pt x="563" y="1346"/>
                    <a:pt x="565" y="1334"/>
                  </a:cubicBezTo>
                  <a:cubicBezTo>
                    <a:pt x="566" y="1322"/>
                    <a:pt x="566" y="1312"/>
                    <a:pt x="564" y="1307"/>
                  </a:cubicBezTo>
                  <a:cubicBezTo>
                    <a:pt x="563" y="1305"/>
                    <a:pt x="563" y="1302"/>
                    <a:pt x="564" y="1302"/>
                  </a:cubicBezTo>
                  <a:cubicBezTo>
                    <a:pt x="564" y="1303"/>
                    <a:pt x="565" y="1302"/>
                    <a:pt x="566" y="1302"/>
                  </a:cubicBezTo>
                  <a:cubicBezTo>
                    <a:pt x="567" y="1302"/>
                    <a:pt x="567" y="1302"/>
                    <a:pt x="566" y="1301"/>
                  </a:cubicBezTo>
                  <a:cubicBezTo>
                    <a:pt x="565" y="1301"/>
                    <a:pt x="565" y="1300"/>
                    <a:pt x="567" y="1297"/>
                  </a:cubicBezTo>
                  <a:cubicBezTo>
                    <a:pt x="571" y="1290"/>
                    <a:pt x="573" y="1285"/>
                    <a:pt x="572" y="1278"/>
                  </a:cubicBezTo>
                  <a:cubicBezTo>
                    <a:pt x="571" y="1271"/>
                    <a:pt x="571" y="1270"/>
                    <a:pt x="569" y="1272"/>
                  </a:cubicBezTo>
                  <a:cubicBezTo>
                    <a:pt x="568" y="1273"/>
                    <a:pt x="568" y="1272"/>
                    <a:pt x="567" y="1264"/>
                  </a:cubicBezTo>
                  <a:cubicBezTo>
                    <a:pt x="566" y="1257"/>
                    <a:pt x="565" y="1257"/>
                    <a:pt x="563" y="1262"/>
                  </a:cubicBezTo>
                  <a:cubicBezTo>
                    <a:pt x="560" y="1269"/>
                    <a:pt x="561" y="1263"/>
                    <a:pt x="565" y="1251"/>
                  </a:cubicBezTo>
                  <a:cubicBezTo>
                    <a:pt x="571" y="1235"/>
                    <a:pt x="574" y="1231"/>
                    <a:pt x="579" y="1230"/>
                  </a:cubicBezTo>
                  <a:cubicBezTo>
                    <a:pt x="581" y="1230"/>
                    <a:pt x="584" y="1226"/>
                    <a:pt x="586" y="1222"/>
                  </a:cubicBezTo>
                  <a:cubicBezTo>
                    <a:pt x="587" y="1220"/>
                    <a:pt x="588" y="1218"/>
                    <a:pt x="589" y="1216"/>
                  </a:cubicBezTo>
                  <a:cubicBezTo>
                    <a:pt x="590" y="1215"/>
                    <a:pt x="591" y="1213"/>
                    <a:pt x="591" y="1213"/>
                  </a:cubicBezTo>
                  <a:cubicBezTo>
                    <a:pt x="590" y="1213"/>
                    <a:pt x="591" y="1211"/>
                    <a:pt x="593" y="1211"/>
                  </a:cubicBezTo>
                  <a:cubicBezTo>
                    <a:pt x="593" y="1210"/>
                    <a:pt x="595" y="1208"/>
                    <a:pt x="596" y="1206"/>
                  </a:cubicBezTo>
                  <a:cubicBezTo>
                    <a:pt x="597" y="1204"/>
                    <a:pt x="599" y="1202"/>
                    <a:pt x="601" y="1200"/>
                  </a:cubicBezTo>
                  <a:cubicBezTo>
                    <a:pt x="603" y="1197"/>
                    <a:pt x="603" y="1196"/>
                    <a:pt x="601" y="1198"/>
                  </a:cubicBezTo>
                  <a:cubicBezTo>
                    <a:pt x="600" y="1199"/>
                    <a:pt x="599" y="1199"/>
                    <a:pt x="599" y="1198"/>
                  </a:cubicBezTo>
                  <a:cubicBezTo>
                    <a:pt x="599" y="1197"/>
                    <a:pt x="602" y="1194"/>
                    <a:pt x="605" y="1192"/>
                  </a:cubicBezTo>
                  <a:cubicBezTo>
                    <a:pt x="606" y="1192"/>
                    <a:pt x="609" y="1189"/>
                    <a:pt x="612" y="1187"/>
                  </a:cubicBezTo>
                  <a:cubicBezTo>
                    <a:pt x="615" y="1185"/>
                    <a:pt x="618" y="1183"/>
                    <a:pt x="619" y="1182"/>
                  </a:cubicBezTo>
                  <a:cubicBezTo>
                    <a:pt x="622" y="1181"/>
                    <a:pt x="626" y="1177"/>
                    <a:pt x="627" y="1171"/>
                  </a:cubicBezTo>
                  <a:cubicBezTo>
                    <a:pt x="629" y="1165"/>
                    <a:pt x="630" y="1164"/>
                    <a:pt x="635" y="1157"/>
                  </a:cubicBezTo>
                  <a:cubicBezTo>
                    <a:pt x="637" y="1154"/>
                    <a:pt x="640" y="1149"/>
                    <a:pt x="641" y="1147"/>
                  </a:cubicBezTo>
                  <a:cubicBezTo>
                    <a:pt x="644" y="1144"/>
                    <a:pt x="649" y="1139"/>
                    <a:pt x="653" y="1139"/>
                  </a:cubicBezTo>
                  <a:cubicBezTo>
                    <a:pt x="656" y="1139"/>
                    <a:pt x="663" y="1134"/>
                    <a:pt x="665" y="1130"/>
                  </a:cubicBezTo>
                  <a:cubicBezTo>
                    <a:pt x="669" y="1125"/>
                    <a:pt x="675" y="1115"/>
                    <a:pt x="676" y="1114"/>
                  </a:cubicBezTo>
                  <a:cubicBezTo>
                    <a:pt x="677" y="1113"/>
                    <a:pt x="679" y="1112"/>
                    <a:pt x="680" y="1111"/>
                  </a:cubicBezTo>
                  <a:cubicBezTo>
                    <a:pt x="682" y="1109"/>
                    <a:pt x="683" y="1108"/>
                    <a:pt x="689" y="1108"/>
                  </a:cubicBezTo>
                  <a:cubicBezTo>
                    <a:pt x="701" y="1108"/>
                    <a:pt x="711" y="1106"/>
                    <a:pt x="714" y="1103"/>
                  </a:cubicBezTo>
                  <a:cubicBezTo>
                    <a:pt x="719" y="1099"/>
                    <a:pt x="721" y="1097"/>
                    <a:pt x="727" y="1095"/>
                  </a:cubicBezTo>
                  <a:cubicBezTo>
                    <a:pt x="734" y="1092"/>
                    <a:pt x="735" y="1091"/>
                    <a:pt x="748" y="1079"/>
                  </a:cubicBezTo>
                  <a:cubicBezTo>
                    <a:pt x="759" y="1067"/>
                    <a:pt x="761" y="1063"/>
                    <a:pt x="759" y="1057"/>
                  </a:cubicBezTo>
                  <a:cubicBezTo>
                    <a:pt x="758" y="1054"/>
                    <a:pt x="758" y="1053"/>
                    <a:pt x="759" y="1052"/>
                  </a:cubicBezTo>
                  <a:cubicBezTo>
                    <a:pt x="759" y="1050"/>
                    <a:pt x="761" y="1047"/>
                    <a:pt x="761" y="1043"/>
                  </a:cubicBezTo>
                  <a:cubicBezTo>
                    <a:pt x="764" y="1034"/>
                    <a:pt x="767" y="1032"/>
                    <a:pt x="774" y="1026"/>
                  </a:cubicBezTo>
                  <a:cubicBezTo>
                    <a:pt x="778" y="1021"/>
                    <a:pt x="779" y="1020"/>
                    <a:pt x="781" y="1015"/>
                  </a:cubicBezTo>
                  <a:cubicBezTo>
                    <a:pt x="783" y="1011"/>
                    <a:pt x="783" y="1010"/>
                    <a:pt x="788" y="1007"/>
                  </a:cubicBezTo>
                  <a:cubicBezTo>
                    <a:pt x="790" y="1005"/>
                    <a:pt x="794" y="1003"/>
                    <a:pt x="795" y="1002"/>
                  </a:cubicBezTo>
                  <a:cubicBezTo>
                    <a:pt x="800" y="997"/>
                    <a:pt x="804" y="995"/>
                    <a:pt x="812" y="994"/>
                  </a:cubicBezTo>
                  <a:cubicBezTo>
                    <a:pt x="820" y="991"/>
                    <a:pt x="828" y="988"/>
                    <a:pt x="833" y="987"/>
                  </a:cubicBezTo>
                  <a:cubicBezTo>
                    <a:pt x="838" y="985"/>
                    <a:pt x="848" y="973"/>
                    <a:pt x="859" y="957"/>
                  </a:cubicBezTo>
                  <a:cubicBezTo>
                    <a:pt x="866" y="946"/>
                    <a:pt x="867" y="946"/>
                    <a:pt x="869" y="946"/>
                  </a:cubicBezTo>
                  <a:cubicBezTo>
                    <a:pt x="871" y="946"/>
                    <a:pt x="874" y="945"/>
                    <a:pt x="874" y="945"/>
                  </a:cubicBezTo>
                  <a:cubicBezTo>
                    <a:pt x="877" y="944"/>
                    <a:pt x="877" y="944"/>
                    <a:pt x="878" y="944"/>
                  </a:cubicBezTo>
                  <a:cubicBezTo>
                    <a:pt x="879" y="945"/>
                    <a:pt x="879" y="945"/>
                    <a:pt x="878" y="946"/>
                  </a:cubicBezTo>
                  <a:cubicBezTo>
                    <a:pt x="877" y="946"/>
                    <a:pt x="877" y="951"/>
                    <a:pt x="879" y="955"/>
                  </a:cubicBezTo>
                  <a:cubicBezTo>
                    <a:pt x="882" y="963"/>
                    <a:pt x="887" y="965"/>
                    <a:pt x="898" y="964"/>
                  </a:cubicBezTo>
                  <a:cubicBezTo>
                    <a:pt x="902" y="964"/>
                    <a:pt x="903" y="964"/>
                    <a:pt x="905" y="965"/>
                  </a:cubicBezTo>
                  <a:cubicBezTo>
                    <a:pt x="907" y="967"/>
                    <a:pt x="912" y="967"/>
                    <a:pt x="915" y="965"/>
                  </a:cubicBezTo>
                  <a:cubicBezTo>
                    <a:pt x="917" y="964"/>
                    <a:pt x="918" y="964"/>
                    <a:pt x="918" y="964"/>
                  </a:cubicBezTo>
                  <a:cubicBezTo>
                    <a:pt x="917" y="969"/>
                    <a:pt x="918" y="970"/>
                    <a:pt x="921" y="971"/>
                  </a:cubicBezTo>
                  <a:cubicBezTo>
                    <a:pt x="934" y="975"/>
                    <a:pt x="937" y="975"/>
                    <a:pt x="944" y="971"/>
                  </a:cubicBezTo>
                  <a:cubicBezTo>
                    <a:pt x="946" y="970"/>
                    <a:pt x="946" y="970"/>
                    <a:pt x="946" y="970"/>
                  </a:cubicBezTo>
                  <a:cubicBezTo>
                    <a:pt x="947" y="970"/>
                    <a:pt x="949" y="968"/>
                    <a:pt x="950" y="967"/>
                  </a:cubicBezTo>
                  <a:cubicBezTo>
                    <a:pt x="957" y="962"/>
                    <a:pt x="967" y="959"/>
                    <a:pt x="973" y="961"/>
                  </a:cubicBezTo>
                  <a:cubicBezTo>
                    <a:pt x="975" y="962"/>
                    <a:pt x="976" y="962"/>
                    <a:pt x="978" y="958"/>
                  </a:cubicBezTo>
                  <a:cubicBezTo>
                    <a:pt x="983" y="955"/>
                    <a:pt x="984" y="954"/>
                    <a:pt x="995" y="951"/>
                  </a:cubicBezTo>
                  <a:cubicBezTo>
                    <a:pt x="1000" y="948"/>
                    <a:pt x="1022" y="948"/>
                    <a:pt x="1027" y="949"/>
                  </a:cubicBezTo>
                  <a:cubicBezTo>
                    <a:pt x="1029" y="949"/>
                    <a:pt x="1030" y="949"/>
                    <a:pt x="1033" y="948"/>
                  </a:cubicBezTo>
                  <a:cubicBezTo>
                    <a:pt x="1037" y="946"/>
                    <a:pt x="1037" y="946"/>
                    <a:pt x="1043" y="946"/>
                  </a:cubicBezTo>
                  <a:cubicBezTo>
                    <a:pt x="1046" y="947"/>
                    <a:pt x="1050" y="947"/>
                    <a:pt x="1051" y="946"/>
                  </a:cubicBezTo>
                  <a:cubicBezTo>
                    <a:pt x="1054" y="946"/>
                    <a:pt x="1056" y="946"/>
                    <a:pt x="1064" y="946"/>
                  </a:cubicBezTo>
                  <a:cubicBezTo>
                    <a:pt x="1074" y="948"/>
                    <a:pt x="1074" y="948"/>
                    <a:pt x="1074" y="948"/>
                  </a:cubicBezTo>
                  <a:cubicBezTo>
                    <a:pt x="1078" y="951"/>
                    <a:pt x="1078" y="951"/>
                    <a:pt x="1078" y="951"/>
                  </a:cubicBezTo>
                  <a:cubicBezTo>
                    <a:pt x="1081" y="955"/>
                    <a:pt x="1083" y="955"/>
                    <a:pt x="1088" y="953"/>
                  </a:cubicBezTo>
                  <a:cubicBezTo>
                    <a:pt x="1089" y="952"/>
                    <a:pt x="1091" y="951"/>
                    <a:pt x="1092" y="951"/>
                  </a:cubicBezTo>
                  <a:cubicBezTo>
                    <a:pt x="1095" y="951"/>
                    <a:pt x="1101" y="950"/>
                    <a:pt x="1102" y="948"/>
                  </a:cubicBezTo>
                  <a:cubicBezTo>
                    <a:pt x="1104" y="947"/>
                    <a:pt x="1107" y="946"/>
                    <a:pt x="1107" y="947"/>
                  </a:cubicBezTo>
                  <a:cubicBezTo>
                    <a:pt x="1107" y="948"/>
                    <a:pt x="1109" y="948"/>
                    <a:pt x="1111" y="949"/>
                  </a:cubicBezTo>
                  <a:cubicBezTo>
                    <a:pt x="1115" y="951"/>
                    <a:pt x="1121" y="951"/>
                    <a:pt x="1121" y="949"/>
                  </a:cubicBezTo>
                  <a:cubicBezTo>
                    <a:pt x="1121" y="948"/>
                    <a:pt x="1121" y="948"/>
                    <a:pt x="1123" y="948"/>
                  </a:cubicBezTo>
                  <a:cubicBezTo>
                    <a:pt x="1126" y="948"/>
                    <a:pt x="1130" y="951"/>
                    <a:pt x="1130" y="952"/>
                  </a:cubicBezTo>
                  <a:cubicBezTo>
                    <a:pt x="1130" y="955"/>
                    <a:pt x="1149" y="954"/>
                    <a:pt x="1155" y="951"/>
                  </a:cubicBezTo>
                  <a:cubicBezTo>
                    <a:pt x="1163" y="946"/>
                    <a:pt x="1173" y="945"/>
                    <a:pt x="1172" y="948"/>
                  </a:cubicBezTo>
                  <a:cubicBezTo>
                    <a:pt x="1172" y="951"/>
                    <a:pt x="1172" y="951"/>
                    <a:pt x="1173" y="950"/>
                  </a:cubicBezTo>
                  <a:cubicBezTo>
                    <a:pt x="1174" y="948"/>
                    <a:pt x="1177" y="948"/>
                    <a:pt x="1179" y="949"/>
                  </a:cubicBezTo>
                  <a:cubicBezTo>
                    <a:pt x="1179" y="949"/>
                    <a:pt x="1180" y="953"/>
                    <a:pt x="1180" y="959"/>
                  </a:cubicBezTo>
                  <a:cubicBezTo>
                    <a:pt x="1181" y="961"/>
                    <a:pt x="1183" y="962"/>
                    <a:pt x="1185" y="959"/>
                  </a:cubicBezTo>
                  <a:cubicBezTo>
                    <a:pt x="1185" y="959"/>
                    <a:pt x="1187" y="958"/>
                    <a:pt x="1187" y="958"/>
                  </a:cubicBezTo>
                  <a:cubicBezTo>
                    <a:pt x="1189" y="957"/>
                    <a:pt x="1191" y="956"/>
                    <a:pt x="1192" y="956"/>
                  </a:cubicBezTo>
                  <a:cubicBezTo>
                    <a:pt x="1196" y="953"/>
                    <a:pt x="1199" y="957"/>
                    <a:pt x="1195" y="960"/>
                  </a:cubicBezTo>
                  <a:cubicBezTo>
                    <a:pt x="1194" y="961"/>
                    <a:pt x="1193" y="963"/>
                    <a:pt x="1192" y="964"/>
                  </a:cubicBezTo>
                  <a:cubicBezTo>
                    <a:pt x="1191" y="965"/>
                    <a:pt x="1188" y="968"/>
                    <a:pt x="1186" y="969"/>
                  </a:cubicBezTo>
                  <a:cubicBezTo>
                    <a:pt x="1180" y="973"/>
                    <a:pt x="1180" y="980"/>
                    <a:pt x="1187" y="986"/>
                  </a:cubicBezTo>
                  <a:cubicBezTo>
                    <a:pt x="1190" y="988"/>
                    <a:pt x="1190" y="988"/>
                    <a:pt x="1190" y="988"/>
                  </a:cubicBezTo>
                  <a:cubicBezTo>
                    <a:pt x="1190" y="994"/>
                    <a:pt x="1190" y="994"/>
                    <a:pt x="1190" y="994"/>
                  </a:cubicBezTo>
                  <a:cubicBezTo>
                    <a:pt x="1191" y="999"/>
                    <a:pt x="1190" y="999"/>
                    <a:pt x="1190" y="1001"/>
                  </a:cubicBezTo>
                  <a:cubicBezTo>
                    <a:pt x="1188" y="1002"/>
                    <a:pt x="1187" y="1004"/>
                    <a:pt x="1185" y="1006"/>
                  </a:cubicBezTo>
                  <a:cubicBezTo>
                    <a:pt x="1182" y="1010"/>
                    <a:pt x="1178" y="1014"/>
                    <a:pt x="1173" y="1017"/>
                  </a:cubicBezTo>
                  <a:cubicBezTo>
                    <a:pt x="1166" y="1021"/>
                    <a:pt x="1164" y="1023"/>
                    <a:pt x="1167" y="1030"/>
                  </a:cubicBezTo>
                  <a:cubicBezTo>
                    <a:pt x="1169" y="1034"/>
                    <a:pt x="1171" y="1035"/>
                    <a:pt x="1175" y="1035"/>
                  </a:cubicBezTo>
                  <a:cubicBezTo>
                    <a:pt x="1178" y="1035"/>
                    <a:pt x="1178" y="1035"/>
                    <a:pt x="1178" y="1037"/>
                  </a:cubicBezTo>
                  <a:cubicBezTo>
                    <a:pt x="1177" y="1040"/>
                    <a:pt x="1180" y="1040"/>
                    <a:pt x="1182" y="1038"/>
                  </a:cubicBezTo>
                  <a:cubicBezTo>
                    <a:pt x="1183" y="1037"/>
                    <a:pt x="1185" y="1038"/>
                    <a:pt x="1185" y="1041"/>
                  </a:cubicBezTo>
                  <a:cubicBezTo>
                    <a:pt x="1186" y="1042"/>
                    <a:pt x="1187" y="1044"/>
                    <a:pt x="1187" y="1045"/>
                  </a:cubicBezTo>
                  <a:cubicBezTo>
                    <a:pt x="1187" y="1045"/>
                    <a:pt x="1188" y="1046"/>
                    <a:pt x="1187" y="1047"/>
                  </a:cubicBezTo>
                  <a:cubicBezTo>
                    <a:pt x="1187" y="1047"/>
                    <a:pt x="1189" y="1048"/>
                    <a:pt x="1190" y="1047"/>
                  </a:cubicBezTo>
                  <a:cubicBezTo>
                    <a:pt x="1190" y="1047"/>
                    <a:pt x="1192" y="1048"/>
                    <a:pt x="1193" y="1049"/>
                  </a:cubicBezTo>
                  <a:cubicBezTo>
                    <a:pt x="1196" y="1050"/>
                    <a:pt x="1197" y="1051"/>
                    <a:pt x="1198" y="1051"/>
                  </a:cubicBezTo>
                  <a:cubicBezTo>
                    <a:pt x="1198" y="1051"/>
                    <a:pt x="1201" y="1053"/>
                    <a:pt x="1204" y="1055"/>
                  </a:cubicBezTo>
                  <a:cubicBezTo>
                    <a:pt x="1209" y="1058"/>
                    <a:pt x="1216" y="1061"/>
                    <a:pt x="1221" y="1059"/>
                  </a:cubicBezTo>
                  <a:cubicBezTo>
                    <a:pt x="1228" y="1058"/>
                    <a:pt x="1228" y="1058"/>
                    <a:pt x="1233" y="1059"/>
                  </a:cubicBezTo>
                  <a:cubicBezTo>
                    <a:pt x="1235" y="1061"/>
                    <a:pt x="1238" y="1061"/>
                    <a:pt x="1238" y="1061"/>
                  </a:cubicBezTo>
                  <a:cubicBezTo>
                    <a:pt x="1241" y="1061"/>
                    <a:pt x="1248" y="1064"/>
                    <a:pt x="1251" y="1066"/>
                  </a:cubicBezTo>
                  <a:cubicBezTo>
                    <a:pt x="1252" y="1068"/>
                    <a:pt x="1255" y="1069"/>
                    <a:pt x="1256" y="1070"/>
                  </a:cubicBezTo>
                  <a:cubicBezTo>
                    <a:pt x="1268" y="1072"/>
                    <a:pt x="1271" y="1074"/>
                    <a:pt x="1271" y="1081"/>
                  </a:cubicBezTo>
                  <a:cubicBezTo>
                    <a:pt x="1273" y="1096"/>
                    <a:pt x="1279" y="1101"/>
                    <a:pt x="1295" y="1103"/>
                  </a:cubicBezTo>
                  <a:cubicBezTo>
                    <a:pt x="1304" y="1104"/>
                    <a:pt x="1317" y="1109"/>
                    <a:pt x="1324" y="1113"/>
                  </a:cubicBezTo>
                  <a:cubicBezTo>
                    <a:pt x="1326" y="1114"/>
                    <a:pt x="1328" y="1114"/>
                    <a:pt x="1328" y="1114"/>
                  </a:cubicBezTo>
                  <a:cubicBezTo>
                    <a:pt x="1329" y="1114"/>
                    <a:pt x="1332" y="1117"/>
                    <a:pt x="1335" y="1120"/>
                  </a:cubicBezTo>
                  <a:cubicBezTo>
                    <a:pt x="1347" y="1130"/>
                    <a:pt x="1355" y="1131"/>
                    <a:pt x="1366" y="1120"/>
                  </a:cubicBezTo>
                  <a:cubicBezTo>
                    <a:pt x="1373" y="1112"/>
                    <a:pt x="1375" y="1108"/>
                    <a:pt x="1371" y="1101"/>
                  </a:cubicBezTo>
                  <a:cubicBezTo>
                    <a:pt x="1367" y="1095"/>
                    <a:pt x="1370" y="1084"/>
                    <a:pt x="1375" y="1079"/>
                  </a:cubicBezTo>
                  <a:cubicBezTo>
                    <a:pt x="1383" y="1072"/>
                    <a:pt x="1393" y="1067"/>
                    <a:pt x="1398" y="1067"/>
                  </a:cubicBezTo>
                  <a:cubicBezTo>
                    <a:pt x="1400" y="1067"/>
                    <a:pt x="1402" y="1066"/>
                    <a:pt x="1404" y="1066"/>
                  </a:cubicBezTo>
                  <a:cubicBezTo>
                    <a:pt x="1407" y="1063"/>
                    <a:pt x="1417" y="1063"/>
                    <a:pt x="1423" y="1066"/>
                  </a:cubicBezTo>
                  <a:cubicBezTo>
                    <a:pt x="1426" y="1067"/>
                    <a:pt x="1429" y="1068"/>
                    <a:pt x="1431" y="1069"/>
                  </a:cubicBezTo>
                  <a:cubicBezTo>
                    <a:pt x="1437" y="1070"/>
                    <a:pt x="1438" y="1071"/>
                    <a:pt x="1438" y="1075"/>
                  </a:cubicBezTo>
                  <a:cubicBezTo>
                    <a:pt x="1438" y="1080"/>
                    <a:pt x="1440" y="1082"/>
                    <a:pt x="1447" y="1082"/>
                  </a:cubicBezTo>
                  <a:cubicBezTo>
                    <a:pt x="1452" y="1083"/>
                    <a:pt x="1454" y="1083"/>
                    <a:pt x="1456" y="1085"/>
                  </a:cubicBezTo>
                  <a:cubicBezTo>
                    <a:pt x="1459" y="1087"/>
                    <a:pt x="1460" y="1087"/>
                    <a:pt x="1467" y="1087"/>
                  </a:cubicBezTo>
                  <a:cubicBezTo>
                    <a:pt x="1477" y="1087"/>
                    <a:pt x="1478" y="1088"/>
                    <a:pt x="1481" y="1094"/>
                  </a:cubicBezTo>
                  <a:cubicBezTo>
                    <a:pt x="1484" y="1098"/>
                    <a:pt x="1485" y="1100"/>
                    <a:pt x="1489" y="1098"/>
                  </a:cubicBezTo>
                  <a:cubicBezTo>
                    <a:pt x="1494" y="1096"/>
                    <a:pt x="1498" y="1096"/>
                    <a:pt x="1506" y="1098"/>
                  </a:cubicBezTo>
                  <a:cubicBezTo>
                    <a:pt x="1511" y="1098"/>
                    <a:pt x="1516" y="1099"/>
                    <a:pt x="1519" y="1100"/>
                  </a:cubicBezTo>
                  <a:cubicBezTo>
                    <a:pt x="1525" y="1101"/>
                    <a:pt x="1528" y="1102"/>
                    <a:pt x="1532" y="1104"/>
                  </a:cubicBezTo>
                  <a:cubicBezTo>
                    <a:pt x="1535" y="1106"/>
                    <a:pt x="1536" y="1106"/>
                    <a:pt x="1538" y="1106"/>
                  </a:cubicBezTo>
                  <a:cubicBezTo>
                    <a:pt x="1540" y="1106"/>
                    <a:pt x="1541" y="1106"/>
                    <a:pt x="1541" y="1107"/>
                  </a:cubicBezTo>
                  <a:cubicBezTo>
                    <a:pt x="1543" y="1108"/>
                    <a:pt x="1544" y="1109"/>
                    <a:pt x="1549" y="1109"/>
                  </a:cubicBezTo>
                  <a:cubicBezTo>
                    <a:pt x="1555" y="1109"/>
                    <a:pt x="1557" y="1110"/>
                    <a:pt x="1562" y="1112"/>
                  </a:cubicBezTo>
                  <a:cubicBezTo>
                    <a:pt x="1570" y="1115"/>
                    <a:pt x="1572" y="1114"/>
                    <a:pt x="1581" y="1107"/>
                  </a:cubicBezTo>
                  <a:cubicBezTo>
                    <a:pt x="1586" y="1104"/>
                    <a:pt x="1587" y="1104"/>
                    <a:pt x="1589" y="1104"/>
                  </a:cubicBezTo>
                  <a:cubicBezTo>
                    <a:pt x="1591" y="1104"/>
                    <a:pt x="1592" y="1103"/>
                    <a:pt x="1593" y="1101"/>
                  </a:cubicBezTo>
                  <a:cubicBezTo>
                    <a:pt x="1594" y="1100"/>
                    <a:pt x="1596" y="1098"/>
                    <a:pt x="1597" y="1098"/>
                  </a:cubicBezTo>
                  <a:cubicBezTo>
                    <a:pt x="1597" y="1098"/>
                    <a:pt x="1600" y="1097"/>
                    <a:pt x="1602" y="1096"/>
                  </a:cubicBezTo>
                  <a:cubicBezTo>
                    <a:pt x="1606" y="1095"/>
                    <a:pt x="1607" y="1096"/>
                    <a:pt x="1603" y="1098"/>
                  </a:cubicBezTo>
                  <a:cubicBezTo>
                    <a:pt x="1600" y="1099"/>
                    <a:pt x="1600" y="1100"/>
                    <a:pt x="1606" y="1098"/>
                  </a:cubicBezTo>
                  <a:cubicBezTo>
                    <a:pt x="1608" y="1098"/>
                    <a:pt x="1609" y="1097"/>
                    <a:pt x="1609" y="1096"/>
                  </a:cubicBezTo>
                  <a:cubicBezTo>
                    <a:pt x="1609" y="1093"/>
                    <a:pt x="1611" y="1093"/>
                    <a:pt x="1616" y="1096"/>
                  </a:cubicBezTo>
                  <a:cubicBezTo>
                    <a:pt x="1620" y="1097"/>
                    <a:pt x="1622" y="1097"/>
                    <a:pt x="1627" y="1095"/>
                  </a:cubicBezTo>
                  <a:cubicBezTo>
                    <a:pt x="1628" y="1095"/>
                    <a:pt x="1632" y="1098"/>
                    <a:pt x="1632" y="1099"/>
                  </a:cubicBezTo>
                  <a:cubicBezTo>
                    <a:pt x="1632" y="1100"/>
                    <a:pt x="1632" y="1099"/>
                    <a:pt x="1630" y="1098"/>
                  </a:cubicBezTo>
                  <a:cubicBezTo>
                    <a:pt x="1629" y="1098"/>
                    <a:pt x="1628" y="1097"/>
                    <a:pt x="1628" y="1097"/>
                  </a:cubicBezTo>
                  <a:cubicBezTo>
                    <a:pt x="1628" y="1097"/>
                    <a:pt x="1627" y="1098"/>
                    <a:pt x="1627" y="1099"/>
                  </a:cubicBezTo>
                  <a:cubicBezTo>
                    <a:pt x="1626" y="1101"/>
                    <a:pt x="1627" y="1102"/>
                    <a:pt x="1629" y="1102"/>
                  </a:cubicBezTo>
                  <a:cubicBezTo>
                    <a:pt x="1630" y="1102"/>
                    <a:pt x="1631" y="1103"/>
                    <a:pt x="1632" y="1104"/>
                  </a:cubicBezTo>
                  <a:cubicBezTo>
                    <a:pt x="1634" y="1106"/>
                    <a:pt x="1637" y="1105"/>
                    <a:pt x="1635" y="1102"/>
                  </a:cubicBezTo>
                  <a:cubicBezTo>
                    <a:pt x="1635" y="1101"/>
                    <a:pt x="1637" y="1100"/>
                    <a:pt x="1638" y="1101"/>
                  </a:cubicBezTo>
                  <a:cubicBezTo>
                    <a:pt x="1638" y="1101"/>
                    <a:pt x="1640" y="1103"/>
                    <a:pt x="1641" y="1104"/>
                  </a:cubicBezTo>
                  <a:cubicBezTo>
                    <a:pt x="1644" y="1106"/>
                    <a:pt x="1644" y="1106"/>
                    <a:pt x="1644" y="1106"/>
                  </a:cubicBezTo>
                  <a:cubicBezTo>
                    <a:pt x="1648" y="1104"/>
                    <a:pt x="1648" y="1104"/>
                    <a:pt x="1648" y="1104"/>
                  </a:cubicBezTo>
                  <a:cubicBezTo>
                    <a:pt x="1655" y="1103"/>
                    <a:pt x="1656" y="1103"/>
                    <a:pt x="1656" y="1104"/>
                  </a:cubicBezTo>
                  <a:cubicBezTo>
                    <a:pt x="1656" y="1104"/>
                    <a:pt x="1656" y="1104"/>
                    <a:pt x="1658" y="1104"/>
                  </a:cubicBezTo>
                  <a:cubicBezTo>
                    <a:pt x="1659" y="1104"/>
                    <a:pt x="1662" y="1104"/>
                    <a:pt x="1665" y="1103"/>
                  </a:cubicBezTo>
                  <a:cubicBezTo>
                    <a:pt x="1678" y="1101"/>
                    <a:pt x="1686" y="1091"/>
                    <a:pt x="1689" y="1070"/>
                  </a:cubicBezTo>
                  <a:cubicBezTo>
                    <a:pt x="1691" y="1060"/>
                    <a:pt x="1695" y="1044"/>
                    <a:pt x="1699" y="1032"/>
                  </a:cubicBezTo>
                  <a:cubicBezTo>
                    <a:pt x="1699" y="1031"/>
                    <a:pt x="1700" y="1028"/>
                    <a:pt x="1700" y="1026"/>
                  </a:cubicBezTo>
                  <a:cubicBezTo>
                    <a:pt x="1700" y="1024"/>
                    <a:pt x="1701" y="1023"/>
                    <a:pt x="1702" y="1021"/>
                  </a:cubicBezTo>
                  <a:cubicBezTo>
                    <a:pt x="1704" y="1019"/>
                    <a:pt x="1705" y="1017"/>
                    <a:pt x="1705" y="1016"/>
                  </a:cubicBezTo>
                  <a:cubicBezTo>
                    <a:pt x="1706" y="1016"/>
                    <a:pt x="1706" y="1014"/>
                    <a:pt x="1705" y="1012"/>
                  </a:cubicBezTo>
                  <a:cubicBezTo>
                    <a:pt x="1704" y="1010"/>
                    <a:pt x="1703" y="1005"/>
                    <a:pt x="1703" y="1002"/>
                  </a:cubicBezTo>
                  <a:cubicBezTo>
                    <a:pt x="1702" y="997"/>
                    <a:pt x="1702" y="996"/>
                    <a:pt x="1701" y="994"/>
                  </a:cubicBezTo>
                  <a:cubicBezTo>
                    <a:pt x="1699" y="991"/>
                    <a:pt x="1698" y="988"/>
                    <a:pt x="1700" y="983"/>
                  </a:cubicBezTo>
                  <a:cubicBezTo>
                    <a:pt x="1701" y="981"/>
                    <a:pt x="1701" y="980"/>
                    <a:pt x="1699" y="978"/>
                  </a:cubicBezTo>
                  <a:cubicBezTo>
                    <a:pt x="1697" y="974"/>
                    <a:pt x="1697" y="974"/>
                    <a:pt x="1701" y="969"/>
                  </a:cubicBezTo>
                  <a:cubicBezTo>
                    <a:pt x="1705" y="964"/>
                    <a:pt x="1705" y="964"/>
                    <a:pt x="1702" y="961"/>
                  </a:cubicBezTo>
                  <a:cubicBezTo>
                    <a:pt x="1700" y="959"/>
                    <a:pt x="1700" y="959"/>
                    <a:pt x="1700" y="959"/>
                  </a:cubicBezTo>
                  <a:cubicBezTo>
                    <a:pt x="1698" y="962"/>
                    <a:pt x="1698" y="962"/>
                    <a:pt x="1698" y="962"/>
                  </a:cubicBezTo>
                  <a:cubicBezTo>
                    <a:pt x="1696" y="963"/>
                    <a:pt x="1694" y="964"/>
                    <a:pt x="1694" y="964"/>
                  </a:cubicBezTo>
                  <a:cubicBezTo>
                    <a:pt x="1694" y="964"/>
                    <a:pt x="1694" y="964"/>
                    <a:pt x="1693" y="965"/>
                  </a:cubicBezTo>
                  <a:cubicBezTo>
                    <a:pt x="1691" y="969"/>
                    <a:pt x="1686" y="969"/>
                    <a:pt x="1679" y="965"/>
                  </a:cubicBezTo>
                  <a:cubicBezTo>
                    <a:pt x="1674" y="962"/>
                    <a:pt x="1670" y="964"/>
                    <a:pt x="1664" y="972"/>
                  </a:cubicBezTo>
                  <a:cubicBezTo>
                    <a:pt x="1661" y="976"/>
                    <a:pt x="1655" y="980"/>
                    <a:pt x="1652" y="980"/>
                  </a:cubicBezTo>
                  <a:cubicBezTo>
                    <a:pt x="1650" y="980"/>
                    <a:pt x="1640" y="983"/>
                    <a:pt x="1638" y="983"/>
                  </a:cubicBezTo>
                  <a:cubicBezTo>
                    <a:pt x="1636" y="986"/>
                    <a:pt x="1629" y="982"/>
                    <a:pt x="1624" y="977"/>
                  </a:cubicBezTo>
                  <a:cubicBezTo>
                    <a:pt x="1622" y="974"/>
                    <a:pt x="1621" y="973"/>
                    <a:pt x="1617" y="972"/>
                  </a:cubicBezTo>
                  <a:cubicBezTo>
                    <a:pt x="1614" y="971"/>
                    <a:pt x="1611" y="970"/>
                    <a:pt x="1609" y="968"/>
                  </a:cubicBezTo>
                  <a:cubicBezTo>
                    <a:pt x="1607" y="967"/>
                    <a:pt x="1604" y="967"/>
                    <a:pt x="1599" y="966"/>
                  </a:cubicBezTo>
                  <a:cubicBezTo>
                    <a:pt x="1591" y="966"/>
                    <a:pt x="1592" y="965"/>
                    <a:pt x="1590" y="974"/>
                  </a:cubicBezTo>
                  <a:cubicBezTo>
                    <a:pt x="1590" y="980"/>
                    <a:pt x="1589" y="982"/>
                    <a:pt x="1587" y="980"/>
                  </a:cubicBezTo>
                  <a:cubicBezTo>
                    <a:pt x="1584" y="980"/>
                    <a:pt x="1584" y="980"/>
                    <a:pt x="1581" y="981"/>
                  </a:cubicBezTo>
                  <a:cubicBezTo>
                    <a:pt x="1577" y="983"/>
                    <a:pt x="1571" y="983"/>
                    <a:pt x="1567" y="981"/>
                  </a:cubicBezTo>
                  <a:cubicBezTo>
                    <a:pt x="1563" y="979"/>
                    <a:pt x="1563" y="979"/>
                    <a:pt x="1560" y="974"/>
                  </a:cubicBezTo>
                  <a:cubicBezTo>
                    <a:pt x="1560" y="971"/>
                    <a:pt x="1559" y="971"/>
                    <a:pt x="1557" y="972"/>
                  </a:cubicBezTo>
                  <a:cubicBezTo>
                    <a:pt x="1555" y="972"/>
                    <a:pt x="1554" y="972"/>
                    <a:pt x="1551" y="970"/>
                  </a:cubicBezTo>
                  <a:cubicBezTo>
                    <a:pt x="1547" y="968"/>
                    <a:pt x="1545" y="968"/>
                    <a:pt x="1543" y="971"/>
                  </a:cubicBezTo>
                  <a:cubicBezTo>
                    <a:pt x="1541" y="972"/>
                    <a:pt x="1540" y="973"/>
                    <a:pt x="1540" y="973"/>
                  </a:cubicBezTo>
                  <a:cubicBezTo>
                    <a:pt x="1539" y="973"/>
                    <a:pt x="1539" y="972"/>
                    <a:pt x="1539" y="971"/>
                  </a:cubicBezTo>
                  <a:cubicBezTo>
                    <a:pt x="1541" y="970"/>
                    <a:pt x="1536" y="970"/>
                    <a:pt x="1533" y="971"/>
                  </a:cubicBezTo>
                  <a:cubicBezTo>
                    <a:pt x="1531" y="972"/>
                    <a:pt x="1528" y="972"/>
                    <a:pt x="1528" y="971"/>
                  </a:cubicBezTo>
                  <a:cubicBezTo>
                    <a:pt x="1528" y="970"/>
                    <a:pt x="1532" y="969"/>
                    <a:pt x="1535" y="969"/>
                  </a:cubicBezTo>
                  <a:cubicBezTo>
                    <a:pt x="1536" y="969"/>
                    <a:pt x="1538" y="968"/>
                    <a:pt x="1540" y="967"/>
                  </a:cubicBezTo>
                  <a:cubicBezTo>
                    <a:pt x="1543" y="964"/>
                    <a:pt x="1543" y="964"/>
                    <a:pt x="1543" y="964"/>
                  </a:cubicBezTo>
                  <a:cubicBezTo>
                    <a:pt x="1534" y="964"/>
                    <a:pt x="1534" y="964"/>
                    <a:pt x="1534" y="964"/>
                  </a:cubicBezTo>
                  <a:cubicBezTo>
                    <a:pt x="1529" y="964"/>
                    <a:pt x="1525" y="964"/>
                    <a:pt x="1525" y="965"/>
                  </a:cubicBezTo>
                  <a:cubicBezTo>
                    <a:pt x="1524" y="965"/>
                    <a:pt x="1522" y="964"/>
                    <a:pt x="1522" y="963"/>
                  </a:cubicBezTo>
                  <a:cubicBezTo>
                    <a:pt x="1522" y="962"/>
                    <a:pt x="1524" y="962"/>
                    <a:pt x="1526" y="961"/>
                  </a:cubicBezTo>
                  <a:cubicBezTo>
                    <a:pt x="1530" y="961"/>
                    <a:pt x="1529" y="959"/>
                    <a:pt x="1525" y="956"/>
                  </a:cubicBezTo>
                  <a:cubicBezTo>
                    <a:pt x="1523" y="956"/>
                    <a:pt x="1522" y="955"/>
                    <a:pt x="1522" y="954"/>
                  </a:cubicBezTo>
                  <a:cubicBezTo>
                    <a:pt x="1522" y="954"/>
                    <a:pt x="1521" y="952"/>
                    <a:pt x="1520" y="951"/>
                  </a:cubicBezTo>
                  <a:cubicBezTo>
                    <a:pt x="1519" y="948"/>
                    <a:pt x="1519" y="947"/>
                    <a:pt x="1521" y="947"/>
                  </a:cubicBezTo>
                  <a:cubicBezTo>
                    <a:pt x="1522" y="947"/>
                    <a:pt x="1522" y="946"/>
                    <a:pt x="1522" y="944"/>
                  </a:cubicBezTo>
                  <a:cubicBezTo>
                    <a:pt x="1522" y="942"/>
                    <a:pt x="1518" y="939"/>
                    <a:pt x="1516" y="940"/>
                  </a:cubicBezTo>
                  <a:cubicBezTo>
                    <a:pt x="1513" y="938"/>
                    <a:pt x="1513" y="938"/>
                    <a:pt x="1513" y="938"/>
                  </a:cubicBezTo>
                  <a:cubicBezTo>
                    <a:pt x="1512" y="937"/>
                    <a:pt x="1510" y="936"/>
                    <a:pt x="1509" y="937"/>
                  </a:cubicBezTo>
                  <a:cubicBezTo>
                    <a:pt x="1508" y="937"/>
                    <a:pt x="1503" y="935"/>
                    <a:pt x="1503" y="934"/>
                  </a:cubicBezTo>
                  <a:cubicBezTo>
                    <a:pt x="1503" y="933"/>
                    <a:pt x="1504" y="932"/>
                    <a:pt x="1504" y="932"/>
                  </a:cubicBezTo>
                  <a:cubicBezTo>
                    <a:pt x="1505" y="932"/>
                    <a:pt x="1505" y="931"/>
                    <a:pt x="1504" y="929"/>
                  </a:cubicBezTo>
                  <a:cubicBezTo>
                    <a:pt x="1504" y="927"/>
                    <a:pt x="1504" y="926"/>
                    <a:pt x="1505" y="926"/>
                  </a:cubicBezTo>
                  <a:cubicBezTo>
                    <a:pt x="1506" y="925"/>
                    <a:pt x="1509" y="929"/>
                    <a:pt x="1509" y="929"/>
                  </a:cubicBezTo>
                  <a:cubicBezTo>
                    <a:pt x="1509" y="930"/>
                    <a:pt x="1509" y="931"/>
                    <a:pt x="1509" y="932"/>
                  </a:cubicBezTo>
                  <a:cubicBezTo>
                    <a:pt x="1510" y="932"/>
                    <a:pt x="1510" y="932"/>
                    <a:pt x="1510" y="932"/>
                  </a:cubicBezTo>
                  <a:cubicBezTo>
                    <a:pt x="1510" y="931"/>
                    <a:pt x="1511" y="931"/>
                    <a:pt x="1512" y="931"/>
                  </a:cubicBezTo>
                  <a:cubicBezTo>
                    <a:pt x="1513" y="932"/>
                    <a:pt x="1515" y="932"/>
                    <a:pt x="1517" y="931"/>
                  </a:cubicBezTo>
                  <a:cubicBezTo>
                    <a:pt x="1517" y="931"/>
                    <a:pt x="1518" y="930"/>
                    <a:pt x="1517" y="930"/>
                  </a:cubicBezTo>
                  <a:cubicBezTo>
                    <a:pt x="1516" y="930"/>
                    <a:pt x="1513" y="927"/>
                    <a:pt x="1512" y="925"/>
                  </a:cubicBezTo>
                  <a:cubicBezTo>
                    <a:pt x="1512" y="924"/>
                    <a:pt x="1512" y="924"/>
                    <a:pt x="1514" y="922"/>
                  </a:cubicBezTo>
                  <a:cubicBezTo>
                    <a:pt x="1517" y="920"/>
                    <a:pt x="1517" y="919"/>
                    <a:pt x="1514" y="919"/>
                  </a:cubicBezTo>
                  <a:cubicBezTo>
                    <a:pt x="1513" y="919"/>
                    <a:pt x="1513" y="918"/>
                    <a:pt x="1513" y="916"/>
                  </a:cubicBezTo>
                  <a:cubicBezTo>
                    <a:pt x="1513" y="915"/>
                    <a:pt x="1512" y="913"/>
                    <a:pt x="1512" y="912"/>
                  </a:cubicBezTo>
                  <a:cubicBezTo>
                    <a:pt x="1509" y="909"/>
                    <a:pt x="1509" y="909"/>
                    <a:pt x="1512" y="907"/>
                  </a:cubicBezTo>
                  <a:cubicBezTo>
                    <a:pt x="1515" y="903"/>
                    <a:pt x="1514" y="903"/>
                    <a:pt x="1506" y="905"/>
                  </a:cubicBezTo>
                  <a:cubicBezTo>
                    <a:pt x="1498" y="906"/>
                    <a:pt x="1497" y="906"/>
                    <a:pt x="1498" y="903"/>
                  </a:cubicBezTo>
                  <a:cubicBezTo>
                    <a:pt x="1498" y="903"/>
                    <a:pt x="1498" y="901"/>
                    <a:pt x="1499" y="900"/>
                  </a:cubicBezTo>
                  <a:cubicBezTo>
                    <a:pt x="1499" y="895"/>
                    <a:pt x="1499" y="895"/>
                    <a:pt x="1499" y="895"/>
                  </a:cubicBezTo>
                  <a:cubicBezTo>
                    <a:pt x="1499" y="894"/>
                    <a:pt x="1500" y="893"/>
                    <a:pt x="1500" y="893"/>
                  </a:cubicBezTo>
                  <a:cubicBezTo>
                    <a:pt x="1501" y="893"/>
                    <a:pt x="1503" y="891"/>
                    <a:pt x="1505" y="889"/>
                  </a:cubicBezTo>
                  <a:cubicBezTo>
                    <a:pt x="1509" y="884"/>
                    <a:pt x="1509" y="884"/>
                    <a:pt x="1513" y="884"/>
                  </a:cubicBezTo>
                  <a:cubicBezTo>
                    <a:pt x="1514" y="884"/>
                    <a:pt x="1516" y="884"/>
                    <a:pt x="1517" y="883"/>
                  </a:cubicBezTo>
                  <a:cubicBezTo>
                    <a:pt x="1517" y="881"/>
                    <a:pt x="1520" y="882"/>
                    <a:pt x="1522" y="884"/>
                  </a:cubicBezTo>
                  <a:cubicBezTo>
                    <a:pt x="1524" y="886"/>
                    <a:pt x="1530" y="886"/>
                    <a:pt x="1530" y="884"/>
                  </a:cubicBezTo>
                  <a:cubicBezTo>
                    <a:pt x="1530" y="883"/>
                    <a:pt x="1530" y="882"/>
                    <a:pt x="1530" y="882"/>
                  </a:cubicBezTo>
                  <a:cubicBezTo>
                    <a:pt x="1528" y="881"/>
                    <a:pt x="1529" y="881"/>
                    <a:pt x="1532" y="881"/>
                  </a:cubicBezTo>
                  <a:cubicBezTo>
                    <a:pt x="1534" y="881"/>
                    <a:pt x="1534" y="881"/>
                    <a:pt x="1534" y="882"/>
                  </a:cubicBezTo>
                  <a:cubicBezTo>
                    <a:pt x="1533" y="884"/>
                    <a:pt x="1534" y="884"/>
                    <a:pt x="1544" y="883"/>
                  </a:cubicBezTo>
                  <a:cubicBezTo>
                    <a:pt x="1555" y="883"/>
                    <a:pt x="1556" y="883"/>
                    <a:pt x="1552" y="881"/>
                  </a:cubicBezTo>
                  <a:cubicBezTo>
                    <a:pt x="1548" y="879"/>
                    <a:pt x="1551" y="877"/>
                    <a:pt x="1561" y="876"/>
                  </a:cubicBezTo>
                  <a:cubicBezTo>
                    <a:pt x="1567" y="875"/>
                    <a:pt x="1568" y="873"/>
                    <a:pt x="1563" y="873"/>
                  </a:cubicBezTo>
                  <a:cubicBezTo>
                    <a:pt x="1559" y="873"/>
                    <a:pt x="1554" y="870"/>
                    <a:pt x="1554" y="868"/>
                  </a:cubicBezTo>
                  <a:cubicBezTo>
                    <a:pt x="1554" y="863"/>
                    <a:pt x="1555" y="862"/>
                    <a:pt x="1563" y="864"/>
                  </a:cubicBezTo>
                  <a:cubicBezTo>
                    <a:pt x="1568" y="865"/>
                    <a:pt x="1572" y="865"/>
                    <a:pt x="1574" y="864"/>
                  </a:cubicBezTo>
                  <a:cubicBezTo>
                    <a:pt x="1576" y="863"/>
                    <a:pt x="1579" y="863"/>
                    <a:pt x="1583" y="865"/>
                  </a:cubicBezTo>
                  <a:cubicBezTo>
                    <a:pt x="1592" y="866"/>
                    <a:pt x="1596" y="865"/>
                    <a:pt x="1598" y="861"/>
                  </a:cubicBezTo>
                  <a:cubicBezTo>
                    <a:pt x="1599" y="860"/>
                    <a:pt x="1602" y="858"/>
                    <a:pt x="1605" y="856"/>
                  </a:cubicBezTo>
                  <a:cubicBezTo>
                    <a:pt x="1608" y="854"/>
                    <a:pt x="1611" y="852"/>
                    <a:pt x="1613" y="851"/>
                  </a:cubicBezTo>
                  <a:cubicBezTo>
                    <a:pt x="1614" y="849"/>
                    <a:pt x="1617" y="848"/>
                    <a:pt x="1620" y="847"/>
                  </a:cubicBezTo>
                  <a:cubicBezTo>
                    <a:pt x="1622" y="846"/>
                    <a:pt x="1626" y="844"/>
                    <a:pt x="1629" y="844"/>
                  </a:cubicBezTo>
                  <a:cubicBezTo>
                    <a:pt x="1633" y="841"/>
                    <a:pt x="1633" y="841"/>
                    <a:pt x="1633" y="841"/>
                  </a:cubicBezTo>
                  <a:cubicBezTo>
                    <a:pt x="1646" y="842"/>
                    <a:pt x="1646" y="842"/>
                    <a:pt x="1646" y="842"/>
                  </a:cubicBezTo>
                  <a:cubicBezTo>
                    <a:pt x="1657" y="842"/>
                    <a:pt x="1658" y="842"/>
                    <a:pt x="1661" y="841"/>
                  </a:cubicBezTo>
                  <a:cubicBezTo>
                    <a:pt x="1664" y="838"/>
                    <a:pt x="1667" y="838"/>
                    <a:pt x="1667" y="841"/>
                  </a:cubicBezTo>
                  <a:cubicBezTo>
                    <a:pt x="1665" y="845"/>
                    <a:pt x="1674" y="849"/>
                    <a:pt x="1679" y="847"/>
                  </a:cubicBezTo>
                  <a:cubicBezTo>
                    <a:pt x="1683" y="846"/>
                    <a:pt x="1684" y="846"/>
                    <a:pt x="1686" y="850"/>
                  </a:cubicBezTo>
                  <a:cubicBezTo>
                    <a:pt x="1687" y="852"/>
                    <a:pt x="1689" y="854"/>
                    <a:pt x="1691" y="854"/>
                  </a:cubicBezTo>
                  <a:cubicBezTo>
                    <a:pt x="1693" y="856"/>
                    <a:pt x="1693" y="856"/>
                    <a:pt x="1693" y="856"/>
                  </a:cubicBezTo>
                  <a:cubicBezTo>
                    <a:pt x="1696" y="854"/>
                    <a:pt x="1696" y="854"/>
                    <a:pt x="1696" y="854"/>
                  </a:cubicBezTo>
                  <a:cubicBezTo>
                    <a:pt x="1698" y="853"/>
                    <a:pt x="1702" y="853"/>
                    <a:pt x="1705" y="856"/>
                  </a:cubicBezTo>
                  <a:cubicBezTo>
                    <a:pt x="1705" y="857"/>
                    <a:pt x="1712" y="858"/>
                    <a:pt x="1715" y="858"/>
                  </a:cubicBezTo>
                  <a:cubicBezTo>
                    <a:pt x="1718" y="858"/>
                    <a:pt x="1720" y="859"/>
                    <a:pt x="1721" y="860"/>
                  </a:cubicBezTo>
                  <a:cubicBezTo>
                    <a:pt x="1723" y="861"/>
                    <a:pt x="1734" y="861"/>
                    <a:pt x="1737" y="859"/>
                  </a:cubicBezTo>
                  <a:cubicBezTo>
                    <a:pt x="1742" y="856"/>
                    <a:pt x="1749" y="855"/>
                    <a:pt x="1753" y="857"/>
                  </a:cubicBezTo>
                  <a:cubicBezTo>
                    <a:pt x="1759" y="858"/>
                    <a:pt x="1765" y="858"/>
                    <a:pt x="1769" y="854"/>
                  </a:cubicBezTo>
                  <a:cubicBezTo>
                    <a:pt x="1772" y="854"/>
                    <a:pt x="1774" y="852"/>
                    <a:pt x="1775" y="851"/>
                  </a:cubicBezTo>
                  <a:cubicBezTo>
                    <a:pt x="1786" y="844"/>
                    <a:pt x="1790" y="836"/>
                    <a:pt x="1787" y="830"/>
                  </a:cubicBezTo>
                  <a:cubicBezTo>
                    <a:pt x="1786" y="829"/>
                    <a:pt x="1784" y="825"/>
                    <a:pt x="1782" y="822"/>
                  </a:cubicBezTo>
                  <a:cubicBezTo>
                    <a:pt x="1779" y="815"/>
                    <a:pt x="1777" y="814"/>
                    <a:pt x="1774" y="814"/>
                  </a:cubicBezTo>
                  <a:cubicBezTo>
                    <a:pt x="1774" y="814"/>
                    <a:pt x="1772" y="813"/>
                    <a:pt x="1771" y="812"/>
                  </a:cubicBezTo>
                  <a:cubicBezTo>
                    <a:pt x="1767" y="809"/>
                    <a:pt x="1766" y="808"/>
                    <a:pt x="1762" y="808"/>
                  </a:cubicBezTo>
                  <a:cubicBezTo>
                    <a:pt x="1761" y="807"/>
                    <a:pt x="1757" y="806"/>
                    <a:pt x="1753" y="804"/>
                  </a:cubicBezTo>
                  <a:cubicBezTo>
                    <a:pt x="1750" y="802"/>
                    <a:pt x="1747" y="801"/>
                    <a:pt x="1746" y="800"/>
                  </a:cubicBezTo>
                  <a:cubicBezTo>
                    <a:pt x="1745" y="799"/>
                    <a:pt x="1742" y="797"/>
                    <a:pt x="1740" y="795"/>
                  </a:cubicBezTo>
                  <a:cubicBezTo>
                    <a:pt x="1734" y="790"/>
                    <a:pt x="1722" y="783"/>
                    <a:pt x="1721" y="783"/>
                  </a:cubicBezTo>
                  <a:cubicBezTo>
                    <a:pt x="1718" y="783"/>
                    <a:pt x="1712" y="781"/>
                    <a:pt x="1709" y="779"/>
                  </a:cubicBezTo>
                  <a:cubicBezTo>
                    <a:pt x="1706" y="777"/>
                    <a:pt x="1705" y="776"/>
                    <a:pt x="1703" y="777"/>
                  </a:cubicBezTo>
                  <a:cubicBezTo>
                    <a:pt x="1700" y="777"/>
                    <a:pt x="1697" y="776"/>
                    <a:pt x="1695" y="772"/>
                  </a:cubicBezTo>
                  <a:cubicBezTo>
                    <a:pt x="1694" y="771"/>
                    <a:pt x="1691" y="770"/>
                    <a:pt x="1689" y="769"/>
                  </a:cubicBezTo>
                  <a:cubicBezTo>
                    <a:pt x="1681" y="766"/>
                    <a:pt x="1681" y="766"/>
                    <a:pt x="1684" y="765"/>
                  </a:cubicBezTo>
                  <a:cubicBezTo>
                    <a:pt x="1687" y="763"/>
                    <a:pt x="1687" y="763"/>
                    <a:pt x="1687" y="763"/>
                  </a:cubicBezTo>
                  <a:cubicBezTo>
                    <a:pt x="1685" y="763"/>
                    <a:pt x="1685" y="763"/>
                    <a:pt x="1685" y="763"/>
                  </a:cubicBezTo>
                  <a:cubicBezTo>
                    <a:pt x="1683" y="762"/>
                    <a:pt x="1683" y="761"/>
                    <a:pt x="1683" y="761"/>
                  </a:cubicBezTo>
                  <a:cubicBezTo>
                    <a:pt x="1683" y="760"/>
                    <a:pt x="1685" y="760"/>
                    <a:pt x="1688" y="761"/>
                  </a:cubicBezTo>
                  <a:cubicBezTo>
                    <a:pt x="1691" y="763"/>
                    <a:pt x="1699" y="761"/>
                    <a:pt x="1699" y="759"/>
                  </a:cubicBezTo>
                  <a:cubicBezTo>
                    <a:pt x="1699" y="758"/>
                    <a:pt x="1699" y="758"/>
                    <a:pt x="1698" y="758"/>
                  </a:cubicBezTo>
                  <a:cubicBezTo>
                    <a:pt x="1697" y="758"/>
                    <a:pt x="1697" y="755"/>
                    <a:pt x="1699" y="753"/>
                  </a:cubicBezTo>
                  <a:cubicBezTo>
                    <a:pt x="1699" y="752"/>
                    <a:pt x="1700" y="750"/>
                    <a:pt x="1700" y="748"/>
                  </a:cubicBezTo>
                  <a:cubicBezTo>
                    <a:pt x="1701" y="745"/>
                    <a:pt x="1702" y="744"/>
                    <a:pt x="1703" y="745"/>
                  </a:cubicBezTo>
                  <a:cubicBezTo>
                    <a:pt x="1703" y="747"/>
                    <a:pt x="1705" y="746"/>
                    <a:pt x="1705" y="745"/>
                  </a:cubicBezTo>
                  <a:cubicBezTo>
                    <a:pt x="1705" y="744"/>
                    <a:pt x="1705" y="743"/>
                    <a:pt x="1707" y="743"/>
                  </a:cubicBezTo>
                  <a:cubicBezTo>
                    <a:pt x="1710" y="743"/>
                    <a:pt x="1710" y="743"/>
                    <a:pt x="1710" y="743"/>
                  </a:cubicBezTo>
                  <a:cubicBezTo>
                    <a:pt x="1706" y="740"/>
                    <a:pt x="1706" y="740"/>
                    <a:pt x="1706" y="740"/>
                  </a:cubicBezTo>
                  <a:cubicBezTo>
                    <a:pt x="1704" y="739"/>
                    <a:pt x="1702" y="737"/>
                    <a:pt x="1701" y="737"/>
                  </a:cubicBezTo>
                  <a:cubicBezTo>
                    <a:pt x="1699" y="737"/>
                    <a:pt x="1698" y="736"/>
                    <a:pt x="1697" y="735"/>
                  </a:cubicBezTo>
                  <a:cubicBezTo>
                    <a:pt x="1695" y="732"/>
                    <a:pt x="1695" y="731"/>
                    <a:pt x="1697" y="731"/>
                  </a:cubicBezTo>
                  <a:cubicBezTo>
                    <a:pt x="1698" y="732"/>
                    <a:pt x="1699" y="731"/>
                    <a:pt x="1700" y="731"/>
                  </a:cubicBezTo>
                  <a:cubicBezTo>
                    <a:pt x="1701" y="731"/>
                    <a:pt x="1703" y="730"/>
                    <a:pt x="1705" y="730"/>
                  </a:cubicBezTo>
                  <a:cubicBezTo>
                    <a:pt x="1707" y="730"/>
                    <a:pt x="1707" y="730"/>
                    <a:pt x="1707" y="728"/>
                  </a:cubicBezTo>
                  <a:cubicBezTo>
                    <a:pt x="1706" y="727"/>
                    <a:pt x="1715" y="721"/>
                    <a:pt x="1718" y="721"/>
                  </a:cubicBezTo>
                  <a:cubicBezTo>
                    <a:pt x="1719" y="721"/>
                    <a:pt x="1718" y="718"/>
                    <a:pt x="1717" y="718"/>
                  </a:cubicBezTo>
                  <a:cubicBezTo>
                    <a:pt x="1715" y="715"/>
                    <a:pt x="1714" y="716"/>
                    <a:pt x="1713" y="718"/>
                  </a:cubicBezTo>
                  <a:cubicBezTo>
                    <a:pt x="1713" y="718"/>
                    <a:pt x="1711" y="719"/>
                    <a:pt x="1709" y="720"/>
                  </a:cubicBezTo>
                  <a:cubicBezTo>
                    <a:pt x="1706" y="720"/>
                    <a:pt x="1706" y="720"/>
                    <a:pt x="1707" y="719"/>
                  </a:cubicBezTo>
                  <a:cubicBezTo>
                    <a:pt x="1708" y="717"/>
                    <a:pt x="1707" y="718"/>
                    <a:pt x="1704" y="720"/>
                  </a:cubicBezTo>
                  <a:cubicBezTo>
                    <a:pt x="1702" y="721"/>
                    <a:pt x="1700" y="721"/>
                    <a:pt x="1696" y="722"/>
                  </a:cubicBezTo>
                  <a:cubicBezTo>
                    <a:pt x="1691" y="722"/>
                    <a:pt x="1690" y="723"/>
                    <a:pt x="1689" y="724"/>
                  </a:cubicBezTo>
                  <a:cubicBezTo>
                    <a:pt x="1688" y="726"/>
                    <a:pt x="1686" y="726"/>
                    <a:pt x="1684" y="726"/>
                  </a:cubicBezTo>
                  <a:cubicBezTo>
                    <a:pt x="1683" y="727"/>
                    <a:pt x="1681" y="728"/>
                    <a:pt x="1681" y="729"/>
                  </a:cubicBezTo>
                  <a:cubicBezTo>
                    <a:pt x="1679" y="731"/>
                    <a:pt x="1678" y="731"/>
                    <a:pt x="1676" y="731"/>
                  </a:cubicBezTo>
                  <a:cubicBezTo>
                    <a:pt x="1675" y="731"/>
                    <a:pt x="1673" y="731"/>
                    <a:pt x="1672" y="732"/>
                  </a:cubicBezTo>
                  <a:cubicBezTo>
                    <a:pt x="1671" y="733"/>
                    <a:pt x="1668" y="734"/>
                    <a:pt x="1667" y="734"/>
                  </a:cubicBezTo>
                  <a:cubicBezTo>
                    <a:pt x="1663" y="734"/>
                    <a:pt x="1657" y="739"/>
                    <a:pt x="1655" y="742"/>
                  </a:cubicBezTo>
                  <a:cubicBezTo>
                    <a:pt x="1654" y="745"/>
                    <a:pt x="1651" y="747"/>
                    <a:pt x="1651" y="747"/>
                  </a:cubicBezTo>
                  <a:cubicBezTo>
                    <a:pt x="1650" y="747"/>
                    <a:pt x="1651" y="746"/>
                    <a:pt x="1652" y="745"/>
                  </a:cubicBezTo>
                  <a:cubicBezTo>
                    <a:pt x="1654" y="743"/>
                    <a:pt x="1654" y="742"/>
                    <a:pt x="1654" y="742"/>
                  </a:cubicBezTo>
                  <a:cubicBezTo>
                    <a:pt x="1654" y="739"/>
                    <a:pt x="1653" y="740"/>
                    <a:pt x="1651" y="742"/>
                  </a:cubicBezTo>
                  <a:cubicBezTo>
                    <a:pt x="1651" y="743"/>
                    <a:pt x="1650" y="744"/>
                    <a:pt x="1648" y="745"/>
                  </a:cubicBezTo>
                  <a:cubicBezTo>
                    <a:pt x="1646" y="746"/>
                    <a:pt x="1648" y="753"/>
                    <a:pt x="1656" y="761"/>
                  </a:cubicBezTo>
                  <a:cubicBezTo>
                    <a:pt x="1660" y="764"/>
                    <a:pt x="1662" y="765"/>
                    <a:pt x="1664" y="763"/>
                  </a:cubicBezTo>
                  <a:cubicBezTo>
                    <a:pt x="1665" y="763"/>
                    <a:pt x="1667" y="762"/>
                    <a:pt x="1667" y="762"/>
                  </a:cubicBezTo>
                  <a:cubicBezTo>
                    <a:pt x="1669" y="762"/>
                    <a:pt x="1670" y="761"/>
                    <a:pt x="1672" y="761"/>
                  </a:cubicBezTo>
                  <a:cubicBezTo>
                    <a:pt x="1673" y="760"/>
                    <a:pt x="1678" y="760"/>
                    <a:pt x="1679" y="761"/>
                  </a:cubicBezTo>
                  <a:cubicBezTo>
                    <a:pt x="1680" y="762"/>
                    <a:pt x="1678" y="769"/>
                    <a:pt x="1677" y="769"/>
                  </a:cubicBezTo>
                  <a:cubicBezTo>
                    <a:pt x="1675" y="771"/>
                    <a:pt x="1669" y="771"/>
                    <a:pt x="1667" y="769"/>
                  </a:cubicBezTo>
                  <a:cubicBezTo>
                    <a:pt x="1664" y="768"/>
                    <a:pt x="1663" y="769"/>
                    <a:pt x="1659" y="773"/>
                  </a:cubicBezTo>
                  <a:cubicBezTo>
                    <a:pt x="1656" y="776"/>
                    <a:pt x="1654" y="777"/>
                    <a:pt x="1654" y="777"/>
                  </a:cubicBezTo>
                  <a:cubicBezTo>
                    <a:pt x="1651" y="776"/>
                    <a:pt x="1645" y="779"/>
                    <a:pt x="1644" y="780"/>
                  </a:cubicBezTo>
                  <a:cubicBezTo>
                    <a:pt x="1643" y="783"/>
                    <a:pt x="1638" y="787"/>
                    <a:pt x="1635" y="787"/>
                  </a:cubicBezTo>
                  <a:cubicBezTo>
                    <a:pt x="1632" y="787"/>
                    <a:pt x="1627" y="784"/>
                    <a:pt x="1628" y="782"/>
                  </a:cubicBezTo>
                  <a:cubicBezTo>
                    <a:pt x="1631" y="775"/>
                    <a:pt x="1629" y="769"/>
                    <a:pt x="1622" y="769"/>
                  </a:cubicBezTo>
                  <a:cubicBezTo>
                    <a:pt x="1622" y="769"/>
                    <a:pt x="1620" y="769"/>
                    <a:pt x="1619" y="768"/>
                  </a:cubicBezTo>
                  <a:cubicBezTo>
                    <a:pt x="1617" y="766"/>
                    <a:pt x="1616" y="766"/>
                    <a:pt x="1613" y="766"/>
                  </a:cubicBezTo>
                  <a:cubicBezTo>
                    <a:pt x="1608" y="767"/>
                    <a:pt x="1608" y="766"/>
                    <a:pt x="1611" y="763"/>
                  </a:cubicBezTo>
                  <a:cubicBezTo>
                    <a:pt x="1615" y="759"/>
                    <a:pt x="1619" y="756"/>
                    <a:pt x="1620" y="756"/>
                  </a:cubicBezTo>
                  <a:cubicBezTo>
                    <a:pt x="1625" y="756"/>
                    <a:pt x="1629" y="750"/>
                    <a:pt x="1624" y="749"/>
                  </a:cubicBezTo>
                  <a:cubicBezTo>
                    <a:pt x="1622" y="749"/>
                    <a:pt x="1620" y="749"/>
                    <a:pt x="1619" y="748"/>
                  </a:cubicBezTo>
                  <a:cubicBezTo>
                    <a:pt x="1619" y="747"/>
                    <a:pt x="1618" y="747"/>
                    <a:pt x="1617" y="747"/>
                  </a:cubicBezTo>
                  <a:cubicBezTo>
                    <a:pt x="1614" y="750"/>
                    <a:pt x="1606" y="750"/>
                    <a:pt x="1601" y="748"/>
                  </a:cubicBezTo>
                  <a:cubicBezTo>
                    <a:pt x="1599" y="747"/>
                    <a:pt x="1597" y="746"/>
                    <a:pt x="1595" y="746"/>
                  </a:cubicBezTo>
                  <a:cubicBezTo>
                    <a:pt x="1593" y="746"/>
                    <a:pt x="1592" y="745"/>
                    <a:pt x="1595" y="744"/>
                  </a:cubicBezTo>
                  <a:cubicBezTo>
                    <a:pt x="1597" y="743"/>
                    <a:pt x="1597" y="742"/>
                    <a:pt x="1594" y="742"/>
                  </a:cubicBezTo>
                  <a:cubicBezTo>
                    <a:pt x="1587" y="741"/>
                    <a:pt x="1588" y="739"/>
                    <a:pt x="1596" y="740"/>
                  </a:cubicBezTo>
                  <a:cubicBezTo>
                    <a:pt x="1603" y="741"/>
                    <a:pt x="1603" y="741"/>
                    <a:pt x="1604" y="739"/>
                  </a:cubicBezTo>
                  <a:cubicBezTo>
                    <a:pt x="1606" y="738"/>
                    <a:pt x="1606" y="738"/>
                    <a:pt x="1606" y="738"/>
                  </a:cubicBezTo>
                  <a:cubicBezTo>
                    <a:pt x="1604" y="739"/>
                    <a:pt x="1604" y="739"/>
                    <a:pt x="1604" y="739"/>
                  </a:cubicBezTo>
                  <a:cubicBezTo>
                    <a:pt x="1602" y="739"/>
                    <a:pt x="1597" y="739"/>
                    <a:pt x="1596" y="736"/>
                  </a:cubicBezTo>
                  <a:cubicBezTo>
                    <a:pt x="1595" y="735"/>
                    <a:pt x="1595" y="735"/>
                    <a:pt x="1595" y="735"/>
                  </a:cubicBezTo>
                  <a:cubicBezTo>
                    <a:pt x="1595" y="736"/>
                    <a:pt x="1595" y="736"/>
                    <a:pt x="1595" y="736"/>
                  </a:cubicBezTo>
                  <a:cubicBezTo>
                    <a:pt x="1594" y="739"/>
                    <a:pt x="1588" y="739"/>
                    <a:pt x="1588" y="736"/>
                  </a:cubicBezTo>
                  <a:cubicBezTo>
                    <a:pt x="1588" y="736"/>
                    <a:pt x="1588" y="736"/>
                    <a:pt x="1587" y="737"/>
                  </a:cubicBezTo>
                  <a:cubicBezTo>
                    <a:pt x="1586" y="738"/>
                    <a:pt x="1585" y="739"/>
                    <a:pt x="1584" y="739"/>
                  </a:cubicBezTo>
                  <a:cubicBezTo>
                    <a:pt x="1579" y="739"/>
                    <a:pt x="1576" y="740"/>
                    <a:pt x="1575" y="745"/>
                  </a:cubicBezTo>
                  <a:cubicBezTo>
                    <a:pt x="1572" y="753"/>
                    <a:pt x="1564" y="760"/>
                    <a:pt x="1559" y="760"/>
                  </a:cubicBezTo>
                  <a:cubicBezTo>
                    <a:pt x="1557" y="759"/>
                    <a:pt x="1556" y="762"/>
                    <a:pt x="1558" y="764"/>
                  </a:cubicBezTo>
                  <a:cubicBezTo>
                    <a:pt x="1559" y="766"/>
                    <a:pt x="1560" y="769"/>
                    <a:pt x="1559" y="775"/>
                  </a:cubicBezTo>
                  <a:cubicBezTo>
                    <a:pt x="1558" y="779"/>
                    <a:pt x="1557" y="779"/>
                    <a:pt x="1554" y="781"/>
                  </a:cubicBezTo>
                  <a:cubicBezTo>
                    <a:pt x="1549" y="782"/>
                    <a:pt x="1548" y="782"/>
                    <a:pt x="1548" y="779"/>
                  </a:cubicBezTo>
                  <a:cubicBezTo>
                    <a:pt x="1548" y="778"/>
                    <a:pt x="1548" y="777"/>
                    <a:pt x="1547" y="777"/>
                  </a:cubicBezTo>
                  <a:cubicBezTo>
                    <a:pt x="1546" y="777"/>
                    <a:pt x="1545" y="778"/>
                    <a:pt x="1545" y="779"/>
                  </a:cubicBezTo>
                  <a:cubicBezTo>
                    <a:pt x="1545" y="783"/>
                    <a:pt x="1545" y="783"/>
                    <a:pt x="1545" y="783"/>
                  </a:cubicBezTo>
                  <a:cubicBezTo>
                    <a:pt x="1544" y="785"/>
                    <a:pt x="1544" y="785"/>
                    <a:pt x="1545" y="786"/>
                  </a:cubicBezTo>
                  <a:cubicBezTo>
                    <a:pt x="1546" y="786"/>
                    <a:pt x="1545" y="787"/>
                    <a:pt x="1544" y="789"/>
                  </a:cubicBezTo>
                  <a:cubicBezTo>
                    <a:pt x="1542" y="792"/>
                    <a:pt x="1542" y="793"/>
                    <a:pt x="1541" y="801"/>
                  </a:cubicBezTo>
                  <a:cubicBezTo>
                    <a:pt x="1541" y="812"/>
                    <a:pt x="1541" y="814"/>
                    <a:pt x="1537" y="814"/>
                  </a:cubicBezTo>
                  <a:cubicBezTo>
                    <a:pt x="1532" y="814"/>
                    <a:pt x="1530" y="817"/>
                    <a:pt x="1530" y="824"/>
                  </a:cubicBezTo>
                  <a:cubicBezTo>
                    <a:pt x="1530" y="828"/>
                    <a:pt x="1530" y="829"/>
                    <a:pt x="1528" y="829"/>
                  </a:cubicBezTo>
                  <a:cubicBezTo>
                    <a:pt x="1525" y="830"/>
                    <a:pt x="1522" y="836"/>
                    <a:pt x="1524" y="836"/>
                  </a:cubicBezTo>
                  <a:cubicBezTo>
                    <a:pt x="1526" y="837"/>
                    <a:pt x="1533" y="845"/>
                    <a:pt x="1533" y="848"/>
                  </a:cubicBezTo>
                  <a:cubicBezTo>
                    <a:pt x="1533" y="851"/>
                    <a:pt x="1536" y="856"/>
                    <a:pt x="1540" y="858"/>
                  </a:cubicBezTo>
                  <a:cubicBezTo>
                    <a:pt x="1546" y="860"/>
                    <a:pt x="1550" y="862"/>
                    <a:pt x="1551" y="862"/>
                  </a:cubicBezTo>
                  <a:cubicBezTo>
                    <a:pt x="1553" y="862"/>
                    <a:pt x="1554" y="864"/>
                    <a:pt x="1553" y="866"/>
                  </a:cubicBezTo>
                  <a:cubicBezTo>
                    <a:pt x="1552" y="870"/>
                    <a:pt x="1550" y="870"/>
                    <a:pt x="1544" y="868"/>
                  </a:cubicBezTo>
                  <a:cubicBezTo>
                    <a:pt x="1538" y="868"/>
                    <a:pt x="1536" y="868"/>
                    <a:pt x="1534" y="869"/>
                  </a:cubicBezTo>
                  <a:cubicBezTo>
                    <a:pt x="1533" y="869"/>
                    <a:pt x="1532" y="870"/>
                    <a:pt x="1531" y="870"/>
                  </a:cubicBezTo>
                  <a:cubicBezTo>
                    <a:pt x="1529" y="868"/>
                    <a:pt x="1525" y="870"/>
                    <a:pt x="1522" y="873"/>
                  </a:cubicBezTo>
                  <a:cubicBezTo>
                    <a:pt x="1521" y="876"/>
                    <a:pt x="1520" y="877"/>
                    <a:pt x="1514" y="879"/>
                  </a:cubicBezTo>
                  <a:cubicBezTo>
                    <a:pt x="1511" y="881"/>
                    <a:pt x="1509" y="884"/>
                    <a:pt x="1505" y="887"/>
                  </a:cubicBezTo>
                  <a:cubicBezTo>
                    <a:pt x="1501" y="892"/>
                    <a:pt x="1500" y="892"/>
                    <a:pt x="1501" y="889"/>
                  </a:cubicBezTo>
                  <a:cubicBezTo>
                    <a:pt x="1501" y="885"/>
                    <a:pt x="1502" y="884"/>
                    <a:pt x="1507" y="881"/>
                  </a:cubicBezTo>
                  <a:cubicBezTo>
                    <a:pt x="1512" y="879"/>
                    <a:pt x="1511" y="879"/>
                    <a:pt x="1504" y="879"/>
                  </a:cubicBezTo>
                  <a:cubicBezTo>
                    <a:pt x="1498" y="879"/>
                    <a:pt x="1498" y="879"/>
                    <a:pt x="1498" y="879"/>
                  </a:cubicBezTo>
                  <a:cubicBezTo>
                    <a:pt x="1497" y="877"/>
                    <a:pt x="1497" y="877"/>
                    <a:pt x="1497" y="877"/>
                  </a:cubicBezTo>
                  <a:cubicBezTo>
                    <a:pt x="1496" y="875"/>
                    <a:pt x="1493" y="874"/>
                    <a:pt x="1488" y="873"/>
                  </a:cubicBezTo>
                  <a:cubicBezTo>
                    <a:pt x="1482" y="871"/>
                    <a:pt x="1482" y="871"/>
                    <a:pt x="1480" y="871"/>
                  </a:cubicBezTo>
                  <a:cubicBezTo>
                    <a:pt x="1478" y="870"/>
                    <a:pt x="1477" y="870"/>
                    <a:pt x="1474" y="872"/>
                  </a:cubicBezTo>
                  <a:cubicBezTo>
                    <a:pt x="1472" y="873"/>
                    <a:pt x="1472" y="873"/>
                    <a:pt x="1469" y="873"/>
                  </a:cubicBezTo>
                  <a:cubicBezTo>
                    <a:pt x="1466" y="871"/>
                    <a:pt x="1466" y="870"/>
                    <a:pt x="1463" y="874"/>
                  </a:cubicBezTo>
                  <a:cubicBezTo>
                    <a:pt x="1460" y="876"/>
                    <a:pt x="1459" y="876"/>
                    <a:pt x="1456" y="876"/>
                  </a:cubicBezTo>
                  <a:cubicBezTo>
                    <a:pt x="1452" y="876"/>
                    <a:pt x="1451" y="877"/>
                    <a:pt x="1453" y="879"/>
                  </a:cubicBezTo>
                  <a:cubicBezTo>
                    <a:pt x="1454" y="880"/>
                    <a:pt x="1454" y="881"/>
                    <a:pt x="1454" y="882"/>
                  </a:cubicBezTo>
                  <a:cubicBezTo>
                    <a:pt x="1454" y="883"/>
                    <a:pt x="1455" y="884"/>
                    <a:pt x="1455" y="884"/>
                  </a:cubicBezTo>
                  <a:cubicBezTo>
                    <a:pt x="1458" y="884"/>
                    <a:pt x="1461" y="886"/>
                    <a:pt x="1462" y="887"/>
                  </a:cubicBezTo>
                  <a:cubicBezTo>
                    <a:pt x="1464" y="889"/>
                    <a:pt x="1464" y="891"/>
                    <a:pt x="1462" y="889"/>
                  </a:cubicBezTo>
                  <a:cubicBezTo>
                    <a:pt x="1456" y="884"/>
                    <a:pt x="1449" y="884"/>
                    <a:pt x="1454" y="889"/>
                  </a:cubicBezTo>
                  <a:cubicBezTo>
                    <a:pt x="1457" y="892"/>
                    <a:pt x="1458" y="893"/>
                    <a:pt x="1456" y="895"/>
                  </a:cubicBezTo>
                  <a:cubicBezTo>
                    <a:pt x="1455" y="895"/>
                    <a:pt x="1451" y="891"/>
                    <a:pt x="1451" y="889"/>
                  </a:cubicBezTo>
                  <a:cubicBezTo>
                    <a:pt x="1451" y="889"/>
                    <a:pt x="1446" y="887"/>
                    <a:pt x="1445" y="888"/>
                  </a:cubicBezTo>
                  <a:cubicBezTo>
                    <a:pt x="1445" y="889"/>
                    <a:pt x="1446" y="892"/>
                    <a:pt x="1448" y="893"/>
                  </a:cubicBezTo>
                  <a:cubicBezTo>
                    <a:pt x="1450" y="895"/>
                    <a:pt x="1451" y="895"/>
                    <a:pt x="1450" y="895"/>
                  </a:cubicBezTo>
                  <a:cubicBezTo>
                    <a:pt x="1447" y="895"/>
                    <a:pt x="1445" y="894"/>
                    <a:pt x="1444" y="892"/>
                  </a:cubicBezTo>
                  <a:cubicBezTo>
                    <a:pt x="1444" y="889"/>
                    <a:pt x="1442" y="887"/>
                    <a:pt x="1441" y="887"/>
                  </a:cubicBezTo>
                  <a:cubicBezTo>
                    <a:pt x="1439" y="887"/>
                    <a:pt x="1435" y="884"/>
                    <a:pt x="1435" y="882"/>
                  </a:cubicBezTo>
                  <a:cubicBezTo>
                    <a:pt x="1435" y="880"/>
                    <a:pt x="1435" y="880"/>
                    <a:pt x="1435" y="880"/>
                  </a:cubicBezTo>
                  <a:cubicBezTo>
                    <a:pt x="1429" y="880"/>
                    <a:pt x="1428" y="892"/>
                    <a:pt x="1432" y="895"/>
                  </a:cubicBezTo>
                  <a:cubicBezTo>
                    <a:pt x="1433" y="897"/>
                    <a:pt x="1434" y="898"/>
                    <a:pt x="1435" y="900"/>
                  </a:cubicBezTo>
                  <a:cubicBezTo>
                    <a:pt x="1435" y="901"/>
                    <a:pt x="1437" y="904"/>
                    <a:pt x="1439" y="905"/>
                  </a:cubicBezTo>
                  <a:cubicBezTo>
                    <a:pt x="1443" y="910"/>
                    <a:pt x="1445" y="913"/>
                    <a:pt x="1442" y="914"/>
                  </a:cubicBezTo>
                  <a:cubicBezTo>
                    <a:pt x="1441" y="915"/>
                    <a:pt x="1439" y="915"/>
                    <a:pt x="1440" y="913"/>
                  </a:cubicBezTo>
                  <a:cubicBezTo>
                    <a:pt x="1440" y="911"/>
                    <a:pt x="1436" y="908"/>
                    <a:pt x="1435" y="911"/>
                  </a:cubicBezTo>
                  <a:cubicBezTo>
                    <a:pt x="1434" y="911"/>
                    <a:pt x="1437" y="916"/>
                    <a:pt x="1437" y="916"/>
                  </a:cubicBezTo>
                  <a:cubicBezTo>
                    <a:pt x="1439" y="916"/>
                    <a:pt x="1434" y="919"/>
                    <a:pt x="1433" y="919"/>
                  </a:cubicBezTo>
                  <a:cubicBezTo>
                    <a:pt x="1429" y="919"/>
                    <a:pt x="1431" y="921"/>
                    <a:pt x="1436" y="923"/>
                  </a:cubicBezTo>
                  <a:cubicBezTo>
                    <a:pt x="1437" y="923"/>
                    <a:pt x="1438" y="924"/>
                    <a:pt x="1439" y="924"/>
                  </a:cubicBezTo>
                  <a:cubicBezTo>
                    <a:pt x="1439" y="924"/>
                    <a:pt x="1440" y="925"/>
                    <a:pt x="1441" y="925"/>
                  </a:cubicBezTo>
                  <a:cubicBezTo>
                    <a:pt x="1442" y="925"/>
                    <a:pt x="1443" y="926"/>
                    <a:pt x="1443" y="927"/>
                  </a:cubicBezTo>
                  <a:cubicBezTo>
                    <a:pt x="1444" y="928"/>
                    <a:pt x="1445" y="929"/>
                    <a:pt x="1447" y="929"/>
                  </a:cubicBezTo>
                  <a:cubicBezTo>
                    <a:pt x="1447" y="929"/>
                    <a:pt x="1449" y="929"/>
                    <a:pt x="1450" y="930"/>
                  </a:cubicBezTo>
                  <a:cubicBezTo>
                    <a:pt x="1450" y="932"/>
                    <a:pt x="1452" y="932"/>
                    <a:pt x="1453" y="933"/>
                  </a:cubicBezTo>
                  <a:cubicBezTo>
                    <a:pt x="1455" y="934"/>
                    <a:pt x="1456" y="935"/>
                    <a:pt x="1457" y="935"/>
                  </a:cubicBezTo>
                  <a:cubicBezTo>
                    <a:pt x="1459" y="942"/>
                    <a:pt x="1458" y="952"/>
                    <a:pt x="1455" y="948"/>
                  </a:cubicBezTo>
                  <a:cubicBezTo>
                    <a:pt x="1453" y="943"/>
                    <a:pt x="1447" y="940"/>
                    <a:pt x="1445" y="941"/>
                  </a:cubicBezTo>
                  <a:cubicBezTo>
                    <a:pt x="1438" y="943"/>
                    <a:pt x="1438" y="943"/>
                    <a:pt x="1439" y="946"/>
                  </a:cubicBezTo>
                  <a:cubicBezTo>
                    <a:pt x="1440" y="947"/>
                    <a:pt x="1441" y="948"/>
                    <a:pt x="1441" y="949"/>
                  </a:cubicBezTo>
                  <a:cubicBezTo>
                    <a:pt x="1441" y="950"/>
                    <a:pt x="1442" y="951"/>
                    <a:pt x="1443" y="951"/>
                  </a:cubicBezTo>
                  <a:cubicBezTo>
                    <a:pt x="1446" y="951"/>
                    <a:pt x="1447" y="954"/>
                    <a:pt x="1445" y="955"/>
                  </a:cubicBezTo>
                  <a:cubicBezTo>
                    <a:pt x="1444" y="956"/>
                    <a:pt x="1442" y="956"/>
                    <a:pt x="1442" y="956"/>
                  </a:cubicBezTo>
                  <a:cubicBezTo>
                    <a:pt x="1440" y="957"/>
                    <a:pt x="1439" y="956"/>
                    <a:pt x="1439" y="956"/>
                  </a:cubicBezTo>
                  <a:cubicBezTo>
                    <a:pt x="1439" y="955"/>
                    <a:pt x="1438" y="954"/>
                    <a:pt x="1437" y="954"/>
                  </a:cubicBezTo>
                  <a:cubicBezTo>
                    <a:pt x="1436" y="953"/>
                    <a:pt x="1434" y="952"/>
                    <a:pt x="1434" y="952"/>
                  </a:cubicBezTo>
                  <a:cubicBezTo>
                    <a:pt x="1431" y="951"/>
                    <a:pt x="1431" y="953"/>
                    <a:pt x="1433" y="957"/>
                  </a:cubicBezTo>
                  <a:cubicBezTo>
                    <a:pt x="1436" y="962"/>
                    <a:pt x="1438" y="969"/>
                    <a:pt x="1438" y="972"/>
                  </a:cubicBezTo>
                  <a:cubicBezTo>
                    <a:pt x="1437" y="972"/>
                    <a:pt x="1438" y="975"/>
                    <a:pt x="1439" y="975"/>
                  </a:cubicBezTo>
                  <a:cubicBezTo>
                    <a:pt x="1439" y="978"/>
                    <a:pt x="1439" y="978"/>
                    <a:pt x="1439" y="978"/>
                  </a:cubicBezTo>
                  <a:cubicBezTo>
                    <a:pt x="1438" y="978"/>
                    <a:pt x="1433" y="973"/>
                    <a:pt x="1432" y="972"/>
                  </a:cubicBezTo>
                  <a:cubicBezTo>
                    <a:pt x="1431" y="968"/>
                    <a:pt x="1426" y="972"/>
                    <a:pt x="1426" y="976"/>
                  </a:cubicBezTo>
                  <a:cubicBezTo>
                    <a:pt x="1426" y="978"/>
                    <a:pt x="1426" y="978"/>
                    <a:pt x="1426" y="978"/>
                  </a:cubicBezTo>
                  <a:cubicBezTo>
                    <a:pt x="1424" y="978"/>
                    <a:pt x="1423" y="976"/>
                    <a:pt x="1423" y="974"/>
                  </a:cubicBezTo>
                  <a:cubicBezTo>
                    <a:pt x="1423" y="972"/>
                    <a:pt x="1423" y="971"/>
                    <a:pt x="1421" y="969"/>
                  </a:cubicBezTo>
                  <a:cubicBezTo>
                    <a:pt x="1420" y="967"/>
                    <a:pt x="1418" y="966"/>
                    <a:pt x="1418" y="965"/>
                  </a:cubicBezTo>
                  <a:cubicBezTo>
                    <a:pt x="1418" y="964"/>
                    <a:pt x="1415" y="965"/>
                    <a:pt x="1415" y="968"/>
                  </a:cubicBezTo>
                  <a:cubicBezTo>
                    <a:pt x="1414" y="972"/>
                    <a:pt x="1413" y="971"/>
                    <a:pt x="1409" y="965"/>
                  </a:cubicBezTo>
                  <a:cubicBezTo>
                    <a:pt x="1407" y="962"/>
                    <a:pt x="1407" y="962"/>
                    <a:pt x="1409" y="959"/>
                  </a:cubicBezTo>
                  <a:cubicBezTo>
                    <a:pt x="1410" y="956"/>
                    <a:pt x="1407" y="949"/>
                    <a:pt x="1404" y="949"/>
                  </a:cubicBezTo>
                  <a:cubicBezTo>
                    <a:pt x="1404" y="949"/>
                    <a:pt x="1403" y="948"/>
                    <a:pt x="1402" y="947"/>
                  </a:cubicBezTo>
                  <a:cubicBezTo>
                    <a:pt x="1402" y="946"/>
                    <a:pt x="1401" y="946"/>
                    <a:pt x="1401" y="945"/>
                  </a:cubicBezTo>
                  <a:cubicBezTo>
                    <a:pt x="1399" y="944"/>
                    <a:pt x="1399" y="942"/>
                    <a:pt x="1401" y="941"/>
                  </a:cubicBezTo>
                  <a:cubicBezTo>
                    <a:pt x="1402" y="940"/>
                    <a:pt x="1403" y="939"/>
                    <a:pt x="1404" y="938"/>
                  </a:cubicBezTo>
                  <a:cubicBezTo>
                    <a:pt x="1405" y="936"/>
                    <a:pt x="1405" y="936"/>
                    <a:pt x="1407" y="936"/>
                  </a:cubicBezTo>
                  <a:cubicBezTo>
                    <a:pt x="1410" y="937"/>
                    <a:pt x="1410" y="937"/>
                    <a:pt x="1412" y="935"/>
                  </a:cubicBezTo>
                  <a:cubicBezTo>
                    <a:pt x="1413" y="932"/>
                    <a:pt x="1413" y="932"/>
                    <a:pt x="1413" y="932"/>
                  </a:cubicBezTo>
                  <a:cubicBezTo>
                    <a:pt x="1410" y="932"/>
                    <a:pt x="1410" y="932"/>
                    <a:pt x="1410" y="932"/>
                  </a:cubicBezTo>
                  <a:cubicBezTo>
                    <a:pt x="1406" y="933"/>
                    <a:pt x="1406" y="933"/>
                    <a:pt x="1405" y="932"/>
                  </a:cubicBezTo>
                  <a:cubicBezTo>
                    <a:pt x="1405" y="929"/>
                    <a:pt x="1405" y="929"/>
                    <a:pt x="1405" y="929"/>
                  </a:cubicBezTo>
                  <a:cubicBezTo>
                    <a:pt x="1403" y="931"/>
                    <a:pt x="1403" y="931"/>
                    <a:pt x="1403" y="931"/>
                  </a:cubicBezTo>
                  <a:cubicBezTo>
                    <a:pt x="1401" y="933"/>
                    <a:pt x="1399" y="932"/>
                    <a:pt x="1398" y="927"/>
                  </a:cubicBezTo>
                  <a:cubicBezTo>
                    <a:pt x="1397" y="925"/>
                    <a:pt x="1396" y="923"/>
                    <a:pt x="1394" y="922"/>
                  </a:cubicBezTo>
                  <a:cubicBezTo>
                    <a:pt x="1391" y="919"/>
                    <a:pt x="1393" y="917"/>
                    <a:pt x="1399" y="919"/>
                  </a:cubicBezTo>
                  <a:cubicBezTo>
                    <a:pt x="1400" y="919"/>
                    <a:pt x="1400" y="919"/>
                    <a:pt x="1400" y="918"/>
                  </a:cubicBezTo>
                  <a:cubicBezTo>
                    <a:pt x="1400" y="916"/>
                    <a:pt x="1399" y="916"/>
                    <a:pt x="1397" y="916"/>
                  </a:cubicBezTo>
                  <a:cubicBezTo>
                    <a:pt x="1393" y="916"/>
                    <a:pt x="1392" y="916"/>
                    <a:pt x="1390" y="913"/>
                  </a:cubicBezTo>
                  <a:cubicBezTo>
                    <a:pt x="1388" y="912"/>
                    <a:pt x="1386" y="910"/>
                    <a:pt x="1386" y="910"/>
                  </a:cubicBezTo>
                  <a:cubicBezTo>
                    <a:pt x="1384" y="909"/>
                    <a:pt x="1383" y="907"/>
                    <a:pt x="1383" y="905"/>
                  </a:cubicBezTo>
                  <a:cubicBezTo>
                    <a:pt x="1383" y="904"/>
                    <a:pt x="1381" y="902"/>
                    <a:pt x="1380" y="901"/>
                  </a:cubicBezTo>
                  <a:cubicBezTo>
                    <a:pt x="1379" y="900"/>
                    <a:pt x="1378" y="899"/>
                    <a:pt x="1378" y="897"/>
                  </a:cubicBezTo>
                  <a:cubicBezTo>
                    <a:pt x="1378" y="895"/>
                    <a:pt x="1376" y="892"/>
                    <a:pt x="1372" y="889"/>
                  </a:cubicBezTo>
                  <a:cubicBezTo>
                    <a:pt x="1368" y="887"/>
                    <a:pt x="1364" y="881"/>
                    <a:pt x="1367" y="883"/>
                  </a:cubicBezTo>
                  <a:cubicBezTo>
                    <a:pt x="1369" y="883"/>
                    <a:pt x="1369" y="883"/>
                    <a:pt x="1368" y="879"/>
                  </a:cubicBezTo>
                  <a:cubicBezTo>
                    <a:pt x="1367" y="877"/>
                    <a:pt x="1367" y="876"/>
                    <a:pt x="1368" y="873"/>
                  </a:cubicBezTo>
                  <a:cubicBezTo>
                    <a:pt x="1369" y="871"/>
                    <a:pt x="1370" y="868"/>
                    <a:pt x="1370" y="864"/>
                  </a:cubicBezTo>
                  <a:cubicBezTo>
                    <a:pt x="1370" y="857"/>
                    <a:pt x="1371" y="855"/>
                    <a:pt x="1372" y="855"/>
                  </a:cubicBezTo>
                  <a:cubicBezTo>
                    <a:pt x="1375" y="855"/>
                    <a:pt x="1372" y="849"/>
                    <a:pt x="1369" y="849"/>
                  </a:cubicBezTo>
                  <a:cubicBezTo>
                    <a:pt x="1367" y="848"/>
                    <a:pt x="1366" y="846"/>
                    <a:pt x="1365" y="846"/>
                  </a:cubicBezTo>
                  <a:cubicBezTo>
                    <a:pt x="1364" y="842"/>
                    <a:pt x="1356" y="836"/>
                    <a:pt x="1354" y="835"/>
                  </a:cubicBezTo>
                  <a:cubicBezTo>
                    <a:pt x="1354" y="835"/>
                    <a:pt x="1352" y="833"/>
                    <a:pt x="1351" y="833"/>
                  </a:cubicBezTo>
                  <a:cubicBezTo>
                    <a:pt x="1346" y="829"/>
                    <a:pt x="1341" y="826"/>
                    <a:pt x="1340" y="826"/>
                  </a:cubicBezTo>
                  <a:cubicBezTo>
                    <a:pt x="1339" y="826"/>
                    <a:pt x="1328" y="821"/>
                    <a:pt x="1330" y="820"/>
                  </a:cubicBezTo>
                  <a:cubicBezTo>
                    <a:pt x="1330" y="820"/>
                    <a:pt x="1332" y="821"/>
                    <a:pt x="1335" y="822"/>
                  </a:cubicBezTo>
                  <a:cubicBezTo>
                    <a:pt x="1338" y="824"/>
                    <a:pt x="1338" y="824"/>
                    <a:pt x="1338" y="824"/>
                  </a:cubicBezTo>
                  <a:cubicBezTo>
                    <a:pt x="1335" y="821"/>
                    <a:pt x="1335" y="821"/>
                    <a:pt x="1335" y="821"/>
                  </a:cubicBezTo>
                  <a:cubicBezTo>
                    <a:pt x="1333" y="819"/>
                    <a:pt x="1330" y="817"/>
                    <a:pt x="1329" y="815"/>
                  </a:cubicBezTo>
                  <a:cubicBezTo>
                    <a:pt x="1325" y="812"/>
                    <a:pt x="1318" y="809"/>
                    <a:pt x="1313" y="809"/>
                  </a:cubicBezTo>
                  <a:cubicBezTo>
                    <a:pt x="1309" y="809"/>
                    <a:pt x="1309" y="809"/>
                    <a:pt x="1309" y="807"/>
                  </a:cubicBezTo>
                  <a:cubicBezTo>
                    <a:pt x="1309" y="806"/>
                    <a:pt x="1308" y="804"/>
                    <a:pt x="1305" y="803"/>
                  </a:cubicBezTo>
                  <a:cubicBezTo>
                    <a:pt x="1302" y="800"/>
                    <a:pt x="1296" y="793"/>
                    <a:pt x="1296" y="791"/>
                  </a:cubicBezTo>
                  <a:cubicBezTo>
                    <a:pt x="1296" y="791"/>
                    <a:pt x="1297" y="790"/>
                    <a:pt x="1298" y="790"/>
                  </a:cubicBezTo>
                  <a:cubicBezTo>
                    <a:pt x="1301" y="790"/>
                    <a:pt x="1301" y="790"/>
                    <a:pt x="1301" y="790"/>
                  </a:cubicBezTo>
                  <a:cubicBezTo>
                    <a:pt x="1297" y="787"/>
                    <a:pt x="1297" y="787"/>
                    <a:pt x="1297" y="787"/>
                  </a:cubicBezTo>
                  <a:cubicBezTo>
                    <a:pt x="1295" y="785"/>
                    <a:pt x="1294" y="782"/>
                    <a:pt x="1294" y="782"/>
                  </a:cubicBezTo>
                  <a:cubicBezTo>
                    <a:pt x="1293" y="781"/>
                    <a:pt x="1292" y="780"/>
                    <a:pt x="1291" y="779"/>
                  </a:cubicBezTo>
                  <a:cubicBezTo>
                    <a:pt x="1289" y="779"/>
                    <a:pt x="1289" y="778"/>
                    <a:pt x="1289" y="777"/>
                  </a:cubicBezTo>
                  <a:cubicBezTo>
                    <a:pt x="1289" y="777"/>
                    <a:pt x="1290" y="777"/>
                    <a:pt x="1291" y="778"/>
                  </a:cubicBezTo>
                  <a:cubicBezTo>
                    <a:pt x="1293" y="780"/>
                    <a:pt x="1293" y="779"/>
                    <a:pt x="1293" y="776"/>
                  </a:cubicBezTo>
                  <a:cubicBezTo>
                    <a:pt x="1294" y="769"/>
                    <a:pt x="1286" y="763"/>
                    <a:pt x="1283" y="768"/>
                  </a:cubicBezTo>
                  <a:cubicBezTo>
                    <a:pt x="1281" y="771"/>
                    <a:pt x="1276" y="777"/>
                    <a:pt x="1276" y="777"/>
                  </a:cubicBezTo>
                  <a:cubicBezTo>
                    <a:pt x="1275" y="777"/>
                    <a:pt x="1271" y="769"/>
                    <a:pt x="1271" y="765"/>
                  </a:cubicBezTo>
                  <a:cubicBezTo>
                    <a:pt x="1271" y="761"/>
                    <a:pt x="1271" y="761"/>
                    <a:pt x="1273" y="760"/>
                  </a:cubicBezTo>
                  <a:cubicBezTo>
                    <a:pt x="1276" y="759"/>
                    <a:pt x="1276" y="758"/>
                    <a:pt x="1275" y="757"/>
                  </a:cubicBezTo>
                  <a:cubicBezTo>
                    <a:pt x="1274" y="755"/>
                    <a:pt x="1273" y="755"/>
                    <a:pt x="1272" y="755"/>
                  </a:cubicBezTo>
                  <a:cubicBezTo>
                    <a:pt x="1271" y="756"/>
                    <a:pt x="1269" y="755"/>
                    <a:pt x="1268" y="755"/>
                  </a:cubicBezTo>
                  <a:cubicBezTo>
                    <a:pt x="1266" y="755"/>
                    <a:pt x="1266" y="755"/>
                    <a:pt x="1265" y="756"/>
                  </a:cubicBezTo>
                  <a:cubicBezTo>
                    <a:pt x="1262" y="758"/>
                    <a:pt x="1253" y="761"/>
                    <a:pt x="1252" y="760"/>
                  </a:cubicBezTo>
                  <a:cubicBezTo>
                    <a:pt x="1252" y="759"/>
                    <a:pt x="1249" y="761"/>
                    <a:pt x="1248" y="763"/>
                  </a:cubicBezTo>
                  <a:cubicBezTo>
                    <a:pt x="1247" y="765"/>
                    <a:pt x="1249" y="769"/>
                    <a:pt x="1251" y="771"/>
                  </a:cubicBezTo>
                  <a:cubicBezTo>
                    <a:pt x="1252" y="773"/>
                    <a:pt x="1250" y="776"/>
                    <a:pt x="1248" y="775"/>
                  </a:cubicBezTo>
                  <a:cubicBezTo>
                    <a:pt x="1246" y="775"/>
                    <a:pt x="1246" y="777"/>
                    <a:pt x="1246" y="784"/>
                  </a:cubicBezTo>
                  <a:cubicBezTo>
                    <a:pt x="1246" y="789"/>
                    <a:pt x="1248" y="791"/>
                    <a:pt x="1252" y="795"/>
                  </a:cubicBezTo>
                  <a:cubicBezTo>
                    <a:pt x="1254" y="796"/>
                    <a:pt x="1257" y="798"/>
                    <a:pt x="1258" y="799"/>
                  </a:cubicBezTo>
                  <a:cubicBezTo>
                    <a:pt x="1260" y="801"/>
                    <a:pt x="1262" y="802"/>
                    <a:pt x="1263" y="803"/>
                  </a:cubicBezTo>
                  <a:cubicBezTo>
                    <a:pt x="1266" y="804"/>
                    <a:pt x="1268" y="809"/>
                    <a:pt x="1270" y="819"/>
                  </a:cubicBezTo>
                  <a:cubicBezTo>
                    <a:pt x="1272" y="833"/>
                    <a:pt x="1285" y="844"/>
                    <a:pt x="1300" y="844"/>
                  </a:cubicBezTo>
                  <a:cubicBezTo>
                    <a:pt x="1310" y="845"/>
                    <a:pt x="1312" y="846"/>
                    <a:pt x="1306" y="850"/>
                  </a:cubicBezTo>
                  <a:cubicBezTo>
                    <a:pt x="1300" y="854"/>
                    <a:pt x="1303" y="856"/>
                    <a:pt x="1321" y="864"/>
                  </a:cubicBezTo>
                  <a:cubicBezTo>
                    <a:pt x="1324" y="865"/>
                    <a:pt x="1327" y="868"/>
                    <a:pt x="1330" y="869"/>
                  </a:cubicBezTo>
                  <a:cubicBezTo>
                    <a:pt x="1331" y="870"/>
                    <a:pt x="1334" y="873"/>
                    <a:pt x="1336" y="874"/>
                  </a:cubicBezTo>
                  <a:cubicBezTo>
                    <a:pt x="1341" y="876"/>
                    <a:pt x="1350" y="885"/>
                    <a:pt x="1350" y="888"/>
                  </a:cubicBezTo>
                  <a:cubicBezTo>
                    <a:pt x="1350" y="897"/>
                    <a:pt x="1343" y="897"/>
                    <a:pt x="1340" y="889"/>
                  </a:cubicBezTo>
                  <a:cubicBezTo>
                    <a:pt x="1338" y="885"/>
                    <a:pt x="1338" y="885"/>
                    <a:pt x="1335" y="885"/>
                  </a:cubicBezTo>
                  <a:cubicBezTo>
                    <a:pt x="1330" y="884"/>
                    <a:pt x="1327" y="883"/>
                    <a:pt x="1327" y="881"/>
                  </a:cubicBezTo>
                  <a:cubicBezTo>
                    <a:pt x="1324" y="876"/>
                    <a:pt x="1318" y="881"/>
                    <a:pt x="1313" y="891"/>
                  </a:cubicBezTo>
                  <a:cubicBezTo>
                    <a:pt x="1311" y="896"/>
                    <a:pt x="1311" y="898"/>
                    <a:pt x="1315" y="900"/>
                  </a:cubicBezTo>
                  <a:cubicBezTo>
                    <a:pt x="1320" y="903"/>
                    <a:pt x="1321" y="904"/>
                    <a:pt x="1321" y="910"/>
                  </a:cubicBezTo>
                  <a:cubicBezTo>
                    <a:pt x="1322" y="916"/>
                    <a:pt x="1322" y="916"/>
                    <a:pt x="1318" y="916"/>
                  </a:cubicBezTo>
                  <a:cubicBezTo>
                    <a:pt x="1313" y="917"/>
                    <a:pt x="1311" y="919"/>
                    <a:pt x="1310" y="921"/>
                  </a:cubicBezTo>
                  <a:cubicBezTo>
                    <a:pt x="1309" y="927"/>
                    <a:pt x="1309" y="928"/>
                    <a:pt x="1305" y="930"/>
                  </a:cubicBezTo>
                  <a:cubicBezTo>
                    <a:pt x="1303" y="932"/>
                    <a:pt x="1301" y="935"/>
                    <a:pt x="1300" y="936"/>
                  </a:cubicBezTo>
                  <a:cubicBezTo>
                    <a:pt x="1297" y="941"/>
                    <a:pt x="1290" y="940"/>
                    <a:pt x="1290" y="935"/>
                  </a:cubicBezTo>
                  <a:cubicBezTo>
                    <a:pt x="1290" y="932"/>
                    <a:pt x="1291" y="931"/>
                    <a:pt x="1292" y="931"/>
                  </a:cubicBezTo>
                  <a:cubicBezTo>
                    <a:pt x="1294" y="931"/>
                    <a:pt x="1296" y="927"/>
                    <a:pt x="1296" y="924"/>
                  </a:cubicBezTo>
                  <a:cubicBezTo>
                    <a:pt x="1296" y="922"/>
                    <a:pt x="1297" y="921"/>
                    <a:pt x="1300" y="920"/>
                  </a:cubicBezTo>
                  <a:cubicBezTo>
                    <a:pt x="1303" y="919"/>
                    <a:pt x="1303" y="916"/>
                    <a:pt x="1302" y="913"/>
                  </a:cubicBezTo>
                  <a:cubicBezTo>
                    <a:pt x="1301" y="913"/>
                    <a:pt x="1301" y="911"/>
                    <a:pt x="1300" y="909"/>
                  </a:cubicBezTo>
                  <a:cubicBezTo>
                    <a:pt x="1300" y="907"/>
                    <a:pt x="1300" y="904"/>
                    <a:pt x="1299" y="902"/>
                  </a:cubicBezTo>
                  <a:cubicBezTo>
                    <a:pt x="1298" y="900"/>
                    <a:pt x="1297" y="897"/>
                    <a:pt x="1297" y="895"/>
                  </a:cubicBezTo>
                  <a:cubicBezTo>
                    <a:pt x="1296" y="890"/>
                    <a:pt x="1295" y="889"/>
                    <a:pt x="1291" y="889"/>
                  </a:cubicBezTo>
                  <a:cubicBezTo>
                    <a:pt x="1286" y="888"/>
                    <a:pt x="1280" y="883"/>
                    <a:pt x="1282" y="881"/>
                  </a:cubicBezTo>
                  <a:cubicBezTo>
                    <a:pt x="1283" y="880"/>
                    <a:pt x="1281" y="876"/>
                    <a:pt x="1280" y="874"/>
                  </a:cubicBezTo>
                  <a:cubicBezTo>
                    <a:pt x="1280" y="873"/>
                    <a:pt x="1278" y="873"/>
                    <a:pt x="1276" y="874"/>
                  </a:cubicBezTo>
                  <a:cubicBezTo>
                    <a:pt x="1271" y="875"/>
                    <a:pt x="1271" y="875"/>
                    <a:pt x="1273" y="873"/>
                  </a:cubicBezTo>
                  <a:cubicBezTo>
                    <a:pt x="1274" y="872"/>
                    <a:pt x="1273" y="870"/>
                    <a:pt x="1269" y="870"/>
                  </a:cubicBezTo>
                  <a:cubicBezTo>
                    <a:pt x="1267" y="870"/>
                    <a:pt x="1266" y="869"/>
                    <a:pt x="1266" y="868"/>
                  </a:cubicBezTo>
                  <a:cubicBezTo>
                    <a:pt x="1266" y="865"/>
                    <a:pt x="1261" y="858"/>
                    <a:pt x="1260" y="859"/>
                  </a:cubicBezTo>
                  <a:cubicBezTo>
                    <a:pt x="1259" y="860"/>
                    <a:pt x="1257" y="859"/>
                    <a:pt x="1255" y="858"/>
                  </a:cubicBezTo>
                  <a:cubicBezTo>
                    <a:pt x="1254" y="858"/>
                    <a:pt x="1252" y="857"/>
                    <a:pt x="1251" y="857"/>
                  </a:cubicBezTo>
                  <a:cubicBezTo>
                    <a:pt x="1249" y="858"/>
                    <a:pt x="1249" y="857"/>
                    <a:pt x="1246" y="856"/>
                  </a:cubicBezTo>
                  <a:cubicBezTo>
                    <a:pt x="1245" y="854"/>
                    <a:pt x="1243" y="853"/>
                    <a:pt x="1243" y="853"/>
                  </a:cubicBezTo>
                  <a:cubicBezTo>
                    <a:pt x="1242" y="853"/>
                    <a:pt x="1239" y="850"/>
                    <a:pt x="1236" y="846"/>
                  </a:cubicBezTo>
                  <a:cubicBezTo>
                    <a:pt x="1233" y="842"/>
                    <a:pt x="1230" y="839"/>
                    <a:pt x="1230" y="838"/>
                  </a:cubicBezTo>
                  <a:cubicBezTo>
                    <a:pt x="1227" y="836"/>
                    <a:pt x="1227" y="836"/>
                    <a:pt x="1227" y="836"/>
                  </a:cubicBezTo>
                  <a:cubicBezTo>
                    <a:pt x="1225" y="832"/>
                    <a:pt x="1222" y="829"/>
                    <a:pt x="1219" y="829"/>
                  </a:cubicBezTo>
                  <a:cubicBezTo>
                    <a:pt x="1217" y="829"/>
                    <a:pt x="1217" y="829"/>
                    <a:pt x="1217" y="828"/>
                  </a:cubicBezTo>
                  <a:cubicBezTo>
                    <a:pt x="1218" y="826"/>
                    <a:pt x="1217" y="823"/>
                    <a:pt x="1213" y="820"/>
                  </a:cubicBezTo>
                  <a:cubicBezTo>
                    <a:pt x="1212" y="819"/>
                    <a:pt x="1212" y="817"/>
                    <a:pt x="1212" y="817"/>
                  </a:cubicBezTo>
                  <a:cubicBezTo>
                    <a:pt x="1212" y="817"/>
                    <a:pt x="1211" y="816"/>
                    <a:pt x="1210" y="816"/>
                  </a:cubicBezTo>
                  <a:cubicBezTo>
                    <a:pt x="1208" y="815"/>
                    <a:pt x="1208" y="815"/>
                    <a:pt x="1209" y="811"/>
                  </a:cubicBezTo>
                  <a:cubicBezTo>
                    <a:pt x="1209" y="808"/>
                    <a:pt x="1209" y="806"/>
                    <a:pt x="1208" y="804"/>
                  </a:cubicBezTo>
                  <a:cubicBezTo>
                    <a:pt x="1207" y="803"/>
                    <a:pt x="1206" y="801"/>
                    <a:pt x="1206" y="798"/>
                  </a:cubicBezTo>
                  <a:cubicBezTo>
                    <a:pt x="1206" y="793"/>
                    <a:pt x="1205" y="790"/>
                    <a:pt x="1201" y="790"/>
                  </a:cubicBezTo>
                  <a:cubicBezTo>
                    <a:pt x="1201" y="790"/>
                    <a:pt x="1198" y="788"/>
                    <a:pt x="1196" y="786"/>
                  </a:cubicBezTo>
                  <a:cubicBezTo>
                    <a:pt x="1193" y="784"/>
                    <a:pt x="1191" y="782"/>
                    <a:pt x="1190" y="782"/>
                  </a:cubicBezTo>
                  <a:cubicBezTo>
                    <a:pt x="1190" y="782"/>
                    <a:pt x="1189" y="782"/>
                    <a:pt x="1188" y="782"/>
                  </a:cubicBezTo>
                  <a:cubicBezTo>
                    <a:pt x="1183" y="779"/>
                    <a:pt x="1179" y="780"/>
                    <a:pt x="1172" y="787"/>
                  </a:cubicBezTo>
                  <a:cubicBezTo>
                    <a:pt x="1168" y="790"/>
                    <a:pt x="1167" y="791"/>
                    <a:pt x="1163" y="792"/>
                  </a:cubicBezTo>
                  <a:cubicBezTo>
                    <a:pt x="1160" y="793"/>
                    <a:pt x="1157" y="793"/>
                    <a:pt x="1155" y="793"/>
                  </a:cubicBezTo>
                  <a:cubicBezTo>
                    <a:pt x="1153" y="794"/>
                    <a:pt x="1144" y="799"/>
                    <a:pt x="1140" y="802"/>
                  </a:cubicBezTo>
                  <a:cubicBezTo>
                    <a:pt x="1137" y="806"/>
                    <a:pt x="1126" y="806"/>
                    <a:pt x="1123" y="803"/>
                  </a:cubicBezTo>
                  <a:cubicBezTo>
                    <a:pt x="1123" y="803"/>
                    <a:pt x="1121" y="803"/>
                    <a:pt x="1120" y="802"/>
                  </a:cubicBezTo>
                  <a:cubicBezTo>
                    <a:pt x="1118" y="801"/>
                    <a:pt x="1118" y="801"/>
                    <a:pt x="1118" y="800"/>
                  </a:cubicBezTo>
                  <a:cubicBezTo>
                    <a:pt x="1115" y="798"/>
                    <a:pt x="1115" y="798"/>
                    <a:pt x="1115" y="798"/>
                  </a:cubicBezTo>
                  <a:cubicBezTo>
                    <a:pt x="1114" y="798"/>
                    <a:pt x="1112" y="796"/>
                    <a:pt x="1112" y="796"/>
                  </a:cubicBezTo>
                  <a:cubicBezTo>
                    <a:pt x="1112" y="795"/>
                    <a:pt x="1112" y="795"/>
                    <a:pt x="1110" y="796"/>
                  </a:cubicBezTo>
                  <a:cubicBezTo>
                    <a:pt x="1107" y="797"/>
                    <a:pt x="1107" y="796"/>
                    <a:pt x="1103" y="795"/>
                  </a:cubicBezTo>
                  <a:cubicBezTo>
                    <a:pt x="1102" y="794"/>
                    <a:pt x="1099" y="793"/>
                    <a:pt x="1099" y="793"/>
                  </a:cubicBezTo>
                  <a:cubicBezTo>
                    <a:pt x="1099" y="793"/>
                    <a:pt x="1098" y="793"/>
                    <a:pt x="1098" y="792"/>
                  </a:cubicBezTo>
                  <a:cubicBezTo>
                    <a:pt x="1097" y="790"/>
                    <a:pt x="1094" y="790"/>
                    <a:pt x="1093" y="791"/>
                  </a:cubicBezTo>
                  <a:cubicBezTo>
                    <a:pt x="1093" y="792"/>
                    <a:pt x="1090" y="793"/>
                    <a:pt x="1086" y="795"/>
                  </a:cubicBezTo>
                  <a:cubicBezTo>
                    <a:pt x="1075" y="800"/>
                    <a:pt x="1072" y="805"/>
                    <a:pt x="1075" y="817"/>
                  </a:cubicBezTo>
                  <a:cubicBezTo>
                    <a:pt x="1075" y="818"/>
                    <a:pt x="1075" y="819"/>
                    <a:pt x="1074" y="819"/>
                  </a:cubicBezTo>
                  <a:cubicBezTo>
                    <a:pt x="1072" y="820"/>
                    <a:pt x="1072" y="820"/>
                    <a:pt x="1073" y="822"/>
                  </a:cubicBezTo>
                  <a:cubicBezTo>
                    <a:pt x="1073" y="826"/>
                    <a:pt x="1071" y="828"/>
                    <a:pt x="1061" y="833"/>
                  </a:cubicBezTo>
                  <a:cubicBezTo>
                    <a:pt x="1056" y="834"/>
                    <a:pt x="1051" y="836"/>
                    <a:pt x="1050" y="837"/>
                  </a:cubicBezTo>
                  <a:cubicBezTo>
                    <a:pt x="1048" y="838"/>
                    <a:pt x="1047" y="839"/>
                    <a:pt x="1045" y="839"/>
                  </a:cubicBezTo>
                  <a:cubicBezTo>
                    <a:pt x="1043" y="839"/>
                    <a:pt x="1040" y="840"/>
                    <a:pt x="1038" y="840"/>
                  </a:cubicBezTo>
                  <a:cubicBezTo>
                    <a:pt x="1036" y="841"/>
                    <a:pt x="1033" y="841"/>
                    <a:pt x="1031" y="841"/>
                  </a:cubicBezTo>
                  <a:cubicBezTo>
                    <a:pt x="1027" y="842"/>
                    <a:pt x="1021" y="846"/>
                    <a:pt x="1022" y="847"/>
                  </a:cubicBezTo>
                  <a:cubicBezTo>
                    <a:pt x="1024" y="849"/>
                    <a:pt x="1023" y="850"/>
                    <a:pt x="1019" y="851"/>
                  </a:cubicBezTo>
                  <a:cubicBezTo>
                    <a:pt x="1017" y="852"/>
                    <a:pt x="1008" y="859"/>
                    <a:pt x="999" y="868"/>
                  </a:cubicBezTo>
                  <a:cubicBezTo>
                    <a:pt x="991" y="876"/>
                    <a:pt x="990" y="884"/>
                    <a:pt x="996" y="890"/>
                  </a:cubicBezTo>
                  <a:cubicBezTo>
                    <a:pt x="999" y="893"/>
                    <a:pt x="999" y="894"/>
                    <a:pt x="991" y="897"/>
                  </a:cubicBezTo>
                  <a:cubicBezTo>
                    <a:pt x="984" y="900"/>
                    <a:pt x="981" y="902"/>
                    <a:pt x="981" y="903"/>
                  </a:cubicBezTo>
                  <a:cubicBezTo>
                    <a:pt x="981" y="904"/>
                    <a:pt x="980" y="905"/>
                    <a:pt x="980" y="905"/>
                  </a:cubicBezTo>
                  <a:cubicBezTo>
                    <a:pt x="979" y="905"/>
                    <a:pt x="978" y="905"/>
                    <a:pt x="978" y="906"/>
                  </a:cubicBezTo>
                  <a:cubicBezTo>
                    <a:pt x="978" y="907"/>
                    <a:pt x="976" y="909"/>
                    <a:pt x="976" y="911"/>
                  </a:cubicBezTo>
                  <a:cubicBezTo>
                    <a:pt x="974" y="913"/>
                    <a:pt x="973" y="915"/>
                    <a:pt x="973" y="916"/>
                  </a:cubicBezTo>
                  <a:cubicBezTo>
                    <a:pt x="973" y="919"/>
                    <a:pt x="972" y="919"/>
                    <a:pt x="965" y="918"/>
                  </a:cubicBezTo>
                  <a:cubicBezTo>
                    <a:pt x="960" y="917"/>
                    <a:pt x="954" y="920"/>
                    <a:pt x="949" y="927"/>
                  </a:cubicBezTo>
                  <a:cubicBezTo>
                    <a:pt x="944" y="933"/>
                    <a:pt x="942" y="935"/>
                    <a:pt x="940" y="933"/>
                  </a:cubicBezTo>
                  <a:cubicBezTo>
                    <a:pt x="938" y="932"/>
                    <a:pt x="934" y="931"/>
                    <a:pt x="933" y="932"/>
                  </a:cubicBezTo>
                  <a:cubicBezTo>
                    <a:pt x="932" y="933"/>
                    <a:pt x="930" y="933"/>
                    <a:pt x="927" y="932"/>
                  </a:cubicBezTo>
                  <a:cubicBezTo>
                    <a:pt x="925" y="932"/>
                    <a:pt x="921" y="931"/>
                    <a:pt x="920" y="931"/>
                  </a:cubicBezTo>
                  <a:cubicBezTo>
                    <a:pt x="918" y="931"/>
                    <a:pt x="915" y="930"/>
                    <a:pt x="912" y="930"/>
                  </a:cubicBezTo>
                  <a:cubicBezTo>
                    <a:pt x="905" y="928"/>
                    <a:pt x="901" y="928"/>
                    <a:pt x="897" y="931"/>
                  </a:cubicBezTo>
                  <a:cubicBezTo>
                    <a:pt x="895" y="932"/>
                    <a:pt x="894" y="932"/>
                    <a:pt x="893" y="932"/>
                  </a:cubicBezTo>
                  <a:cubicBezTo>
                    <a:pt x="888" y="932"/>
                    <a:pt x="885" y="932"/>
                    <a:pt x="882" y="936"/>
                  </a:cubicBezTo>
                  <a:cubicBezTo>
                    <a:pt x="879" y="939"/>
                    <a:pt x="879" y="939"/>
                    <a:pt x="879" y="939"/>
                  </a:cubicBezTo>
                  <a:cubicBezTo>
                    <a:pt x="878" y="939"/>
                    <a:pt x="877" y="940"/>
                    <a:pt x="877" y="940"/>
                  </a:cubicBezTo>
                  <a:cubicBezTo>
                    <a:pt x="873" y="944"/>
                    <a:pt x="866" y="937"/>
                    <a:pt x="866" y="929"/>
                  </a:cubicBezTo>
                  <a:cubicBezTo>
                    <a:pt x="866" y="927"/>
                    <a:pt x="866" y="925"/>
                    <a:pt x="866" y="924"/>
                  </a:cubicBezTo>
                  <a:cubicBezTo>
                    <a:pt x="864" y="924"/>
                    <a:pt x="865" y="922"/>
                    <a:pt x="866" y="920"/>
                  </a:cubicBezTo>
                  <a:cubicBezTo>
                    <a:pt x="867" y="919"/>
                    <a:pt x="867" y="919"/>
                    <a:pt x="867" y="919"/>
                  </a:cubicBezTo>
                  <a:cubicBezTo>
                    <a:pt x="866" y="919"/>
                    <a:pt x="866" y="919"/>
                    <a:pt x="866" y="918"/>
                  </a:cubicBezTo>
                  <a:cubicBezTo>
                    <a:pt x="866" y="917"/>
                    <a:pt x="864" y="915"/>
                    <a:pt x="863" y="913"/>
                  </a:cubicBezTo>
                  <a:cubicBezTo>
                    <a:pt x="861" y="911"/>
                    <a:pt x="861" y="910"/>
                    <a:pt x="861" y="909"/>
                  </a:cubicBezTo>
                  <a:cubicBezTo>
                    <a:pt x="861" y="908"/>
                    <a:pt x="850" y="908"/>
                    <a:pt x="847" y="909"/>
                  </a:cubicBezTo>
                  <a:cubicBezTo>
                    <a:pt x="843" y="911"/>
                    <a:pt x="841" y="911"/>
                    <a:pt x="839" y="910"/>
                  </a:cubicBezTo>
                  <a:cubicBezTo>
                    <a:pt x="837" y="908"/>
                    <a:pt x="831" y="905"/>
                    <a:pt x="827" y="906"/>
                  </a:cubicBezTo>
                  <a:cubicBezTo>
                    <a:pt x="822" y="907"/>
                    <a:pt x="822" y="907"/>
                    <a:pt x="825" y="903"/>
                  </a:cubicBezTo>
                  <a:cubicBezTo>
                    <a:pt x="828" y="900"/>
                    <a:pt x="832" y="892"/>
                    <a:pt x="833" y="888"/>
                  </a:cubicBezTo>
                  <a:cubicBezTo>
                    <a:pt x="833" y="886"/>
                    <a:pt x="834" y="883"/>
                    <a:pt x="835" y="881"/>
                  </a:cubicBezTo>
                  <a:cubicBezTo>
                    <a:pt x="836" y="880"/>
                    <a:pt x="836" y="877"/>
                    <a:pt x="836" y="876"/>
                  </a:cubicBezTo>
                  <a:cubicBezTo>
                    <a:pt x="836" y="874"/>
                    <a:pt x="836" y="873"/>
                    <a:pt x="838" y="874"/>
                  </a:cubicBezTo>
                  <a:cubicBezTo>
                    <a:pt x="839" y="874"/>
                    <a:pt x="839" y="874"/>
                    <a:pt x="839" y="873"/>
                  </a:cubicBezTo>
                  <a:cubicBezTo>
                    <a:pt x="839" y="873"/>
                    <a:pt x="837" y="873"/>
                    <a:pt x="835" y="873"/>
                  </a:cubicBezTo>
                  <a:cubicBezTo>
                    <a:pt x="831" y="873"/>
                    <a:pt x="831" y="873"/>
                    <a:pt x="831" y="873"/>
                  </a:cubicBezTo>
                  <a:cubicBezTo>
                    <a:pt x="832" y="870"/>
                    <a:pt x="832" y="870"/>
                    <a:pt x="832" y="870"/>
                  </a:cubicBezTo>
                  <a:cubicBezTo>
                    <a:pt x="832" y="868"/>
                    <a:pt x="833" y="867"/>
                    <a:pt x="835" y="867"/>
                  </a:cubicBezTo>
                  <a:cubicBezTo>
                    <a:pt x="836" y="867"/>
                    <a:pt x="837" y="866"/>
                    <a:pt x="837" y="865"/>
                  </a:cubicBezTo>
                  <a:cubicBezTo>
                    <a:pt x="839" y="862"/>
                    <a:pt x="839" y="862"/>
                    <a:pt x="836" y="864"/>
                  </a:cubicBezTo>
                  <a:cubicBezTo>
                    <a:pt x="831" y="870"/>
                    <a:pt x="828" y="867"/>
                    <a:pt x="832" y="859"/>
                  </a:cubicBezTo>
                  <a:cubicBezTo>
                    <a:pt x="834" y="856"/>
                    <a:pt x="836" y="853"/>
                    <a:pt x="836" y="852"/>
                  </a:cubicBezTo>
                  <a:cubicBezTo>
                    <a:pt x="836" y="852"/>
                    <a:pt x="837" y="851"/>
                    <a:pt x="839" y="850"/>
                  </a:cubicBezTo>
                  <a:cubicBezTo>
                    <a:pt x="841" y="849"/>
                    <a:pt x="852" y="836"/>
                    <a:pt x="852" y="835"/>
                  </a:cubicBezTo>
                  <a:cubicBezTo>
                    <a:pt x="852" y="833"/>
                    <a:pt x="857" y="825"/>
                    <a:pt x="858" y="823"/>
                  </a:cubicBezTo>
                  <a:cubicBezTo>
                    <a:pt x="861" y="822"/>
                    <a:pt x="864" y="813"/>
                    <a:pt x="864" y="810"/>
                  </a:cubicBezTo>
                  <a:cubicBezTo>
                    <a:pt x="864" y="809"/>
                    <a:pt x="865" y="803"/>
                    <a:pt x="866" y="801"/>
                  </a:cubicBezTo>
                  <a:cubicBezTo>
                    <a:pt x="866" y="799"/>
                    <a:pt x="866" y="799"/>
                    <a:pt x="866" y="799"/>
                  </a:cubicBezTo>
                  <a:cubicBezTo>
                    <a:pt x="866" y="798"/>
                    <a:pt x="866" y="797"/>
                    <a:pt x="867" y="796"/>
                  </a:cubicBezTo>
                  <a:cubicBezTo>
                    <a:pt x="868" y="796"/>
                    <a:pt x="868" y="795"/>
                    <a:pt x="869" y="793"/>
                  </a:cubicBezTo>
                  <a:cubicBezTo>
                    <a:pt x="869" y="793"/>
                    <a:pt x="869" y="790"/>
                    <a:pt x="871" y="789"/>
                  </a:cubicBezTo>
                  <a:cubicBezTo>
                    <a:pt x="873" y="787"/>
                    <a:pt x="874" y="787"/>
                    <a:pt x="873" y="787"/>
                  </a:cubicBezTo>
                  <a:cubicBezTo>
                    <a:pt x="872" y="786"/>
                    <a:pt x="872" y="786"/>
                    <a:pt x="873" y="785"/>
                  </a:cubicBezTo>
                  <a:cubicBezTo>
                    <a:pt x="874" y="785"/>
                    <a:pt x="874" y="784"/>
                    <a:pt x="874" y="783"/>
                  </a:cubicBezTo>
                  <a:cubicBezTo>
                    <a:pt x="874" y="780"/>
                    <a:pt x="874" y="780"/>
                    <a:pt x="874" y="780"/>
                  </a:cubicBezTo>
                  <a:cubicBezTo>
                    <a:pt x="875" y="779"/>
                    <a:pt x="875" y="779"/>
                    <a:pt x="874" y="779"/>
                  </a:cubicBezTo>
                  <a:cubicBezTo>
                    <a:pt x="871" y="779"/>
                    <a:pt x="871" y="779"/>
                    <a:pt x="873" y="777"/>
                  </a:cubicBezTo>
                  <a:cubicBezTo>
                    <a:pt x="874" y="775"/>
                    <a:pt x="874" y="775"/>
                    <a:pt x="874" y="774"/>
                  </a:cubicBezTo>
                  <a:cubicBezTo>
                    <a:pt x="869" y="770"/>
                    <a:pt x="878" y="761"/>
                    <a:pt x="882" y="763"/>
                  </a:cubicBezTo>
                  <a:cubicBezTo>
                    <a:pt x="885" y="765"/>
                    <a:pt x="892" y="763"/>
                    <a:pt x="892" y="761"/>
                  </a:cubicBezTo>
                  <a:cubicBezTo>
                    <a:pt x="892" y="757"/>
                    <a:pt x="904" y="757"/>
                    <a:pt x="908" y="761"/>
                  </a:cubicBezTo>
                  <a:cubicBezTo>
                    <a:pt x="910" y="763"/>
                    <a:pt x="911" y="763"/>
                    <a:pt x="914" y="763"/>
                  </a:cubicBezTo>
                  <a:cubicBezTo>
                    <a:pt x="915" y="763"/>
                    <a:pt x="917" y="763"/>
                    <a:pt x="919" y="764"/>
                  </a:cubicBezTo>
                  <a:cubicBezTo>
                    <a:pt x="920" y="765"/>
                    <a:pt x="924" y="765"/>
                    <a:pt x="927" y="765"/>
                  </a:cubicBezTo>
                  <a:cubicBezTo>
                    <a:pt x="930" y="766"/>
                    <a:pt x="932" y="766"/>
                    <a:pt x="933" y="766"/>
                  </a:cubicBezTo>
                  <a:cubicBezTo>
                    <a:pt x="933" y="766"/>
                    <a:pt x="935" y="767"/>
                    <a:pt x="937" y="768"/>
                  </a:cubicBezTo>
                  <a:cubicBezTo>
                    <a:pt x="938" y="769"/>
                    <a:pt x="940" y="769"/>
                    <a:pt x="941" y="769"/>
                  </a:cubicBezTo>
                  <a:cubicBezTo>
                    <a:pt x="944" y="772"/>
                    <a:pt x="952" y="774"/>
                    <a:pt x="960" y="774"/>
                  </a:cubicBezTo>
                  <a:cubicBezTo>
                    <a:pt x="966" y="774"/>
                    <a:pt x="968" y="774"/>
                    <a:pt x="969" y="775"/>
                  </a:cubicBezTo>
                  <a:cubicBezTo>
                    <a:pt x="972" y="778"/>
                    <a:pt x="975" y="779"/>
                    <a:pt x="976" y="778"/>
                  </a:cubicBezTo>
                  <a:cubicBezTo>
                    <a:pt x="978" y="777"/>
                    <a:pt x="978" y="777"/>
                    <a:pt x="984" y="780"/>
                  </a:cubicBezTo>
                  <a:cubicBezTo>
                    <a:pt x="989" y="782"/>
                    <a:pt x="989" y="782"/>
                    <a:pt x="989" y="782"/>
                  </a:cubicBezTo>
                  <a:cubicBezTo>
                    <a:pt x="994" y="782"/>
                    <a:pt x="994" y="782"/>
                    <a:pt x="994" y="782"/>
                  </a:cubicBezTo>
                  <a:cubicBezTo>
                    <a:pt x="1001" y="780"/>
                    <a:pt x="1002" y="779"/>
                    <a:pt x="1009" y="766"/>
                  </a:cubicBezTo>
                  <a:cubicBezTo>
                    <a:pt x="1013" y="759"/>
                    <a:pt x="1015" y="755"/>
                    <a:pt x="1016" y="755"/>
                  </a:cubicBezTo>
                  <a:cubicBezTo>
                    <a:pt x="1016" y="755"/>
                    <a:pt x="1017" y="754"/>
                    <a:pt x="1017" y="754"/>
                  </a:cubicBezTo>
                  <a:cubicBezTo>
                    <a:pt x="1017" y="753"/>
                    <a:pt x="1016" y="753"/>
                    <a:pt x="1016" y="753"/>
                  </a:cubicBezTo>
                  <a:cubicBezTo>
                    <a:pt x="1014" y="754"/>
                    <a:pt x="1015" y="753"/>
                    <a:pt x="1019" y="744"/>
                  </a:cubicBezTo>
                  <a:cubicBezTo>
                    <a:pt x="1024" y="734"/>
                    <a:pt x="1026" y="734"/>
                    <a:pt x="1027" y="742"/>
                  </a:cubicBezTo>
                  <a:cubicBezTo>
                    <a:pt x="1028" y="745"/>
                    <a:pt x="1028" y="745"/>
                    <a:pt x="1028" y="742"/>
                  </a:cubicBezTo>
                  <a:cubicBezTo>
                    <a:pt x="1028" y="739"/>
                    <a:pt x="1027" y="737"/>
                    <a:pt x="1025" y="735"/>
                  </a:cubicBezTo>
                  <a:cubicBezTo>
                    <a:pt x="1023" y="731"/>
                    <a:pt x="1023" y="729"/>
                    <a:pt x="1024" y="730"/>
                  </a:cubicBezTo>
                  <a:cubicBezTo>
                    <a:pt x="1025" y="731"/>
                    <a:pt x="1026" y="728"/>
                    <a:pt x="1027" y="725"/>
                  </a:cubicBezTo>
                  <a:cubicBezTo>
                    <a:pt x="1029" y="719"/>
                    <a:pt x="1029" y="719"/>
                    <a:pt x="1029" y="719"/>
                  </a:cubicBezTo>
                  <a:cubicBezTo>
                    <a:pt x="1027" y="718"/>
                    <a:pt x="1027" y="718"/>
                    <a:pt x="1027" y="718"/>
                  </a:cubicBezTo>
                  <a:cubicBezTo>
                    <a:pt x="1024" y="716"/>
                    <a:pt x="1020" y="713"/>
                    <a:pt x="1019" y="711"/>
                  </a:cubicBezTo>
                  <a:cubicBezTo>
                    <a:pt x="1019" y="710"/>
                    <a:pt x="1019" y="707"/>
                    <a:pt x="1019" y="707"/>
                  </a:cubicBezTo>
                  <a:cubicBezTo>
                    <a:pt x="1018" y="704"/>
                    <a:pt x="1018" y="704"/>
                    <a:pt x="1019" y="702"/>
                  </a:cubicBezTo>
                  <a:cubicBezTo>
                    <a:pt x="1021" y="700"/>
                    <a:pt x="1021" y="700"/>
                    <a:pt x="1020" y="699"/>
                  </a:cubicBezTo>
                  <a:cubicBezTo>
                    <a:pt x="1019" y="697"/>
                    <a:pt x="1019" y="697"/>
                    <a:pt x="1020" y="696"/>
                  </a:cubicBezTo>
                  <a:cubicBezTo>
                    <a:pt x="1021" y="695"/>
                    <a:pt x="1021" y="695"/>
                    <a:pt x="1020" y="695"/>
                  </a:cubicBezTo>
                  <a:cubicBezTo>
                    <a:pt x="1016" y="695"/>
                    <a:pt x="1014" y="692"/>
                    <a:pt x="1017" y="691"/>
                  </a:cubicBezTo>
                  <a:cubicBezTo>
                    <a:pt x="1019" y="691"/>
                    <a:pt x="1016" y="688"/>
                    <a:pt x="1014" y="688"/>
                  </a:cubicBezTo>
                  <a:cubicBezTo>
                    <a:pt x="1013" y="688"/>
                    <a:pt x="1013" y="688"/>
                    <a:pt x="1013" y="688"/>
                  </a:cubicBezTo>
                  <a:cubicBezTo>
                    <a:pt x="1014" y="686"/>
                    <a:pt x="1014" y="686"/>
                    <a:pt x="1012" y="686"/>
                  </a:cubicBezTo>
                  <a:cubicBezTo>
                    <a:pt x="1011" y="686"/>
                    <a:pt x="1010" y="686"/>
                    <a:pt x="1009" y="686"/>
                  </a:cubicBezTo>
                  <a:cubicBezTo>
                    <a:pt x="1008" y="683"/>
                    <a:pt x="997" y="678"/>
                    <a:pt x="995" y="679"/>
                  </a:cubicBezTo>
                  <a:cubicBezTo>
                    <a:pt x="994" y="679"/>
                    <a:pt x="992" y="678"/>
                    <a:pt x="992" y="676"/>
                  </a:cubicBezTo>
                  <a:cubicBezTo>
                    <a:pt x="992" y="675"/>
                    <a:pt x="991" y="675"/>
                    <a:pt x="990" y="674"/>
                  </a:cubicBezTo>
                  <a:cubicBezTo>
                    <a:pt x="988" y="672"/>
                    <a:pt x="989" y="672"/>
                    <a:pt x="992" y="672"/>
                  </a:cubicBezTo>
                  <a:cubicBezTo>
                    <a:pt x="995" y="672"/>
                    <a:pt x="995" y="671"/>
                    <a:pt x="993" y="670"/>
                  </a:cubicBezTo>
                  <a:cubicBezTo>
                    <a:pt x="992" y="668"/>
                    <a:pt x="992" y="667"/>
                    <a:pt x="995" y="668"/>
                  </a:cubicBezTo>
                  <a:cubicBezTo>
                    <a:pt x="997" y="668"/>
                    <a:pt x="997" y="668"/>
                    <a:pt x="997" y="667"/>
                  </a:cubicBezTo>
                  <a:cubicBezTo>
                    <a:pt x="997" y="667"/>
                    <a:pt x="995" y="667"/>
                    <a:pt x="994" y="667"/>
                  </a:cubicBezTo>
                  <a:cubicBezTo>
                    <a:pt x="990" y="666"/>
                    <a:pt x="990" y="664"/>
                    <a:pt x="993" y="662"/>
                  </a:cubicBezTo>
                  <a:cubicBezTo>
                    <a:pt x="995" y="661"/>
                    <a:pt x="997" y="661"/>
                    <a:pt x="1003" y="660"/>
                  </a:cubicBezTo>
                  <a:cubicBezTo>
                    <a:pt x="1008" y="660"/>
                    <a:pt x="1013" y="660"/>
                    <a:pt x="1014" y="659"/>
                  </a:cubicBezTo>
                  <a:cubicBezTo>
                    <a:pt x="1018" y="659"/>
                    <a:pt x="1020" y="660"/>
                    <a:pt x="1021" y="664"/>
                  </a:cubicBezTo>
                  <a:cubicBezTo>
                    <a:pt x="1023" y="666"/>
                    <a:pt x="1023" y="667"/>
                    <a:pt x="1024" y="667"/>
                  </a:cubicBezTo>
                  <a:cubicBezTo>
                    <a:pt x="1027" y="665"/>
                    <a:pt x="1031" y="665"/>
                    <a:pt x="1032" y="666"/>
                  </a:cubicBezTo>
                  <a:cubicBezTo>
                    <a:pt x="1033" y="667"/>
                    <a:pt x="1035" y="667"/>
                    <a:pt x="1035" y="666"/>
                  </a:cubicBezTo>
                  <a:cubicBezTo>
                    <a:pt x="1036" y="665"/>
                    <a:pt x="1037" y="665"/>
                    <a:pt x="1037" y="666"/>
                  </a:cubicBezTo>
                  <a:cubicBezTo>
                    <a:pt x="1037" y="667"/>
                    <a:pt x="1038" y="667"/>
                    <a:pt x="1040" y="667"/>
                  </a:cubicBezTo>
                  <a:cubicBezTo>
                    <a:pt x="1043" y="667"/>
                    <a:pt x="1043" y="667"/>
                    <a:pt x="1043" y="666"/>
                  </a:cubicBezTo>
                  <a:cubicBezTo>
                    <a:pt x="1043" y="664"/>
                    <a:pt x="1043" y="663"/>
                    <a:pt x="1043" y="660"/>
                  </a:cubicBezTo>
                  <a:cubicBezTo>
                    <a:pt x="1045" y="657"/>
                    <a:pt x="1045" y="655"/>
                    <a:pt x="1044" y="651"/>
                  </a:cubicBezTo>
                  <a:cubicBezTo>
                    <a:pt x="1044" y="645"/>
                    <a:pt x="1045" y="644"/>
                    <a:pt x="1048" y="645"/>
                  </a:cubicBezTo>
                  <a:cubicBezTo>
                    <a:pt x="1049" y="645"/>
                    <a:pt x="1051" y="645"/>
                    <a:pt x="1051" y="645"/>
                  </a:cubicBezTo>
                  <a:cubicBezTo>
                    <a:pt x="1053" y="644"/>
                    <a:pt x="1054" y="645"/>
                    <a:pt x="1054" y="648"/>
                  </a:cubicBezTo>
                  <a:cubicBezTo>
                    <a:pt x="1053" y="651"/>
                    <a:pt x="1054" y="652"/>
                    <a:pt x="1058" y="653"/>
                  </a:cubicBezTo>
                  <a:cubicBezTo>
                    <a:pt x="1061" y="653"/>
                    <a:pt x="1064" y="655"/>
                    <a:pt x="1065" y="656"/>
                  </a:cubicBezTo>
                  <a:cubicBezTo>
                    <a:pt x="1068" y="656"/>
                    <a:pt x="1069" y="656"/>
                    <a:pt x="1071" y="656"/>
                  </a:cubicBezTo>
                  <a:cubicBezTo>
                    <a:pt x="1073" y="655"/>
                    <a:pt x="1074" y="654"/>
                    <a:pt x="1075" y="654"/>
                  </a:cubicBezTo>
                  <a:cubicBezTo>
                    <a:pt x="1075" y="653"/>
                    <a:pt x="1075" y="653"/>
                    <a:pt x="1075" y="653"/>
                  </a:cubicBezTo>
                  <a:cubicBezTo>
                    <a:pt x="1071" y="651"/>
                    <a:pt x="1078" y="646"/>
                    <a:pt x="1089" y="645"/>
                  </a:cubicBezTo>
                  <a:cubicBezTo>
                    <a:pt x="1096" y="645"/>
                    <a:pt x="1099" y="642"/>
                    <a:pt x="1102" y="635"/>
                  </a:cubicBezTo>
                  <a:cubicBezTo>
                    <a:pt x="1106" y="627"/>
                    <a:pt x="1108" y="624"/>
                    <a:pt x="1115" y="624"/>
                  </a:cubicBezTo>
                  <a:cubicBezTo>
                    <a:pt x="1118" y="624"/>
                    <a:pt x="1123" y="623"/>
                    <a:pt x="1127" y="621"/>
                  </a:cubicBezTo>
                  <a:cubicBezTo>
                    <a:pt x="1134" y="619"/>
                    <a:pt x="1135" y="619"/>
                    <a:pt x="1139" y="619"/>
                  </a:cubicBezTo>
                  <a:cubicBezTo>
                    <a:pt x="1146" y="621"/>
                    <a:pt x="1147" y="621"/>
                    <a:pt x="1147" y="620"/>
                  </a:cubicBezTo>
                  <a:cubicBezTo>
                    <a:pt x="1147" y="619"/>
                    <a:pt x="1146" y="619"/>
                    <a:pt x="1145" y="619"/>
                  </a:cubicBezTo>
                  <a:cubicBezTo>
                    <a:pt x="1142" y="619"/>
                    <a:pt x="1139" y="618"/>
                    <a:pt x="1139" y="617"/>
                  </a:cubicBezTo>
                  <a:cubicBezTo>
                    <a:pt x="1139" y="614"/>
                    <a:pt x="1145" y="615"/>
                    <a:pt x="1147" y="618"/>
                  </a:cubicBezTo>
                  <a:cubicBezTo>
                    <a:pt x="1148" y="619"/>
                    <a:pt x="1149" y="619"/>
                    <a:pt x="1150" y="619"/>
                  </a:cubicBezTo>
                  <a:cubicBezTo>
                    <a:pt x="1150" y="619"/>
                    <a:pt x="1150" y="618"/>
                    <a:pt x="1149" y="618"/>
                  </a:cubicBezTo>
                  <a:cubicBezTo>
                    <a:pt x="1147" y="617"/>
                    <a:pt x="1147" y="616"/>
                    <a:pt x="1149" y="616"/>
                  </a:cubicBezTo>
                  <a:cubicBezTo>
                    <a:pt x="1150" y="616"/>
                    <a:pt x="1150" y="616"/>
                    <a:pt x="1148" y="613"/>
                  </a:cubicBezTo>
                  <a:cubicBezTo>
                    <a:pt x="1147" y="611"/>
                    <a:pt x="1147" y="611"/>
                    <a:pt x="1155" y="605"/>
                  </a:cubicBezTo>
                  <a:cubicBezTo>
                    <a:pt x="1159" y="603"/>
                    <a:pt x="1161" y="600"/>
                    <a:pt x="1163" y="595"/>
                  </a:cubicBezTo>
                  <a:cubicBezTo>
                    <a:pt x="1166" y="591"/>
                    <a:pt x="1167" y="589"/>
                    <a:pt x="1169" y="589"/>
                  </a:cubicBezTo>
                  <a:cubicBezTo>
                    <a:pt x="1170" y="590"/>
                    <a:pt x="1176" y="588"/>
                    <a:pt x="1178" y="586"/>
                  </a:cubicBezTo>
                  <a:cubicBezTo>
                    <a:pt x="1182" y="581"/>
                    <a:pt x="1198" y="580"/>
                    <a:pt x="1201" y="584"/>
                  </a:cubicBezTo>
                  <a:cubicBezTo>
                    <a:pt x="1202" y="585"/>
                    <a:pt x="1204" y="586"/>
                    <a:pt x="1204" y="584"/>
                  </a:cubicBezTo>
                  <a:cubicBezTo>
                    <a:pt x="1202" y="580"/>
                    <a:pt x="1207" y="577"/>
                    <a:pt x="1214" y="578"/>
                  </a:cubicBezTo>
                  <a:cubicBezTo>
                    <a:pt x="1220" y="578"/>
                    <a:pt x="1220" y="578"/>
                    <a:pt x="1220" y="581"/>
                  </a:cubicBezTo>
                  <a:cubicBezTo>
                    <a:pt x="1220" y="584"/>
                    <a:pt x="1222" y="584"/>
                    <a:pt x="1222" y="582"/>
                  </a:cubicBezTo>
                  <a:cubicBezTo>
                    <a:pt x="1222" y="581"/>
                    <a:pt x="1224" y="580"/>
                    <a:pt x="1225" y="581"/>
                  </a:cubicBezTo>
                  <a:cubicBezTo>
                    <a:pt x="1225" y="584"/>
                    <a:pt x="1226" y="582"/>
                    <a:pt x="1226" y="581"/>
                  </a:cubicBezTo>
                  <a:cubicBezTo>
                    <a:pt x="1226" y="577"/>
                    <a:pt x="1228" y="576"/>
                    <a:pt x="1233" y="576"/>
                  </a:cubicBezTo>
                  <a:cubicBezTo>
                    <a:pt x="1237" y="576"/>
                    <a:pt x="1237" y="576"/>
                    <a:pt x="1237" y="576"/>
                  </a:cubicBezTo>
                  <a:cubicBezTo>
                    <a:pt x="1235" y="575"/>
                    <a:pt x="1235" y="575"/>
                    <a:pt x="1235" y="575"/>
                  </a:cubicBezTo>
                  <a:cubicBezTo>
                    <a:pt x="1233" y="574"/>
                    <a:pt x="1233" y="573"/>
                    <a:pt x="1234" y="572"/>
                  </a:cubicBezTo>
                  <a:cubicBezTo>
                    <a:pt x="1236" y="568"/>
                    <a:pt x="1235" y="568"/>
                    <a:pt x="1233" y="568"/>
                  </a:cubicBezTo>
                  <a:cubicBezTo>
                    <a:pt x="1230" y="568"/>
                    <a:pt x="1231" y="565"/>
                    <a:pt x="1235" y="565"/>
                  </a:cubicBezTo>
                  <a:cubicBezTo>
                    <a:pt x="1237" y="564"/>
                    <a:pt x="1238" y="563"/>
                    <a:pt x="1236" y="561"/>
                  </a:cubicBezTo>
                  <a:cubicBezTo>
                    <a:pt x="1235" y="559"/>
                    <a:pt x="1235" y="550"/>
                    <a:pt x="1236" y="550"/>
                  </a:cubicBezTo>
                  <a:cubicBezTo>
                    <a:pt x="1238" y="549"/>
                    <a:pt x="1237" y="544"/>
                    <a:pt x="1235" y="543"/>
                  </a:cubicBezTo>
                  <a:cubicBezTo>
                    <a:pt x="1231" y="541"/>
                    <a:pt x="1231" y="541"/>
                    <a:pt x="1233" y="536"/>
                  </a:cubicBezTo>
                  <a:cubicBezTo>
                    <a:pt x="1234" y="534"/>
                    <a:pt x="1235" y="532"/>
                    <a:pt x="1235" y="531"/>
                  </a:cubicBezTo>
                  <a:cubicBezTo>
                    <a:pt x="1235" y="528"/>
                    <a:pt x="1237" y="521"/>
                    <a:pt x="1238" y="520"/>
                  </a:cubicBezTo>
                  <a:cubicBezTo>
                    <a:pt x="1239" y="520"/>
                    <a:pt x="1241" y="521"/>
                    <a:pt x="1242" y="522"/>
                  </a:cubicBezTo>
                  <a:cubicBezTo>
                    <a:pt x="1244" y="522"/>
                    <a:pt x="1244" y="522"/>
                    <a:pt x="1246" y="521"/>
                  </a:cubicBezTo>
                  <a:cubicBezTo>
                    <a:pt x="1247" y="519"/>
                    <a:pt x="1250" y="517"/>
                    <a:pt x="1252" y="518"/>
                  </a:cubicBezTo>
                  <a:cubicBezTo>
                    <a:pt x="1252" y="519"/>
                    <a:pt x="1254" y="515"/>
                    <a:pt x="1254" y="514"/>
                  </a:cubicBezTo>
                  <a:cubicBezTo>
                    <a:pt x="1253" y="512"/>
                    <a:pt x="1252" y="513"/>
                    <a:pt x="1249" y="516"/>
                  </a:cubicBezTo>
                  <a:cubicBezTo>
                    <a:pt x="1246" y="519"/>
                    <a:pt x="1243" y="520"/>
                    <a:pt x="1241" y="519"/>
                  </a:cubicBezTo>
                  <a:cubicBezTo>
                    <a:pt x="1237" y="516"/>
                    <a:pt x="1244" y="511"/>
                    <a:pt x="1252" y="511"/>
                  </a:cubicBezTo>
                  <a:cubicBezTo>
                    <a:pt x="1258" y="511"/>
                    <a:pt x="1258" y="511"/>
                    <a:pt x="1258" y="511"/>
                  </a:cubicBezTo>
                  <a:cubicBezTo>
                    <a:pt x="1263" y="507"/>
                    <a:pt x="1263" y="507"/>
                    <a:pt x="1263" y="507"/>
                  </a:cubicBezTo>
                  <a:cubicBezTo>
                    <a:pt x="1265" y="505"/>
                    <a:pt x="1268" y="503"/>
                    <a:pt x="1269" y="503"/>
                  </a:cubicBezTo>
                  <a:cubicBezTo>
                    <a:pt x="1271" y="503"/>
                    <a:pt x="1273" y="502"/>
                    <a:pt x="1273" y="501"/>
                  </a:cubicBezTo>
                  <a:cubicBezTo>
                    <a:pt x="1276" y="500"/>
                    <a:pt x="1277" y="501"/>
                    <a:pt x="1275" y="502"/>
                  </a:cubicBezTo>
                  <a:cubicBezTo>
                    <a:pt x="1274" y="503"/>
                    <a:pt x="1274" y="505"/>
                    <a:pt x="1273" y="506"/>
                  </a:cubicBezTo>
                  <a:cubicBezTo>
                    <a:pt x="1273" y="509"/>
                    <a:pt x="1273" y="510"/>
                    <a:pt x="1271" y="512"/>
                  </a:cubicBezTo>
                  <a:cubicBezTo>
                    <a:pt x="1265" y="519"/>
                    <a:pt x="1266" y="525"/>
                    <a:pt x="1272" y="525"/>
                  </a:cubicBezTo>
                  <a:cubicBezTo>
                    <a:pt x="1274" y="525"/>
                    <a:pt x="1275" y="525"/>
                    <a:pt x="1273" y="528"/>
                  </a:cubicBezTo>
                  <a:cubicBezTo>
                    <a:pt x="1273" y="530"/>
                    <a:pt x="1268" y="532"/>
                    <a:pt x="1268" y="530"/>
                  </a:cubicBezTo>
                  <a:cubicBezTo>
                    <a:pt x="1267" y="529"/>
                    <a:pt x="1265" y="530"/>
                    <a:pt x="1263" y="533"/>
                  </a:cubicBezTo>
                  <a:cubicBezTo>
                    <a:pt x="1262" y="536"/>
                    <a:pt x="1261" y="537"/>
                    <a:pt x="1260" y="537"/>
                  </a:cubicBezTo>
                  <a:cubicBezTo>
                    <a:pt x="1259" y="537"/>
                    <a:pt x="1258" y="537"/>
                    <a:pt x="1258" y="538"/>
                  </a:cubicBezTo>
                  <a:cubicBezTo>
                    <a:pt x="1259" y="538"/>
                    <a:pt x="1257" y="540"/>
                    <a:pt x="1255" y="541"/>
                  </a:cubicBezTo>
                  <a:cubicBezTo>
                    <a:pt x="1252" y="544"/>
                    <a:pt x="1252" y="544"/>
                    <a:pt x="1252" y="546"/>
                  </a:cubicBezTo>
                  <a:cubicBezTo>
                    <a:pt x="1252" y="548"/>
                    <a:pt x="1251" y="549"/>
                    <a:pt x="1249" y="551"/>
                  </a:cubicBezTo>
                  <a:cubicBezTo>
                    <a:pt x="1247" y="553"/>
                    <a:pt x="1247" y="553"/>
                    <a:pt x="1249" y="554"/>
                  </a:cubicBezTo>
                  <a:cubicBezTo>
                    <a:pt x="1250" y="554"/>
                    <a:pt x="1250" y="554"/>
                    <a:pt x="1250" y="556"/>
                  </a:cubicBezTo>
                  <a:cubicBezTo>
                    <a:pt x="1250" y="557"/>
                    <a:pt x="1251" y="558"/>
                    <a:pt x="1252" y="559"/>
                  </a:cubicBezTo>
                  <a:cubicBezTo>
                    <a:pt x="1253" y="560"/>
                    <a:pt x="1254" y="562"/>
                    <a:pt x="1252" y="564"/>
                  </a:cubicBezTo>
                  <a:cubicBezTo>
                    <a:pt x="1252" y="564"/>
                    <a:pt x="1252" y="565"/>
                    <a:pt x="1254" y="565"/>
                  </a:cubicBezTo>
                  <a:cubicBezTo>
                    <a:pt x="1255" y="565"/>
                    <a:pt x="1257" y="567"/>
                    <a:pt x="1259" y="568"/>
                  </a:cubicBezTo>
                  <a:cubicBezTo>
                    <a:pt x="1260" y="568"/>
                    <a:pt x="1263" y="568"/>
                    <a:pt x="1263" y="568"/>
                  </a:cubicBezTo>
                  <a:cubicBezTo>
                    <a:pt x="1267" y="568"/>
                    <a:pt x="1268" y="570"/>
                    <a:pt x="1264" y="573"/>
                  </a:cubicBezTo>
                  <a:cubicBezTo>
                    <a:pt x="1262" y="574"/>
                    <a:pt x="1262" y="576"/>
                    <a:pt x="1265" y="576"/>
                  </a:cubicBezTo>
                  <a:cubicBezTo>
                    <a:pt x="1265" y="576"/>
                    <a:pt x="1267" y="576"/>
                    <a:pt x="1268" y="576"/>
                  </a:cubicBezTo>
                  <a:cubicBezTo>
                    <a:pt x="1269" y="577"/>
                    <a:pt x="1270" y="577"/>
                    <a:pt x="1273" y="576"/>
                  </a:cubicBezTo>
                  <a:cubicBezTo>
                    <a:pt x="1275" y="574"/>
                    <a:pt x="1277" y="573"/>
                    <a:pt x="1279" y="573"/>
                  </a:cubicBezTo>
                  <a:cubicBezTo>
                    <a:pt x="1280" y="573"/>
                    <a:pt x="1282" y="573"/>
                    <a:pt x="1285" y="570"/>
                  </a:cubicBezTo>
                  <a:cubicBezTo>
                    <a:pt x="1289" y="568"/>
                    <a:pt x="1295" y="568"/>
                    <a:pt x="1296" y="570"/>
                  </a:cubicBezTo>
                  <a:cubicBezTo>
                    <a:pt x="1297" y="573"/>
                    <a:pt x="1300" y="575"/>
                    <a:pt x="1303" y="575"/>
                  </a:cubicBezTo>
                  <a:cubicBezTo>
                    <a:pt x="1304" y="575"/>
                    <a:pt x="1305" y="575"/>
                    <a:pt x="1305" y="576"/>
                  </a:cubicBezTo>
                  <a:cubicBezTo>
                    <a:pt x="1305" y="576"/>
                    <a:pt x="1305" y="576"/>
                    <a:pt x="1306" y="576"/>
                  </a:cubicBezTo>
                  <a:cubicBezTo>
                    <a:pt x="1307" y="576"/>
                    <a:pt x="1308" y="577"/>
                    <a:pt x="1309" y="578"/>
                  </a:cubicBezTo>
                  <a:cubicBezTo>
                    <a:pt x="1312" y="581"/>
                    <a:pt x="1312" y="581"/>
                    <a:pt x="1324" y="578"/>
                  </a:cubicBezTo>
                  <a:cubicBezTo>
                    <a:pt x="1330" y="576"/>
                    <a:pt x="1336" y="575"/>
                    <a:pt x="1338" y="574"/>
                  </a:cubicBezTo>
                  <a:cubicBezTo>
                    <a:pt x="1340" y="574"/>
                    <a:pt x="1342" y="573"/>
                    <a:pt x="1344" y="571"/>
                  </a:cubicBezTo>
                  <a:cubicBezTo>
                    <a:pt x="1346" y="570"/>
                    <a:pt x="1348" y="569"/>
                    <a:pt x="1349" y="568"/>
                  </a:cubicBezTo>
                  <a:cubicBezTo>
                    <a:pt x="1351" y="568"/>
                    <a:pt x="1353" y="568"/>
                    <a:pt x="1354" y="567"/>
                  </a:cubicBezTo>
                  <a:cubicBezTo>
                    <a:pt x="1357" y="565"/>
                    <a:pt x="1366" y="564"/>
                    <a:pt x="1370" y="564"/>
                  </a:cubicBezTo>
                  <a:cubicBezTo>
                    <a:pt x="1374" y="564"/>
                    <a:pt x="1381" y="567"/>
                    <a:pt x="1380" y="568"/>
                  </a:cubicBezTo>
                  <a:cubicBezTo>
                    <a:pt x="1380" y="568"/>
                    <a:pt x="1379" y="568"/>
                    <a:pt x="1378" y="568"/>
                  </a:cubicBezTo>
                  <a:cubicBezTo>
                    <a:pt x="1375" y="565"/>
                    <a:pt x="1375" y="566"/>
                    <a:pt x="1376" y="568"/>
                  </a:cubicBezTo>
                  <a:cubicBezTo>
                    <a:pt x="1379" y="577"/>
                    <a:pt x="1397" y="574"/>
                    <a:pt x="1397" y="565"/>
                  </a:cubicBezTo>
                  <a:cubicBezTo>
                    <a:pt x="1397" y="563"/>
                    <a:pt x="1399" y="562"/>
                    <a:pt x="1401" y="562"/>
                  </a:cubicBezTo>
                  <a:cubicBezTo>
                    <a:pt x="1406" y="562"/>
                    <a:pt x="1412" y="558"/>
                    <a:pt x="1415" y="552"/>
                  </a:cubicBezTo>
                  <a:cubicBezTo>
                    <a:pt x="1415" y="551"/>
                    <a:pt x="1415" y="550"/>
                    <a:pt x="1415" y="551"/>
                  </a:cubicBezTo>
                  <a:cubicBezTo>
                    <a:pt x="1415" y="552"/>
                    <a:pt x="1413" y="557"/>
                    <a:pt x="1410" y="560"/>
                  </a:cubicBezTo>
                  <a:cubicBezTo>
                    <a:pt x="1409" y="561"/>
                    <a:pt x="1408" y="562"/>
                    <a:pt x="1408" y="562"/>
                  </a:cubicBezTo>
                  <a:cubicBezTo>
                    <a:pt x="1409" y="563"/>
                    <a:pt x="1415" y="563"/>
                    <a:pt x="1415" y="562"/>
                  </a:cubicBezTo>
                  <a:cubicBezTo>
                    <a:pt x="1417" y="561"/>
                    <a:pt x="1417" y="552"/>
                    <a:pt x="1416" y="549"/>
                  </a:cubicBezTo>
                  <a:cubicBezTo>
                    <a:pt x="1414" y="543"/>
                    <a:pt x="1415" y="526"/>
                    <a:pt x="1418" y="524"/>
                  </a:cubicBezTo>
                  <a:cubicBezTo>
                    <a:pt x="1420" y="522"/>
                    <a:pt x="1421" y="519"/>
                    <a:pt x="1421" y="517"/>
                  </a:cubicBezTo>
                  <a:cubicBezTo>
                    <a:pt x="1421" y="512"/>
                    <a:pt x="1437" y="504"/>
                    <a:pt x="1438" y="509"/>
                  </a:cubicBezTo>
                  <a:cubicBezTo>
                    <a:pt x="1439" y="510"/>
                    <a:pt x="1440" y="511"/>
                    <a:pt x="1442" y="512"/>
                  </a:cubicBezTo>
                  <a:cubicBezTo>
                    <a:pt x="1443" y="514"/>
                    <a:pt x="1445" y="516"/>
                    <a:pt x="1446" y="517"/>
                  </a:cubicBezTo>
                  <a:cubicBezTo>
                    <a:pt x="1449" y="523"/>
                    <a:pt x="1454" y="523"/>
                    <a:pt x="1460" y="519"/>
                  </a:cubicBezTo>
                  <a:cubicBezTo>
                    <a:pt x="1462" y="517"/>
                    <a:pt x="1462" y="517"/>
                    <a:pt x="1462" y="517"/>
                  </a:cubicBezTo>
                  <a:cubicBezTo>
                    <a:pt x="1462" y="511"/>
                    <a:pt x="1462" y="511"/>
                    <a:pt x="1462" y="511"/>
                  </a:cubicBezTo>
                  <a:cubicBezTo>
                    <a:pt x="1461" y="506"/>
                    <a:pt x="1461" y="504"/>
                    <a:pt x="1463" y="501"/>
                  </a:cubicBezTo>
                  <a:cubicBezTo>
                    <a:pt x="1464" y="497"/>
                    <a:pt x="1464" y="496"/>
                    <a:pt x="1464" y="495"/>
                  </a:cubicBezTo>
                  <a:cubicBezTo>
                    <a:pt x="1462" y="495"/>
                    <a:pt x="1461" y="495"/>
                    <a:pt x="1461" y="496"/>
                  </a:cubicBezTo>
                  <a:cubicBezTo>
                    <a:pt x="1461" y="497"/>
                    <a:pt x="1459" y="497"/>
                    <a:pt x="1455" y="496"/>
                  </a:cubicBezTo>
                  <a:cubicBezTo>
                    <a:pt x="1453" y="495"/>
                    <a:pt x="1449" y="489"/>
                    <a:pt x="1451" y="488"/>
                  </a:cubicBezTo>
                  <a:cubicBezTo>
                    <a:pt x="1452" y="488"/>
                    <a:pt x="1452" y="487"/>
                    <a:pt x="1451" y="487"/>
                  </a:cubicBezTo>
                  <a:cubicBezTo>
                    <a:pt x="1450" y="486"/>
                    <a:pt x="1450" y="485"/>
                    <a:pt x="1450" y="484"/>
                  </a:cubicBezTo>
                  <a:cubicBezTo>
                    <a:pt x="1450" y="482"/>
                    <a:pt x="1450" y="481"/>
                    <a:pt x="1450" y="480"/>
                  </a:cubicBezTo>
                  <a:cubicBezTo>
                    <a:pt x="1450" y="479"/>
                    <a:pt x="1453" y="477"/>
                    <a:pt x="1456" y="477"/>
                  </a:cubicBezTo>
                  <a:cubicBezTo>
                    <a:pt x="1457" y="477"/>
                    <a:pt x="1458" y="477"/>
                    <a:pt x="1458" y="477"/>
                  </a:cubicBezTo>
                  <a:cubicBezTo>
                    <a:pt x="1458" y="476"/>
                    <a:pt x="1461" y="474"/>
                    <a:pt x="1464" y="474"/>
                  </a:cubicBezTo>
                  <a:cubicBezTo>
                    <a:pt x="1464" y="474"/>
                    <a:pt x="1468" y="474"/>
                    <a:pt x="1471" y="473"/>
                  </a:cubicBezTo>
                  <a:cubicBezTo>
                    <a:pt x="1474" y="473"/>
                    <a:pt x="1477" y="472"/>
                    <a:pt x="1477" y="471"/>
                  </a:cubicBezTo>
                  <a:cubicBezTo>
                    <a:pt x="1477" y="470"/>
                    <a:pt x="1490" y="471"/>
                    <a:pt x="1493" y="473"/>
                  </a:cubicBezTo>
                  <a:cubicBezTo>
                    <a:pt x="1493" y="474"/>
                    <a:pt x="1497" y="474"/>
                    <a:pt x="1501" y="474"/>
                  </a:cubicBezTo>
                  <a:cubicBezTo>
                    <a:pt x="1509" y="474"/>
                    <a:pt x="1509" y="474"/>
                    <a:pt x="1509" y="469"/>
                  </a:cubicBezTo>
                  <a:cubicBezTo>
                    <a:pt x="1509" y="467"/>
                    <a:pt x="1509" y="466"/>
                    <a:pt x="1511" y="468"/>
                  </a:cubicBezTo>
                  <a:cubicBezTo>
                    <a:pt x="1512" y="469"/>
                    <a:pt x="1512" y="469"/>
                    <a:pt x="1513" y="468"/>
                  </a:cubicBezTo>
                  <a:cubicBezTo>
                    <a:pt x="1514" y="467"/>
                    <a:pt x="1515" y="466"/>
                    <a:pt x="1517" y="466"/>
                  </a:cubicBezTo>
                  <a:cubicBezTo>
                    <a:pt x="1520" y="466"/>
                    <a:pt x="1520" y="466"/>
                    <a:pt x="1521" y="464"/>
                  </a:cubicBezTo>
                  <a:cubicBezTo>
                    <a:pt x="1522" y="463"/>
                    <a:pt x="1524" y="463"/>
                    <a:pt x="1531" y="464"/>
                  </a:cubicBezTo>
                  <a:cubicBezTo>
                    <a:pt x="1535" y="465"/>
                    <a:pt x="1536" y="464"/>
                    <a:pt x="1534" y="463"/>
                  </a:cubicBezTo>
                  <a:cubicBezTo>
                    <a:pt x="1533" y="462"/>
                    <a:pt x="1532" y="461"/>
                    <a:pt x="1531" y="460"/>
                  </a:cubicBezTo>
                  <a:cubicBezTo>
                    <a:pt x="1530" y="459"/>
                    <a:pt x="1529" y="459"/>
                    <a:pt x="1525" y="460"/>
                  </a:cubicBezTo>
                  <a:cubicBezTo>
                    <a:pt x="1522" y="460"/>
                    <a:pt x="1521" y="460"/>
                    <a:pt x="1520" y="458"/>
                  </a:cubicBezTo>
                  <a:cubicBezTo>
                    <a:pt x="1518" y="458"/>
                    <a:pt x="1517" y="457"/>
                    <a:pt x="1517" y="457"/>
                  </a:cubicBezTo>
                  <a:cubicBezTo>
                    <a:pt x="1517" y="457"/>
                    <a:pt x="1515" y="456"/>
                    <a:pt x="1514" y="455"/>
                  </a:cubicBezTo>
                  <a:cubicBezTo>
                    <a:pt x="1513" y="453"/>
                    <a:pt x="1513" y="453"/>
                    <a:pt x="1514" y="453"/>
                  </a:cubicBezTo>
                  <a:cubicBezTo>
                    <a:pt x="1514" y="453"/>
                    <a:pt x="1515" y="453"/>
                    <a:pt x="1515" y="452"/>
                  </a:cubicBezTo>
                  <a:cubicBezTo>
                    <a:pt x="1515" y="451"/>
                    <a:pt x="1513" y="451"/>
                    <a:pt x="1510" y="452"/>
                  </a:cubicBezTo>
                  <a:cubicBezTo>
                    <a:pt x="1503" y="455"/>
                    <a:pt x="1501" y="455"/>
                    <a:pt x="1499" y="454"/>
                  </a:cubicBezTo>
                  <a:cubicBezTo>
                    <a:pt x="1495" y="454"/>
                    <a:pt x="1495" y="454"/>
                    <a:pt x="1495" y="454"/>
                  </a:cubicBezTo>
                  <a:cubicBezTo>
                    <a:pt x="1492" y="455"/>
                    <a:pt x="1488" y="456"/>
                    <a:pt x="1488" y="455"/>
                  </a:cubicBezTo>
                  <a:cubicBezTo>
                    <a:pt x="1488" y="455"/>
                    <a:pt x="1488" y="455"/>
                    <a:pt x="1488" y="455"/>
                  </a:cubicBezTo>
                  <a:cubicBezTo>
                    <a:pt x="1487" y="456"/>
                    <a:pt x="1485" y="456"/>
                    <a:pt x="1485" y="456"/>
                  </a:cubicBezTo>
                  <a:cubicBezTo>
                    <a:pt x="1483" y="455"/>
                    <a:pt x="1482" y="455"/>
                    <a:pt x="1482" y="456"/>
                  </a:cubicBezTo>
                  <a:cubicBezTo>
                    <a:pt x="1482" y="458"/>
                    <a:pt x="1479" y="459"/>
                    <a:pt x="1478" y="458"/>
                  </a:cubicBezTo>
                  <a:cubicBezTo>
                    <a:pt x="1474" y="459"/>
                    <a:pt x="1474" y="459"/>
                    <a:pt x="1474" y="459"/>
                  </a:cubicBezTo>
                  <a:cubicBezTo>
                    <a:pt x="1472" y="460"/>
                    <a:pt x="1470" y="460"/>
                    <a:pt x="1468" y="460"/>
                  </a:cubicBezTo>
                  <a:cubicBezTo>
                    <a:pt x="1466" y="461"/>
                    <a:pt x="1465" y="462"/>
                    <a:pt x="1464" y="463"/>
                  </a:cubicBezTo>
                  <a:cubicBezTo>
                    <a:pt x="1464" y="463"/>
                    <a:pt x="1463" y="463"/>
                    <a:pt x="1461" y="463"/>
                  </a:cubicBezTo>
                  <a:cubicBezTo>
                    <a:pt x="1457" y="463"/>
                    <a:pt x="1449" y="464"/>
                    <a:pt x="1447" y="466"/>
                  </a:cubicBezTo>
                  <a:cubicBezTo>
                    <a:pt x="1445" y="468"/>
                    <a:pt x="1442" y="467"/>
                    <a:pt x="1445" y="465"/>
                  </a:cubicBezTo>
                  <a:cubicBezTo>
                    <a:pt x="1447" y="464"/>
                    <a:pt x="1447" y="463"/>
                    <a:pt x="1445" y="462"/>
                  </a:cubicBezTo>
                  <a:cubicBezTo>
                    <a:pt x="1443" y="460"/>
                    <a:pt x="1442" y="460"/>
                    <a:pt x="1442" y="460"/>
                  </a:cubicBezTo>
                  <a:cubicBezTo>
                    <a:pt x="1442" y="462"/>
                    <a:pt x="1440" y="463"/>
                    <a:pt x="1439" y="463"/>
                  </a:cubicBezTo>
                  <a:cubicBezTo>
                    <a:pt x="1438" y="463"/>
                    <a:pt x="1437" y="463"/>
                    <a:pt x="1437" y="462"/>
                  </a:cubicBezTo>
                  <a:cubicBezTo>
                    <a:pt x="1437" y="460"/>
                    <a:pt x="1437" y="460"/>
                    <a:pt x="1438" y="460"/>
                  </a:cubicBezTo>
                  <a:cubicBezTo>
                    <a:pt x="1438" y="460"/>
                    <a:pt x="1439" y="459"/>
                    <a:pt x="1439" y="458"/>
                  </a:cubicBezTo>
                  <a:cubicBezTo>
                    <a:pt x="1439" y="457"/>
                    <a:pt x="1438" y="456"/>
                    <a:pt x="1437" y="456"/>
                  </a:cubicBezTo>
                  <a:cubicBezTo>
                    <a:pt x="1436" y="456"/>
                    <a:pt x="1434" y="455"/>
                    <a:pt x="1432" y="455"/>
                  </a:cubicBezTo>
                  <a:cubicBezTo>
                    <a:pt x="1430" y="454"/>
                    <a:pt x="1428" y="453"/>
                    <a:pt x="1427" y="453"/>
                  </a:cubicBezTo>
                  <a:cubicBezTo>
                    <a:pt x="1425" y="452"/>
                    <a:pt x="1423" y="446"/>
                    <a:pt x="1425" y="443"/>
                  </a:cubicBezTo>
                  <a:cubicBezTo>
                    <a:pt x="1426" y="442"/>
                    <a:pt x="1426" y="439"/>
                    <a:pt x="1426" y="438"/>
                  </a:cubicBezTo>
                  <a:cubicBezTo>
                    <a:pt x="1426" y="436"/>
                    <a:pt x="1427" y="434"/>
                    <a:pt x="1427" y="434"/>
                  </a:cubicBezTo>
                  <a:cubicBezTo>
                    <a:pt x="1428" y="434"/>
                    <a:pt x="1427" y="432"/>
                    <a:pt x="1426" y="430"/>
                  </a:cubicBezTo>
                  <a:cubicBezTo>
                    <a:pt x="1424" y="426"/>
                    <a:pt x="1424" y="426"/>
                    <a:pt x="1425" y="423"/>
                  </a:cubicBezTo>
                  <a:cubicBezTo>
                    <a:pt x="1426" y="422"/>
                    <a:pt x="1426" y="421"/>
                    <a:pt x="1425" y="420"/>
                  </a:cubicBezTo>
                  <a:cubicBezTo>
                    <a:pt x="1422" y="417"/>
                    <a:pt x="1423" y="414"/>
                    <a:pt x="1426" y="410"/>
                  </a:cubicBezTo>
                  <a:cubicBezTo>
                    <a:pt x="1428" y="408"/>
                    <a:pt x="1429" y="407"/>
                    <a:pt x="1429" y="406"/>
                  </a:cubicBezTo>
                  <a:cubicBezTo>
                    <a:pt x="1429" y="405"/>
                    <a:pt x="1429" y="404"/>
                    <a:pt x="1429" y="404"/>
                  </a:cubicBezTo>
                  <a:cubicBezTo>
                    <a:pt x="1432" y="404"/>
                    <a:pt x="1432" y="404"/>
                    <a:pt x="1432" y="404"/>
                  </a:cubicBezTo>
                  <a:cubicBezTo>
                    <a:pt x="1435" y="404"/>
                    <a:pt x="1437" y="403"/>
                    <a:pt x="1437" y="402"/>
                  </a:cubicBezTo>
                  <a:cubicBezTo>
                    <a:pt x="1437" y="400"/>
                    <a:pt x="1440" y="396"/>
                    <a:pt x="1442" y="396"/>
                  </a:cubicBezTo>
                  <a:cubicBezTo>
                    <a:pt x="1444" y="396"/>
                    <a:pt x="1444" y="396"/>
                    <a:pt x="1444" y="396"/>
                  </a:cubicBezTo>
                  <a:cubicBezTo>
                    <a:pt x="1444" y="395"/>
                    <a:pt x="1446" y="393"/>
                    <a:pt x="1448" y="392"/>
                  </a:cubicBezTo>
                  <a:cubicBezTo>
                    <a:pt x="1450" y="391"/>
                    <a:pt x="1453" y="389"/>
                    <a:pt x="1454" y="388"/>
                  </a:cubicBezTo>
                  <a:cubicBezTo>
                    <a:pt x="1455" y="386"/>
                    <a:pt x="1457" y="384"/>
                    <a:pt x="1458" y="383"/>
                  </a:cubicBezTo>
                  <a:cubicBezTo>
                    <a:pt x="1460" y="381"/>
                    <a:pt x="1462" y="379"/>
                    <a:pt x="1463" y="377"/>
                  </a:cubicBezTo>
                  <a:cubicBezTo>
                    <a:pt x="1464" y="376"/>
                    <a:pt x="1466" y="375"/>
                    <a:pt x="1468" y="375"/>
                  </a:cubicBezTo>
                  <a:cubicBezTo>
                    <a:pt x="1470" y="375"/>
                    <a:pt x="1471" y="375"/>
                    <a:pt x="1470" y="375"/>
                  </a:cubicBezTo>
                  <a:cubicBezTo>
                    <a:pt x="1470" y="374"/>
                    <a:pt x="1470" y="373"/>
                    <a:pt x="1471" y="373"/>
                  </a:cubicBezTo>
                  <a:cubicBezTo>
                    <a:pt x="1472" y="373"/>
                    <a:pt x="1472" y="372"/>
                    <a:pt x="1472" y="372"/>
                  </a:cubicBezTo>
                  <a:cubicBezTo>
                    <a:pt x="1472" y="372"/>
                    <a:pt x="1472" y="371"/>
                    <a:pt x="1471" y="371"/>
                  </a:cubicBezTo>
                  <a:cubicBezTo>
                    <a:pt x="1471" y="364"/>
                    <a:pt x="1471" y="364"/>
                    <a:pt x="1471" y="364"/>
                  </a:cubicBezTo>
                  <a:cubicBezTo>
                    <a:pt x="1467" y="362"/>
                    <a:pt x="1467" y="362"/>
                    <a:pt x="1467" y="362"/>
                  </a:cubicBezTo>
                  <a:cubicBezTo>
                    <a:pt x="1464" y="361"/>
                    <a:pt x="1463" y="360"/>
                    <a:pt x="1463" y="359"/>
                  </a:cubicBezTo>
                  <a:cubicBezTo>
                    <a:pt x="1464" y="359"/>
                    <a:pt x="1453" y="359"/>
                    <a:pt x="1449" y="359"/>
                  </a:cubicBezTo>
                  <a:cubicBezTo>
                    <a:pt x="1447" y="360"/>
                    <a:pt x="1446" y="360"/>
                    <a:pt x="1446" y="359"/>
                  </a:cubicBezTo>
                  <a:cubicBezTo>
                    <a:pt x="1445" y="358"/>
                    <a:pt x="1439" y="359"/>
                    <a:pt x="1439" y="360"/>
                  </a:cubicBezTo>
                  <a:cubicBezTo>
                    <a:pt x="1439" y="362"/>
                    <a:pt x="1437" y="364"/>
                    <a:pt x="1436" y="364"/>
                  </a:cubicBezTo>
                  <a:cubicBezTo>
                    <a:pt x="1435" y="364"/>
                    <a:pt x="1435" y="364"/>
                    <a:pt x="1435" y="365"/>
                  </a:cubicBezTo>
                  <a:cubicBezTo>
                    <a:pt x="1435" y="366"/>
                    <a:pt x="1434" y="366"/>
                    <a:pt x="1433" y="366"/>
                  </a:cubicBezTo>
                  <a:cubicBezTo>
                    <a:pt x="1431" y="366"/>
                    <a:pt x="1431" y="366"/>
                    <a:pt x="1431" y="367"/>
                  </a:cubicBezTo>
                  <a:cubicBezTo>
                    <a:pt x="1431" y="367"/>
                    <a:pt x="1431" y="368"/>
                    <a:pt x="1431" y="368"/>
                  </a:cubicBezTo>
                  <a:cubicBezTo>
                    <a:pt x="1431" y="368"/>
                    <a:pt x="1430" y="369"/>
                    <a:pt x="1431" y="369"/>
                  </a:cubicBezTo>
                  <a:cubicBezTo>
                    <a:pt x="1431" y="371"/>
                    <a:pt x="1430" y="372"/>
                    <a:pt x="1429" y="373"/>
                  </a:cubicBezTo>
                  <a:cubicBezTo>
                    <a:pt x="1426" y="375"/>
                    <a:pt x="1426" y="375"/>
                    <a:pt x="1426" y="375"/>
                  </a:cubicBezTo>
                  <a:cubicBezTo>
                    <a:pt x="1428" y="379"/>
                    <a:pt x="1428" y="379"/>
                    <a:pt x="1428" y="379"/>
                  </a:cubicBezTo>
                  <a:cubicBezTo>
                    <a:pt x="1430" y="383"/>
                    <a:pt x="1430" y="383"/>
                    <a:pt x="1426" y="385"/>
                  </a:cubicBezTo>
                  <a:cubicBezTo>
                    <a:pt x="1425" y="386"/>
                    <a:pt x="1423" y="388"/>
                    <a:pt x="1422" y="390"/>
                  </a:cubicBezTo>
                  <a:cubicBezTo>
                    <a:pt x="1421" y="391"/>
                    <a:pt x="1420" y="393"/>
                    <a:pt x="1419" y="393"/>
                  </a:cubicBezTo>
                  <a:cubicBezTo>
                    <a:pt x="1418" y="393"/>
                    <a:pt x="1416" y="394"/>
                    <a:pt x="1415" y="395"/>
                  </a:cubicBezTo>
                  <a:cubicBezTo>
                    <a:pt x="1415" y="396"/>
                    <a:pt x="1413" y="396"/>
                    <a:pt x="1413" y="396"/>
                  </a:cubicBezTo>
                  <a:cubicBezTo>
                    <a:pt x="1412" y="396"/>
                    <a:pt x="1410" y="397"/>
                    <a:pt x="1410" y="398"/>
                  </a:cubicBezTo>
                  <a:cubicBezTo>
                    <a:pt x="1409" y="399"/>
                    <a:pt x="1407" y="399"/>
                    <a:pt x="1407" y="399"/>
                  </a:cubicBezTo>
                  <a:cubicBezTo>
                    <a:pt x="1407" y="399"/>
                    <a:pt x="1406" y="399"/>
                    <a:pt x="1406" y="399"/>
                  </a:cubicBezTo>
                  <a:cubicBezTo>
                    <a:pt x="1406" y="400"/>
                    <a:pt x="1406" y="400"/>
                    <a:pt x="1405" y="399"/>
                  </a:cubicBezTo>
                  <a:cubicBezTo>
                    <a:pt x="1405" y="399"/>
                    <a:pt x="1404" y="400"/>
                    <a:pt x="1402" y="401"/>
                  </a:cubicBezTo>
                  <a:cubicBezTo>
                    <a:pt x="1402" y="402"/>
                    <a:pt x="1400" y="403"/>
                    <a:pt x="1400" y="403"/>
                  </a:cubicBezTo>
                  <a:cubicBezTo>
                    <a:pt x="1399" y="403"/>
                    <a:pt x="1394" y="405"/>
                    <a:pt x="1394" y="406"/>
                  </a:cubicBezTo>
                  <a:cubicBezTo>
                    <a:pt x="1394" y="407"/>
                    <a:pt x="1394" y="407"/>
                    <a:pt x="1393" y="407"/>
                  </a:cubicBezTo>
                  <a:cubicBezTo>
                    <a:pt x="1392" y="407"/>
                    <a:pt x="1392" y="407"/>
                    <a:pt x="1393" y="407"/>
                  </a:cubicBezTo>
                  <a:cubicBezTo>
                    <a:pt x="1395" y="408"/>
                    <a:pt x="1390" y="412"/>
                    <a:pt x="1388" y="410"/>
                  </a:cubicBezTo>
                  <a:cubicBezTo>
                    <a:pt x="1386" y="410"/>
                    <a:pt x="1386" y="410"/>
                    <a:pt x="1386" y="412"/>
                  </a:cubicBezTo>
                  <a:cubicBezTo>
                    <a:pt x="1387" y="415"/>
                    <a:pt x="1382" y="418"/>
                    <a:pt x="1380" y="417"/>
                  </a:cubicBezTo>
                  <a:cubicBezTo>
                    <a:pt x="1380" y="416"/>
                    <a:pt x="1380" y="416"/>
                    <a:pt x="1379" y="417"/>
                  </a:cubicBezTo>
                  <a:cubicBezTo>
                    <a:pt x="1379" y="418"/>
                    <a:pt x="1379" y="419"/>
                    <a:pt x="1380" y="420"/>
                  </a:cubicBezTo>
                  <a:cubicBezTo>
                    <a:pt x="1381" y="420"/>
                    <a:pt x="1380" y="421"/>
                    <a:pt x="1379" y="424"/>
                  </a:cubicBezTo>
                  <a:cubicBezTo>
                    <a:pt x="1378" y="426"/>
                    <a:pt x="1378" y="428"/>
                    <a:pt x="1378" y="429"/>
                  </a:cubicBezTo>
                  <a:cubicBezTo>
                    <a:pt x="1378" y="430"/>
                    <a:pt x="1378" y="431"/>
                    <a:pt x="1377" y="431"/>
                  </a:cubicBezTo>
                  <a:cubicBezTo>
                    <a:pt x="1373" y="431"/>
                    <a:pt x="1372" y="450"/>
                    <a:pt x="1375" y="450"/>
                  </a:cubicBezTo>
                  <a:cubicBezTo>
                    <a:pt x="1376" y="450"/>
                    <a:pt x="1377" y="451"/>
                    <a:pt x="1378" y="452"/>
                  </a:cubicBezTo>
                  <a:cubicBezTo>
                    <a:pt x="1378" y="452"/>
                    <a:pt x="1378" y="452"/>
                    <a:pt x="1380" y="452"/>
                  </a:cubicBezTo>
                  <a:cubicBezTo>
                    <a:pt x="1380" y="451"/>
                    <a:pt x="1381" y="452"/>
                    <a:pt x="1383" y="453"/>
                  </a:cubicBezTo>
                  <a:cubicBezTo>
                    <a:pt x="1383" y="455"/>
                    <a:pt x="1385" y="455"/>
                    <a:pt x="1386" y="456"/>
                  </a:cubicBezTo>
                  <a:cubicBezTo>
                    <a:pt x="1388" y="458"/>
                    <a:pt x="1388" y="458"/>
                    <a:pt x="1388" y="458"/>
                  </a:cubicBezTo>
                  <a:cubicBezTo>
                    <a:pt x="1388" y="459"/>
                    <a:pt x="1389" y="460"/>
                    <a:pt x="1391" y="462"/>
                  </a:cubicBezTo>
                  <a:cubicBezTo>
                    <a:pt x="1394" y="465"/>
                    <a:pt x="1394" y="467"/>
                    <a:pt x="1388" y="470"/>
                  </a:cubicBezTo>
                  <a:cubicBezTo>
                    <a:pt x="1380" y="475"/>
                    <a:pt x="1376" y="476"/>
                    <a:pt x="1377" y="472"/>
                  </a:cubicBezTo>
                  <a:cubicBezTo>
                    <a:pt x="1377" y="471"/>
                    <a:pt x="1377" y="470"/>
                    <a:pt x="1376" y="470"/>
                  </a:cubicBezTo>
                  <a:cubicBezTo>
                    <a:pt x="1375" y="471"/>
                    <a:pt x="1375" y="471"/>
                    <a:pt x="1375" y="471"/>
                  </a:cubicBezTo>
                  <a:cubicBezTo>
                    <a:pt x="1375" y="471"/>
                    <a:pt x="1372" y="471"/>
                    <a:pt x="1364" y="471"/>
                  </a:cubicBezTo>
                  <a:cubicBezTo>
                    <a:pt x="1362" y="470"/>
                    <a:pt x="1361" y="471"/>
                    <a:pt x="1360" y="471"/>
                  </a:cubicBezTo>
                  <a:cubicBezTo>
                    <a:pt x="1360" y="471"/>
                    <a:pt x="1359" y="471"/>
                    <a:pt x="1357" y="471"/>
                  </a:cubicBezTo>
                  <a:cubicBezTo>
                    <a:pt x="1356" y="471"/>
                    <a:pt x="1357" y="472"/>
                    <a:pt x="1360" y="472"/>
                  </a:cubicBezTo>
                  <a:cubicBezTo>
                    <a:pt x="1364" y="473"/>
                    <a:pt x="1367" y="474"/>
                    <a:pt x="1368" y="474"/>
                  </a:cubicBezTo>
                  <a:cubicBezTo>
                    <a:pt x="1370" y="476"/>
                    <a:pt x="1376" y="477"/>
                    <a:pt x="1380" y="476"/>
                  </a:cubicBezTo>
                  <a:cubicBezTo>
                    <a:pt x="1385" y="474"/>
                    <a:pt x="1387" y="474"/>
                    <a:pt x="1387" y="475"/>
                  </a:cubicBezTo>
                  <a:cubicBezTo>
                    <a:pt x="1387" y="476"/>
                    <a:pt x="1386" y="476"/>
                    <a:pt x="1386" y="477"/>
                  </a:cubicBezTo>
                  <a:cubicBezTo>
                    <a:pt x="1385" y="477"/>
                    <a:pt x="1384" y="477"/>
                    <a:pt x="1383" y="479"/>
                  </a:cubicBezTo>
                  <a:cubicBezTo>
                    <a:pt x="1383" y="479"/>
                    <a:pt x="1382" y="480"/>
                    <a:pt x="1382" y="480"/>
                  </a:cubicBezTo>
                  <a:cubicBezTo>
                    <a:pt x="1380" y="480"/>
                    <a:pt x="1373" y="483"/>
                    <a:pt x="1370" y="485"/>
                  </a:cubicBezTo>
                  <a:cubicBezTo>
                    <a:pt x="1367" y="486"/>
                    <a:pt x="1364" y="487"/>
                    <a:pt x="1361" y="487"/>
                  </a:cubicBezTo>
                  <a:cubicBezTo>
                    <a:pt x="1358" y="487"/>
                    <a:pt x="1356" y="488"/>
                    <a:pt x="1358" y="488"/>
                  </a:cubicBezTo>
                  <a:cubicBezTo>
                    <a:pt x="1362" y="488"/>
                    <a:pt x="1364" y="490"/>
                    <a:pt x="1362" y="491"/>
                  </a:cubicBezTo>
                  <a:cubicBezTo>
                    <a:pt x="1360" y="492"/>
                    <a:pt x="1359" y="493"/>
                    <a:pt x="1359" y="495"/>
                  </a:cubicBezTo>
                  <a:cubicBezTo>
                    <a:pt x="1359" y="498"/>
                    <a:pt x="1359" y="501"/>
                    <a:pt x="1357" y="502"/>
                  </a:cubicBezTo>
                  <a:cubicBezTo>
                    <a:pt x="1356" y="503"/>
                    <a:pt x="1356" y="504"/>
                    <a:pt x="1356" y="507"/>
                  </a:cubicBezTo>
                  <a:cubicBezTo>
                    <a:pt x="1356" y="510"/>
                    <a:pt x="1356" y="511"/>
                    <a:pt x="1355" y="513"/>
                  </a:cubicBezTo>
                  <a:cubicBezTo>
                    <a:pt x="1354" y="514"/>
                    <a:pt x="1354" y="516"/>
                    <a:pt x="1354" y="517"/>
                  </a:cubicBezTo>
                  <a:cubicBezTo>
                    <a:pt x="1354" y="519"/>
                    <a:pt x="1348" y="530"/>
                    <a:pt x="1343" y="536"/>
                  </a:cubicBezTo>
                  <a:cubicBezTo>
                    <a:pt x="1343" y="536"/>
                    <a:pt x="1340" y="536"/>
                    <a:pt x="1335" y="536"/>
                  </a:cubicBezTo>
                  <a:cubicBezTo>
                    <a:pt x="1327" y="536"/>
                    <a:pt x="1326" y="536"/>
                    <a:pt x="1326" y="536"/>
                  </a:cubicBezTo>
                  <a:cubicBezTo>
                    <a:pt x="1326" y="537"/>
                    <a:pt x="1325" y="538"/>
                    <a:pt x="1324" y="538"/>
                  </a:cubicBezTo>
                  <a:cubicBezTo>
                    <a:pt x="1320" y="538"/>
                    <a:pt x="1316" y="542"/>
                    <a:pt x="1318" y="546"/>
                  </a:cubicBezTo>
                  <a:cubicBezTo>
                    <a:pt x="1319" y="549"/>
                    <a:pt x="1316" y="551"/>
                    <a:pt x="1313" y="550"/>
                  </a:cubicBezTo>
                  <a:cubicBezTo>
                    <a:pt x="1311" y="549"/>
                    <a:pt x="1309" y="549"/>
                    <a:pt x="1307" y="550"/>
                  </a:cubicBezTo>
                  <a:cubicBezTo>
                    <a:pt x="1303" y="551"/>
                    <a:pt x="1297" y="550"/>
                    <a:pt x="1297" y="549"/>
                  </a:cubicBezTo>
                  <a:cubicBezTo>
                    <a:pt x="1300" y="544"/>
                    <a:pt x="1300" y="542"/>
                    <a:pt x="1298" y="538"/>
                  </a:cubicBezTo>
                  <a:cubicBezTo>
                    <a:pt x="1295" y="533"/>
                    <a:pt x="1295" y="530"/>
                    <a:pt x="1296" y="531"/>
                  </a:cubicBezTo>
                  <a:cubicBezTo>
                    <a:pt x="1297" y="533"/>
                    <a:pt x="1300" y="532"/>
                    <a:pt x="1299" y="530"/>
                  </a:cubicBezTo>
                  <a:cubicBezTo>
                    <a:pt x="1297" y="528"/>
                    <a:pt x="1298" y="527"/>
                    <a:pt x="1300" y="527"/>
                  </a:cubicBezTo>
                  <a:cubicBezTo>
                    <a:pt x="1302" y="528"/>
                    <a:pt x="1303" y="525"/>
                    <a:pt x="1301" y="525"/>
                  </a:cubicBezTo>
                  <a:cubicBezTo>
                    <a:pt x="1299" y="522"/>
                    <a:pt x="1295" y="515"/>
                    <a:pt x="1295" y="511"/>
                  </a:cubicBezTo>
                  <a:cubicBezTo>
                    <a:pt x="1295" y="509"/>
                    <a:pt x="1294" y="508"/>
                    <a:pt x="1294" y="508"/>
                  </a:cubicBezTo>
                  <a:cubicBezTo>
                    <a:pt x="1293" y="508"/>
                    <a:pt x="1293" y="506"/>
                    <a:pt x="1293" y="506"/>
                  </a:cubicBezTo>
                  <a:cubicBezTo>
                    <a:pt x="1293" y="504"/>
                    <a:pt x="1293" y="503"/>
                    <a:pt x="1292" y="503"/>
                  </a:cubicBezTo>
                  <a:cubicBezTo>
                    <a:pt x="1292" y="503"/>
                    <a:pt x="1292" y="501"/>
                    <a:pt x="1292" y="500"/>
                  </a:cubicBezTo>
                  <a:cubicBezTo>
                    <a:pt x="1292" y="498"/>
                    <a:pt x="1291" y="497"/>
                    <a:pt x="1290" y="496"/>
                  </a:cubicBezTo>
                  <a:cubicBezTo>
                    <a:pt x="1289" y="495"/>
                    <a:pt x="1289" y="495"/>
                    <a:pt x="1289" y="493"/>
                  </a:cubicBezTo>
                  <a:cubicBezTo>
                    <a:pt x="1290" y="490"/>
                    <a:pt x="1290" y="490"/>
                    <a:pt x="1289" y="490"/>
                  </a:cubicBezTo>
                  <a:cubicBezTo>
                    <a:pt x="1288" y="490"/>
                    <a:pt x="1288" y="489"/>
                    <a:pt x="1288" y="488"/>
                  </a:cubicBezTo>
                  <a:cubicBezTo>
                    <a:pt x="1289" y="488"/>
                    <a:pt x="1289" y="485"/>
                    <a:pt x="1289" y="482"/>
                  </a:cubicBezTo>
                  <a:cubicBezTo>
                    <a:pt x="1289" y="479"/>
                    <a:pt x="1290" y="477"/>
                    <a:pt x="1291" y="476"/>
                  </a:cubicBezTo>
                  <a:cubicBezTo>
                    <a:pt x="1292" y="474"/>
                    <a:pt x="1292" y="474"/>
                    <a:pt x="1289" y="474"/>
                  </a:cubicBezTo>
                  <a:cubicBezTo>
                    <a:pt x="1287" y="474"/>
                    <a:pt x="1285" y="470"/>
                    <a:pt x="1286" y="467"/>
                  </a:cubicBezTo>
                  <a:cubicBezTo>
                    <a:pt x="1286" y="466"/>
                    <a:pt x="1286" y="466"/>
                    <a:pt x="1285" y="466"/>
                  </a:cubicBezTo>
                  <a:cubicBezTo>
                    <a:pt x="1284" y="466"/>
                    <a:pt x="1284" y="466"/>
                    <a:pt x="1283" y="466"/>
                  </a:cubicBezTo>
                  <a:cubicBezTo>
                    <a:pt x="1283" y="468"/>
                    <a:pt x="1283" y="468"/>
                    <a:pt x="1283" y="468"/>
                  </a:cubicBezTo>
                  <a:cubicBezTo>
                    <a:pt x="1283" y="473"/>
                    <a:pt x="1275" y="478"/>
                    <a:pt x="1272" y="475"/>
                  </a:cubicBezTo>
                  <a:cubicBezTo>
                    <a:pt x="1271" y="474"/>
                    <a:pt x="1271" y="474"/>
                    <a:pt x="1271" y="474"/>
                  </a:cubicBezTo>
                  <a:cubicBezTo>
                    <a:pt x="1271" y="475"/>
                    <a:pt x="1271" y="476"/>
                    <a:pt x="1269" y="477"/>
                  </a:cubicBezTo>
                  <a:cubicBezTo>
                    <a:pt x="1266" y="479"/>
                    <a:pt x="1266" y="479"/>
                    <a:pt x="1266" y="479"/>
                  </a:cubicBezTo>
                  <a:cubicBezTo>
                    <a:pt x="1266" y="479"/>
                    <a:pt x="1265" y="480"/>
                    <a:pt x="1263" y="482"/>
                  </a:cubicBezTo>
                  <a:cubicBezTo>
                    <a:pt x="1261" y="482"/>
                    <a:pt x="1258" y="485"/>
                    <a:pt x="1257" y="485"/>
                  </a:cubicBezTo>
                  <a:cubicBezTo>
                    <a:pt x="1249" y="490"/>
                    <a:pt x="1241" y="493"/>
                    <a:pt x="1235" y="491"/>
                  </a:cubicBezTo>
                  <a:cubicBezTo>
                    <a:pt x="1232" y="491"/>
                    <a:pt x="1230" y="490"/>
                    <a:pt x="1230" y="490"/>
                  </a:cubicBezTo>
                  <a:cubicBezTo>
                    <a:pt x="1230" y="489"/>
                    <a:pt x="1230" y="489"/>
                    <a:pt x="1228" y="490"/>
                  </a:cubicBezTo>
                  <a:cubicBezTo>
                    <a:pt x="1228" y="490"/>
                    <a:pt x="1228" y="490"/>
                    <a:pt x="1227" y="490"/>
                  </a:cubicBezTo>
                  <a:cubicBezTo>
                    <a:pt x="1226" y="489"/>
                    <a:pt x="1226" y="489"/>
                    <a:pt x="1227" y="488"/>
                  </a:cubicBezTo>
                  <a:cubicBezTo>
                    <a:pt x="1228" y="487"/>
                    <a:pt x="1228" y="486"/>
                    <a:pt x="1225" y="486"/>
                  </a:cubicBezTo>
                  <a:cubicBezTo>
                    <a:pt x="1224" y="486"/>
                    <a:pt x="1217" y="479"/>
                    <a:pt x="1217" y="478"/>
                  </a:cubicBezTo>
                  <a:cubicBezTo>
                    <a:pt x="1217" y="473"/>
                    <a:pt x="1220" y="470"/>
                    <a:pt x="1222" y="472"/>
                  </a:cubicBezTo>
                  <a:cubicBezTo>
                    <a:pt x="1225" y="474"/>
                    <a:pt x="1225" y="474"/>
                    <a:pt x="1226" y="473"/>
                  </a:cubicBezTo>
                  <a:cubicBezTo>
                    <a:pt x="1228" y="472"/>
                    <a:pt x="1228" y="472"/>
                    <a:pt x="1227" y="472"/>
                  </a:cubicBezTo>
                  <a:cubicBezTo>
                    <a:pt x="1222" y="474"/>
                    <a:pt x="1225" y="466"/>
                    <a:pt x="1230" y="463"/>
                  </a:cubicBezTo>
                  <a:cubicBezTo>
                    <a:pt x="1233" y="461"/>
                    <a:pt x="1232" y="461"/>
                    <a:pt x="1228" y="463"/>
                  </a:cubicBezTo>
                  <a:cubicBezTo>
                    <a:pt x="1227" y="464"/>
                    <a:pt x="1225" y="465"/>
                    <a:pt x="1225" y="465"/>
                  </a:cubicBezTo>
                  <a:cubicBezTo>
                    <a:pt x="1224" y="465"/>
                    <a:pt x="1222" y="466"/>
                    <a:pt x="1221" y="466"/>
                  </a:cubicBezTo>
                  <a:cubicBezTo>
                    <a:pt x="1216" y="469"/>
                    <a:pt x="1214" y="468"/>
                    <a:pt x="1217" y="463"/>
                  </a:cubicBezTo>
                  <a:cubicBezTo>
                    <a:pt x="1220" y="459"/>
                    <a:pt x="1220" y="458"/>
                    <a:pt x="1225" y="458"/>
                  </a:cubicBezTo>
                  <a:cubicBezTo>
                    <a:pt x="1226" y="458"/>
                    <a:pt x="1229" y="458"/>
                    <a:pt x="1230" y="457"/>
                  </a:cubicBezTo>
                  <a:cubicBezTo>
                    <a:pt x="1233" y="456"/>
                    <a:pt x="1233" y="456"/>
                    <a:pt x="1233" y="456"/>
                  </a:cubicBezTo>
                  <a:cubicBezTo>
                    <a:pt x="1230" y="456"/>
                    <a:pt x="1230" y="456"/>
                    <a:pt x="1230" y="456"/>
                  </a:cubicBezTo>
                  <a:cubicBezTo>
                    <a:pt x="1226" y="456"/>
                    <a:pt x="1227" y="455"/>
                    <a:pt x="1230" y="452"/>
                  </a:cubicBezTo>
                  <a:cubicBezTo>
                    <a:pt x="1233" y="451"/>
                    <a:pt x="1234" y="450"/>
                    <a:pt x="1234" y="450"/>
                  </a:cubicBezTo>
                  <a:cubicBezTo>
                    <a:pt x="1234" y="449"/>
                    <a:pt x="1238" y="446"/>
                    <a:pt x="1240" y="446"/>
                  </a:cubicBezTo>
                  <a:cubicBezTo>
                    <a:pt x="1241" y="446"/>
                    <a:pt x="1241" y="447"/>
                    <a:pt x="1241" y="447"/>
                  </a:cubicBezTo>
                  <a:cubicBezTo>
                    <a:pt x="1240" y="450"/>
                    <a:pt x="1240" y="450"/>
                    <a:pt x="1240" y="450"/>
                  </a:cubicBezTo>
                  <a:cubicBezTo>
                    <a:pt x="1241" y="447"/>
                    <a:pt x="1241" y="447"/>
                    <a:pt x="1241" y="447"/>
                  </a:cubicBezTo>
                  <a:cubicBezTo>
                    <a:pt x="1242" y="447"/>
                    <a:pt x="1244" y="446"/>
                    <a:pt x="1245" y="445"/>
                  </a:cubicBezTo>
                  <a:cubicBezTo>
                    <a:pt x="1246" y="444"/>
                    <a:pt x="1246" y="444"/>
                    <a:pt x="1243" y="445"/>
                  </a:cubicBezTo>
                  <a:cubicBezTo>
                    <a:pt x="1238" y="445"/>
                    <a:pt x="1232" y="448"/>
                    <a:pt x="1231" y="450"/>
                  </a:cubicBezTo>
                  <a:cubicBezTo>
                    <a:pt x="1229" y="452"/>
                    <a:pt x="1229" y="452"/>
                    <a:pt x="1229" y="452"/>
                  </a:cubicBezTo>
                  <a:cubicBezTo>
                    <a:pt x="1228" y="452"/>
                    <a:pt x="1225" y="455"/>
                    <a:pt x="1223" y="456"/>
                  </a:cubicBezTo>
                  <a:cubicBezTo>
                    <a:pt x="1221" y="457"/>
                    <a:pt x="1219" y="458"/>
                    <a:pt x="1219" y="458"/>
                  </a:cubicBezTo>
                  <a:cubicBezTo>
                    <a:pt x="1218" y="458"/>
                    <a:pt x="1220" y="454"/>
                    <a:pt x="1221" y="453"/>
                  </a:cubicBezTo>
                  <a:cubicBezTo>
                    <a:pt x="1221" y="452"/>
                    <a:pt x="1222" y="452"/>
                    <a:pt x="1222" y="451"/>
                  </a:cubicBezTo>
                  <a:cubicBezTo>
                    <a:pt x="1222" y="450"/>
                    <a:pt x="1222" y="450"/>
                    <a:pt x="1225" y="450"/>
                  </a:cubicBezTo>
                  <a:cubicBezTo>
                    <a:pt x="1227" y="450"/>
                    <a:pt x="1228" y="450"/>
                    <a:pt x="1227" y="450"/>
                  </a:cubicBezTo>
                  <a:cubicBezTo>
                    <a:pt x="1223" y="449"/>
                    <a:pt x="1222" y="444"/>
                    <a:pt x="1226" y="442"/>
                  </a:cubicBezTo>
                  <a:cubicBezTo>
                    <a:pt x="1228" y="442"/>
                    <a:pt x="1228" y="442"/>
                    <a:pt x="1227" y="442"/>
                  </a:cubicBezTo>
                  <a:cubicBezTo>
                    <a:pt x="1225" y="441"/>
                    <a:pt x="1225" y="436"/>
                    <a:pt x="1226" y="434"/>
                  </a:cubicBezTo>
                  <a:cubicBezTo>
                    <a:pt x="1228" y="433"/>
                    <a:pt x="1228" y="433"/>
                    <a:pt x="1235" y="433"/>
                  </a:cubicBezTo>
                  <a:cubicBezTo>
                    <a:pt x="1250" y="433"/>
                    <a:pt x="1249" y="433"/>
                    <a:pt x="1250" y="435"/>
                  </a:cubicBezTo>
                  <a:cubicBezTo>
                    <a:pt x="1251" y="436"/>
                    <a:pt x="1251" y="436"/>
                    <a:pt x="1251" y="435"/>
                  </a:cubicBezTo>
                  <a:cubicBezTo>
                    <a:pt x="1251" y="434"/>
                    <a:pt x="1252" y="434"/>
                    <a:pt x="1253" y="434"/>
                  </a:cubicBezTo>
                  <a:cubicBezTo>
                    <a:pt x="1256" y="434"/>
                    <a:pt x="1257" y="433"/>
                    <a:pt x="1256" y="431"/>
                  </a:cubicBezTo>
                  <a:cubicBezTo>
                    <a:pt x="1255" y="431"/>
                    <a:pt x="1255" y="431"/>
                    <a:pt x="1255" y="432"/>
                  </a:cubicBezTo>
                  <a:cubicBezTo>
                    <a:pt x="1254" y="433"/>
                    <a:pt x="1251" y="433"/>
                    <a:pt x="1249" y="432"/>
                  </a:cubicBezTo>
                  <a:cubicBezTo>
                    <a:pt x="1247" y="431"/>
                    <a:pt x="1246" y="431"/>
                    <a:pt x="1246" y="432"/>
                  </a:cubicBezTo>
                  <a:cubicBezTo>
                    <a:pt x="1244" y="432"/>
                    <a:pt x="1244" y="433"/>
                    <a:pt x="1241" y="432"/>
                  </a:cubicBezTo>
                  <a:cubicBezTo>
                    <a:pt x="1240" y="431"/>
                    <a:pt x="1237" y="431"/>
                    <a:pt x="1236" y="431"/>
                  </a:cubicBezTo>
                  <a:cubicBezTo>
                    <a:pt x="1231" y="432"/>
                    <a:pt x="1229" y="431"/>
                    <a:pt x="1229" y="428"/>
                  </a:cubicBezTo>
                  <a:cubicBezTo>
                    <a:pt x="1229" y="426"/>
                    <a:pt x="1231" y="425"/>
                    <a:pt x="1233" y="426"/>
                  </a:cubicBezTo>
                  <a:cubicBezTo>
                    <a:pt x="1233" y="426"/>
                    <a:pt x="1233" y="425"/>
                    <a:pt x="1233" y="423"/>
                  </a:cubicBezTo>
                  <a:cubicBezTo>
                    <a:pt x="1228" y="418"/>
                    <a:pt x="1233" y="416"/>
                    <a:pt x="1243" y="419"/>
                  </a:cubicBezTo>
                  <a:cubicBezTo>
                    <a:pt x="1244" y="420"/>
                    <a:pt x="1246" y="420"/>
                    <a:pt x="1248" y="420"/>
                  </a:cubicBezTo>
                  <a:cubicBezTo>
                    <a:pt x="1250" y="420"/>
                    <a:pt x="1250" y="420"/>
                    <a:pt x="1249" y="420"/>
                  </a:cubicBezTo>
                  <a:cubicBezTo>
                    <a:pt x="1248" y="420"/>
                    <a:pt x="1245" y="419"/>
                    <a:pt x="1243" y="418"/>
                  </a:cubicBezTo>
                  <a:cubicBezTo>
                    <a:pt x="1241" y="418"/>
                    <a:pt x="1238" y="417"/>
                    <a:pt x="1237" y="417"/>
                  </a:cubicBezTo>
                  <a:cubicBezTo>
                    <a:pt x="1236" y="417"/>
                    <a:pt x="1236" y="416"/>
                    <a:pt x="1236" y="416"/>
                  </a:cubicBezTo>
                  <a:cubicBezTo>
                    <a:pt x="1236" y="414"/>
                    <a:pt x="1236" y="412"/>
                    <a:pt x="1238" y="412"/>
                  </a:cubicBezTo>
                  <a:cubicBezTo>
                    <a:pt x="1239" y="412"/>
                    <a:pt x="1241" y="412"/>
                    <a:pt x="1242" y="411"/>
                  </a:cubicBezTo>
                  <a:cubicBezTo>
                    <a:pt x="1245" y="409"/>
                    <a:pt x="1247" y="408"/>
                    <a:pt x="1249" y="410"/>
                  </a:cubicBezTo>
                  <a:cubicBezTo>
                    <a:pt x="1249" y="410"/>
                    <a:pt x="1250" y="410"/>
                    <a:pt x="1252" y="410"/>
                  </a:cubicBezTo>
                  <a:cubicBezTo>
                    <a:pt x="1255" y="409"/>
                    <a:pt x="1255" y="409"/>
                    <a:pt x="1253" y="409"/>
                  </a:cubicBezTo>
                  <a:cubicBezTo>
                    <a:pt x="1249" y="409"/>
                    <a:pt x="1249" y="409"/>
                    <a:pt x="1252" y="407"/>
                  </a:cubicBezTo>
                  <a:cubicBezTo>
                    <a:pt x="1254" y="405"/>
                    <a:pt x="1259" y="405"/>
                    <a:pt x="1264" y="407"/>
                  </a:cubicBezTo>
                  <a:cubicBezTo>
                    <a:pt x="1266" y="407"/>
                    <a:pt x="1266" y="407"/>
                    <a:pt x="1267" y="407"/>
                  </a:cubicBezTo>
                  <a:cubicBezTo>
                    <a:pt x="1268" y="405"/>
                    <a:pt x="1265" y="404"/>
                    <a:pt x="1261" y="404"/>
                  </a:cubicBezTo>
                  <a:cubicBezTo>
                    <a:pt x="1258" y="404"/>
                    <a:pt x="1258" y="404"/>
                    <a:pt x="1258" y="404"/>
                  </a:cubicBezTo>
                  <a:cubicBezTo>
                    <a:pt x="1260" y="402"/>
                    <a:pt x="1260" y="402"/>
                    <a:pt x="1260" y="402"/>
                  </a:cubicBezTo>
                  <a:cubicBezTo>
                    <a:pt x="1265" y="398"/>
                    <a:pt x="1274" y="397"/>
                    <a:pt x="1278" y="401"/>
                  </a:cubicBezTo>
                  <a:cubicBezTo>
                    <a:pt x="1280" y="403"/>
                    <a:pt x="1280" y="402"/>
                    <a:pt x="1278" y="400"/>
                  </a:cubicBezTo>
                  <a:cubicBezTo>
                    <a:pt x="1276" y="398"/>
                    <a:pt x="1278" y="396"/>
                    <a:pt x="1281" y="396"/>
                  </a:cubicBezTo>
                  <a:cubicBezTo>
                    <a:pt x="1284" y="395"/>
                    <a:pt x="1285" y="393"/>
                    <a:pt x="1283" y="393"/>
                  </a:cubicBezTo>
                  <a:cubicBezTo>
                    <a:pt x="1281" y="393"/>
                    <a:pt x="1281" y="391"/>
                    <a:pt x="1284" y="391"/>
                  </a:cubicBezTo>
                  <a:cubicBezTo>
                    <a:pt x="1287" y="389"/>
                    <a:pt x="1291" y="390"/>
                    <a:pt x="1289" y="393"/>
                  </a:cubicBezTo>
                  <a:cubicBezTo>
                    <a:pt x="1289" y="393"/>
                    <a:pt x="1289" y="393"/>
                    <a:pt x="1291" y="393"/>
                  </a:cubicBezTo>
                  <a:cubicBezTo>
                    <a:pt x="1294" y="391"/>
                    <a:pt x="1297" y="391"/>
                    <a:pt x="1298" y="393"/>
                  </a:cubicBezTo>
                  <a:cubicBezTo>
                    <a:pt x="1299" y="395"/>
                    <a:pt x="1308" y="396"/>
                    <a:pt x="1308" y="393"/>
                  </a:cubicBezTo>
                  <a:cubicBezTo>
                    <a:pt x="1307" y="393"/>
                    <a:pt x="1308" y="392"/>
                    <a:pt x="1312" y="391"/>
                  </a:cubicBezTo>
                  <a:cubicBezTo>
                    <a:pt x="1314" y="390"/>
                    <a:pt x="1315" y="389"/>
                    <a:pt x="1315" y="388"/>
                  </a:cubicBezTo>
                  <a:cubicBezTo>
                    <a:pt x="1315" y="388"/>
                    <a:pt x="1316" y="387"/>
                    <a:pt x="1316" y="386"/>
                  </a:cubicBezTo>
                  <a:cubicBezTo>
                    <a:pt x="1319" y="385"/>
                    <a:pt x="1319" y="385"/>
                    <a:pt x="1319" y="385"/>
                  </a:cubicBezTo>
                  <a:cubicBezTo>
                    <a:pt x="1316" y="385"/>
                    <a:pt x="1316" y="385"/>
                    <a:pt x="1316" y="385"/>
                  </a:cubicBezTo>
                  <a:cubicBezTo>
                    <a:pt x="1314" y="385"/>
                    <a:pt x="1312" y="387"/>
                    <a:pt x="1313" y="388"/>
                  </a:cubicBezTo>
                  <a:cubicBezTo>
                    <a:pt x="1313" y="389"/>
                    <a:pt x="1306" y="392"/>
                    <a:pt x="1302" y="393"/>
                  </a:cubicBezTo>
                  <a:cubicBezTo>
                    <a:pt x="1299" y="393"/>
                    <a:pt x="1299" y="393"/>
                    <a:pt x="1298" y="392"/>
                  </a:cubicBezTo>
                  <a:cubicBezTo>
                    <a:pt x="1298" y="391"/>
                    <a:pt x="1297" y="390"/>
                    <a:pt x="1297" y="390"/>
                  </a:cubicBezTo>
                  <a:cubicBezTo>
                    <a:pt x="1295" y="390"/>
                    <a:pt x="1296" y="388"/>
                    <a:pt x="1298" y="387"/>
                  </a:cubicBezTo>
                  <a:cubicBezTo>
                    <a:pt x="1299" y="386"/>
                    <a:pt x="1301" y="385"/>
                    <a:pt x="1303" y="384"/>
                  </a:cubicBezTo>
                  <a:cubicBezTo>
                    <a:pt x="1303" y="383"/>
                    <a:pt x="1305" y="382"/>
                    <a:pt x="1307" y="380"/>
                  </a:cubicBezTo>
                  <a:cubicBezTo>
                    <a:pt x="1310" y="378"/>
                    <a:pt x="1319" y="374"/>
                    <a:pt x="1319" y="374"/>
                  </a:cubicBezTo>
                  <a:cubicBezTo>
                    <a:pt x="1320" y="374"/>
                    <a:pt x="1321" y="373"/>
                    <a:pt x="1322" y="373"/>
                  </a:cubicBezTo>
                  <a:cubicBezTo>
                    <a:pt x="1323" y="372"/>
                    <a:pt x="1323" y="372"/>
                    <a:pt x="1321" y="372"/>
                  </a:cubicBezTo>
                  <a:cubicBezTo>
                    <a:pt x="1320" y="372"/>
                    <a:pt x="1320" y="372"/>
                    <a:pt x="1321" y="371"/>
                  </a:cubicBezTo>
                  <a:cubicBezTo>
                    <a:pt x="1322" y="369"/>
                    <a:pt x="1331" y="365"/>
                    <a:pt x="1332" y="367"/>
                  </a:cubicBezTo>
                  <a:cubicBezTo>
                    <a:pt x="1333" y="368"/>
                    <a:pt x="1335" y="367"/>
                    <a:pt x="1337" y="366"/>
                  </a:cubicBezTo>
                  <a:cubicBezTo>
                    <a:pt x="1338" y="364"/>
                    <a:pt x="1338" y="364"/>
                    <a:pt x="1337" y="365"/>
                  </a:cubicBezTo>
                  <a:cubicBezTo>
                    <a:pt x="1331" y="368"/>
                    <a:pt x="1330" y="364"/>
                    <a:pt x="1336" y="358"/>
                  </a:cubicBezTo>
                  <a:cubicBezTo>
                    <a:pt x="1340" y="355"/>
                    <a:pt x="1340" y="353"/>
                    <a:pt x="1339" y="354"/>
                  </a:cubicBezTo>
                  <a:cubicBezTo>
                    <a:pt x="1338" y="354"/>
                    <a:pt x="1338" y="354"/>
                    <a:pt x="1338" y="353"/>
                  </a:cubicBezTo>
                  <a:cubicBezTo>
                    <a:pt x="1338" y="352"/>
                    <a:pt x="1341" y="351"/>
                    <a:pt x="1341" y="353"/>
                  </a:cubicBezTo>
                  <a:cubicBezTo>
                    <a:pt x="1341" y="353"/>
                    <a:pt x="1342" y="353"/>
                    <a:pt x="1343" y="353"/>
                  </a:cubicBezTo>
                  <a:cubicBezTo>
                    <a:pt x="1343" y="353"/>
                    <a:pt x="1343" y="353"/>
                    <a:pt x="1343" y="351"/>
                  </a:cubicBezTo>
                  <a:cubicBezTo>
                    <a:pt x="1342" y="351"/>
                    <a:pt x="1343" y="351"/>
                    <a:pt x="1346" y="351"/>
                  </a:cubicBezTo>
                  <a:cubicBezTo>
                    <a:pt x="1348" y="350"/>
                    <a:pt x="1351" y="349"/>
                    <a:pt x="1353" y="349"/>
                  </a:cubicBezTo>
                  <a:cubicBezTo>
                    <a:pt x="1354" y="348"/>
                    <a:pt x="1354" y="348"/>
                    <a:pt x="1351" y="349"/>
                  </a:cubicBezTo>
                  <a:cubicBezTo>
                    <a:pt x="1346" y="349"/>
                    <a:pt x="1346" y="349"/>
                    <a:pt x="1346" y="349"/>
                  </a:cubicBezTo>
                  <a:cubicBezTo>
                    <a:pt x="1346" y="347"/>
                    <a:pt x="1346" y="347"/>
                    <a:pt x="1346" y="347"/>
                  </a:cubicBezTo>
                  <a:cubicBezTo>
                    <a:pt x="1346" y="344"/>
                    <a:pt x="1349" y="342"/>
                    <a:pt x="1353" y="340"/>
                  </a:cubicBezTo>
                  <a:cubicBezTo>
                    <a:pt x="1354" y="340"/>
                    <a:pt x="1356" y="339"/>
                    <a:pt x="1355" y="339"/>
                  </a:cubicBezTo>
                  <a:cubicBezTo>
                    <a:pt x="1354" y="339"/>
                    <a:pt x="1354" y="337"/>
                    <a:pt x="1356" y="337"/>
                  </a:cubicBezTo>
                  <a:cubicBezTo>
                    <a:pt x="1356" y="336"/>
                    <a:pt x="1359" y="335"/>
                    <a:pt x="1359" y="335"/>
                  </a:cubicBezTo>
                  <a:cubicBezTo>
                    <a:pt x="1360" y="335"/>
                    <a:pt x="1364" y="334"/>
                    <a:pt x="1367" y="333"/>
                  </a:cubicBezTo>
                  <a:cubicBezTo>
                    <a:pt x="1372" y="332"/>
                    <a:pt x="1372" y="332"/>
                    <a:pt x="1372" y="332"/>
                  </a:cubicBezTo>
                  <a:cubicBezTo>
                    <a:pt x="1363" y="332"/>
                    <a:pt x="1363" y="332"/>
                    <a:pt x="1363" y="332"/>
                  </a:cubicBezTo>
                  <a:cubicBezTo>
                    <a:pt x="1364" y="330"/>
                    <a:pt x="1364" y="330"/>
                    <a:pt x="1364" y="330"/>
                  </a:cubicBezTo>
                  <a:cubicBezTo>
                    <a:pt x="1368" y="327"/>
                    <a:pt x="1374" y="327"/>
                    <a:pt x="1374" y="329"/>
                  </a:cubicBezTo>
                  <a:cubicBezTo>
                    <a:pt x="1374" y="330"/>
                    <a:pt x="1375" y="330"/>
                    <a:pt x="1375" y="329"/>
                  </a:cubicBezTo>
                  <a:cubicBezTo>
                    <a:pt x="1376" y="329"/>
                    <a:pt x="1376" y="328"/>
                    <a:pt x="1375" y="328"/>
                  </a:cubicBezTo>
                  <a:cubicBezTo>
                    <a:pt x="1373" y="328"/>
                    <a:pt x="1373" y="327"/>
                    <a:pt x="1373" y="326"/>
                  </a:cubicBezTo>
                  <a:cubicBezTo>
                    <a:pt x="1373" y="325"/>
                    <a:pt x="1372" y="324"/>
                    <a:pt x="1372" y="325"/>
                  </a:cubicBezTo>
                  <a:cubicBezTo>
                    <a:pt x="1368" y="327"/>
                    <a:pt x="1367" y="325"/>
                    <a:pt x="1370" y="322"/>
                  </a:cubicBezTo>
                  <a:cubicBezTo>
                    <a:pt x="1372" y="321"/>
                    <a:pt x="1372" y="321"/>
                    <a:pt x="1375" y="321"/>
                  </a:cubicBezTo>
                  <a:cubicBezTo>
                    <a:pt x="1376" y="321"/>
                    <a:pt x="1377" y="321"/>
                    <a:pt x="1376" y="321"/>
                  </a:cubicBezTo>
                  <a:cubicBezTo>
                    <a:pt x="1373" y="320"/>
                    <a:pt x="1375" y="319"/>
                    <a:pt x="1380" y="317"/>
                  </a:cubicBezTo>
                  <a:cubicBezTo>
                    <a:pt x="1382" y="317"/>
                    <a:pt x="1382" y="317"/>
                    <a:pt x="1382" y="318"/>
                  </a:cubicBezTo>
                  <a:cubicBezTo>
                    <a:pt x="1382" y="319"/>
                    <a:pt x="1382" y="321"/>
                    <a:pt x="1383" y="321"/>
                  </a:cubicBezTo>
                  <a:cubicBezTo>
                    <a:pt x="1383" y="322"/>
                    <a:pt x="1383" y="322"/>
                    <a:pt x="1383" y="321"/>
                  </a:cubicBezTo>
                  <a:cubicBezTo>
                    <a:pt x="1383" y="321"/>
                    <a:pt x="1384" y="320"/>
                    <a:pt x="1384" y="320"/>
                  </a:cubicBezTo>
                  <a:cubicBezTo>
                    <a:pt x="1385" y="320"/>
                    <a:pt x="1385" y="320"/>
                    <a:pt x="1384" y="319"/>
                  </a:cubicBezTo>
                  <a:cubicBezTo>
                    <a:pt x="1382" y="316"/>
                    <a:pt x="1385" y="314"/>
                    <a:pt x="1390" y="315"/>
                  </a:cubicBezTo>
                  <a:cubicBezTo>
                    <a:pt x="1392" y="315"/>
                    <a:pt x="1394" y="315"/>
                    <a:pt x="1395" y="314"/>
                  </a:cubicBezTo>
                  <a:cubicBezTo>
                    <a:pt x="1396" y="313"/>
                    <a:pt x="1395" y="313"/>
                    <a:pt x="1391" y="313"/>
                  </a:cubicBezTo>
                  <a:cubicBezTo>
                    <a:pt x="1389" y="313"/>
                    <a:pt x="1387" y="313"/>
                    <a:pt x="1387" y="313"/>
                  </a:cubicBezTo>
                  <a:cubicBezTo>
                    <a:pt x="1387" y="312"/>
                    <a:pt x="1391" y="310"/>
                    <a:pt x="1393" y="310"/>
                  </a:cubicBezTo>
                  <a:cubicBezTo>
                    <a:pt x="1394" y="310"/>
                    <a:pt x="1397" y="308"/>
                    <a:pt x="1398" y="305"/>
                  </a:cubicBezTo>
                  <a:cubicBezTo>
                    <a:pt x="1398" y="305"/>
                    <a:pt x="1400" y="304"/>
                    <a:pt x="1401" y="303"/>
                  </a:cubicBezTo>
                  <a:cubicBezTo>
                    <a:pt x="1403" y="302"/>
                    <a:pt x="1404" y="302"/>
                    <a:pt x="1404" y="301"/>
                  </a:cubicBezTo>
                  <a:cubicBezTo>
                    <a:pt x="1404" y="299"/>
                    <a:pt x="1406" y="297"/>
                    <a:pt x="1407" y="299"/>
                  </a:cubicBezTo>
                  <a:cubicBezTo>
                    <a:pt x="1409" y="300"/>
                    <a:pt x="1411" y="301"/>
                    <a:pt x="1410" y="300"/>
                  </a:cubicBezTo>
                  <a:cubicBezTo>
                    <a:pt x="1409" y="298"/>
                    <a:pt x="1409" y="297"/>
                    <a:pt x="1410" y="297"/>
                  </a:cubicBezTo>
                  <a:cubicBezTo>
                    <a:pt x="1410" y="297"/>
                    <a:pt x="1412" y="297"/>
                    <a:pt x="1413" y="295"/>
                  </a:cubicBezTo>
                  <a:cubicBezTo>
                    <a:pt x="1416" y="292"/>
                    <a:pt x="1419" y="292"/>
                    <a:pt x="1419" y="296"/>
                  </a:cubicBezTo>
                  <a:cubicBezTo>
                    <a:pt x="1418" y="299"/>
                    <a:pt x="1418" y="299"/>
                    <a:pt x="1418" y="299"/>
                  </a:cubicBezTo>
                  <a:cubicBezTo>
                    <a:pt x="1420" y="295"/>
                    <a:pt x="1420" y="295"/>
                    <a:pt x="1420" y="295"/>
                  </a:cubicBezTo>
                  <a:cubicBezTo>
                    <a:pt x="1421" y="292"/>
                    <a:pt x="1423" y="290"/>
                    <a:pt x="1425" y="291"/>
                  </a:cubicBezTo>
                  <a:cubicBezTo>
                    <a:pt x="1426" y="292"/>
                    <a:pt x="1424" y="297"/>
                    <a:pt x="1423" y="298"/>
                  </a:cubicBezTo>
                  <a:cubicBezTo>
                    <a:pt x="1422" y="299"/>
                    <a:pt x="1422" y="300"/>
                    <a:pt x="1422" y="300"/>
                  </a:cubicBezTo>
                  <a:cubicBezTo>
                    <a:pt x="1423" y="299"/>
                    <a:pt x="1423" y="299"/>
                    <a:pt x="1423" y="299"/>
                  </a:cubicBezTo>
                  <a:cubicBezTo>
                    <a:pt x="1423" y="299"/>
                    <a:pt x="1426" y="297"/>
                    <a:pt x="1426" y="297"/>
                  </a:cubicBezTo>
                  <a:cubicBezTo>
                    <a:pt x="1428" y="297"/>
                    <a:pt x="1428" y="297"/>
                    <a:pt x="1427" y="297"/>
                  </a:cubicBezTo>
                  <a:cubicBezTo>
                    <a:pt x="1426" y="294"/>
                    <a:pt x="1426" y="292"/>
                    <a:pt x="1429" y="292"/>
                  </a:cubicBezTo>
                  <a:cubicBezTo>
                    <a:pt x="1430" y="292"/>
                    <a:pt x="1431" y="291"/>
                    <a:pt x="1433" y="291"/>
                  </a:cubicBezTo>
                  <a:cubicBezTo>
                    <a:pt x="1434" y="290"/>
                    <a:pt x="1434" y="290"/>
                    <a:pt x="1437" y="292"/>
                  </a:cubicBezTo>
                  <a:cubicBezTo>
                    <a:pt x="1439" y="293"/>
                    <a:pt x="1439" y="293"/>
                    <a:pt x="1439" y="292"/>
                  </a:cubicBezTo>
                  <a:cubicBezTo>
                    <a:pt x="1439" y="291"/>
                    <a:pt x="1438" y="289"/>
                    <a:pt x="1437" y="289"/>
                  </a:cubicBezTo>
                  <a:cubicBezTo>
                    <a:pt x="1434" y="287"/>
                    <a:pt x="1434" y="286"/>
                    <a:pt x="1439" y="286"/>
                  </a:cubicBezTo>
                  <a:cubicBezTo>
                    <a:pt x="1441" y="286"/>
                    <a:pt x="1443" y="285"/>
                    <a:pt x="1444" y="285"/>
                  </a:cubicBezTo>
                  <a:cubicBezTo>
                    <a:pt x="1446" y="284"/>
                    <a:pt x="1448" y="286"/>
                    <a:pt x="1448" y="287"/>
                  </a:cubicBezTo>
                  <a:cubicBezTo>
                    <a:pt x="1448" y="288"/>
                    <a:pt x="1449" y="289"/>
                    <a:pt x="1450" y="289"/>
                  </a:cubicBezTo>
                  <a:cubicBezTo>
                    <a:pt x="1451" y="291"/>
                    <a:pt x="1451" y="291"/>
                    <a:pt x="1451" y="289"/>
                  </a:cubicBezTo>
                  <a:cubicBezTo>
                    <a:pt x="1451" y="287"/>
                    <a:pt x="1455" y="283"/>
                    <a:pt x="1457" y="283"/>
                  </a:cubicBezTo>
                  <a:cubicBezTo>
                    <a:pt x="1458" y="283"/>
                    <a:pt x="1460" y="279"/>
                    <a:pt x="1460" y="278"/>
                  </a:cubicBezTo>
                  <a:cubicBezTo>
                    <a:pt x="1459" y="276"/>
                    <a:pt x="1463" y="274"/>
                    <a:pt x="1465" y="276"/>
                  </a:cubicBezTo>
                  <a:cubicBezTo>
                    <a:pt x="1466" y="276"/>
                    <a:pt x="1468" y="277"/>
                    <a:pt x="1469" y="276"/>
                  </a:cubicBezTo>
                  <a:cubicBezTo>
                    <a:pt x="1472" y="276"/>
                    <a:pt x="1472" y="278"/>
                    <a:pt x="1469" y="280"/>
                  </a:cubicBezTo>
                  <a:cubicBezTo>
                    <a:pt x="1468" y="281"/>
                    <a:pt x="1466" y="286"/>
                    <a:pt x="1466" y="288"/>
                  </a:cubicBezTo>
                  <a:cubicBezTo>
                    <a:pt x="1466" y="289"/>
                    <a:pt x="1467" y="288"/>
                    <a:pt x="1470" y="285"/>
                  </a:cubicBezTo>
                  <a:cubicBezTo>
                    <a:pt x="1477" y="275"/>
                    <a:pt x="1480" y="273"/>
                    <a:pt x="1480" y="279"/>
                  </a:cubicBezTo>
                  <a:cubicBezTo>
                    <a:pt x="1479" y="282"/>
                    <a:pt x="1480" y="284"/>
                    <a:pt x="1480" y="284"/>
                  </a:cubicBezTo>
                  <a:cubicBezTo>
                    <a:pt x="1481" y="284"/>
                    <a:pt x="1483" y="281"/>
                    <a:pt x="1483" y="280"/>
                  </a:cubicBezTo>
                  <a:cubicBezTo>
                    <a:pt x="1483" y="279"/>
                    <a:pt x="1484" y="278"/>
                    <a:pt x="1485" y="278"/>
                  </a:cubicBezTo>
                  <a:cubicBezTo>
                    <a:pt x="1486" y="276"/>
                    <a:pt x="1486" y="276"/>
                    <a:pt x="1485" y="276"/>
                  </a:cubicBezTo>
                  <a:cubicBezTo>
                    <a:pt x="1485" y="276"/>
                    <a:pt x="1484" y="276"/>
                    <a:pt x="1484" y="276"/>
                  </a:cubicBezTo>
                  <a:cubicBezTo>
                    <a:pt x="1484" y="274"/>
                    <a:pt x="1487" y="273"/>
                    <a:pt x="1488" y="273"/>
                  </a:cubicBezTo>
                  <a:cubicBezTo>
                    <a:pt x="1489" y="273"/>
                    <a:pt x="1490" y="273"/>
                    <a:pt x="1491" y="273"/>
                  </a:cubicBezTo>
                  <a:cubicBezTo>
                    <a:pt x="1494" y="274"/>
                    <a:pt x="1494" y="276"/>
                    <a:pt x="1492" y="278"/>
                  </a:cubicBezTo>
                  <a:cubicBezTo>
                    <a:pt x="1490" y="279"/>
                    <a:pt x="1490" y="279"/>
                    <a:pt x="1491" y="279"/>
                  </a:cubicBezTo>
                  <a:cubicBezTo>
                    <a:pt x="1493" y="279"/>
                    <a:pt x="1493" y="280"/>
                    <a:pt x="1493" y="282"/>
                  </a:cubicBezTo>
                  <a:cubicBezTo>
                    <a:pt x="1493" y="286"/>
                    <a:pt x="1493" y="286"/>
                    <a:pt x="1493" y="286"/>
                  </a:cubicBezTo>
                  <a:cubicBezTo>
                    <a:pt x="1493" y="284"/>
                    <a:pt x="1493" y="284"/>
                    <a:pt x="1493" y="284"/>
                  </a:cubicBezTo>
                  <a:cubicBezTo>
                    <a:pt x="1494" y="282"/>
                    <a:pt x="1495" y="280"/>
                    <a:pt x="1496" y="279"/>
                  </a:cubicBezTo>
                  <a:cubicBezTo>
                    <a:pt x="1496" y="276"/>
                    <a:pt x="1498" y="276"/>
                    <a:pt x="1502" y="278"/>
                  </a:cubicBezTo>
                  <a:cubicBezTo>
                    <a:pt x="1504" y="278"/>
                    <a:pt x="1506" y="279"/>
                    <a:pt x="1507" y="278"/>
                  </a:cubicBezTo>
                  <a:cubicBezTo>
                    <a:pt x="1508" y="278"/>
                    <a:pt x="1509" y="278"/>
                    <a:pt x="1509" y="279"/>
                  </a:cubicBezTo>
                  <a:cubicBezTo>
                    <a:pt x="1509" y="280"/>
                    <a:pt x="1510" y="281"/>
                    <a:pt x="1511" y="281"/>
                  </a:cubicBezTo>
                  <a:cubicBezTo>
                    <a:pt x="1512" y="281"/>
                    <a:pt x="1517" y="284"/>
                    <a:pt x="1517" y="284"/>
                  </a:cubicBezTo>
                  <a:cubicBezTo>
                    <a:pt x="1517" y="286"/>
                    <a:pt x="1510" y="288"/>
                    <a:pt x="1504" y="288"/>
                  </a:cubicBezTo>
                  <a:cubicBezTo>
                    <a:pt x="1498" y="288"/>
                    <a:pt x="1498" y="288"/>
                    <a:pt x="1498" y="288"/>
                  </a:cubicBezTo>
                  <a:cubicBezTo>
                    <a:pt x="1502" y="289"/>
                    <a:pt x="1502" y="289"/>
                    <a:pt x="1502" y="289"/>
                  </a:cubicBezTo>
                  <a:cubicBezTo>
                    <a:pt x="1506" y="290"/>
                    <a:pt x="1506" y="291"/>
                    <a:pt x="1506" y="292"/>
                  </a:cubicBezTo>
                  <a:cubicBezTo>
                    <a:pt x="1506" y="294"/>
                    <a:pt x="1507" y="294"/>
                    <a:pt x="1509" y="294"/>
                  </a:cubicBezTo>
                  <a:cubicBezTo>
                    <a:pt x="1510" y="294"/>
                    <a:pt x="1511" y="294"/>
                    <a:pt x="1511" y="293"/>
                  </a:cubicBezTo>
                  <a:cubicBezTo>
                    <a:pt x="1511" y="292"/>
                    <a:pt x="1512" y="292"/>
                    <a:pt x="1513" y="293"/>
                  </a:cubicBezTo>
                  <a:cubicBezTo>
                    <a:pt x="1513" y="294"/>
                    <a:pt x="1514" y="294"/>
                    <a:pt x="1514" y="293"/>
                  </a:cubicBezTo>
                  <a:cubicBezTo>
                    <a:pt x="1515" y="292"/>
                    <a:pt x="1516" y="292"/>
                    <a:pt x="1519" y="293"/>
                  </a:cubicBezTo>
                  <a:cubicBezTo>
                    <a:pt x="1523" y="294"/>
                    <a:pt x="1527" y="292"/>
                    <a:pt x="1526" y="290"/>
                  </a:cubicBezTo>
                  <a:cubicBezTo>
                    <a:pt x="1526" y="290"/>
                    <a:pt x="1527" y="289"/>
                    <a:pt x="1528" y="290"/>
                  </a:cubicBezTo>
                  <a:cubicBezTo>
                    <a:pt x="1528" y="290"/>
                    <a:pt x="1531" y="291"/>
                    <a:pt x="1533" y="292"/>
                  </a:cubicBezTo>
                  <a:cubicBezTo>
                    <a:pt x="1538" y="293"/>
                    <a:pt x="1538" y="294"/>
                    <a:pt x="1533" y="294"/>
                  </a:cubicBezTo>
                  <a:cubicBezTo>
                    <a:pt x="1529" y="294"/>
                    <a:pt x="1529" y="294"/>
                    <a:pt x="1530" y="295"/>
                  </a:cubicBezTo>
                  <a:cubicBezTo>
                    <a:pt x="1531" y="296"/>
                    <a:pt x="1533" y="297"/>
                    <a:pt x="1534" y="297"/>
                  </a:cubicBezTo>
                  <a:cubicBezTo>
                    <a:pt x="1536" y="297"/>
                    <a:pt x="1537" y="297"/>
                    <a:pt x="1537" y="297"/>
                  </a:cubicBezTo>
                  <a:cubicBezTo>
                    <a:pt x="1537" y="298"/>
                    <a:pt x="1538" y="298"/>
                    <a:pt x="1539" y="298"/>
                  </a:cubicBezTo>
                  <a:cubicBezTo>
                    <a:pt x="1539" y="297"/>
                    <a:pt x="1540" y="297"/>
                    <a:pt x="1541" y="297"/>
                  </a:cubicBezTo>
                  <a:cubicBezTo>
                    <a:pt x="1541" y="297"/>
                    <a:pt x="1541" y="297"/>
                    <a:pt x="1541" y="300"/>
                  </a:cubicBezTo>
                  <a:cubicBezTo>
                    <a:pt x="1541" y="302"/>
                    <a:pt x="1541" y="302"/>
                    <a:pt x="1542" y="302"/>
                  </a:cubicBezTo>
                  <a:cubicBezTo>
                    <a:pt x="1542" y="301"/>
                    <a:pt x="1543" y="300"/>
                    <a:pt x="1543" y="300"/>
                  </a:cubicBezTo>
                  <a:cubicBezTo>
                    <a:pt x="1543" y="298"/>
                    <a:pt x="1562" y="299"/>
                    <a:pt x="1569" y="302"/>
                  </a:cubicBezTo>
                  <a:cubicBezTo>
                    <a:pt x="1579" y="305"/>
                    <a:pt x="1585" y="308"/>
                    <a:pt x="1588" y="309"/>
                  </a:cubicBezTo>
                  <a:cubicBezTo>
                    <a:pt x="1589" y="310"/>
                    <a:pt x="1592" y="311"/>
                    <a:pt x="1592" y="311"/>
                  </a:cubicBezTo>
                  <a:cubicBezTo>
                    <a:pt x="1593" y="311"/>
                    <a:pt x="1597" y="312"/>
                    <a:pt x="1599" y="313"/>
                  </a:cubicBezTo>
                  <a:cubicBezTo>
                    <a:pt x="1603" y="315"/>
                    <a:pt x="1604" y="315"/>
                    <a:pt x="1605" y="314"/>
                  </a:cubicBezTo>
                  <a:cubicBezTo>
                    <a:pt x="1605" y="313"/>
                    <a:pt x="1606" y="314"/>
                    <a:pt x="1609" y="316"/>
                  </a:cubicBezTo>
                  <a:cubicBezTo>
                    <a:pt x="1611" y="317"/>
                    <a:pt x="1614" y="318"/>
                    <a:pt x="1616" y="318"/>
                  </a:cubicBezTo>
                  <a:cubicBezTo>
                    <a:pt x="1618" y="319"/>
                    <a:pt x="1619" y="320"/>
                    <a:pt x="1620" y="322"/>
                  </a:cubicBezTo>
                  <a:cubicBezTo>
                    <a:pt x="1621" y="323"/>
                    <a:pt x="1622" y="324"/>
                    <a:pt x="1622" y="324"/>
                  </a:cubicBezTo>
                  <a:cubicBezTo>
                    <a:pt x="1622" y="324"/>
                    <a:pt x="1622" y="325"/>
                    <a:pt x="1622" y="326"/>
                  </a:cubicBezTo>
                  <a:cubicBezTo>
                    <a:pt x="1623" y="327"/>
                    <a:pt x="1624" y="327"/>
                    <a:pt x="1624" y="327"/>
                  </a:cubicBezTo>
                  <a:cubicBezTo>
                    <a:pt x="1627" y="327"/>
                    <a:pt x="1627" y="332"/>
                    <a:pt x="1625" y="337"/>
                  </a:cubicBezTo>
                  <a:cubicBezTo>
                    <a:pt x="1620" y="346"/>
                    <a:pt x="1607" y="351"/>
                    <a:pt x="1595" y="348"/>
                  </a:cubicBezTo>
                  <a:cubicBezTo>
                    <a:pt x="1593" y="348"/>
                    <a:pt x="1587" y="346"/>
                    <a:pt x="1583" y="346"/>
                  </a:cubicBezTo>
                  <a:cubicBezTo>
                    <a:pt x="1578" y="345"/>
                    <a:pt x="1573" y="345"/>
                    <a:pt x="1571" y="344"/>
                  </a:cubicBezTo>
                  <a:cubicBezTo>
                    <a:pt x="1569" y="343"/>
                    <a:pt x="1567" y="343"/>
                    <a:pt x="1565" y="343"/>
                  </a:cubicBezTo>
                  <a:cubicBezTo>
                    <a:pt x="1563" y="343"/>
                    <a:pt x="1562" y="343"/>
                    <a:pt x="1562" y="343"/>
                  </a:cubicBezTo>
                  <a:cubicBezTo>
                    <a:pt x="1561" y="342"/>
                    <a:pt x="1558" y="341"/>
                    <a:pt x="1555" y="340"/>
                  </a:cubicBezTo>
                  <a:cubicBezTo>
                    <a:pt x="1549" y="340"/>
                    <a:pt x="1545" y="338"/>
                    <a:pt x="1545" y="337"/>
                  </a:cubicBezTo>
                  <a:cubicBezTo>
                    <a:pt x="1545" y="335"/>
                    <a:pt x="1543" y="335"/>
                    <a:pt x="1539" y="335"/>
                  </a:cubicBezTo>
                  <a:cubicBezTo>
                    <a:pt x="1536" y="335"/>
                    <a:pt x="1536" y="335"/>
                    <a:pt x="1536" y="335"/>
                  </a:cubicBezTo>
                  <a:cubicBezTo>
                    <a:pt x="1539" y="335"/>
                    <a:pt x="1539" y="335"/>
                    <a:pt x="1539" y="335"/>
                  </a:cubicBezTo>
                  <a:cubicBezTo>
                    <a:pt x="1540" y="336"/>
                    <a:pt x="1541" y="337"/>
                    <a:pt x="1541" y="337"/>
                  </a:cubicBezTo>
                  <a:cubicBezTo>
                    <a:pt x="1541" y="339"/>
                    <a:pt x="1546" y="342"/>
                    <a:pt x="1548" y="342"/>
                  </a:cubicBezTo>
                  <a:cubicBezTo>
                    <a:pt x="1549" y="342"/>
                    <a:pt x="1549" y="343"/>
                    <a:pt x="1549" y="343"/>
                  </a:cubicBezTo>
                  <a:cubicBezTo>
                    <a:pt x="1550" y="344"/>
                    <a:pt x="1551" y="345"/>
                    <a:pt x="1552" y="345"/>
                  </a:cubicBezTo>
                  <a:cubicBezTo>
                    <a:pt x="1554" y="345"/>
                    <a:pt x="1555" y="346"/>
                    <a:pt x="1555" y="347"/>
                  </a:cubicBezTo>
                  <a:cubicBezTo>
                    <a:pt x="1554" y="347"/>
                    <a:pt x="1555" y="348"/>
                    <a:pt x="1556" y="348"/>
                  </a:cubicBezTo>
                  <a:cubicBezTo>
                    <a:pt x="1566" y="351"/>
                    <a:pt x="1571" y="354"/>
                    <a:pt x="1568" y="361"/>
                  </a:cubicBezTo>
                  <a:cubicBezTo>
                    <a:pt x="1567" y="363"/>
                    <a:pt x="1568" y="364"/>
                    <a:pt x="1570" y="367"/>
                  </a:cubicBezTo>
                  <a:cubicBezTo>
                    <a:pt x="1571" y="368"/>
                    <a:pt x="1573" y="370"/>
                    <a:pt x="1573" y="372"/>
                  </a:cubicBezTo>
                  <a:cubicBezTo>
                    <a:pt x="1573" y="372"/>
                    <a:pt x="1574" y="373"/>
                    <a:pt x="1574" y="373"/>
                  </a:cubicBezTo>
                  <a:cubicBezTo>
                    <a:pt x="1575" y="373"/>
                    <a:pt x="1575" y="374"/>
                    <a:pt x="1575" y="374"/>
                  </a:cubicBezTo>
                  <a:cubicBezTo>
                    <a:pt x="1574" y="377"/>
                    <a:pt x="1579" y="381"/>
                    <a:pt x="1582" y="380"/>
                  </a:cubicBezTo>
                  <a:cubicBezTo>
                    <a:pt x="1585" y="380"/>
                    <a:pt x="1589" y="382"/>
                    <a:pt x="1592" y="384"/>
                  </a:cubicBezTo>
                  <a:cubicBezTo>
                    <a:pt x="1597" y="388"/>
                    <a:pt x="1607" y="389"/>
                    <a:pt x="1612" y="385"/>
                  </a:cubicBezTo>
                  <a:cubicBezTo>
                    <a:pt x="1614" y="383"/>
                    <a:pt x="1608" y="378"/>
                    <a:pt x="1605" y="379"/>
                  </a:cubicBezTo>
                  <a:cubicBezTo>
                    <a:pt x="1600" y="380"/>
                    <a:pt x="1589" y="371"/>
                    <a:pt x="1592" y="369"/>
                  </a:cubicBezTo>
                  <a:cubicBezTo>
                    <a:pt x="1592" y="369"/>
                    <a:pt x="1593" y="368"/>
                    <a:pt x="1593" y="367"/>
                  </a:cubicBezTo>
                  <a:cubicBezTo>
                    <a:pt x="1593" y="364"/>
                    <a:pt x="1597" y="364"/>
                    <a:pt x="1604" y="367"/>
                  </a:cubicBezTo>
                  <a:cubicBezTo>
                    <a:pt x="1606" y="369"/>
                    <a:pt x="1608" y="369"/>
                    <a:pt x="1608" y="369"/>
                  </a:cubicBezTo>
                  <a:cubicBezTo>
                    <a:pt x="1611" y="369"/>
                    <a:pt x="1619" y="371"/>
                    <a:pt x="1622" y="372"/>
                  </a:cubicBezTo>
                  <a:cubicBezTo>
                    <a:pt x="1626" y="373"/>
                    <a:pt x="1627" y="373"/>
                    <a:pt x="1627" y="372"/>
                  </a:cubicBezTo>
                  <a:cubicBezTo>
                    <a:pt x="1628" y="370"/>
                    <a:pt x="1629" y="369"/>
                    <a:pt x="1630" y="369"/>
                  </a:cubicBezTo>
                  <a:cubicBezTo>
                    <a:pt x="1633" y="368"/>
                    <a:pt x="1632" y="368"/>
                    <a:pt x="1627" y="364"/>
                  </a:cubicBezTo>
                  <a:cubicBezTo>
                    <a:pt x="1620" y="359"/>
                    <a:pt x="1620" y="357"/>
                    <a:pt x="1624" y="353"/>
                  </a:cubicBezTo>
                  <a:cubicBezTo>
                    <a:pt x="1627" y="350"/>
                    <a:pt x="1627" y="350"/>
                    <a:pt x="1627" y="350"/>
                  </a:cubicBezTo>
                  <a:cubicBezTo>
                    <a:pt x="1627" y="349"/>
                    <a:pt x="1630" y="348"/>
                    <a:pt x="1631" y="347"/>
                  </a:cubicBezTo>
                  <a:cubicBezTo>
                    <a:pt x="1634" y="345"/>
                    <a:pt x="1635" y="345"/>
                    <a:pt x="1636" y="342"/>
                  </a:cubicBezTo>
                  <a:cubicBezTo>
                    <a:pt x="1638" y="338"/>
                    <a:pt x="1638" y="338"/>
                    <a:pt x="1638" y="338"/>
                  </a:cubicBezTo>
                  <a:cubicBezTo>
                    <a:pt x="1645" y="339"/>
                    <a:pt x="1645" y="339"/>
                    <a:pt x="1645" y="339"/>
                  </a:cubicBezTo>
                  <a:cubicBezTo>
                    <a:pt x="1652" y="339"/>
                    <a:pt x="1654" y="340"/>
                    <a:pt x="1654" y="341"/>
                  </a:cubicBezTo>
                  <a:cubicBezTo>
                    <a:pt x="1654" y="342"/>
                    <a:pt x="1655" y="343"/>
                    <a:pt x="1656" y="343"/>
                  </a:cubicBezTo>
                  <a:cubicBezTo>
                    <a:pt x="1657" y="343"/>
                    <a:pt x="1659" y="343"/>
                    <a:pt x="1659" y="343"/>
                  </a:cubicBezTo>
                  <a:cubicBezTo>
                    <a:pt x="1661" y="344"/>
                    <a:pt x="1661" y="344"/>
                    <a:pt x="1660" y="342"/>
                  </a:cubicBezTo>
                  <a:cubicBezTo>
                    <a:pt x="1659" y="340"/>
                    <a:pt x="1659" y="340"/>
                    <a:pt x="1659" y="337"/>
                  </a:cubicBezTo>
                  <a:cubicBezTo>
                    <a:pt x="1659" y="332"/>
                    <a:pt x="1657" y="328"/>
                    <a:pt x="1654" y="327"/>
                  </a:cubicBezTo>
                  <a:cubicBezTo>
                    <a:pt x="1648" y="324"/>
                    <a:pt x="1648" y="324"/>
                    <a:pt x="1647" y="318"/>
                  </a:cubicBezTo>
                  <a:cubicBezTo>
                    <a:pt x="1646" y="310"/>
                    <a:pt x="1644" y="308"/>
                    <a:pt x="1638" y="305"/>
                  </a:cubicBezTo>
                  <a:cubicBezTo>
                    <a:pt x="1632" y="303"/>
                    <a:pt x="1632" y="302"/>
                    <a:pt x="1637" y="302"/>
                  </a:cubicBezTo>
                  <a:cubicBezTo>
                    <a:pt x="1640" y="303"/>
                    <a:pt x="1642" y="303"/>
                    <a:pt x="1646" y="302"/>
                  </a:cubicBezTo>
                  <a:cubicBezTo>
                    <a:pt x="1652" y="302"/>
                    <a:pt x="1656" y="302"/>
                    <a:pt x="1661" y="305"/>
                  </a:cubicBezTo>
                  <a:cubicBezTo>
                    <a:pt x="1664" y="307"/>
                    <a:pt x="1667" y="309"/>
                    <a:pt x="1667" y="310"/>
                  </a:cubicBezTo>
                  <a:cubicBezTo>
                    <a:pt x="1668" y="310"/>
                    <a:pt x="1669" y="310"/>
                    <a:pt x="1669" y="311"/>
                  </a:cubicBezTo>
                  <a:cubicBezTo>
                    <a:pt x="1669" y="312"/>
                    <a:pt x="1669" y="312"/>
                    <a:pt x="1664" y="313"/>
                  </a:cubicBezTo>
                  <a:cubicBezTo>
                    <a:pt x="1661" y="314"/>
                    <a:pt x="1659" y="315"/>
                    <a:pt x="1658" y="317"/>
                  </a:cubicBezTo>
                  <a:cubicBezTo>
                    <a:pt x="1656" y="321"/>
                    <a:pt x="1656" y="321"/>
                    <a:pt x="1661" y="322"/>
                  </a:cubicBezTo>
                  <a:cubicBezTo>
                    <a:pt x="1663" y="323"/>
                    <a:pt x="1666" y="324"/>
                    <a:pt x="1667" y="326"/>
                  </a:cubicBezTo>
                  <a:cubicBezTo>
                    <a:pt x="1672" y="329"/>
                    <a:pt x="1681" y="329"/>
                    <a:pt x="1685" y="325"/>
                  </a:cubicBezTo>
                  <a:cubicBezTo>
                    <a:pt x="1686" y="324"/>
                    <a:pt x="1684" y="317"/>
                    <a:pt x="1683" y="315"/>
                  </a:cubicBezTo>
                  <a:cubicBezTo>
                    <a:pt x="1682" y="314"/>
                    <a:pt x="1683" y="313"/>
                    <a:pt x="1687" y="312"/>
                  </a:cubicBezTo>
                  <a:cubicBezTo>
                    <a:pt x="1689" y="311"/>
                    <a:pt x="1689" y="311"/>
                    <a:pt x="1689" y="311"/>
                  </a:cubicBezTo>
                  <a:cubicBezTo>
                    <a:pt x="1688" y="310"/>
                    <a:pt x="1688" y="310"/>
                    <a:pt x="1688" y="310"/>
                  </a:cubicBezTo>
                  <a:cubicBezTo>
                    <a:pt x="1686" y="308"/>
                    <a:pt x="1686" y="308"/>
                    <a:pt x="1686" y="308"/>
                  </a:cubicBezTo>
                  <a:cubicBezTo>
                    <a:pt x="1688" y="308"/>
                    <a:pt x="1688" y="308"/>
                    <a:pt x="1688" y="308"/>
                  </a:cubicBezTo>
                  <a:cubicBezTo>
                    <a:pt x="1690" y="308"/>
                    <a:pt x="1694" y="306"/>
                    <a:pt x="1697" y="302"/>
                  </a:cubicBezTo>
                  <a:cubicBezTo>
                    <a:pt x="1698" y="300"/>
                    <a:pt x="1700" y="299"/>
                    <a:pt x="1701" y="298"/>
                  </a:cubicBezTo>
                  <a:cubicBezTo>
                    <a:pt x="1702" y="298"/>
                    <a:pt x="1704" y="297"/>
                    <a:pt x="1705" y="296"/>
                  </a:cubicBezTo>
                  <a:cubicBezTo>
                    <a:pt x="1707" y="294"/>
                    <a:pt x="1709" y="294"/>
                    <a:pt x="1710" y="296"/>
                  </a:cubicBezTo>
                  <a:cubicBezTo>
                    <a:pt x="1712" y="297"/>
                    <a:pt x="1714" y="297"/>
                    <a:pt x="1714" y="295"/>
                  </a:cubicBezTo>
                  <a:cubicBezTo>
                    <a:pt x="1714" y="294"/>
                    <a:pt x="1713" y="294"/>
                    <a:pt x="1712" y="294"/>
                  </a:cubicBezTo>
                  <a:cubicBezTo>
                    <a:pt x="1709" y="292"/>
                    <a:pt x="1709" y="292"/>
                    <a:pt x="1713" y="289"/>
                  </a:cubicBezTo>
                  <a:cubicBezTo>
                    <a:pt x="1716" y="286"/>
                    <a:pt x="1718" y="285"/>
                    <a:pt x="1720" y="284"/>
                  </a:cubicBezTo>
                  <a:cubicBezTo>
                    <a:pt x="1722" y="284"/>
                    <a:pt x="1722" y="284"/>
                    <a:pt x="1721" y="285"/>
                  </a:cubicBezTo>
                  <a:cubicBezTo>
                    <a:pt x="1718" y="286"/>
                    <a:pt x="1720" y="290"/>
                    <a:pt x="1723" y="292"/>
                  </a:cubicBezTo>
                  <a:cubicBezTo>
                    <a:pt x="1725" y="292"/>
                    <a:pt x="1725" y="294"/>
                    <a:pt x="1722" y="295"/>
                  </a:cubicBezTo>
                  <a:cubicBezTo>
                    <a:pt x="1721" y="296"/>
                    <a:pt x="1721" y="296"/>
                    <a:pt x="1721" y="296"/>
                  </a:cubicBezTo>
                  <a:cubicBezTo>
                    <a:pt x="1723" y="297"/>
                    <a:pt x="1723" y="297"/>
                    <a:pt x="1723" y="297"/>
                  </a:cubicBezTo>
                  <a:cubicBezTo>
                    <a:pt x="1725" y="297"/>
                    <a:pt x="1727" y="296"/>
                    <a:pt x="1729" y="296"/>
                  </a:cubicBezTo>
                  <a:cubicBezTo>
                    <a:pt x="1730" y="295"/>
                    <a:pt x="1731" y="295"/>
                    <a:pt x="1732" y="295"/>
                  </a:cubicBezTo>
                  <a:cubicBezTo>
                    <a:pt x="1734" y="296"/>
                    <a:pt x="1734" y="296"/>
                    <a:pt x="1734" y="294"/>
                  </a:cubicBezTo>
                  <a:cubicBezTo>
                    <a:pt x="1732" y="290"/>
                    <a:pt x="1736" y="287"/>
                    <a:pt x="1744" y="286"/>
                  </a:cubicBezTo>
                  <a:cubicBezTo>
                    <a:pt x="1749" y="286"/>
                    <a:pt x="1749" y="286"/>
                    <a:pt x="1750" y="284"/>
                  </a:cubicBezTo>
                  <a:cubicBezTo>
                    <a:pt x="1750" y="282"/>
                    <a:pt x="1753" y="280"/>
                    <a:pt x="1755" y="278"/>
                  </a:cubicBezTo>
                  <a:cubicBezTo>
                    <a:pt x="1756" y="276"/>
                    <a:pt x="1763" y="279"/>
                    <a:pt x="1763" y="281"/>
                  </a:cubicBezTo>
                  <a:cubicBezTo>
                    <a:pt x="1763" y="283"/>
                    <a:pt x="1765" y="285"/>
                    <a:pt x="1768" y="285"/>
                  </a:cubicBezTo>
                  <a:cubicBezTo>
                    <a:pt x="1772" y="286"/>
                    <a:pt x="1772" y="284"/>
                    <a:pt x="1770" y="282"/>
                  </a:cubicBezTo>
                  <a:cubicBezTo>
                    <a:pt x="1769" y="281"/>
                    <a:pt x="1768" y="281"/>
                    <a:pt x="1768" y="281"/>
                  </a:cubicBezTo>
                  <a:cubicBezTo>
                    <a:pt x="1768" y="280"/>
                    <a:pt x="1769" y="280"/>
                    <a:pt x="1770" y="279"/>
                  </a:cubicBezTo>
                  <a:cubicBezTo>
                    <a:pt x="1772" y="278"/>
                    <a:pt x="1772" y="274"/>
                    <a:pt x="1769" y="273"/>
                  </a:cubicBezTo>
                  <a:cubicBezTo>
                    <a:pt x="1763" y="271"/>
                    <a:pt x="1756" y="266"/>
                    <a:pt x="1758" y="265"/>
                  </a:cubicBezTo>
                  <a:cubicBezTo>
                    <a:pt x="1758" y="265"/>
                    <a:pt x="1758" y="264"/>
                    <a:pt x="1758" y="263"/>
                  </a:cubicBezTo>
                  <a:cubicBezTo>
                    <a:pt x="1758" y="262"/>
                    <a:pt x="1759" y="262"/>
                    <a:pt x="1762" y="262"/>
                  </a:cubicBezTo>
                  <a:cubicBezTo>
                    <a:pt x="1764" y="262"/>
                    <a:pt x="1766" y="262"/>
                    <a:pt x="1769" y="261"/>
                  </a:cubicBezTo>
                  <a:cubicBezTo>
                    <a:pt x="1773" y="260"/>
                    <a:pt x="1786" y="260"/>
                    <a:pt x="1793" y="262"/>
                  </a:cubicBezTo>
                  <a:cubicBezTo>
                    <a:pt x="1796" y="262"/>
                    <a:pt x="1802" y="263"/>
                    <a:pt x="1806" y="264"/>
                  </a:cubicBezTo>
                  <a:cubicBezTo>
                    <a:pt x="1811" y="265"/>
                    <a:pt x="1817" y="265"/>
                    <a:pt x="1822" y="267"/>
                  </a:cubicBezTo>
                  <a:cubicBezTo>
                    <a:pt x="1836" y="270"/>
                    <a:pt x="1835" y="270"/>
                    <a:pt x="1833" y="266"/>
                  </a:cubicBezTo>
                  <a:cubicBezTo>
                    <a:pt x="1831" y="261"/>
                    <a:pt x="1828" y="259"/>
                    <a:pt x="1827" y="260"/>
                  </a:cubicBezTo>
                  <a:cubicBezTo>
                    <a:pt x="1825" y="261"/>
                    <a:pt x="1820" y="260"/>
                    <a:pt x="1815" y="257"/>
                  </a:cubicBezTo>
                  <a:cubicBezTo>
                    <a:pt x="1813" y="254"/>
                    <a:pt x="1812" y="254"/>
                    <a:pt x="1806" y="254"/>
                  </a:cubicBezTo>
                  <a:cubicBezTo>
                    <a:pt x="1804" y="253"/>
                    <a:pt x="1803" y="253"/>
                    <a:pt x="1803" y="254"/>
                  </a:cubicBezTo>
                  <a:cubicBezTo>
                    <a:pt x="1804" y="254"/>
                    <a:pt x="1804" y="255"/>
                    <a:pt x="1803" y="255"/>
                  </a:cubicBezTo>
                  <a:cubicBezTo>
                    <a:pt x="1802" y="255"/>
                    <a:pt x="1797" y="250"/>
                    <a:pt x="1797" y="249"/>
                  </a:cubicBezTo>
                  <a:cubicBezTo>
                    <a:pt x="1797" y="248"/>
                    <a:pt x="1790" y="241"/>
                    <a:pt x="1787" y="239"/>
                  </a:cubicBezTo>
                  <a:cubicBezTo>
                    <a:pt x="1786" y="238"/>
                    <a:pt x="1785" y="238"/>
                    <a:pt x="1783" y="238"/>
                  </a:cubicBezTo>
                  <a:cubicBezTo>
                    <a:pt x="1782" y="238"/>
                    <a:pt x="1781" y="238"/>
                    <a:pt x="1780" y="237"/>
                  </a:cubicBezTo>
                  <a:cubicBezTo>
                    <a:pt x="1779" y="235"/>
                    <a:pt x="1779" y="235"/>
                    <a:pt x="1779" y="235"/>
                  </a:cubicBezTo>
                  <a:cubicBezTo>
                    <a:pt x="1777" y="235"/>
                    <a:pt x="1776" y="232"/>
                    <a:pt x="1777" y="230"/>
                  </a:cubicBezTo>
                  <a:cubicBezTo>
                    <a:pt x="1779" y="227"/>
                    <a:pt x="1777" y="223"/>
                    <a:pt x="1768" y="214"/>
                  </a:cubicBezTo>
                  <a:cubicBezTo>
                    <a:pt x="1761" y="206"/>
                    <a:pt x="1761" y="206"/>
                    <a:pt x="1763" y="206"/>
                  </a:cubicBezTo>
                  <a:cubicBezTo>
                    <a:pt x="1764" y="206"/>
                    <a:pt x="1766" y="206"/>
                    <a:pt x="1768" y="205"/>
                  </a:cubicBezTo>
                  <a:cubicBezTo>
                    <a:pt x="1775" y="202"/>
                    <a:pt x="1782" y="202"/>
                    <a:pt x="1786" y="205"/>
                  </a:cubicBezTo>
                  <a:cubicBezTo>
                    <a:pt x="1790" y="208"/>
                    <a:pt x="1799" y="217"/>
                    <a:pt x="1800" y="219"/>
                  </a:cubicBezTo>
                  <a:cubicBezTo>
                    <a:pt x="1801" y="221"/>
                    <a:pt x="1806" y="223"/>
                    <a:pt x="1809" y="223"/>
                  </a:cubicBezTo>
                  <a:cubicBezTo>
                    <a:pt x="1811" y="223"/>
                    <a:pt x="1824" y="232"/>
                    <a:pt x="1825" y="233"/>
                  </a:cubicBezTo>
                  <a:cubicBezTo>
                    <a:pt x="1825" y="233"/>
                    <a:pt x="1827" y="235"/>
                    <a:pt x="1830" y="238"/>
                  </a:cubicBezTo>
                  <a:cubicBezTo>
                    <a:pt x="1833" y="239"/>
                    <a:pt x="1839" y="243"/>
                    <a:pt x="1842" y="246"/>
                  </a:cubicBezTo>
                  <a:cubicBezTo>
                    <a:pt x="1849" y="252"/>
                    <a:pt x="1851" y="253"/>
                    <a:pt x="1859" y="254"/>
                  </a:cubicBezTo>
                  <a:cubicBezTo>
                    <a:pt x="1863" y="255"/>
                    <a:pt x="1864" y="256"/>
                    <a:pt x="1865" y="257"/>
                  </a:cubicBezTo>
                  <a:cubicBezTo>
                    <a:pt x="1865" y="259"/>
                    <a:pt x="1867" y="261"/>
                    <a:pt x="1868" y="262"/>
                  </a:cubicBezTo>
                  <a:cubicBezTo>
                    <a:pt x="1873" y="267"/>
                    <a:pt x="1875" y="268"/>
                    <a:pt x="1874" y="269"/>
                  </a:cubicBezTo>
                  <a:cubicBezTo>
                    <a:pt x="1874" y="270"/>
                    <a:pt x="1875" y="273"/>
                    <a:pt x="1876" y="276"/>
                  </a:cubicBezTo>
                  <a:cubicBezTo>
                    <a:pt x="1879" y="278"/>
                    <a:pt x="1879" y="281"/>
                    <a:pt x="1879" y="282"/>
                  </a:cubicBezTo>
                  <a:cubicBezTo>
                    <a:pt x="1879" y="283"/>
                    <a:pt x="1879" y="284"/>
                    <a:pt x="1881" y="285"/>
                  </a:cubicBezTo>
                  <a:cubicBezTo>
                    <a:pt x="1882" y="286"/>
                    <a:pt x="1883" y="286"/>
                    <a:pt x="1882" y="286"/>
                  </a:cubicBezTo>
                  <a:cubicBezTo>
                    <a:pt x="1882" y="286"/>
                    <a:pt x="1882" y="287"/>
                    <a:pt x="1882" y="288"/>
                  </a:cubicBezTo>
                  <a:cubicBezTo>
                    <a:pt x="1882" y="290"/>
                    <a:pt x="1880" y="291"/>
                    <a:pt x="1878" y="290"/>
                  </a:cubicBezTo>
                  <a:cubicBezTo>
                    <a:pt x="1876" y="289"/>
                    <a:pt x="1876" y="289"/>
                    <a:pt x="1876" y="289"/>
                  </a:cubicBezTo>
                  <a:cubicBezTo>
                    <a:pt x="1876" y="288"/>
                    <a:pt x="1868" y="288"/>
                    <a:pt x="1865" y="289"/>
                  </a:cubicBezTo>
                  <a:cubicBezTo>
                    <a:pt x="1863" y="290"/>
                    <a:pt x="1867" y="293"/>
                    <a:pt x="1871" y="293"/>
                  </a:cubicBezTo>
                  <a:cubicBezTo>
                    <a:pt x="1874" y="293"/>
                    <a:pt x="1874" y="293"/>
                    <a:pt x="1874" y="293"/>
                  </a:cubicBezTo>
                  <a:cubicBezTo>
                    <a:pt x="1871" y="292"/>
                    <a:pt x="1871" y="292"/>
                    <a:pt x="1871" y="292"/>
                  </a:cubicBezTo>
                  <a:cubicBezTo>
                    <a:pt x="1868" y="290"/>
                    <a:pt x="1868" y="290"/>
                    <a:pt x="1868" y="290"/>
                  </a:cubicBezTo>
                  <a:cubicBezTo>
                    <a:pt x="1870" y="289"/>
                    <a:pt x="1870" y="289"/>
                    <a:pt x="1870" y="289"/>
                  </a:cubicBezTo>
                  <a:cubicBezTo>
                    <a:pt x="1873" y="289"/>
                    <a:pt x="1876" y="292"/>
                    <a:pt x="1875" y="293"/>
                  </a:cubicBezTo>
                  <a:cubicBezTo>
                    <a:pt x="1873" y="294"/>
                    <a:pt x="1880" y="294"/>
                    <a:pt x="1884" y="293"/>
                  </a:cubicBezTo>
                  <a:cubicBezTo>
                    <a:pt x="1885" y="292"/>
                    <a:pt x="1888" y="292"/>
                    <a:pt x="1890" y="292"/>
                  </a:cubicBezTo>
                  <a:cubicBezTo>
                    <a:pt x="1895" y="292"/>
                    <a:pt x="1895" y="290"/>
                    <a:pt x="1892" y="287"/>
                  </a:cubicBezTo>
                  <a:cubicBezTo>
                    <a:pt x="1891" y="286"/>
                    <a:pt x="1891" y="286"/>
                    <a:pt x="1892" y="283"/>
                  </a:cubicBezTo>
                  <a:cubicBezTo>
                    <a:pt x="1893" y="278"/>
                    <a:pt x="1893" y="276"/>
                    <a:pt x="1890" y="273"/>
                  </a:cubicBezTo>
                  <a:cubicBezTo>
                    <a:pt x="1888" y="271"/>
                    <a:pt x="1887" y="268"/>
                    <a:pt x="1886" y="267"/>
                  </a:cubicBezTo>
                  <a:cubicBezTo>
                    <a:pt x="1885" y="263"/>
                    <a:pt x="1883" y="262"/>
                    <a:pt x="1875" y="257"/>
                  </a:cubicBezTo>
                  <a:cubicBezTo>
                    <a:pt x="1865" y="253"/>
                    <a:pt x="1864" y="251"/>
                    <a:pt x="1868" y="246"/>
                  </a:cubicBezTo>
                  <a:cubicBezTo>
                    <a:pt x="1871" y="243"/>
                    <a:pt x="1871" y="243"/>
                    <a:pt x="1871" y="243"/>
                  </a:cubicBezTo>
                  <a:cubicBezTo>
                    <a:pt x="1878" y="246"/>
                    <a:pt x="1878" y="246"/>
                    <a:pt x="1878" y="246"/>
                  </a:cubicBezTo>
                  <a:cubicBezTo>
                    <a:pt x="1884" y="248"/>
                    <a:pt x="1887" y="249"/>
                    <a:pt x="1897" y="256"/>
                  </a:cubicBezTo>
                  <a:cubicBezTo>
                    <a:pt x="1901" y="259"/>
                    <a:pt x="1906" y="260"/>
                    <a:pt x="1909" y="257"/>
                  </a:cubicBezTo>
                  <a:cubicBezTo>
                    <a:pt x="1912" y="256"/>
                    <a:pt x="1912" y="256"/>
                    <a:pt x="1912" y="256"/>
                  </a:cubicBezTo>
                  <a:cubicBezTo>
                    <a:pt x="1910" y="256"/>
                    <a:pt x="1910" y="256"/>
                    <a:pt x="1910" y="256"/>
                  </a:cubicBezTo>
                  <a:cubicBezTo>
                    <a:pt x="1906" y="257"/>
                    <a:pt x="1901" y="257"/>
                    <a:pt x="1899" y="256"/>
                  </a:cubicBezTo>
                  <a:cubicBezTo>
                    <a:pt x="1897" y="254"/>
                    <a:pt x="1892" y="250"/>
                    <a:pt x="1893" y="249"/>
                  </a:cubicBezTo>
                  <a:cubicBezTo>
                    <a:pt x="1893" y="249"/>
                    <a:pt x="1890" y="247"/>
                    <a:pt x="1887" y="246"/>
                  </a:cubicBezTo>
                  <a:cubicBezTo>
                    <a:pt x="1877" y="241"/>
                    <a:pt x="1861" y="239"/>
                    <a:pt x="1861" y="244"/>
                  </a:cubicBezTo>
                  <a:cubicBezTo>
                    <a:pt x="1861" y="246"/>
                    <a:pt x="1861" y="246"/>
                    <a:pt x="1859" y="246"/>
                  </a:cubicBezTo>
                  <a:cubicBezTo>
                    <a:pt x="1857" y="246"/>
                    <a:pt x="1857" y="246"/>
                    <a:pt x="1857" y="246"/>
                  </a:cubicBezTo>
                  <a:cubicBezTo>
                    <a:pt x="1855" y="248"/>
                    <a:pt x="1854" y="247"/>
                    <a:pt x="1851" y="245"/>
                  </a:cubicBezTo>
                  <a:cubicBezTo>
                    <a:pt x="1849" y="243"/>
                    <a:pt x="1847" y="242"/>
                    <a:pt x="1845" y="241"/>
                  </a:cubicBezTo>
                  <a:cubicBezTo>
                    <a:pt x="1842" y="240"/>
                    <a:pt x="1835" y="233"/>
                    <a:pt x="1831" y="229"/>
                  </a:cubicBezTo>
                  <a:cubicBezTo>
                    <a:pt x="1831" y="227"/>
                    <a:pt x="1818" y="222"/>
                    <a:pt x="1811" y="219"/>
                  </a:cubicBezTo>
                  <a:cubicBezTo>
                    <a:pt x="1806" y="218"/>
                    <a:pt x="1804" y="214"/>
                    <a:pt x="1804" y="209"/>
                  </a:cubicBezTo>
                  <a:cubicBezTo>
                    <a:pt x="1804" y="206"/>
                    <a:pt x="1804" y="206"/>
                    <a:pt x="1804" y="206"/>
                  </a:cubicBezTo>
                  <a:cubicBezTo>
                    <a:pt x="1801" y="203"/>
                    <a:pt x="1801" y="203"/>
                    <a:pt x="1801" y="203"/>
                  </a:cubicBezTo>
                  <a:cubicBezTo>
                    <a:pt x="1799" y="203"/>
                    <a:pt x="1796" y="201"/>
                    <a:pt x="1793" y="200"/>
                  </a:cubicBezTo>
                  <a:cubicBezTo>
                    <a:pt x="1790" y="198"/>
                    <a:pt x="1790" y="198"/>
                    <a:pt x="1792" y="198"/>
                  </a:cubicBezTo>
                  <a:cubicBezTo>
                    <a:pt x="1795" y="198"/>
                    <a:pt x="1804" y="203"/>
                    <a:pt x="1808" y="206"/>
                  </a:cubicBezTo>
                  <a:cubicBezTo>
                    <a:pt x="1809" y="208"/>
                    <a:pt x="1812" y="210"/>
                    <a:pt x="1815" y="211"/>
                  </a:cubicBezTo>
                  <a:cubicBezTo>
                    <a:pt x="1816" y="211"/>
                    <a:pt x="1818" y="213"/>
                    <a:pt x="1820" y="214"/>
                  </a:cubicBezTo>
                  <a:cubicBezTo>
                    <a:pt x="1821" y="217"/>
                    <a:pt x="1825" y="217"/>
                    <a:pt x="1831" y="214"/>
                  </a:cubicBezTo>
                  <a:cubicBezTo>
                    <a:pt x="1835" y="213"/>
                    <a:pt x="1836" y="213"/>
                    <a:pt x="1840" y="214"/>
                  </a:cubicBezTo>
                  <a:cubicBezTo>
                    <a:pt x="1844" y="214"/>
                    <a:pt x="1847" y="214"/>
                    <a:pt x="1847" y="213"/>
                  </a:cubicBezTo>
                  <a:cubicBezTo>
                    <a:pt x="1847" y="211"/>
                    <a:pt x="1846" y="212"/>
                    <a:pt x="1845" y="213"/>
                  </a:cubicBezTo>
                  <a:cubicBezTo>
                    <a:pt x="1844" y="213"/>
                    <a:pt x="1842" y="213"/>
                    <a:pt x="1841" y="212"/>
                  </a:cubicBezTo>
                  <a:cubicBezTo>
                    <a:pt x="1840" y="211"/>
                    <a:pt x="1836" y="211"/>
                    <a:pt x="1831" y="211"/>
                  </a:cubicBezTo>
                  <a:cubicBezTo>
                    <a:pt x="1823" y="211"/>
                    <a:pt x="1822" y="211"/>
                    <a:pt x="1818" y="209"/>
                  </a:cubicBezTo>
                  <a:cubicBezTo>
                    <a:pt x="1812" y="206"/>
                    <a:pt x="1812" y="205"/>
                    <a:pt x="1819" y="205"/>
                  </a:cubicBezTo>
                  <a:cubicBezTo>
                    <a:pt x="1823" y="205"/>
                    <a:pt x="1824" y="204"/>
                    <a:pt x="1824" y="203"/>
                  </a:cubicBezTo>
                  <a:cubicBezTo>
                    <a:pt x="1824" y="202"/>
                    <a:pt x="1821" y="201"/>
                    <a:pt x="1817" y="201"/>
                  </a:cubicBezTo>
                  <a:cubicBezTo>
                    <a:pt x="1815" y="202"/>
                    <a:pt x="1815" y="197"/>
                    <a:pt x="1817" y="196"/>
                  </a:cubicBezTo>
                  <a:cubicBezTo>
                    <a:pt x="1820" y="195"/>
                    <a:pt x="1829" y="195"/>
                    <a:pt x="1834" y="196"/>
                  </a:cubicBezTo>
                  <a:cubicBezTo>
                    <a:pt x="1841" y="198"/>
                    <a:pt x="1844" y="198"/>
                    <a:pt x="1846" y="197"/>
                  </a:cubicBezTo>
                  <a:cubicBezTo>
                    <a:pt x="1849" y="194"/>
                    <a:pt x="1855" y="196"/>
                    <a:pt x="1856" y="201"/>
                  </a:cubicBezTo>
                  <a:cubicBezTo>
                    <a:pt x="1856" y="202"/>
                    <a:pt x="1858" y="203"/>
                    <a:pt x="1860" y="205"/>
                  </a:cubicBezTo>
                  <a:cubicBezTo>
                    <a:pt x="1863" y="206"/>
                    <a:pt x="1866" y="208"/>
                    <a:pt x="1868" y="209"/>
                  </a:cubicBezTo>
                  <a:cubicBezTo>
                    <a:pt x="1870" y="211"/>
                    <a:pt x="1870" y="210"/>
                    <a:pt x="1867" y="208"/>
                  </a:cubicBezTo>
                  <a:cubicBezTo>
                    <a:pt x="1865" y="206"/>
                    <a:pt x="1864" y="205"/>
                    <a:pt x="1864" y="204"/>
                  </a:cubicBezTo>
                  <a:cubicBezTo>
                    <a:pt x="1865" y="203"/>
                    <a:pt x="1872" y="208"/>
                    <a:pt x="1876" y="211"/>
                  </a:cubicBezTo>
                  <a:cubicBezTo>
                    <a:pt x="1878" y="213"/>
                    <a:pt x="1880" y="214"/>
                    <a:pt x="1881" y="214"/>
                  </a:cubicBezTo>
                  <a:cubicBezTo>
                    <a:pt x="1883" y="214"/>
                    <a:pt x="1883" y="214"/>
                    <a:pt x="1883" y="214"/>
                  </a:cubicBezTo>
                  <a:cubicBezTo>
                    <a:pt x="1881" y="213"/>
                    <a:pt x="1881" y="213"/>
                    <a:pt x="1881" y="213"/>
                  </a:cubicBezTo>
                  <a:cubicBezTo>
                    <a:pt x="1880" y="212"/>
                    <a:pt x="1879" y="211"/>
                    <a:pt x="1879" y="211"/>
                  </a:cubicBezTo>
                  <a:cubicBezTo>
                    <a:pt x="1879" y="209"/>
                    <a:pt x="1873" y="206"/>
                    <a:pt x="1867" y="203"/>
                  </a:cubicBezTo>
                  <a:cubicBezTo>
                    <a:pt x="1864" y="203"/>
                    <a:pt x="1860" y="201"/>
                    <a:pt x="1858" y="198"/>
                  </a:cubicBezTo>
                  <a:cubicBezTo>
                    <a:pt x="1853" y="195"/>
                    <a:pt x="1849" y="193"/>
                    <a:pt x="1846" y="194"/>
                  </a:cubicBezTo>
                  <a:cubicBezTo>
                    <a:pt x="1844" y="194"/>
                    <a:pt x="1841" y="193"/>
                    <a:pt x="1839" y="193"/>
                  </a:cubicBezTo>
                  <a:cubicBezTo>
                    <a:pt x="1836" y="192"/>
                    <a:pt x="1833" y="191"/>
                    <a:pt x="1829" y="191"/>
                  </a:cubicBezTo>
                  <a:cubicBezTo>
                    <a:pt x="1825" y="191"/>
                    <a:pt x="1818" y="189"/>
                    <a:pt x="1817" y="187"/>
                  </a:cubicBezTo>
                  <a:cubicBezTo>
                    <a:pt x="1816" y="187"/>
                    <a:pt x="1815" y="185"/>
                    <a:pt x="1812" y="185"/>
                  </a:cubicBezTo>
                  <a:cubicBezTo>
                    <a:pt x="1801" y="182"/>
                    <a:pt x="1800" y="179"/>
                    <a:pt x="1807" y="174"/>
                  </a:cubicBezTo>
                  <a:cubicBezTo>
                    <a:pt x="1809" y="173"/>
                    <a:pt x="1812" y="171"/>
                    <a:pt x="1812" y="171"/>
                  </a:cubicBezTo>
                  <a:cubicBezTo>
                    <a:pt x="1812" y="170"/>
                    <a:pt x="1813" y="169"/>
                    <a:pt x="1814" y="169"/>
                  </a:cubicBezTo>
                  <a:cubicBezTo>
                    <a:pt x="1815" y="168"/>
                    <a:pt x="1815" y="168"/>
                    <a:pt x="1815" y="167"/>
                  </a:cubicBezTo>
                  <a:cubicBezTo>
                    <a:pt x="1814" y="163"/>
                    <a:pt x="1819" y="163"/>
                    <a:pt x="1821" y="167"/>
                  </a:cubicBezTo>
                  <a:cubicBezTo>
                    <a:pt x="1823" y="170"/>
                    <a:pt x="1823" y="171"/>
                    <a:pt x="1823" y="169"/>
                  </a:cubicBezTo>
                  <a:cubicBezTo>
                    <a:pt x="1823" y="168"/>
                    <a:pt x="1823" y="167"/>
                    <a:pt x="1823" y="167"/>
                  </a:cubicBezTo>
                  <a:cubicBezTo>
                    <a:pt x="1825" y="165"/>
                    <a:pt x="1820" y="163"/>
                    <a:pt x="1810" y="161"/>
                  </a:cubicBezTo>
                  <a:cubicBezTo>
                    <a:pt x="1805" y="161"/>
                    <a:pt x="1804" y="160"/>
                    <a:pt x="1804" y="160"/>
                  </a:cubicBezTo>
                  <a:cubicBezTo>
                    <a:pt x="1804" y="159"/>
                    <a:pt x="1804" y="159"/>
                    <a:pt x="1806" y="159"/>
                  </a:cubicBezTo>
                  <a:cubicBezTo>
                    <a:pt x="1807" y="159"/>
                    <a:pt x="1807" y="159"/>
                    <a:pt x="1804" y="158"/>
                  </a:cubicBezTo>
                  <a:cubicBezTo>
                    <a:pt x="1802" y="158"/>
                    <a:pt x="1800" y="158"/>
                    <a:pt x="1800" y="158"/>
                  </a:cubicBezTo>
                  <a:cubicBezTo>
                    <a:pt x="1798" y="158"/>
                    <a:pt x="1796" y="158"/>
                    <a:pt x="1796" y="157"/>
                  </a:cubicBezTo>
                  <a:cubicBezTo>
                    <a:pt x="1796" y="156"/>
                    <a:pt x="1796" y="156"/>
                    <a:pt x="1798" y="156"/>
                  </a:cubicBezTo>
                  <a:cubicBezTo>
                    <a:pt x="1800" y="156"/>
                    <a:pt x="1800" y="156"/>
                    <a:pt x="1800" y="156"/>
                  </a:cubicBezTo>
                  <a:cubicBezTo>
                    <a:pt x="1797" y="154"/>
                    <a:pt x="1797" y="154"/>
                    <a:pt x="1797" y="154"/>
                  </a:cubicBezTo>
                  <a:cubicBezTo>
                    <a:pt x="1796" y="152"/>
                    <a:pt x="1794" y="152"/>
                    <a:pt x="1793" y="152"/>
                  </a:cubicBezTo>
                  <a:cubicBezTo>
                    <a:pt x="1790" y="152"/>
                    <a:pt x="1790" y="152"/>
                    <a:pt x="1790" y="151"/>
                  </a:cubicBezTo>
                  <a:cubicBezTo>
                    <a:pt x="1790" y="150"/>
                    <a:pt x="1790" y="150"/>
                    <a:pt x="1791" y="150"/>
                  </a:cubicBezTo>
                  <a:cubicBezTo>
                    <a:pt x="1792" y="150"/>
                    <a:pt x="1792" y="149"/>
                    <a:pt x="1790" y="147"/>
                  </a:cubicBezTo>
                  <a:cubicBezTo>
                    <a:pt x="1790" y="145"/>
                    <a:pt x="1789" y="142"/>
                    <a:pt x="1790" y="136"/>
                  </a:cubicBezTo>
                  <a:cubicBezTo>
                    <a:pt x="1791" y="132"/>
                    <a:pt x="1790" y="131"/>
                    <a:pt x="1789" y="133"/>
                  </a:cubicBezTo>
                  <a:cubicBezTo>
                    <a:pt x="1788" y="134"/>
                    <a:pt x="1788" y="134"/>
                    <a:pt x="1786" y="133"/>
                  </a:cubicBezTo>
                  <a:cubicBezTo>
                    <a:pt x="1785" y="132"/>
                    <a:pt x="1786" y="128"/>
                    <a:pt x="1788" y="128"/>
                  </a:cubicBezTo>
                  <a:cubicBezTo>
                    <a:pt x="1788" y="128"/>
                    <a:pt x="1788" y="128"/>
                    <a:pt x="1788" y="127"/>
                  </a:cubicBezTo>
                  <a:cubicBezTo>
                    <a:pt x="1788" y="126"/>
                    <a:pt x="1788" y="126"/>
                    <a:pt x="1787" y="126"/>
                  </a:cubicBezTo>
                  <a:cubicBezTo>
                    <a:pt x="1785" y="126"/>
                    <a:pt x="1785" y="125"/>
                    <a:pt x="1787" y="124"/>
                  </a:cubicBezTo>
                  <a:cubicBezTo>
                    <a:pt x="1788" y="123"/>
                    <a:pt x="1788" y="123"/>
                    <a:pt x="1787" y="123"/>
                  </a:cubicBezTo>
                  <a:cubicBezTo>
                    <a:pt x="1786" y="123"/>
                    <a:pt x="1786" y="123"/>
                    <a:pt x="1786" y="123"/>
                  </a:cubicBezTo>
                  <a:cubicBezTo>
                    <a:pt x="1787" y="123"/>
                    <a:pt x="1789" y="123"/>
                    <a:pt x="1788" y="124"/>
                  </a:cubicBezTo>
                  <a:cubicBezTo>
                    <a:pt x="1788" y="125"/>
                    <a:pt x="1788" y="125"/>
                    <a:pt x="1789" y="125"/>
                  </a:cubicBezTo>
                  <a:cubicBezTo>
                    <a:pt x="1790" y="125"/>
                    <a:pt x="1790" y="125"/>
                    <a:pt x="1790" y="126"/>
                  </a:cubicBezTo>
                  <a:cubicBezTo>
                    <a:pt x="1789" y="126"/>
                    <a:pt x="1790" y="126"/>
                    <a:pt x="1790" y="126"/>
                  </a:cubicBezTo>
                  <a:cubicBezTo>
                    <a:pt x="1791" y="126"/>
                    <a:pt x="1792" y="126"/>
                    <a:pt x="1793" y="127"/>
                  </a:cubicBezTo>
                  <a:cubicBezTo>
                    <a:pt x="1793" y="128"/>
                    <a:pt x="1793" y="128"/>
                    <a:pt x="1793" y="128"/>
                  </a:cubicBezTo>
                  <a:cubicBezTo>
                    <a:pt x="1794" y="128"/>
                    <a:pt x="1794" y="127"/>
                    <a:pt x="1793" y="127"/>
                  </a:cubicBezTo>
                  <a:cubicBezTo>
                    <a:pt x="1793" y="126"/>
                    <a:pt x="1793" y="126"/>
                    <a:pt x="1794" y="126"/>
                  </a:cubicBezTo>
                  <a:cubicBezTo>
                    <a:pt x="1796" y="127"/>
                    <a:pt x="1796" y="126"/>
                    <a:pt x="1793" y="123"/>
                  </a:cubicBezTo>
                  <a:cubicBezTo>
                    <a:pt x="1791" y="121"/>
                    <a:pt x="1791" y="121"/>
                    <a:pt x="1795" y="120"/>
                  </a:cubicBezTo>
                  <a:cubicBezTo>
                    <a:pt x="1796" y="119"/>
                    <a:pt x="1796" y="119"/>
                    <a:pt x="1791" y="119"/>
                  </a:cubicBezTo>
                  <a:cubicBezTo>
                    <a:pt x="1785" y="119"/>
                    <a:pt x="1785" y="119"/>
                    <a:pt x="1789" y="115"/>
                  </a:cubicBezTo>
                  <a:cubicBezTo>
                    <a:pt x="1790" y="114"/>
                    <a:pt x="1790" y="114"/>
                    <a:pt x="1788" y="114"/>
                  </a:cubicBezTo>
                  <a:cubicBezTo>
                    <a:pt x="1780" y="114"/>
                    <a:pt x="1760" y="103"/>
                    <a:pt x="1764" y="101"/>
                  </a:cubicBezTo>
                  <a:cubicBezTo>
                    <a:pt x="1767" y="99"/>
                    <a:pt x="1774" y="99"/>
                    <a:pt x="1777" y="103"/>
                  </a:cubicBezTo>
                  <a:cubicBezTo>
                    <a:pt x="1778" y="104"/>
                    <a:pt x="1778" y="104"/>
                    <a:pt x="1779" y="104"/>
                  </a:cubicBezTo>
                  <a:cubicBezTo>
                    <a:pt x="1779" y="103"/>
                    <a:pt x="1780" y="102"/>
                    <a:pt x="1780" y="102"/>
                  </a:cubicBezTo>
                  <a:cubicBezTo>
                    <a:pt x="1780" y="102"/>
                    <a:pt x="1781" y="101"/>
                    <a:pt x="1781" y="101"/>
                  </a:cubicBezTo>
                  <a:cubicBezTo>
                    <a:pt x="1782" y="99"/>
                    <a:pt x="1784" y="100"/>
                    <a:pt x="1789" y="102"/>
                  </a:cubicBezTo>
                  <a:cubicBezTo>
                    <a:pt x="1792" y="104"/>
                    <a:pt x="1794" y="104"/>
                    <a:pt x="1794" y="104"/>
                  </a:cubicBezTo>
                  <a:cubicBezTo>
                    <a:pt x="1796" y="103"/>
                    <a:pt x="1795" y="102"/>
                    <a:pt x="1793" y="101"/>
                  </a:cubicBezTo>
                  <a:cubicBezTo>
                    <a:pt x="1790" y="100"/>
                    <a:pt x="1790" y="96"/>
                    <a:pt x="1793" y="95"/>
                  </a:cubicBezTo>
                  <a:cubicBezTo>
                    <a:pt x="1793" y="95"/>
                    <a:pt x="1794" y="94"/>
                    <a:pt x="1794" y="94"/>
                  </a:cubicBezTo>
                  <a:cubicBezTo>
                    <a:pt x="1794" y="93"/>
                    <a:pt x="1795" y="93"/>
                    <a:pt x="1796" y="93"/>
                  </a:cubicBezTo>
                  <a:cubicBezTo>
                    <a:pt x="1797" y="93"/>
                    <a:pt x="1798" y="93"/>
                    <a:pt x="1798" y="94"/>
                  </a:cubicBezTo>
                  <a:cubicBezTo>
                    <a:pt x="1797" y="94"/>
                    <a:pt x="1799" y="95"/>
                    <a:pt x="1802" y="94"/>
                  </a:cubicBezTo>
                  <a:cubicBezTo>
                    <a:pt x="1811" y="94"/>
                    <a:pt x="1820" y="96"/>
                    <a:pt x="1817" y="97"/>
                  </a:cubicBezTo>
                  <a:cubicBezTo>
                    <a:pt x="1815" y="98"/>
                    <a:pt x="1817" y="98"/>
                    <a:pt x="1820" y="98"/>
                  </a:cubicBezTo>
                  <a:cubicBezTo>
                    <a:pt x="1826" y="97"/>
                    <a:pt x="1835" y="101"/>
                    <a:pt x="1844" y="108"/>
                  </a:cubicBezTo>
                  <a:cubicBezTo>
                    <a:pt x="1845" y="109"/>
                    <a:pt x="1849" y="112"/>
                    <a:pt x="1852" y="113"/>
                  </a:cubicBezTo>
                  <a:cubicBezTo>
                    <a:pt x="1854" y="115"/>
                    <a:pt x="1856" y="115"/>
                    <a:pt x="1856" y="116"/>
                  </a:cubicBezTo>
                  <a:cubicBezTo>
                    <a:pt x="1857" y="116"/>
                    <a:pt x="1859" y="117"/>
                    <a:pt x="1861" y="119"/>
                  </a:cubicBezTo>
                  <a:cubicBezTo>
                    <a:pt x="1863" y="120"/>
                    <a:pt x="1865" y="122"/>
                    <a:pt x="1865" y="123"/>
                  </a:cubicBezTo>
                  <a:cubicBezTo>
                    <a:pt x="1865" y="123"/>
                    <a:pt x="1867" y="125"/>
                    <a:pt x="1869" y="126"/>
                  </a:cubicBezTo>
                  <a:cubicBezTo>
                    <a:pt x="1871" y="126"/>
                    <a:pt x="1872" y="127"/>
                    <a:pt x="1872" y="128"/>
                  </a:cubicBezTo>
                  <a:cubicBezTo>
                    <a:pt x="1872" y="128"/>
                    <a:pt x="1882" y="134"/>
                    <a:pt x="1883" y="134"/>
                  </a:cubicBezTo>
                  <a:cubicBezTo>
                    <a:pt x="1883" y="133"/>
                    <a:pt x="1882" y="132"/>
                    <a:pt x="1879" y="131"/>
                  </a:cubicBezTo>
                  <a:cubicBezTo>
                    <a:pt x="1877" y="130"/>
                    <a:pt x="1876" y="128"/>
                    <a:pt x="1876" y="128"/>
                  </a:cubicBezTo>
                  <a:cubicBezTo>
                    <a:pt x="1876" y="126"/>
                    <a:pt x="1874" y="124"/>
                    <a:pt x="1871" y="120"/>
                  </a:cubicBezTo>
                  <a:cubicBezTo>
                    <a:pt x="1866" y="115"/>
                    <a:pt x="1864" y="114"/>
                    <a:pt x="1865" y="116"/>
                  </a:cubicBezTo>
                  <a:cubicBezTo>
                    <a:pt x="1865" y="118"/>
                    <a:pt x="1864" y="117"/>
                    <a:pt x="1860" y="116"/>
                  </a:cubicBezTo>
                  <a:cubicBezTo>
                    <a:pt x="1857" y="115"/>
                    <a:pt x="1857" y="115"/>
                    <a:pt x="1859" y="113"/>
                  </a:cubicBezTo>
                  <a:cubicBezTo>
                    <a:pt x="1860" y="113"/>
                    <a:pt x="1860" y="112"/>
                    <a:pt x="1861" y="113"/>
                  </a:cubicBezTo>
                  <a:cubicBezTo>
                    <a:pt x="1863" y="114"/>
                    <a:pt x="1865" y="112"/>
                    <a:pt x="1865" y="112"/>
                  </a:cubicBezTo>
                  <a:cubicBezTo>
                    <a:pt x="1865" y="111"/>
                    <a:pt x="1865" y="110"/>
                    <a:pt x="1863" y="109"/>
                  </a:cubicBezTo>
                  <a:cubicBezTo>
                    <a:pt x="1860" y="108"/>
                    <a:pt x="1864" y="109"/>
                    <a:pt x="1868" y="110"/>
                  </a:cubicBezTo>
                  <a:cubicBezTo>
                    <a:pt x="1871" y="111"/>
                    <a:pt x="1873" y="112"/>
                    <a:pt x="1874" y="112"/>
                  </a:cubicBezTo>
                  <a:cubicBezTo>
                    <a:pt x="1876" y="111"/>
                    <a:pt x="1876" y="111"/>
                    <a:pt x="1874" y="111"/>
                  </a:cubicBezTo>
                  <a:cubicBezTo>
                    <a:pt x="1871" y="111"/>
                    <a:pt x="1865" y="104"/>
                    <a:pt x="1867" y="103"/>
                  </a:cubicBezTo>
                  <a:cubicBezTo>
                    <a:pt x="1868" y="102"/>
                    <a:pt x="1868" y="101"/>
                    <a:pt x="1868" y="100"/>
                  </a:cubicBezTo>
                  <a:cubicBezTo>
                    <a:pt x="1868" y="99"/>
                    <a:pt x="1868" y="99"/>
                    <a:pt x="1869" y="99"/>
                  </a:cubicBezTo>
                  <a:cubicBezTo>
                    <a:pt x="1870" y="99"/>
                    <a:pt x="1871" y="99"/>
                    <a:pt x="1871" y="99"/>
                  </a:cubicBezTo>
                  <a:cubicBezTo>
                    <a:pt x="1871" y="100"/>
                    <a:pt x="1872" y="100"/>
                    <a:pt x="1873" y="101"/>
                  </a:cubicBezTo>
                  <a:cubicBezTo>
                    <a:pt x="1879" y="102"/>
                    <a:pt x="1884" y="99"/>
                    <a:pt x="1881" y="96"/>
                  </a:cubicBezTo>
                  <a:cubicBezTo>
                    <a:pt x="1880" y="95"/>
                    <a:pt x="1880" y="95"/>
                    <a:pt x="1881" y="95"/>
                  </a:cubicBezTo>
                  <a:cubicBezTo>
                    <a:pt x="1882" y="94"/>
                    <a:pt x="1882" y="94"/>
                    <a:pt x="1882" y="94"/>
                  </a:cubicBezTo>
                  <a:cubicBezTo>
                    <a:pt x="1882" y="93"/>
                    <a:pt x="1881" y="93"/>
                    <a:pt x="1880" y="93"/>
                  </a:cubicBezTo>
                  <a:cubicBezTo>
                    <a:pt x="1879" y="93"/>
                    <a:pt x="1879" y="93"/>
                    <a:pt x="1879" y="93"/>
                  </a:cubicBezTo>
                  <a:cubicBezTo>
                    <a:pt x="1879" y="92"/>
                    <a:pt x="1874" y="90"/>
                    <a:pt x="1868" y="89"/>
                  </a:cubicBezTo>
                  <a:cubicBezTo>
                    <a:pt x="1865" y="88"/>
                    <a:pt x="1862" y="88"/>
                    <a:pt x="1862" y="87"/>
                  </a:cubicBezTo>
                  <a:cubicBezTo>
                    <a:pt x="1862" y="87"/>
                    <a:pt x="1861" y="86"/>
                    <a:pt x="1860" y="86"/>
                  </a:cubicBezTo>
                  <a:cubicBezTo>
                    <a:pt x="1858" y="85"/>
                    <a:pt x="1859" y="84"/>
                    <a:pt x="1860" y="84"/>
                  </a:cubicBezTo>
                  <a:cubicBezTo>
                    <a:pt x="1861" y="84"/>
                    <a:pt x="1862" y="84"/>
                    <a:pt x="1862" y="83"/>
                  </a:cubicBezTo>
                  <a:cubicBezTo>
                    <a:pt x="1862" y="83"/>
                    <a:pt x="1863" y="83"/>
                    <a:pt x="1863" y="83"/>
                  </a:cubicBezTo>
                  <a:cubicBezTo>
                    <a:pt x="1864" y="82"/>
                    <a:pt x="1863" y="82"/>
                    <a:pt x="1862" y="82"/>
                  </a:cubicBezTo>
                  <a:cubicBezTo>
                    <a:pt x="1860" y="81"/>
                    <a:pt x="1860" y="80"/>
                    <a:pt x="1860" y="80"/>
                  </a:cubicBezTo>
                  <a:cubicBezTo>
                    <a:pt x="1860" y="79"/>
                    <a:pt x="1866" y="78"/>
                    <a:pt x="1869" y="79"/>
                  </a:cubicBezTo>
                  <a:cubicBezTo>
                    <a:pt x="1870" y="80"/>
                    <a:pt x="1872" y="80"/>
                    <a:pt x="1873" y="80"/>
                  </a:cubicBezTo>
                  <a:cubicBezTo>
                    <a:pt x="1874" y="80"/>
                    <a:pt x="1876" y="80"/>
                    <a:pt x="1879" y="81"/>
                  </a:cubicBezTo>
                  <a:cubicBezTo>
                    <a:pt x="1880" y="82"/>
                    <a:pt x="1882" y="82"/>
                    <a:pt x="1881" y="82"/>
                  </a:cubicBezTo>
                  <a:cubicBezTo>
                    <a:pt x="1881" y="81"/>
                    <a:pt x="1887" y="82"/>
                    <a:pt x="1890" y="83"/>
                  </a:cubicBezTo>
                  <a:cubicBezTo>
                    <a:pt x="1891" y="83"/>
                    <a:pt x="1890" y="83"/>
                    <a:pt x="1887" y="84"/>
                  </a:cubicBezTo>
                  <a:cubicBezTo>
                    <a:pt x="1886" y="85"/>
                    <a:pt x="1887" y="85"/>
                    <a:pt x="1889" y="85"/>
                  </a:cubicBezTo>
                  <a:cubicBezTo>
                    <a:pt x="1891" y="85"/>
                    <a:pt x="1893" y="85"/>
                    <a:pt x="1895" y="85"/>
                  </a:cubicBezTo>
                  <a:cubicBezTo>
                    <a:pt x="1896" y="85"/>
                    <a:pt x="1897" y="85"/>
                    <a:pt x="1897" y="85"/>
                  </a:cubicBezTo>
                  <a:cubicBezTo>
                    <a:pt x="1896" y="84"/>
                    <a:pt x="1897" y="84"/>
                    <a:pt x="1898" y="85"/>
                  </a:cubicBezTo>
                  <a:cubicBezTo>
                    <a:pt x="1900" y="86"/>
                    <a:pt x="1911" y="88"/>
                    <a:pt x="1914" y="87"/>
                  </a:cubicBezTo>
                  <a:cubicBezTo>
                    <a:pt x="1916" y="86"/>
                    <a:pt x="1916" y="86"/>
                    <a:pt x="1916" y="86"/>
                  </a:cubicBezTo>
                  <a:cubicBezTo>
                    <a:pt x="1914" y="85"/>
                    <a:pt x="1914" y="85"/>
                    <a:pt x="1914" y="85"/>
                  </a:cubicBezTo>
                  <a:cubicBezTo>
                    <a:pt x="1911" y="84"/>
                    <a:pt x="1903" y="81"/>
                    <a:pt x="1895" y="79"/>
                  </a:cubicBezTo>
                  <a:cubicBezTo>
                    <a:pt x="1889" y="77"/>
                    <a:pt x="1889" y="77"/>
                    <a:pt x="1891" y="77"/>
                  </a:cubicBezTo>
                  <a:cubicBezTo>
                    <a:pt x="1896" y="77"/>
                    <a:pt x="1895" y="75"/>
                    <a:pt x="1887" y="72"/>
                  </a:cubicBezTo>
                  <a:cubicBezTo>
                    <a:pt x="1883" y="70"/>
                    <a:pt x="1882" y="68"/>
                    <a:pt x="1886" y="68"/>
                  </a:cubicBezTo>
                  <a:cubicBezTo>
                    <a:pt x="1887" y="68"/>
                    <a:pt x="1887" y="68"/>
                    <a:pt x="1887" y="67"/>
                  </a:cubicBezTo>
                  <a:cubicBezTo>
                    <a:pt x="1884" y="67"/>
                    <a:pt x="1882" y="67"/>
                    <a:pt x="1883" y="67"/>
                  </a:cubicBezTo>
                  <a:cubicBezTo>
                    <a:pt x="1884" y="69"/>
                    <a:pt x="1880" y="67"/>
                    <a:pt x="1879" y="66"/>
                  </a:cubicBezTo>
                  <a:cubicBezTo>
                    <a:pt x="1877" y="64"/>
                    <a:pt x="1877" y="64"/>
                    <a:pt x="1877" y="64"/>
                  </a:cubicBezTo>
                  <a:cubicBezTo>
                    <a:pt x="1876" y="64"/>
                    <a:pt x="1876" y="64"/>
                    <a:pt x="1876" y="63"/>
                  </a:cubicBezTo>
                  <a:cubicBezTo>
                    <a:pt x="1876" y="62"/>
                    <a:pt x="1872" y="61"/>
                    <a:pt x="1868" y="61"/>
                  </a:cubicBezTo>
                  <a:cubicBezTo>
                    <a:pt x="1865" y="60"/>
                    <a:pt x="1863" y="60"/>
                    <a:pt x="1862" y="59"/>
                  </a:cubicBezTo>
                  <a:cubicBezTo>
                    <a:pt x="1859" y="59"/>
                    <a:pt x="1858" y="59"/>
                    <a:pt x="1860" y="59"/>
                  </a:cubicBezTo>
                  <a:cubicBezTo>
                    <a:pt x="1862" y="61"/>
                    <a:pt x="1857" y="59"/>
                    <a:pt x="1851" y="56"/>
                  </a:cubicBezTo>
                  <a:cubicBezTo>
                    <a:pt x="1848" y="56"/>
                    <a:pt x="1844" y="54"/>
                    <a:pt x="1843" y="54"/>
                  </a:cubicBezTo>
                  <a:cubicBezTo>
                    <a:pt x="1841" y="54"/>
                    <a:pt x="1840" y="53"/>
                    <a:pt x="1839" y="52"/>
                  </a:cubicBezTo>
                  <a:cubicBezTo>
                    <a:pt x="1838" y="51"/>
                    <a:pt x="1835" y="49"/>
                    <a:pt x="1833" y="48"/>
                  </a:cubicBezTo>
                  <a:cubicBezTo>
                    <a:pt x="1831" y="46"/>
                    <a:pt x="1830" y="45"/>
                    <a:pt x="1830" y="45"/>
                  </a:cubicBezTo>
                  <a:cubicBezTo>
                    <a:pt x="1830" y="44"/>
                    <a:pt x="1829" y="43"/>
                    <a:pt x="1828" y="43"/>
                  </a:cubicBezTo>
                  <a:cubicBezTo>
                    <a:pt x="1824" y="42"/>
                    <a:pt x="1821" y="40"/>
                    <a:pt x="1821" y="39"/>
                  </a:cubicBezTo>
                  <a:cubicBezTo>
                    <a:pt x="1821" y="38"/>
                    <a:pt x="1822" y="38"/>
                    <a:pt x="1826" y="40"/>
                  </a:cubicBezTo>
                  <a:cubicBezTo>
                    <a:pt x="1831" y="41"/>
                    <a:pt x="1831" y="41"/>
                    <a:pt x="1830" y="39"/>
                  </a:cubicBezTo>
                  <a:cubicBezTo>
                    <a:pt x="1828" y="37"/>
                    <a:pt x="1828" y="37"/>
                    <a:pt x="1830" y="37"/>
                  </a:cubicBezTo>
                  <a:cubicBezTo>
                    <a:pt x="1833" y="37"/>
                    <a:pt x="1831" y="37"/>
                    <a:pt x="1817" y="32"/>
                  </a:cubicBezTo>
                  <a:cubicBezTo>
                    <a:pt x="1796" y="26"/>
                    <a:pt x="1788" y="23"/>
                    <a:pt x="1801" y="25"/>
                  </a:cubicBezTo>
                  <a:cubicBezTo>
                    <a:pt x="1804" y="25"/>
                    <a:pt x="1806" y="26"/>
                    <a:pt x="1807" y="26"/>
                  </a:cubicBezTo>
                  <a:cubicBezTo>
                    <a:pt x="2089" y="97"/>
                    <a:pt x="2345" y="243"/>
                    <a:pt x="2559" y="488"/>
                  </a:cubicBezTo>
                  <a:cubicBezTo>
                    <a:pt x="2559" y="488"/>
                    <a:pt x="2559" y="489"/>
                    <a:pt x="2559" y="490"/>
                  </a:cubicBezTo>
                  <a:cubicBezTo>
                    <a:pt x="2561" y="493"/>
                    <a:pt x="2568" y="502"/>
                    <a:pt x="2572" y="508"/>
                  </a:cubicBezTo>
                  <a:cubicBezTo>
                    <a:pt x="2578" y="516"/>
                    <a:pt x="2582" y="522"/>
                    <a:pt x="2584" y="524"/>
                  </a:cubicBezTo>
                  <a:cubicBezTo>
                    <a:pt x="2585" y="527"/>
                    <a:pt x="2584" y="525"/>
                    <a:pt x="2581" y="522"/>
                  </a:cubicBezTo>
                  <a:cubicBezTo>
                    <a:pt x="2579" y="519"/>
                    <a:pt x="2576" y="514"/>
                    <a:pt x="2575" y="514"/>
                  </a:cubicBezTo>
                  <a:cubicBezTo>
                    <a:pt x="2574" y="514"/>
                    <a:pt x="2570" y="509"/>
                    <a:pt x="2561" y="498"/>
                  </a:cubicBezTo>
                  <a:cubicBezTo>
                    <a:pt x="2556" y="492"/>
                    <a:pt x="2551" y="487"/>
                    <a:pt x="2551" y="487"/>
                  </a:cubicBezTo>
                  <a:cubicBezTo>
                    <a:pt x="2549" y="487"/>
                    <a:pt x="2551" y="491"/>
                    <a:pt x="2558" y="498"/>
                  </a:cubicBezTo>
                  <a:cubicBezTo>
                    <a:pt x="2562" y="503"/>
                    <a:pt x="2566" y="509"/>
                    <a:pt x="2568" y="512"/>
                  </a:cubicBezTo>
                  <a:cubicBezTo>
                    <a:pt x="2570" y="515"/>
                    <a:pt x="2574" y="521"/>
                    <a:pt x="2578" y="525"/>
                  </a:cubicBezTo>
                  <a:cubicBezTo>
                    <a:pt x="2583" y="532"/>
                    <a:pt x="2587" y="538"/>
                    <a:pt x="2586" y="538"/>
                  </a:cubicBezTo>
                  <a:cubicBezTo>
                    <a:pt x="2584" y="538"/>
                    <a:pt x="2585" y="540"/>
                    <a:pt x="2589" y="545"/>
                  </a:cubicBezTo>
                  <a:cubicBezTo>
                    <a:pt x="2595" y="554"/>
                    <a:pt x="2602" y="560"/>
                    <a:pt x="2601" y="556"/>
                  </a:cubicBezTo>
                  <a:cubicBezTo>
                    <a:pt x="2600" y="553"/>
                    <a:pt x="2602" y="554"/>
                    <a:pt x="2607" y="561"/>
                  </a:cubicBezTo>
                  <a:cubicBezTo>
                    <a:pt x="2616" y="573"/>
                    <a:pt x="2617" y="571"/>
                    <a:pt x="2609" y="560"/>
                  </a:cubicBezTo>
                  <a:cubicBezTo>
                    <a:pt x="2606" y="555"/>
                    <a:pt x="2603" y="550"/>
                    <a:pt x="2602" y="549"/>
                  </a:cubicBezTo>
                  <a:cubicBezTo>
                    <a:pt x="2601" y="547"/>
                    <a:pt x="2601" y="547"/>
                    <a:pt x="2601" y="547"/>
                  </a:cubicBezTo>
                  <a:cubicBezTo>
                    <a:pt x="2603" y="548"/>
                    <a:pt x="2603" y="548"/>
                    <a:pt x="2603" y="548"/>
                  </a:cubicBezTo>
                  <a:cubicBezTo>
                    <a:pt x="2605" y="548"/>
                    <a:pt x="2605" y="548"/>
                    <a:pt x="2604" y="547"/>
                  </a:cubicBezTo>
                  <a:cubicBezTo>
                    <a:pt x="2603" y="546"/>
                    <a:pt x="2603" y="546"/>
                    <a:pt x="2603" y="545"/>
                  </a:cubicBezTo>
                  <a:cubicBezTo>
                    <a:pt x="2604" y="545"/>
                    <a:pt x="2610" y="554"/>
                    <a:pt x="2613" y="557"/>
                  </a:cubicBezTo>
                  <a:cubicBezTo>
                    <a:pt x="2614" y="560"/>
                    <a:pt x="2624" y="575"/>
                    <a:pt x="2626" y="578"/>
                  </a:cubicBezTo>
                  <a:cubicBezTo>
                    <a:pt x="2627" y="579"/>
                    <a:pt x="2628" y="581"/>
                    <a:pt x="2628" y="581"/>
                  </a:cubicBezTo>
                  <a:cubicBezTo>
                    <a:pt x="2629" y="582"/>
                    <a:pt x="2629" y="584"/>
                    <a:pt x="2630" y="584"/>
                  </a:cubicBezTo>
                  <a:cubicBezTo>
                    <a:pt x="2631" y="585"/>
                    <a:pt x="2633" y="589"/>
                    <a:pt x="2635" y="592"/>
                  </a:cubicBezTo>
                  <a:cubicBezTo>
                    <a:pt x="2645" y="607"/>
                    <a:pt x="2650" y="615"/>
                    <a:pt x="2652" y="616"/>
                  </a:cubicBezTo>
                  <a:cubicBezTo>
                    <a:pt x="2654" y="616"/>
                    <a:pt x="2667" y="632"/>
                    <a:pt x="2674" y="643"/>
                  </a:cubicBezTo>
                  <a:cubicBezTo>
                    <a:pt x="2675" y="644"/>
                    <a:pt x="2677" y="647"/>
                    <a:pt x="2678" y="648"/>
                  </a:cubicBezTo>
                  <a:cubicBezTo>
                    <a:pt x="2682" y="652"/>
                    <a:pt x="2686" y="659"/>
                    <a:pt x="2686" y="659"/>
                  </a:cubicBezTo>
                  <a:cubicBezTo>
                    <a:pt x="2711" y="697"/>
                    <a:pt x="2734" y="738"/>
                    <a:pt x="2761" y="791"/>
                  </a:cubicBezTo>
                  <a:cubicBezTo>
                    <a:pt x="2765" y="799"/>
                    <a:pt x="2769" y="809"/>
                    <a:pt x="2771" y="812"/>
                  </a:cubicBezTo>
                  <a:cubicBezTo>
                    <a:pt x="2777" y="824"/>
                    <a:pt x="2779" y="830"/>
                    <a:pt x="2779" y="830"/>
                  </a:cubicBezTo>
                  <a:cubicBezTo>
                    <a:pt x="2779" y="831"/>
                    <a:pt x="2782" y="836"/>
                    <a:pt x="2782" y="838"/>
                  </a:cubicBezTo>
                  <a:cubicBezTo>
                    <a:pt x="2784" y="840"/>
                    <a:pt x="2791" y="859"/>
                    <a:pt x="2792" y="862"/>
                  </a:cubicBezTo>
                  <a:cubicBezTo>
                    <a:pt x="2792" y="863"/>
                    <a:pt x="2794" y="868"/>
                    <a:pt x="2795" y="872"/>
                  </a:cubicBezTo>
                  <a:cubicBezTo>
                    <a:pt x="2799" y="881"/>
                    <a:pt x="2801" y="889"/>
                    <a:pt x="2802" y="895"/>
                  </a:cubicBezTo>
                  <a:cubicBezTo>
                    <a:pt x="2802" y="897"/>
                    <a:pt x="2802" y="897"/>
                    <a:pt x="2802" y="897"/>
                  </a:cubicBezTo>
                  <a:cubicBezTo>
                    <a:pt x="2803" y="898"/>
                    <a:pt x="2803" y="900"/>
                    <a:pt x="2803" y="900"/>
                  </a:cubicBezTo>
                  <a:cubicBezTo>
                    <a:pt x="2803" y="903"/>
                    <a:pt x="2805" y="908"/>
                    <a:pt x="2806" y="909"/>
                  </a:cubicBezTo>
                  <a:cubicBezTo>
                    <a:pt x="2807" y="913"/>
                    <a:pt x="2806" y="912"/>
                    <a:pt x="2804" y="908"/>
                  </a:cubicBezTo>
                  <a:cubicBezTo>
                    <a:pt x="2801" y="903"/>
                    <a:pt x="2801" y="905"/>
                    <a:pt x="2804" y="912"/>
                  </a:cubicBezTo>
                  <a:cubicBezTo>
                    <a:pt x="2806" y="915"/>
                    <a:pt x="2808" y="920"/>
                    <a:pt x="2809" y="923"/>
                  </a:cubicBezTo>
                  <a:cubicBezTo>
                    <a:pt x="2809" y="925"/>
                    <a:pt x="2809" y="929"/>
                    <a:pt x="2810" y="931"/>
                  </a:cubicBezTo>
                  <a:cubicBezTo>
                    <a:pt x="2811" y="936"/>
                    <a:pt x="2811" y="939"/>
                    <a:pt x="2811" y="939"/>
                  </a:cubicBezTo>
                  <a:cubicBezTo>
                    <a:pt x="2811" y="938"/>
                    <a:pt x="2811" y="940"/>
                    <a:pt x="2811" y="943"/>
                  </a:cubicBezTo>
                  <a:cubicBezTo>
                    <a:pt x="2812" y="946"/>
                    <a:pt x="2813" y="950"/>
                    <a:pt x="2813" y="951"/>
                  </a:cubicBezTo>
                  <a:cubicBezTo>
                    <a:pt x="2813" y="956"/>
                    <a:pt x="2815" y="967"/>
                    <a:pt x="2816" y="967"/>
                  </a:cubicBezTo>
                  <a:cubicBezTo>
                    <a:pt x="2817" y="967"/>
                    <a:pt x="2817" y="969"/>
                    <a:pt x="2816" y="970"/>
                  </a:cubicBezTo>
                  <a:cubicBezTo>
                    <a:pt x="2816" y="971"/>
                    <a:pt x="2816" y="972"/>
                    <a:pt x="2817" y="972"/>
                  </a:cubicBezTo>
                  <a:cubicBezTo>
                    <a:pt x="2820" y="976"/>
                    <a:pt x="2824" y="988"/>
                    <a:pt x="2822" y="988"/>
                  </a:cubicBezTo>
                  <a:cubicBezTo>
                    <a:pt x="2821" y="988"/>
                    <a:pt x="2821" y="988"/>
                    <a:pt x="2821" y="988"/>
                  </a:cubicBezTo>
                  <a:cubicBezTo>
                    <a:pt x="2821" y="987"/>
                    <a:pt x="2819" y="984"/>
                    <a:pt x="2818" y="981"/>
                  </a:cubicBezTo>
                  <a:cubicBezTo>
                    <a:pt x="2816" y="976"/>
                    <a:pt x="2813" y="970"/>
                    <a:pt x="2812" y="964"/>
                  </a:cubicBezTo>
                  <a:cubicBezTo>
                    <a:pt x="2811" y="961"/>
                    <a:pt x="2809" y="962"/>
                    <a:pt x="2810" y="965"/>
                  </a:cubicBezTo>
                  <a:cubicBezTo>
                    <a:pt x="2810" y="968"/>
                    <a:pt x="2810" y="968"/>
                    <a:pt x="2809" y="967"/>
                  </a:cubicBezTo>
                  <a:cubicBezTo>
                    <a:pt x="2809" y="965"/>
                    <a:pt x="2809" y="965"/>
                    <a:pt x="2808" y="966"/>
                  </a:cubicBezTo>
                  <a:cubicBezTo>
                    <a:pt x="2808" y="967"/>
                    <a:pt x="2808" y="967"/>
                    <a:pt x="2806" y="966"/>
                  </a:cubicBezTo>
                  <a:cubicBezTo>
                    <a:pt x="2806" y="965"/>
                    <a:pt x="2806" y="965"/>
                    <a:pt x="2806" y="967"/>
                  </a:cubicBezTo>
                  <a:cubicBezTo>
                    <a:pt x="2806" y="967"/>
                    <a:pt x="2807" y="971"/>
                    <a:pt x="2807" y="975"/>
                  </a:cubicBezTo>
                  <a:cubicBezTo>
                    <a:pt x="2807" y="980"/>
                    <a:pt x="2808" y="984"/>
                    <a:pt x="2809" y="985"/>
                  </a:cubicBezTo>
                  <a:cubicBezTo>
                    <a:pt x="2809" y="987"/>
                    <a:pt x="2810" y="993"/>
                    <a:pt x="2809" y="995"/>
                  </a:cubicBezTo>
                  <a:cubicBezTo>
                    <a:pt x="2808" y="998"/>
                    <a:pt x="2808" y="998"/>
                    <a:pt x="2809" y="998"/>
                  </a:cubicBezTo>
                  <a:cubicBezTo>
                    <a:pt x="2810" y="997"/>
                    <a:pt x="2811" y="998"/>
                    <a:pt x="2811" y="999"/>
                  </a:cubicBezTo>
                  <a:cubicBezTo>
                    <a:pt x="2811" y="999"/>
                    <a:pt x="2811" y="999"/>
                    <a:pt x="2810" y="999"/>
                  </a:cubicBezTo>
                  <a:cubicBezTo>
                    <a:pt x="2809" y="999"/>
                    <a:pt x="2809" y="1000"/>
                    <a:pt x="2809" y="1001"/>
                  </a:cubicBezTo>
                  <a:cubicBezTo>
                    <a:pt x="2811" y="1005"/>
                    <a:pt x="2814" y="1018"/>
                    <a:pt x="2815" y="1023"/>
                  </a:cubicBezTo>
                  <a:cubicBezTo>
                    <a:pt x="2815" y="1026"/>
                    <a:pt x="2817" y="1032"/>
                    <a:pt x="2818" y="1037"/>
                  </a:cubicBezTo>
                  <a:cubicBezTo>
                    <a:pt x="2819" y="1042"/>
                    <a:pt x="2821" y="1047"/>
                    <a:pt x="2822" y="1048"/>
                  </a:cubicBezTo>
                  <a:cubicBezTo>
                    <a:pt x="2822" y="1052"/>
                    <a:pt x="2827" y="1061"/>
                    <a:pt x="2830" y="1065"/>
                  </a:cubicBezTo>
                  <a:cubicBezTo>
                    <a:pt x="2831" y="1066"/>
                    <a:pt x="2833" y="1069"/>
                    <a:pt x="2833" y="1071"/>
                  </a:cubicBezTo>
                  <a:cubicBezTo>
                    <a:pt x="2834" y="1074"/>
                    <a:pt x="2838" y="1081"/>
                    <a:pt x="2840" y="1082"/>
                  </a:cubicBezTo>
                  <a:cubicBezTo>
                    <a:pt x="2841" y="1082"/>
                    <a:pt x="2841" y="1084"/>
                    <a:pt x="2842" y="1085"/>
                  </a:cubicBezTo>
                  <a:cubicBezTo>
                    <a:pt x="2844" y="1088"/>
                    <a:pt x="2846" y="1092"/>
                    <a:pt x="2849" y="1095"/>
                  </a:cubicBezTo>
                  <a:cubicBezTo>
                    <a:pt x="2854" y="1100"/>
                    <a:pt x="2867" y="1133"/>
                    <a:pt x="2870" y="1150"/>
                  </a:cubicBezTo>
                  <a:cubicBezTo>
                    <a:pt x="2873" y="1162"/>
                    <a:pt x="2873" y="1162"/>
                    <a:pt x="2873" y="1162"/>
                  </a:cubicBezTo>
                  <a:cubicBezTo>
                    <a:pt x="2874" y="1164"/>
                    <a:pt x="2876" y="1168"/>
                    <a:pt x="2876" y="1171"/>
                  </a:cubicBezTo>
                  <a:cubicBezTo>
                    <a:pt x="2876" y="1173"/>
                    <a:pt x="2877" y="1177"/>
                    <a:pt x="2877" y="1180"/>
                  </a:cubicBezTo>
                  <a:cubicBezTo>
                    <a:pt x="2878" y="1186"/>
                    <a:pt x="2880" y="1195"/>
                    <a:pt x="2881" y="1200"/>
                  </a:cubicBezTo>
                  <a:cubicBezTo>
                    <a:pt x="2882" y="1206"/>
                    <a:pt x="2882" y="1240"/>
                    <a:pt x="2881" y="1240"/>
                  </a:cubicBezTo>
                  <a:cubicBezTo>
                    <a:pt x="2881" y="1240"/>
                    <a:pt x="2881" y="1251"/>
                    <a:pt x="2881" y="1251"/>
                  </a:cubicBezTo>
                  <a:cubicBezTo>
                    <a:pt x="2882" y="1251"/>
                    <a:pt x="2882" y="1254"/>
                    <a:pt x="2882" y="1256"/>
                  </a:cubicBezTo>
                  <a:cubicBezTo>
                    <a:pt x="2882" y="1259"/>
                    <a:pt x="2882" y="1262"/>
                    <a:pt x="2883" y="1263"/>
                  </a:cubicBezTo>
                  <a:cubicBezTo>
                    <a:pt x="2884" y="1267"/>
                    <a:pt x="2884" y="1268"/>
                    <a:pt x="2882" y="1268"/>
                  </a:cubicBezTo>
                  <a:cubicBezTo>
                    <a:pt x="2881" y="1267"/>
                    <a:pt x="2881" y="1267"/>
                    <a:pt x="2882" y="1269"/>
                  </a:cubicBezTo>
                  <a:cubicBezTo>
                    <a:pt x="2882" y="1286"/>
                    <a:pt x="2882" y="1286"/>
                    <a:pt x="2882" y="1286"/>
                  </a:cubicBezTo>
                  <a:cubicBezTo>
                    <a:pt x="2882" y="1302"/>
                    <a:pt x="2881" y="1307"/>
                    <a:pt x="2881" y="1300"/>
                  </a:cubicBezTo>
                  <a:cubicBezTo>
                    <a:pt x="2880" y="1299"/>
                    <a:pt x="2879" y="1292"/>
                    <a:pt x="2878" y="1286"/>
                  </a:cubicBezTo>
                  <a:cubicBezTo>
                    <a:pt x="2877" y="1280"/>
                    <a:pt x="2876" y="1273"/>
                    <a:pt x="2876" y="1271"/>
                  </a:cubicBezTo>
                  <a:cubicBezTo>
                    <a:pt x="2876" y="1268"/>
                    <a:pt x="2874" y="1264"/>
                    <a:pt x="2874" y="1267"/>
                  </a:cubicBezTo>
                  <a:cubicBezTo>
                    <a:pt x="2874" y="1267"/>
                    <a:pt x="2873" y="1266"/>
                    <a:pt x="2873" y="1264"/>
                  </a:cubicBezTo>
                  <a:cubicBezTo>
                    <a:pt x="2871" y="1261"/>
                    <a:pt x="2870" y="1261"/>
                    <a:pt x="2869" y="1264"/>
                  </a:cubicBezTo>
                  <a:cubicBezTo>
                    <a:pt x="2868" y="1267"/>
                    <a:pt x="2867" y="1266"/>
                    <a:pt x="2867" y="1261"/>
                  </a:cubicBezTo>
                  <a:cubicBezTo>
                    <a:pt x="2867" y="1254"/>
                    <a:pt x="2865" y="1251"/>
                    <a:pt x="2865" y="1256"/>
                  </a:cubicBezTo>
                  <a:cubicBezTo>
                    <a:pt x="2864" y="1261"/>
                    <a:pt x="2864" y="1261"/>
                    <a:pt x="2862" y="1256"/>
                  </a:cubicBezTo>
                  <a:cubicBezTo>
                    <a:pt x="2862" y="1254"/>
                    <a:pt x="2862" y="1253"/>
                    <a:pt x="2862" y="1253"/>
                  </a:cubicBezTo>
                  <a:cubicBezTo>
                    <a:pt x="2862" y="1252"/>
                    <a:pt x="2862" y="1251"/>
                    <a:pt x="2861" y="1250"/>
                  </a:cubicBezTo>
                  <a:cubicBezTo>
                    <a:pt x="2861" y="1248"/>
                    <a:pt x="2860" y="1243"/>
                    <a:pt x="2858" y="1242"/>
                  </a:cubicBezTo>
                  <a:cubicBezTo>
                    <a:pt x="2858" y="1241"/>
                    <a:pt x="2857" y="1240"/>
                    <a:pt x="2857" y="1240"/>
                  </a:cubicBezTo>
                  <a:cubicBezTo>
                    <a:pt x="2857" y="1238"/>
                    <a:pt x="2855" y="1235"/>
                    <a:pt x="2854" y="1235"/>
                  </a:cubicBezTo>
                  <a:cubicBezTo>
                    <a:pt x="2854" y="1236"/>
                    <a:pt x="2854" y="1235"/>
                    <a:pt x="2852" y="1234"/>
                  </a:cubicBezTo>
                  <a:cubicBezTo>
                    <a:pt x="2849" y="1229"/>
                    <a:pt x="2848" y="1228"/>
                    <a:pt x="2847" y="1231"/>
                  </a:cubicBezTo>
                  <a:cubicBezTo>
                    <a:pt x="2847" y="1232"/>
                    <a:pt x="2846" y="1233"/>
                    <a:pt x="2846" y="1233"/>
                  </a:cubicBezTo>
                  <a:cubicBezTo>
                    <a:pt x="2845" y="1233"/>
                    <a:pt x="2845" y="1234"/>
                    <a:pt x="2844" y="1235"/>
                  </a:cubicBezTo>
                  <a:cubicBezTo>
                    <a:pt x="2844" y="1237"/>
                    <a:pt x="2843" y="1236"/>
                    <a:pt x="2841" y="1226"/>
                  </a:cubicBezTo>
                  <a:cubicBezTo>
                    <a:pt x="2839" y="1216"/>
                    <a:pt x="2838" y="1214"/>
                    <a:pt x="2836" y="1219"/>
                  </a:cubicBezTo>
                  <a:cubicBezTo>
                    <a:pt x="2835" y="1222"/>
                    <a:pt x="2834" y="1227"/>
                    <a:pt x="2836" y="1230"/>
                  </a:cubicBezTo>
                  <a:cubicBezTo>
                    <a:pt x="2836" y="1230"/>
                    <a:pt x="2836" y="1233"/>
                    <a:pt x="2837" y="1236"/>
                  </a:cubicBezTo>
                  <a:cubicBezTo>
                    <a:pt x="2837" y="1239"/>
                    <a:pt x="2838" y="1244"/>
                    <a:pt x="2839" y="1248"/>
                  </a:cubicBezTo>
                  <a:cubicBezTo>
                    <a:pt x="2840" y="1251"/>
                    <a:pt x="2841" y="1255"/>
                    <a:pt x="2841" y="1256"/>
                  </a:cubicBezTo>
                  <a:cubicBezTo>
                    <a:pt x="2841" y="1258"/>
                    <a:pt x="2841" y="1262"/>
                    <a:pt x="2841" y="1264"/>
                  </a:cubicBezTo>
                  <a:cubicBezTo>
                    <a:pt x="2844" y="1279"/>
                    <a:pt x="2844" y="1291"/>
                    <a:pt x="2844" y="1297"/>
                  </a:cubicBezTo>
                  <a:cubicBezTo>
                    <a:pt x="2844" y="1304"/>
                    <a:pt x="2846" y="1318"/>
                    <a:pt x="2849" y="1323"/>
                  </a:cubicBezTo>
                  <a:cubicBezTo>
                    <a:pt x="2849" y="1325"/>
                    <a:pt x="2849" y="1327"/>
                    <a:pt x="2849" y="1329"/>
                  </a:cubicBezTo>
                  <a:cubicBezTo>
                    <a:pt x="2849" y="1331"/>
                    <a:pt x="2851" y="1330"/>
                    <a:pt x="2852" y="1328"/>
                  </a:cubicBezTo>
                  <a:cubicBezTo>
                    <a:pt x="2852" y="1323"/>
                    <a:pt x="2854" y="1325"/>
                    <a:pt x="2855" y="1336"/>
                  </a:cubicBezTo>
                  <a:cubicBezTo>
                    <a:pt x="2856" y="1339"/>
                    <a:pt x="2857" y="1342"/>
                    <a:pt x="2857" y="1342"/>
                  </a:cubicBezTo>
                  <a:cubicBezTo>
                    <a:pt x="2858" y="1342"/>
                    <a:pt x="2860" y="1347"/>
                    <a:pt x="2860" y="1353"/>
                  </a:cubicBezTo>
                  <a:cubicBezTo>
                    <a:pt x="2862" y="1358"/>
                    <a:pt x="2862" y="1363"/>
                    <a:pt x="2863" y="1364"/>
                  </a:cubicBezTo>
                  <a:cubicBezTo>
                    <a:pt x="2863" y="1365"/>
                    <a:pt x="2863" y="1365"/>
                    <a:pt x="2862" y="1364"/>
                  </a:cubicBezTo>
                  <a:cubicBezTo>
                    <a:pt x="2862" y="1364"/>
                    <a:pt x="2862" y="1362"/>
                    <a:pt x="2862" y="1361"/>
                  </a:cubicBezTo>
                  <a:cubicBezTo>
                    <a:pt x="2862" y="1361"/>
                    <a:pt x="2862" y="1360"/>
                    <a:pt x="2861" y="1360"/>
                  </a:cubicBezTo>
                  <a:cubicBezTo>
                    <a:pt x="2860" y="1360"/>
                    <a:pt x="2860" y="1361"/>
                    <a:pt x="2862" y="1365"/>
                  </a:cubicBezTo>
                  <a:cubicBezTo>
                    <a:pt x="2862" y="1369"/>
                    <a:pt x="2862" y="1369"/>
                    <a:pt x="2863" y="1368"/>
                  </a:cubicBezTo>
                  <a:cubicBezTo>
                    <a:pt x="2864" y="1366"/>
                    <a:pt x="2864" y="1366"/>
                    <a:pt x="2864" y="1369"/>
                  </a:cubicBezTo>
                  <a:cubicBezTo>
                    <a:pt x="2863" y="1370"/>
                    <a:pt x="2863" y="1371"/>
                    <a:pt x="2864" y="1371"/>
                  </a:cubicBezTo>
                  <a:cubicBezTo>
                    <a:pt x="2865" y="1371"/>
                    <a:pt x="2865" y="1372"/>
                    <a:pt x="2867" y="1373"/>
                  </a:cubicBezTo>
                  <a:cubicBezTo>
                    <a:pt x="2868" y="1375"/>
                    <a:pt x="2868" y="1375"/>
                    <a:pt x="2868" y="1375"/>
                  </a:cubicBezTo>
                  <a:cubicBezTo>
                    <a:pt x="2869" y="1373"/>
                    <a:pt x="2869" y="1373"/>
                    <a:pt x="2869" y="1373"/>
                  </a:cubicBezTo>
                  <a:cubicBezTo>
                    <a:pt x="2870" y="1370"/>
                    <a:pt x="2871" y="1371"/>
                    <a:pt x="2873" y="1376"/>
                  </a:cubicBezTo>
                  <a:cubicBezTo>
                    <a:pt x="2874" y="1379"/>
                    <a:pt x="2876" y="1380"/>
                    <a:pt x="2876" y="1381"/>
                  </a:cubicBezTo>
                  <a:cubicBezTo>
                    <a:pt x="2877" y="1381"/>
                    <a:pt x="2878" y="1382"/>
                    <a:pt x="2878" y="1385"/>
                  </a:cubicBezTo>
                  <a:cubicBezTo>
                    <a:pt x="2879" y="1386"/>
                    <a:pt x="2880" y="1389"/>
                    <a:pt x="2881" y="1390"/>
                  </a:cubicBezTo>
                  <a:cubicBezTo>
                    <a:pt x="2885" y="1397"/>
                    <a:pt x="2886" y="1406"/>
                    <a:pt x="2889" y="1435"/>
                  </a:cubicBezTo>
                  <a:cubicBezTo>
                    <a:pt x="2889" y="1447"/>
                    <a:pt x="2890" y="1454"/>
                    <a:pt x="2891" y="1455"/>
                  </a:cubicBezTo>
                  <a:cubicBezTo>
                    <a:pt x="2892" y="1459"/>
                    <a:pt x="2895" y="1484"/>
                    <a:pt x="2894" y="1484"/>
                  </a:cubicBezTo>
                  <a:cubicBezTo>
                    <a:pt x="2894" y="1484"/>
                    <a:pt x="2893" y="1484"/>
                    <a:pt x="2893" y="1486"/>
                  </a:cubicBezTo>
                  <a:cubicBezTo>
                    <a:pt x="2893" y="1489"/>
                    <a:pt x="2892" y="1490"/>
                    <a:pt x="2891" y="1487"/>
                  </a:cubicBezTo>
                  <a:cubicBezTo>
                    <a:pt x="2890" y="1486"/>
                    <a:pt x="2889" y="1485"/>
                    <a:pt x="2889" y="1484"/>
                  </a:cubicBezTo>
                  <a:cubicBezTo>
                    <a:pt x="2888" y="1484"/>
                    <a:pt x="2886" y="1482"/>
                    <a:pt x="2886" y="1481"/>
                  </a:cubicBezTo>
                  <a:cubicBezTo>
                    <a:pt x="2885" y="1479"/>
                    <a:pt x="2883" y="1477"/>
                    <a:pt x="2882" y="1476"/>
                  </a:cubicBezTo>
                  <a:cubicBezTo>
                    <a:pt x="2879" y="1471"/>
                    <a:pt x="2878" y="1469"/>
                    <a:pt x="2878" y="1465"/>
                  </a:cubicBezTo>
                  <a:cubicBezTo>
                    <a:pt x="2878" y="1463"/>
                    <a:pt x="2876" y="1455"/>
                    <a:pt x="2875" y="1452"/>
                  </a:cubicBezTo>
                  <a:cubicBezTo>
                    <a:pt x="2874" y="1450"/>
                    <a:pt x="2873" y="1448"/>
                    <a:pt x="2872" y="1435"/>
                  </a:cubicBezTo>
                  <a:cubicBezTo>
                    <a:pt x="2870" y="1422"/>
                    <a:pt x="2869" y="1417"/>
                    <a:pt x="2868" y="1418"/>
                  </a:cubicBezTo>
                  <a:cubicBezTo>
                    <a:pt x="2868" y="1419"/>
                    <a:pt x="2868" y="1418"/>
                    <a:pt x="2867" y="1417"/>
                  </a:cubicBezTo>
                  <a:cubicBezTo>
                    <a:pt x="2867" y="1416"/>
                    <a:pt x="2867" y="1415"/>
                    <a:pt x="2868" y="1414"/>
                  </a:cubicBezTo>
                  <a:cubicBezTo>
                    <a:pt x="2870" y="1413"/>
                    <a:pt x="2865" y="1394"/>
                    <a:pt x="2862" y="1388"/>
                  </a:cubicBezTo>
                  <a:cubicBezTo>
                    <a:pt x="2861" y="1386"/>
                    <a:pt x="2860" y="1383"/>
                    <a:pt x="2860" y="1381"/>
                  </a:cubicBezTo>
                  <a:cubicBezTo>
                    <a:pt x="2860" y="1380"/>
                    <a:pt x="2859" y="1378"/>
                    <a:pt x="2859" y="1378"/>
                  </a:cubicBezTo>
                  <a:cubicBezTo>
                    <a:pt x="2858" y="1378"/>
                    <a:pt x="2858" y="1377"/>
                    <a:pt x="2858" y="1377"/>
                  </a:cubicBezTo>
                  <a:cubicBezTo>
                    <a:pt x="2858" y="1376"/>
                    <a:pt x="2858" y="1375"/>
                    <a:pt x="2857" y="1375"/>
                  </a:cubicBezTo>
                  <a:cubicBezTo>
                    <a:pt x="2857" y="1375"/>
                    <a:pt x="2857" y="1374"/>
                    <a:pt x="2856" y="1372"/>
                  </a:cubicBezTo>
                  <a:cubicBezTo>
                    <a:pt x="2855" y="1371"/>
                    <a:pt x="2854" y="1369"/>
                    <a:pt x="2854" y="1368"/>
                  </a:cubicBezTo>
                  <a:cubicBezTo>
                    <a:pt x="2854" y="1367"/>
                    <a:pt x="2853" y="1366"/>
                    <a:pt x="2853" y="1366"/>
                  </a:cubicBezTo>
                  <a:cubicBezTo>
                    <a:pt x="2853" y="1365"/>
                    <a:pt x="2852" y="1364"/>
                    <a:pt x="2852" y="1364"/>
                  </a:cubicBezTo>
                  <a:cubicBezTo>
                    <a:pt x="2852" y="1363"/>
                    <a:pt x="2851" y="1361"/>
                    <a:pt x="2850" y="1360"/>
                  </a:cubicBezTo>
                  <a:cubicBezTo>
                    <a:pt x="2849" y="1357"/>
                    <a:pt x="2848" y="1358"/>
                    <a:pt x="2848" y="1361"/>
                  </a:cubicBezTo>
                  <a:cubicBezTo>
                    <a:pt x="2848" y="1362"/>
                    <a:pt x="2848" y="1363"/>
                    <a:pt x="2847" y="1363"/>
                  </a:cubicBezTo>
                  <a:cubicBezTo>
                    <a:pt x="2846" y="1361"/>
                    <a:pt x="2844" y="1347"/>
                    <a:pt x="2843" y="1328"/>
                  </a:cubicBezTo>
                  <a:cubicBezTo>
                    <a:pt x="2842" y="1321"/>
                    <a:pt x="2842" y="1315"/>
                    <a:pt x="2841" y="1315"/>
                  </a:cubicBezTo>
                  <a:cubicBezTo>
                    <a:pt x="2840" y="1313"/>
                    <a:pt x="2838" y="1302"/>
                    <a:pt x="2838" y="1297"/>
                  </a:cubicBezTo>
                  <a:cubicBezTo>
                    <a:pt x="2838" y="1294"/>
                    <a:pt x="2838" y="1290"/>
                    <a:pt x="2838" y="1288"/>
                  </a:cubicBezTo>
                  <a:cubicBezTo>
                    <a:pt x="2837" y="1285"/>
                    <a:pt x="2837" y="1280"/>
                    <a:pt x="2836" y="1278"/>
                  </a:cubicBezTo>
                  <a:cubicBezTo>
                    <a:pt x="2836" y="1274"/>
                    <a:pt x="2836" y="1273"/>
                    <a:pt x="2835" y="1274"/>
                  </a:cubicBezTo>
                  <a:cubicBezTo>
                    <a:pt x="2834" y="1275"/>
                    <a:pt x="2834" y="1276"/>
                    <a:pt x="2834" y="1278"/>
                  </a:cubicBezTo>
                  <a:cubicBezTo>
                    <a:pt x="2835" y="1280"/>
                    <a:pt x="2834" y="1281"/>
                    <a:pt x="2833" y="1279"/>
                  </a:cubicBezTo>
                  <a:cubicBezTo>
                    <a:pt x="2833" y="1278"/>
                    <a:pt x="2833" y="1278"/>
                    <a:pt x="2833" y="1280"/>
                  </a:cubicBezTo>
                  <a:cubicBezTo>
                    <a:pt x="2833" y="1283"/>
                    <a:pt x="2833" y="1283"/>
                    <a:pt x="2833" y="1283"/>
                  </a:cubicBezTo>
                  <a:cubicBezTo>
                    <a:pt x="2832" y="1281"/>
                    <a:pt x="2833" y="1274"/>
                    <a:pt x="2833" y="1275"/>
                  </a:cubicBezTo>
                  <a:cubicBezTo>
                    <a:pt x="2834" y="1275"/>
                    <a:pt x="2834" y="1274"/>
                    <a:pt x="2834" y="1273"/>
                  </a:cubicBezTo>
                  <a:cubicBezTo>
                    <a:pt x="2834" y="1272"/>
                    <a:pt x="2833" y="1271"/>
                    <a:pt x="2833" y="1271"/>
                  </a:cubicBezTo>
                  <a:cubicBezTo>
                    <a:pt x="2833" y="1271"/>
                    <a:pt x="2832" y="1270"/>
                    <a:pt x="2832" y="1270"/>
                  </a:cubicBezTo>
                  <a:cubicBezTo>
                    <a:pt x="2831" y="1268"/>
                    <a:pt x="2831" y="1268"/>
                    <a:pt x="2833" y="1269"/>
                  </a:cubicBezTo>
                  <a:cubicBezTo>
                    <a:pt x="2833" y="1270"/>
                    <a:pt x="2833" y="1270"/>
                    <a:pt x="2833" y="1267"/>
                  </a:cubicBezTo>
                  <a:cubicBezTo>
                    <a:pt x="2833" y="1265"/>
                    <a:pt x="2832" y="1263"/>
                    <a:pt x="2832" y="1263"/>
                  </a:cubicBezTo>
                  <a:cubicBezTo>
                    <a:pt x="2832" y="1263"/>
                    <a:pt x="2831" y="1261"/>
                    <a:pt x="2831" y="1259"/>
                  </a:cubicBezTo>
                  <a:cubicBezTo>
                    <a:pt x="2830" y="1250"/>
                    <a:pt x="2823" y="1230"/>
                    <a:pt x="2821" y="1231"/>
                  </a:cubicBezTo>
                  <a:cubicBezTo>
                    <a:pt x="2821" y="1231"/>
                    <a:pt x="2820" y="1230"/>
                    <a:pt x="2821" y="1229"/>
                  </a:cubicBezTo>
                  <a:cubicBezTo>
                    <a:pt x="2821" y="1227"/>
                    <a:pt x="2821" y="1227"/>
                    <a:pt x="2820" y="1228"/>
                  </a:cubicBezTo>
                  <a:cubicBezTo>
                    <a:pt x="2820" y="1230"/>
                    <a:pt x="2819" y="1229"/>
                    <a:pt x="2819" y="1226"/>
                  </a:cubicBezTo>
                  <a:cubicBezTo>
                    <a:pt x="2818" y="1224"/>
                    <a:pt x="2817" y="1219"/>
                    <a:pt x="2815" y="1216"/>
                  </a:cubicBezTo>
                  <a:cubicBezTo>
                    <a:pt x="2814" y="1213"/>
                    <a:pt x="2813" y="1209"/>
                    <a:pt x="2813" y="1209"/>
                  </a:cubicBezTo>
                  <a:cubicBezTo>
                    <a:pt x="2813" y="1208"/>
                    <a:pt x="2813" y="1208"/>
                    <a:pt x="2812" y="1208"/>
                  </a:cubicBezTo>
                  <a:cubicBezTo>
                    <a:pt x="2811" y="1206"/>
                    <a:pt x="2811" y="1206"/>
                    <a:pt x="2811" y="1206"/>
                  </a:cubicBezTo>
                  <a:cubicBezTo>
                    <a:pt x="2811" y="1203"/>
                    <a:pt x="2807" y="1192"/>
                    <a:pt x="2806" y="1187"/>
                  </a:cubicBezTo>
                  <a:cubicBezTo>
                    <a:pt x="2805" y="1185"/>
                    <a:pt x="2803" y="1182"/>
                    <a:pt x="2803" y="1180"/>
                  </a:cubicBezTo>
                  <a:cubicBezTo>
                    <a:pt x="2802" y="1179"/>
                    <a:pt x="2801" y="1176"/>
                    <a:pt x="2801" y="1176"/>
                  </a:cubicBezTo>
                  <a:cubicBezTo>
                    <a:pt x="2801" y="1174"/>
                    <a:pt x="2801" y="1173"/>
                    <a:pt x="2801" y="1173"/>
                  </a:cubicBezTo>
                  <a:cubicBezTo>
                    <a:pt x="2800" y="1174"/>
                    <a:pt x="2798" y="1170"/>
                    <a:pt x="2799" y="1168"/>
                  </a:cubicBezTo>
                  <a:cubicBezTo>
                    <a:pt x="2799" y="1168"/>
                    <a:pt x="2799" y="1168"/>
                    <a:pt x="2798" y="1168"/>
                  </a:cubicBezTo>
                  <a:cubicBezTo>
                    <a:pt x="2798" y="1169"/>
                    <a:pt x="2797" y="1168"/>
                    <a:pt x="2794" y="1163"/>
                  </a:cubicBezTo>
                  <a:cubicBezTo>
                    <a:pt x="2792" y="1157"/>
                    <a:pt x="2787" y="1151"/>
                    <a:pt x="2788" y="1154"/>
                  </a:cubicBezTo>
                  <a:cubicBezTo>
                    <a:pt x="2792" y="1165"/>
                    <a:pt x="2793" y="1176"/>
                    <a:pt x="2790" y="1176"/>
                  </a:cubicBezTo>
                  <a:cubicBezTo>
                    <a:pt x="2789" y="1176"/>
                    <a:pt x="2789" y="1176"/>
                    <a:pt x="2790" y="1178"/>
                  </a:cubicBezTo>
                  <a:cubicBezTo>
                    <a:pt x="2790" y="1179"/>
                    <a:pt x="2790" y="1180"/>
                    <a:pt x="2790" y="1181"/>
                  </a:cubicBezTo>
                  <a:cubicBezTo>
                    <a:pt x="2789" y="1185"/>
                    <a:pt x="2789" y="1187"/>
                    <a:pt x="2788" y="1195"/>
                  </a:cubicBezTo>
                  <a:cubicBezTo>
                    <a:pt x="2788" y="1203"/>
                    <a:pt x="2787" y="1205"/>
                    <a:pt x="2786" y="1200"/>
                  </a:cubicBezTo>
                  <a:cubicBezTo>
                    <a:pt x="2786" y="1196"/>
                    <a:pt x="2785" y="1195"/>
                    <a:pt x="2785" y="1199"/>
                  </a:cubicBezTo>
                  <a:cubicBezTo>
                    <a:pt x="2785" y="1203"/>
                    <a:pt x="2784" y="1204"/>
                    <a:pt x="2782" y="1201"/>
                  </a:cubicBezTo>
                  <a:cubicBezTo>
                    <a:pt x="2782" y="1199"/>
                    <a:pt x="2782" y="1199"/>
                    <a:pt x="2782" y="1200"/>
                  </a:cubicBezTo>
                  <a:cubicBezTo>
                    <a:pt x="2782" y="1203"/>
                    <a:pt x="2780" y="1203"/>
                    <a:pt x="2780" y="1201"/>
                  </a:cubicBezTo>
                  <a:cubicBezTo>
                    <a:pt x="2779" y="1200"/>
                    <a:pt x="2779" y="1201"/>
                    <a:pt x="2779" y="1203"/>
                  </a:cubicBezTo>
                  <a:cubicBezTo>
                    <a:pt x="2779" y="1205"/>
                    <a:pt x="2779" y="1205"/>
                    <a:pt x="2779" y="1204"/>
                  </a:cubicBezTo>
                  <a:cubicBezTo>
                    <a:pt x="2778" y="1203"/>
                    <a:pt x="2777" y="1203"/>
                    <a:pt x="2777" y="1203"/>
                  </a:cubicBezTo>
                  <a:cubicBezTo>
                    <a:pt x="2777" y="1206"/>
                    <a:pt x="2776" y="1200"/>
                    <a:pt x="2772" y="1181"/>
                  </a:cubicBezTo>
                  <a:cubicBezTo>
                    <a:pt x="2770" y="1168"/>
                    <a:pt x="2769" y="1165"/>
                    <a:pt x="2767" y="1162"/>
                  </a:cubicBezTo>
                  <a:cubicBezTo>
                    <a:pt x="2766" y="1160"/>
                    <a:pt x="2765" y="1156"/>
                    <a:pt x="2764" y="1155"/>
                  </a:cubicBezTo>
                  <a:cubicBezTo>
                    <a:pt x="2763" y="1150"/>
                    <a:pt x="2757" y="1138"/>
                    <a:pt x="2755" y="1137"/>
                  </a:cubicBezTo>
                  <a:cubicBezTo>
                    <a:pt x="2755" y="1136"/>
                    <a:pt x="2755" y="1135"/>
                    <a:pt x="2754" y="1133"/>
                  </a:cubicBezTo>
                  <a:cubicBezTo>
                    <a:pt x="2753" y="1132"/>
                    <a:pt x="2752" y="1130"/>
                    <a:pt x="2752" y="1130"/>
                  </a:cubicBezTo>
                  <a:cubicBezTo>
                    <a:pt x="2752" y="1130"/>
                    <a:pt x="2752" y="1132"/>
                    <a:pt x="2753" y="1133"/>
                  </a:cubicBezTo>
                  <a:cubicBezTo>
                    <a:pt x="2753" y="1135"/>
                    <a:pt x="2754" y="1136"/>
                    <a:pt x="2754" y="1137"/>
                  </a:cubicBezTo>
                  <a:cubicBezTo>
                    <a:pt x="2753" y="1137"/>
                    <a:pt x="2750" y="1134"/>
                    <a:pt x="2747" y="1131"/>
                  </a:cubicBezTo>
                  <a:cubicBezTo>
                    <a:pt x="2746" y="1128"/>
                    <a:pt x="2746" y="1126"/>
                    <a:pt x="2747" y="1128"/>
                  </a:cubicBezTo>
                  <a:cubicBezTo>
                    <a:pt x="2749" y="1129"/>
                    <a:pt x="2750" y="1129"/>
                    <a:pt x="2750" y="1128"/>
                  </a:cubicBezTo>
                  <a:cubicBezTo>
                    <a:pt x="2750" y="1128"/>
                    <a:pt x="2750" y="1128"/>
                    <a:pt x="2750" y="1128"/>
                  </a:cubicBezTo>
                  <a:cubicBezTo>
                    <a:pt x="2750" y="1128"/>
                    <a:pt x="2748" y="1128"/>
                    <a:pt x="2747" y="1126"/>
                  </a:cubicBezTo>
                  <a:cubicBezTo>
                    <a:pt x="2746" y="1124"/>
                    <a:pt x="2746" y="1123"/>
                    <a:pt x="2747" y="1123"/>
                  </a:cubicBezTo>
                  <a:cubicBezTo>
                    <a:pt x="2748" y="1123"/>
                    <a:pt x="2747" y="1122"/>
                    <a:pt x="2746" y="1120"/>
                  </a:cubicBezTo>
                  <a:cubicBezTo>
                    <a:pt x="2744" y="1119"/>
                    <a:pt x="2744" y="1117"/>
                    <a:pt x="2744" y="1117"/>
                  </a:cubicBezTo>
                  <a:cubicBezTo>
                    <a:pt x="2744" y="1116"/>
                    <a:pt x="2743" y="1115"/>
                    <a:pt x="2742" y="1114"/>
                  </a:cubicBezTo>
                  <a:cubicBezTo>
                    <a:pt x="2739" y="1114"/>
                    <a:pt x="2737" y="1114"/>
                    <a:pt x="2739" y="1117"/>
                  </a:cubicBezTo>
                  <a:cubicBezTo>
                    <a:pt x="2740" y="1120"/>
                    <a:pt x="2739" y="1120"/>
                    <a:pt x="2737" y="1118"/>
                  </a:cubicBezTo>
                  <a:cubicBezTo>
                    <a:pt x="2736" y="1116"/>
                    <a:pt x="2736" y="1116"/>
                    <a:pt x="2736" y="1116"/>
                  </a:cubicBezTo>
                  <a:cubicBezTo>
                    <a:pt x="2736" y="1118"/>
                    <a:pt x="2736" y="1118"/>
                    <a:pt x="2736" y="1118"/>
                  </a:cubicBezTo>
                  <a:cubicBezTo>
                    <a:pt x="2739" y="1121"/>
                    <a:pt x="2738" y="1122"/>
                    <a:pt x="2736" y="1119"/>
                  </a:cubicBezTo>
                  <a:cubicBezTo>
                    <a:pt x="2736" y="1117"/>
                    <a:pt x="2735" y="1116"/>
                    <a:pt x="2736" y="1115"/>
                  </a:cubicBezTo>
                  <a:cubicBezTo>
                    <a:pt x="2736" y="1114"/>
                    <a:pt x="2736" y="1113"/>
                    <a:pt x="2735" y="1112"/>
                  </a:cubicBezTo>
                  <a:cubicBezTo>
                    <a:pt x="2734" y="1111"/>
                    <a:pt x="2734" y="1111"/>
                    <a:pt x="2734" y="1111"/>
                  </a:cubicBezTo>
                  <a:cubicBezTo>
                    <a:pt x="2734" y="1112"/>
                    <a:pt x="2734" y="1112"/>
                    <a:pt x="2734" y="1112"/>
                  </a:cubicBezTo>
                  <a:cubicBezTo>
                    <a:pt x="2734" y="1115"/>
                    <a:pt x="2733" y="1114"/>
                    <a:pt x="2733" y="1112"/>
                  </a:cubicBezTo>
                  <a:cubicBezTo>
                    <a:pt x="2733" y="1111"/>
                    <a:pt x="2732" y="1109"/>
                    <a:pt x="2731" y="1109"/>
                  </a:cubicBezTo>
                  <a:cubicBezTo>
                    <a:pt x="2731" y="1108"/>
                    <a:pt x="2731" y="1108"/>
                    <a:pt x="2731" y="1110"/>
                  </a:cubicBezTo>
                  <a:cubicBezTo>
                    <a:pt x="2732" y="1114"/>
                    <a:pt x="2718" y="1097"/>
                    <a:pt x="2717" y="1092"/>
                  </a:cubicBezTo>
                  <a:cubicBezTo>
                    <a:pt x="2715" y="1089"/>
                    <a:pt x="2715" y="1089"/>
                    <a:pt x="2715" y="1089"/>
                  </a:cubicBezTo>
                  <a:cubicBezTo>
                    <a:pt x="2714" y="1089"/>
                    <a:pt x="2712" y="1085"/>
                    <a:pt x="2713" y="1084"/>
                  </a:cubicBezTo>
                  <a:cubicBezTo>
                    <a:pt x="2713" y="1082"/>
                    <a:pt x="2713" y="1082"/>
                    <a:pt x="2713" y="1082"/>
                  </a:cubicBezTo>
                  <a:cubicBezTo>
                    <a:pt x="2712" y="1081"/>
                    <a:pt x="2712" y="1081"/>
                    <a:pt x="2712" y="1082"/>
                  </a:cubicBezTo>
                  <a:cubicBezTo>
                    <a:pt x="2711" y="1082"/>
                    <a:pt x="2711" y="1082"/>
                    <a:pt x="2711" y="1081"/>
                  </a:cubicBezTo>
                  <a:cubicBezTo>
                    <a:pt x="2711" y="1079"/>
                    <a:pt x="2707" y="1071"/>
                    <a:pt x="2706" y="1070"/>
                  </a:cubicBezTo>
                  <a:cubicBezTo>
                    <a:pt x="2705" y="1069"/>
                    <a:pt x="2704" y="1067"/>
                    <a:pt x="2702" y="1065"/>
                  </a:cubicBezTo>
                  <a:cubicBezTo>
                    <a:pt x="2699" y="1061"/>
                    <a:pt x="2699" y="1061"/>
                    <a:pt x="2699" y="1061"/>
                  </a:cubicBezTo>
                  <a:cubicBezTo>
                    <a:pt x="2699" y="1064"/>
                    <a:pt x="2699" y="1064"/>
                    <a:pt x="2699" y="1064"/>
                  </a:cubicBezTo>
                  <a:cubicBezTo>
                    <a:pt x="2699" y="1071"/>
                    <a:pt x="2696" y="1071"/>
                    <a:pt x="2692" y="1065"/>
                  </a:cubicBezTo>
                  <a:cubicBezTo>
                    <a:pt x="2689" y="1061"/>
                    <a:pt x="2688" y="1060"/>
                    <a:pt x="2688" y="1061"/>
                  </a:cubicBezTo>
                  <a:cubicBezTo>
                    <a:pt x="2688" y="1062"/>
                    <a:pt x="2688" y="1063"/>
                    <a:pt x="2688" y="1064"/>
                  </a:cubicBezTo>
                  <a:cubicBezTo>
                    <a:pt x="2689" y="1065"/>
                    <a:pt x="2689" y="1066"/>
                    <a:pt x="2689" y="1066"/>
                  </a:cubicBezTo>
                  <a:cubicBezTo>
                    <a:pt x="2689" y="1068"/>
                    <a:pt x="2691" y="1070"/>
                    <a:pt x="2692" y="1072"/>
                  </a:cubicBezTo>
                  <a:cubicBezTo>
                    <a:pt x="2693" y="1074"/>
                    <a:pt x="2695" y="1077"/>
                    <a:pt x="2696" y="1079"/>
                  </a:cubicBezTo>
                  <a:cubicBezTo>
                    <a:pt x="2696" y="1081"/>
                    <a:pt x="2696" y="1081"/>
                    <a:pt x="2696" y="1081"/>
                  </a:cubicBezTo>
                  <a:cubicBezTo>
                    <a:pt x="2696" y="1079"/>
                    <a:pt x="2696" y="1079"/>
                    <a:pt x="2696" y="1079"/>
                  </a:cubicBezTo>
                  <a:cubicBezTo>
                    <a:pt x="2696" y="1077"/>
                    <a:pt x="2695" y="1075"/>
                    <a:pt x="2694" y="1074"/>
                  </a:cubicBezTo>
                  <a:cubicBezTo>
                    <a:pt x="2690" y="1069"/>
                    <a:pt x="2689" y="1066"/>
                    <a:pt x="2691" y="1066"/>
                  </a:cubicBezTo>
                  <a:cubicBezTo>
                    <a:pt x="2692" y="1067"/>
                    <a:pt x="2692" y="1067"/>
                    <a:pt x="2692" y="1067"/>
                  </a:cubicBezTo>
                  <a:cubicBezTo>
                    <a:pt x="2692" y="1067"/>
                    <a:pt x="2693" y="1069"/>
                    <a:pt x="2694" y="1070"/>
                  </a:cubicBezTo>
                  <a:cubicBezTo>
                    <a:pt x="2698" y="1074"/>
                    <a:pt x="2700" y="1082"/>
                    <a:pt x="2699" y="1085"/>
                  </a:cubicBezTo>
                  <a:cubicBezTo>
                    <a:pt x="2697" y="1085"/>
                    <a:pt x="2697" y="1085"/>
                    <a:pt x="2696" y="1083"/>
                  </a:cubicBezTo>
                  <a:cubicBezTo>
                    <a:pt x="2696" y="1081"/>
                    <a:pt x="2696" y="1082"/>
                    <a:pt x="2696" y="1087"/>
                  </a:cubicBezTo>
                  <a:cubicBezTo>
                    <a:pt x="2696" y="1091"/>
                    <a:pt x="2696" y="1093"/>
                    <a:pt x="2696" y="1093"/>
                  </a:cubicBezTo>
                  <a:cubicBezTo>
                    <a:pt x="2695" y="1093"/>
                    <a:pt x="2693" y="1091"/>
                    <a:pt x="2693" y="1088"/>
                  </a:cubicBezTo>
                  <a:cubicBezTo>
                    <a:pt x="2693" y="1087"/>
                    <a:pt x="2693" y="1087"/>
                    <a:pt x="2693" y="1088"/>
                  </a:cubicBezTo>
                  <a:cubicBezTo>
                    <a:pt x="2692" y="1090"/>
                    <a:pt x="2692" y="1090"/>
                    <a:pt x="2691" y="1088"/>
                  </a:cubicBezTo>
                  <a:cubicBezTo>
                    <a:pt x="2690" y="1088"/>
                    <a:pt x="2690" y="1088"/>
                    <a:pt x="2691" y="1090"/>
                  </a:cubicBezTo>
                  <a:cubicBezTo>
                    <a:pt x="2691" y="1094"/>
                    <a:pt x="2691" y="1098"/>
                    <a:pt x="2689" y="1096"/>
                  </a:cubicBezTo>
                  <a:cubicBezTo>
                    <a:pt x="2688" y="1095"/>
                    <a:pt x="2688" y="1095"/>
                    <a:pt x="2689" y="1098"/>
                  </a:cubicBezTo>
                  <a:cubicBezTo>
                    <a:pt x="2689" y="1102"/>
                    <a:pt x="2688" y="1103"/>
                    <a:pt x="2686" y="1100"/>
                  </a:cubicBezTo>
                  <a:cubicBezTo>
                    <a:pt x="2684" y="1097"/>
                    <a:pt x="2683" y="1098"/>
                    <a:pt x="2685" y="1101"/>
                  </a:cubicBezTo>
                  <a:cubicBezTo>
                    <a:pt x="2686" y="1104"/>
                    <a:pt x="2687" y="1106"/>
                    <a:pt x="2685" y="1106"/>
                  </a:cubicBezTo>
                  <a:cubicBezTo>
                    <a:pt x="2685" y="1105"/>
                    <a:pt x="2684" y="1105"/>
                    <a:pt x="2684" y="1106"/>
                  </a:cubicBezTo>
                  <a:cubicBezTo>
                    <a:pt x="2685" y="1110"/>
                    <a:pt x="2683" y="1108"/>
                    <a:pt x="2681" y="1102"/>
                  </a:cubicBezTo>
                  <a:cubicBezTo>
                    <a:pt x="2680" y="1098"/>
                    <a:pt x="2680" y="1098"/>
                    <a:pt x="2680" y="1098"/>
                  </a:cubicBezTo>
                  <a:cubicBezTo>
                    <a:pt x="2679" y="1098"/>
                    <a:pt x="2680" y="1101"/>
                    <a:pt x="2681" y="1105"/>
                  </a:cubicBezTo>
                  <a:cubicBezTo>
                    <a:pt x="2683" y="1108"/>
                    <a:pt x="2682" y="1109"/>
                    <a:pt x="2680" y="1109"/>
                  </a:cubicBezTo>
                  <a:cubicBezTo>
                    <a:pt x="2679" y="1109"/>
                    <a:pt x="2678" y="1109"/>
                    <a:pt x="2678" y="1110"/>
                  </a:cubicBezTo>
                  <a:cubicBezTo>
                    <a:pt x="2679" y="1112"/>
                    <a:pt x="2677" y="1112"/>
                    <a:pt x="2676" y="1110"/>
                  </a:cubicBezTo>
                  <a:cubicBezTo>
                    <a:pt x="2676" y="1109"/>
                    <a:pt x="2675" y="1106"/>
                    <a:pt x="2675" y="1105"/>
                  </a:cubicBezTo>
                  <a:cubicBezTo>
                    <a:pt x="2674" y="1100"/>
                    <a:pt x="2674" y="1101"/>
                    <a:pt x="2674" y="1107"/>
                  </a:cubicBezTo>
                  <a:cubicBezTo>
                    <a:pt x="2674" y="1112"/>
                    <a:pt x="2673" y="1112"/>
                    <a:pt x="2670" y="1117"/>
                  </a:cubicBezTo>
                  <a:cubicBezTo>
                    <a:pt x="2667" y="1123"/>
                    <a:pt x="2666" y="1128"/>
                    <a:pt x="2669" y="1136"/>
                  </a:cubicBezTo>
                  <a:cubicBezTo>
                    <a:pt x="2673" y="1143"/>
                    <a:pt x="2674" y="1163"/>
                    <a:pt x="2671" y="1161"/>
                  </a:cubicBezTo>
                  <a:cubicBezTo>
                    <a:pt x="2670" y="1161"/>
                    <a:pt x="2670" y="1162"/>
                    <a:pt x="2671" y="1163"/>
                  </a:cubicBezTo>
                  <a:cubicBezTo>
                    <a:pt x="2672" y="1163"/>
                    <a:pt x="2672" y="1164"/>
                    <a:pt x="2671" y="1165"/>
                  </a:cubicBezTo>
                  <a:cubicBezTo>
                    <a:pt x="2664" y="1176"/>
                    <a:pt x="2664" y="1176"/>
                    <a:pt x="2664" y="1173"/>
                  </a:cubicBezTo>
                  <a:cubicBezTo>
                    <a:pt x="2664" y="1168"/>
                    <a:pt x="2661" y="1171"/>
                    <a:pt x="2661" y="1176"/>
                  </a:cubicBezTo>
                  <a:cubicBezTo>
                    <a:pt x="2661" y="1179"/>
                    <a:pt x="2661" y="1179"/>
                    <a:pt x="2661" y="1178"/>
                  </a:cubicBezTo>
                  <a:cubicBezTo>
                    <a:pt x="2663" y="1176"/>
                    <a:pt x="2664" y="1176"/>
                    <a:pt x="2664" y="1178"/>
                  </a:cubicBezTo>
                  <a:cubicBezTo>
                    <a:pt x="2662" y="1183"/>
                    <a:pt x="2660" y="1193"/>
                    <a:pt x="2660" y="1196"/>
                  </a:cubicBezTo>
                  <a:cubicBezTo>
                    <a:pt x="2660" y="1204"/>
                    <a:pt x="2658" y="1218"/>
                    <a:pt x="2656" y="1223"/>
                  </a:cubicBezTo>
                  <a:cubicBezTo>
                    <a:pt x="2655" y="1225"/>
                    <a:pt x="2653" y="1229"/>
                    <a:pt x="2653" y="1231"/>
                  </a:cubicBezTo>
                  <a:cubicBezTo>
                    <a:pt x="2652" y="1238"/>
                    <a:pt x="2651" y="1242"/>
                    <a:pt x="2648" y="1248"/>
                  </a:cubicBezTo>
                  <a:cubicBezTo>
                    <a:pt x="2644" y="1257"/>
                    <a:pt x="2643" y="1261"/>
                    <a:pt x="2645" y="1264"/>
                  </a:cubicBezTo>
                  <a:cubicBezTo>
                    <a:pt x="2648" y="1269"/>
                    <a:pt x="2645" y="1280"/>
                    <a:pt x="2639" y="1282"/>
                  </a:cubicBezTo>
                  <a:cubicBezTo>
                    <a:pt x="2635" y="1282"/>
                    <a:pt x="2635" y="1283"/>
                    <a:pt x="2635" y="1289"/>
                  </a:cubicBezTo>
                  <a:cubicBezTo>
                    <a:pt x="2635" y="1297"/>
                    <a:pt x="2634" y="1303"/>
                    <a:pt x="2632" y="1299"/>
                  </a:cubicBezTo>
                  <a:cubicBezTo>
                    <a:pt x="2631" y="1297"/>
                    <a:pt x="2629" y="1299"/>
                    <a:pt x="2626" y="1302"/>
                  </a:cubicBezTo>
                  <a:cubicBezTo>
                    <a:pt x="2624" y="1307"/>
                    <a:pt x="2624" y="1321"/>
                    <a:pt x="2629" y="1331"/>
                  </a:cubicBezTo>
                  <a:cubicBezTo>
                    <a:pt x="2629" y="1333"/>
                    <a:pt x="2631" y="1337"/>
                    <a:pt x="2631" y="1339"/>
                  </a:cubicBezTo>
                  <a:cubicBezTo>
                    <a:pt x="2631" y="1342"/>
                    <a:pt x="2632" y="1345"/>
                    <a:pt x="2632" y="1347"/>
                  </a:cubicBezTo>
                  <a:cubicBezTo>
                    <a:pt x="2635" y="1350"/>
                    <a:pt x="2637" y="1360"/>
                    <a:pt x="2636" y="1358"/>
                  </a:cubicBezTo>
                  <a:cubicBezTo>
                    <a:pt x="2635" y="1356"/>
                    <a:pt x="2634" y="1356"/>
                    <a:pt x="2634" y="1358"/>
                  </a:cubicBezTo>
                  <a:cubicBezTo>
                    <a:pt x="2634" y="1358"/>
                    <a:pt x="2635" y="1360"/>
                    <a:pt x="2636" y="1361"/>
                  </a:cubicBezTo>
                  <a:cubicBezTo>
                    <a:pt x="2639" y="1362"/>
                    <a:pt x="2639" y="1362"/>
                    <a:pt x="2639" y="1362"/>
                  </a:cubicBezTo>
                  <a:cubicBezTo>
                    <a:pt x="2640" y="1373"/>
                    <a:pt x="2640" y="1373"/>
                    <a:pt x="2640" y="1373"/>
                  </a:cubicBezTo>
                  <a:cubicBezTo>
                    <a:pt x="2640" y="1382"/>
                    <a:pt x="2640" y="1385"/>
                    <a:pt x="2639" y="1390"/>
                  </a:cubicBezTo>
                  <a:cubicBezTo>
                    <a:pt x="2638" y="1396"/>
                    <a:pt x="2638" y="1400"/>
                    <a:pt x="2638" y="1404"/>
                  </a:cubicBezTo>
                  <a:cubicBezTo>
                    <a:pt x="2639" y="1414"/>
                    <a:pt x="2639" y="1415"/>
                    <a:pt x="2640" y="1417"/>
                  </a:cubicBezTo>
                  <a:cubicBezTo>
                    <a:pt x="2641" y="1417"/>
                    <a:pt x="2642" y="1421"/>
                    <a:pt x="2643" y="1429"/>
                  </a:cubicBezTo>
                  <a:cubicBezTo>
                    <a:pt x="2645" y="1441"/>
                    <a:pt x="2645" y="1442"/>
                    <a:pt x="2641" y="1442"/>
                  </a:cubicBezTo>
                  <a:cubicBezTo>
                    <a:pt x="2639" y="1442"/>
                    <a:pt x="2637" y="1445"/>
                    <a:pt x="2637" y="1449"/>
                  </a:cubicBezTo>
                  <a:cubicBezTo>
                    <a:pt x="2637" y="1452"/>
                    <a:pt x="2636" y="1456"/>
                    <a:pt x="2635" y="1460"/>
                  </a:cubicBezTo>
                  <a:cubicBezTo>
                    <a:pt x="2634" y="1468"/>
                    <a:pt x="2635" y="1470"/>
                    <a:pt x="2638" y="1470"/>
                  </a:cubicBezTo>
                  <a:cubicBezTo>
                    <a:pt x="2640" y="1470"/>
                    <a:pt x="2641" y="1470"/>
                    <a:pt x="2642" y="1471"/>
                  </a:cubicBezTo>
                  <a:cubicBezTo>
                    <a:pt x="2643" y="1471"/>
                    <a:pt x="2642" y="1471"/>
                    <a:pt x="2640" y="1471"/>
                  </a:cubicBezTo>
                  <a:cubicBezTo>
                    <a:pt x="2633" y="1471"/>
                    <a:pt x="2626" y="1481"/>
                    <a:pt x="2626" y="1492"/>
                  </a:cubicBezTo>
                  <a:cubicBezTo>
                    <a:pt x="2626" y="1505"/>
                    <a:pt x="2619" y="1513"/>
                    <a:pt x="2613" y="1508"/>
                  </a:cubicBezTo>
                  <a:cubicBezTo>
                    <a:pt x="2610" y="1507"/>
                    <a:pt x="2601" y="1496"/>
                    <a:pt x="2600" y="1493"/>
                  </a:cubicBezTo>
                  <a:cubicBezTo>
                    <a:pt x="2600" y="1492"/>
                    <a:pt x="2599" y="1489"/>
                    <a:pt x="2598" y="1488"/>
                  </a:cubicBezTo>
                  <a:cubicBezTo>
                    <a:pt x="2597" y="1486"/>
                    <a:pt x="2593" y="1473"/>
                    <a:pt x="2594" y="1473"/>
                  </a:cubicBezTo>
                  <a:cubicBezTo>
                    <a:pt x="2594" y="1473"/>
                    <a:pt x="2594" y="1473"/>
                    <a:pt x="2594" y="1473"/>
                  </a:cubicBezTo>
                  <a:cubicBezTo>
                    <a:pt x="2594" y="1474"/>
                    <a:pt x="2594" y="1474"/>
                    <a:pt x="2595" y="1474"/>
                  </a:cubicBezTo>
                  <a:cubicBezTo>
                    <a:pt x="2595" y="1473"/>
                    <a:pt x="2594" y="1473"/>
                    <a:pt x="2594" y="1471"/>
                  </a:cubicBezTo>
                  <a:cubicBezTo>
                    <a:pt x="2592" y="1470"/>
                    <a:pt x="2592" y="1468"/>
                    <a:pt x="2592" y="1468"/>
                  </a:cubicBezTo>
                  <a:cubicBezTo>
                    <a:pt x="2592" y="1466"/>
                    <a:pt x="2592" y="1465"/>
                    <a:pt x="2591" y="1465"/>
                  </a:cubicBezTo>
                  <a:cubicBezTo>
                    <a:pt x="2590" y="1464"/>
                    <a:pt x="2586" y="1454"/>
                    <a:pt x="2583" y="1447"/>
                  </a:cubicBezTo>
                  <a:cubicBezTo>
                    <a:pt x="2581" y="1441"/>
                    <a:pt x="2575" y="1432"/>
                    <a:pt x="2571" y="1428"/>
                  </a:cubicBezTo>
                  <a:cubicBezTo>
                    <a:pt x="2566" y="1424"/>
                    <a:pt x="2559" y="1408"/>
                    <a:pt x="2554" y="1394"/>
                  </a:cubicBezTo>
                  <a:cubicBezTo>
                    <a:pt x="2553" y="1390"/>
                    <a:pt x="2551" y="1385"/>
                    <a:pt x="2551" y="1384"/>
                  </a:cubicBezTo>
                  <a:cubicBezTo>
                    <a:pt x="2549" y="1382"/>
                    <a:pt x="2549" y="1380"/>
                    <a:pt x="2549" y="1380"/>
                  </a:cubicBezTo>
                  <a:cubicBezTo>
                    <a:pt x="2547" y="1375"/>
                    <a:pt x="2543" y="1369"/>
                    <a:pt x="2540" y="1365"/>
                  </a:cubicBezTo>
                  <a:cubicBezTo>
                    <a:pt x="2538" y="1362"/>
                    <a:pt x="2535" y="1358"/>
                    <a:pt x="2534" y="1357"/>
                  </a:cubicBezTo>
                  <a:cubicBezTo>
                    <a:pt x="2533" y="1355"/>
                    <a:pt x="2532" y="1353"/>
                    <a:pt x="2532" y="1353"/>
                  </a:cubicBezTo>
                  <a:cubicBezTo>
                    <a:pt x="2531" y="1353"/>
                    <a:pt x="2531" y="1352"/>
                    <a:pt x="2532" y="1352"/>
                  </a:cubicBezTo>
                  <a:cubicBezTo>
                    <a:pt x="2533" y="1351"/>
                    <a:pt x="2533" y="1351"/>
                    <a:pt x="2531" y="1350"/>
                  </a:cubicBezTo>
                  <a:cubicBezTo>
                    <a:pt x="2530" y="1348"/>
                    <a:pt x="2530" y="1347"/>
                    <a:pt x="2530" y="1347"/>
                  </a:cubicBezTo>
                  <a:cubicBezTo>
                    <a:pt x="2529" y="1346"/>
                    <a:pt x="2529" y="1346"/>
                    <a:pt x="2529" y="1346"/>
                  </a:cubicBezTo>
                  <a:cubicBezTo>
                    <a:pt x="2527" y="1346"/>
                    <a:pt x="2519" y="1331"/>
                    <a:pt x="2516" y="1321"/>
                  </a:cubicBezTo>
                  <a:cubicBezTo>
                    <a:pt x="2513" y="1313"/>
                    <a:pt x="2509" y="1301"/>
                    <a:pt x="2506" y="1295"/>
                  </a:cubicBezTo>
                  <a:cubicBezTo>
                    <a:pt x="2505" y="1293"/>
                    <a:pt x="2503" y="1289"/>
                    <a:pt x="2501" y="1286"/>
                  </a:cubicBezTo>
                  <a:cubicBezTo>
                    <a:pt x="2501" y="1282"/>
                    <a:pt x="2499" y="1279"/>
                    <a:pt x="2499" y="1278"/>
                  </a:cubicBezTo>
                  <a:cubicBezTo>
                    <a:pt x="2498" y="1278"/>
                    <a:pt x="2498" y="1275"/>
                    <a:pt x="2498" y="1273"/>
                  </a:cubicBezTo>
                  <a:cubicBezTo>
                    <a:pt x="2498" y="1267"/>
                    <a:pt x="2498" y="1265"/>
                    <a:pt x="2497" y="1268"/>
                  </a:cubicBezTo>
                  <a:cubicBezTo>
                    <a:pt x="2495" y="1270"/>
                    <a:pt x="2495" y="1270"/>
                    <a:pt x="2495" y="1270"/>
                  </a:cubicBezTo>
                  <a:cubicBezTo>
                    <a:pt x="2495" y="1266"/>
                    <a:pt x="2495" y="1266"/>
                    <a:pt x="2495" y="1266"/>
                  </a:cubicBezTo>
                  <a:cubicBezTo>
                    <a:pt x="2494" y="1264"/>
                    <a:pt x="2493" y="1262"/>
                    <a:pt x="2493" y="1262"/>
                  </a:cubicBezTo>
                  <a:cubicBezTo>
                    <a:pt x="2494" y="1262"/>
                    <a:pt x="2493" y="1261"/>
                    <a:pt x="2492" y="1260"/>
                  </a:cubicBezTo>
                  <a:cubicBezTo>
                    <a:pt x="2492" y="1260"/>
                    <a:pt x="2492" y="1259"/>
                    <a:pt x="2492" y="1258"/>
                  </a:cubicBezTo>
                  <a:cubicBezTo>
                    <a:pt x="2491" y="1257"/>
                    <a:pt x="2491" y="1256"/>
                    <a:pt x="2490" y="1255"/>
                  </a:cubicBezTo>
                  <a:cubicBezTo>
                    <a:pt x="2488" y="1251"/>
                    <a:pt x="2487" y="1246"/>
                    <a:pt x="2486" y="1238"/>
                  </a:cubicBezTo>
                  <a:cubicBezTo>
                    <a:pt x="2486" y="1230"/>
                    <a:pt x="2482" y="1217"/>
                    <a:pt x="2480" y="1217"/>
                  </a:cubicBezTo>
                  <a:cubicBezTo>
                    <a:pt x="2479" y="1217"/>
                    <a:pt x="2476" y="1213"/>
                    <a:pt x="2476" y="1211"/>
                  </a:cubicBezTo>
                  <a:cubicBezTo>
                    <a:pt x="2477" y="1211"/>
                    <a:pt x="2476" y="1210"/>
                    <a:pt x="2476" y="1210"/>
                  </a:cubicBezTo>
                  <a:cubicBezTo>
                    <a:pt x="2475" y="1210"/>
                    <a:pt x="2476" y="1207"/>
                    <a:pt x="2478" y="1205"/>
                  </a:cubicBezTo>
                  <a:cubicBezTo>
                    <a:pt x="2479" y="1203"/>
                    <a:pt x="2479" y="1203"/>
                    <a:pt x="2478" y="1203"/>
                  </a:cubicBezTo>
                  <a:cubicBezTo>
                    <a:pt x="2474" y="1205"/>
                    <a:pt x="2471" y="1203"/>
                    <a:pt x="2473" y="1199"/>
                  </a:cubicBezTo>
                  <a:cubicBezTo>
                    <a:pt x="2473" y="1198"/>
                    <a:pt x="2473" y="1197"/>
                    <a:pt x="2472" y="1197"/>
                  </a:cubicBezTo>
                  <a:cubicBezTo>
                    <a:pt x="2470" y="1197"/>
                    <a:pt x="2469" y="1192"/>
                    <a:pt x="2471" y="1191"/>
                  </a:cubicBezTo>
                  <a:cubicBezTo>
                    <a:pt x="2471" y="1191"/>
                    <a:pt x="2472" y="1190"/>
                    <a:pt x="2471" y="1190"/>
                  </a:cubicBezTo>
                  <a:cubicBezTo>
                    <a:pt x="2471" y="1189"/>
                    <a:pt x="2471" y="1190"/>
                    <a:pt x="2469" y="1190"/>
                  </a:cubicBezTo>
                  <a:cubicBezTo>
                    <a:pt x="2468" y="1191"/>
                    <a:pt x="2467" y="1192"/>
                    <a:pt x="2466" y="1192"/>
                  </a:cubicBezTo>
                  <a:cubicBezTo>
                    <a:pt x="2465" y="1192"/>
                    <a:pt x="2465" y="1192"/>
                    <a:pt x="2466" y="1193"/>
                  </a:cubicBezTo>
                  <a:cubicBezTo>
                    <a:pt x="2466" y="1195"/>
                    <a:pt x="2466" y="1197"/>
                    <a:pt x="2466" y="1199"/>
                  </a:cubicBezTo>
                  <a:cubicBezTo>
                    <a:pt x="2464" y="1202"/>
                    <a:pt x="2464" y="1204"/>
                    <a:pt x="2466" y="1204"/>
                  </a:cubicBezTo>
                  <a:cubicBezTo>
                    <a:pt x="2471" y="1204"/>
                    <a:pt x="2471" y="1216"/>
                    <a:pt x="2466" y="1224"/>
                  </a:cubicBezTo>
                  <a:cubicBezTo>
                    <a:pt x="2452" y="1241"/>
                    <a:pt x="2448" y="1242"/>
                    <a:pt x="2431" y="1227"/>
                  </a:cubicBezTo>
                  <a:cubicBezTo>
                    <a:pt x="2429" y="1224"/>
                    <a:pt x="2424" y="1220"/>
                    <a:pt x="2422" y="1219"/>
                  </a:cubicBezTo>
                  <a:cubicBezTo>
                    <a:pt x="2413" y="1212"/>
                    <a:pt x="2409" y="1208"/>
                    <a:pt x="2411" y="1205"/>
                  </a:cubicBezTo>
                  <a:cubicBezTo>
                    <a:pt x="2412" y="1205"/>
                    <a:pt x="2412" y="1205"/>
                    <a:pt x="2413" y="1205"/>
                  </a:cubicBezTo>
                  <a:cubicBezTo>
                    <a:pt x="2415" y="1207"/>
                    <a:pt x="2416" y="1207"/>
                    <a:pt x="2419" y="1204"/>
                  </a:cubicBezTo>
                  <a:cubicBezTo>
                    <a:pt x="2423" y="1200"/>
                    <a:pt x="2423" y="1200"/>
                    <a:pt x="2423" y="1200"/>
                  </a:cubicBezTo>
                  <a:cubicBezTo>
                    <a:pt x="2425" y="1200"/>
                    <a:pt x="2428" y="1195"/>
                    <a:pt x="2429" y="1191"/>
                  </a:cubicBezTo>
                  <a:cubicBezTo>
                    <a:pt x="2429" y="1189"/>
                    <a:pt x="2430" y="1186"/>
                    <a:pt x="2430" y="1184"/>
                  </a:cubicBezTo>
                  <a:cubicBezTo>
                    <a:pt x="2431" y="1183"/>
                    <a:pt x="2431" y="1182"/>
                    <a:pt x="2430" y="1182"/>
                  </a:cubicBezTo>
                  <a:cubicBezTo>
                    <a:pt x="2429" y="1182"/>
                    <a:pt x="2429" y="1183"/>
                    <a:pt x="2429" y="1184"/>
                  </a:cubicBezTo>
                  <a:cubicBezTo>
                    <a:pt x="2429" y="1185"/>
                    <a:pt x="2428" y="1186"/>
                    <a:pt x="2428" y="1186"/>
                  </a:cubicBezTo>
                  <a:cubicBezTo>
                    <a:pt x="2427" y="1186"/>
                    <a:pt x="2425" y="1187"/>
                    <a:pt x="2423" y="1189"/>
                  </a:cubicBezTo>
                  <a:cubicBezTo>
                    <a:pt x="2420" y="1194"/>
                    <a:pt x="2419" y="1194"/>
                    <a:pt x="2415" y="1194"/>
                  </a:cubicBezTo>
                  <a:cubicBezTo>
                    <a:pt x="2403" y="1194"/>
                    <a:pt x="2390" y="1184"/>
                    <a:pt x="2394" y="1176"/>
                  </a:cubicBezTo>
                  <a:cubicBezTo>
                    <a:pt x="2395" y="1175"/>
                    <a:pt x="2396" y="1173"/>
                    <a:pt x="2396" y="1173"/>
                  </a:cubicBezTo>
                  <a:cubicBezTo>
                    <a:pt x="2395" y="1173"/>
                    <a:pt x="2392" y="1176"/>
                    <a:pt x="2392" y="1179"/>
                  </a:cubicBezTo>
                  <a:cubicBezTo>
                    <a:pt x="2391" y="1181"/>
                    <a:pt x="2389" y="1181"/>
                    <a:pt x="2388" y="1179"/>
                  </a:cubicBezTo>
                  <a:cubicBezTo>
                    <a:pt x="2388" y="1177"/>
                    <a:pt x="2387" y="1176"/>
                    <a:pt x="2387" y="1177"/>
                  </a:cubicBezTo>
                  <a:cubicBezTo>
                    <a:pt x="2386" y="1177"/>
                    <a:pt x="2385" y="1177"/>
                    <a:pt x="2385" y="1176"/>
                  </a:cubicBezTo>
                  <a:cubicBezTo>
                    <a:pt x="2383" y="1176"/>
                    <a:pt x="2382" y="1176"/>
                    <a:pt x="2380" y="1177"/>
                  </a:cubicBezTo>
                  <a:cubicBezTo>
                    <a:pt x="2379" y="1179"/>
                    <a:pt x="2379" y="1179"/>
                    <a:pt x="2378" y="1178"/>
                  </a:cubicBezTo>
                  <a:cubicBezTo>
                    <a:pt x="2378" y="1177"/>
                    <a:pt x="2377" y="1177"/>
                    <a:pt x="2377" y="1176"/>
                  </a:cubicBezTo>
                  <a:cubicBezTo>
                    <a:pt x="2375" y="1176"/>
                    <a:pt x="2369" y="1171"/>
                    <a:pt x="2369" y="1168"/>
                  </a:cubicBezTo>
                  <a:cubicBezTo>
                    <a:pt x="2368" y="1166"/>
                    <a:pt x="2367" y="1163"/>
                    <a:pt x="2365" y="1161"/>
                  </a:cubicBezTo>
                  <a:cubicBezTo>
                    <a:pt x="2363" y="1158"/>
                    <a:pt x="2363" y="1158"/>
                    <a:pt x="2363" y="1158"/>
                  </a:cubicBezTo>
                  <a:cubicBezTo>
                    <a:pt x="2359" y="1157"/>
                    <a:pt x="2359" y="1157"/>
                    <a:pt x="2359" y="1157"/>
                  </a:cubicBezTo>
                  <a:cubicBezTo>
                    <a:pt x="2354" y="1157"/>
                    <a:pt x="2354" y="1157"/>
                    <a:pt x="2354" y="1157"/>
                  </a:cubicBezTo>
                  <a:cubicBezTo>
                    <a:pt x="2353" y="1155"/>
                    <a:pt x="2353" y="1155"/>
                    <a:pt x="2353" y="1155"/>
                  </a:cubicBezTo>
                  <a:cubicBezTo>
                    <a:pt x="2353" y="1153"/>
                    <a:pt x="2353" y="1152"/>
                    <a:pt x="2353" y="1151"/>
                  </a:cubicBezTo>
                  <a:cubicBezTo>
                    <a:pt x="2353" y="1147"/>
                    <a:pt x="2343" y="1140"/>
                    <a:pt x="2341" y="1143"/>
                  </a:cubicBezTo>
                  <a:cubicBezTo>
                    <a:pt x="2340" y="1144"/>
                    <a:pt x="2340" y="1144"/>
                    <a:pt x="2342" y="1144"/>
                  </a:cubicBezTo>
                  <a:cubicBezTo>
                    <a:pt x="2345" y="1144"/>
                    <a:pt x="2345" y="1144"/>
                    <a:pt x="2345" y="1144"/>
                  </a:cubicBezTo>
                  <a:cubicBezTo>
                    <a:pt x="2346" y="1144"/>
                    <a:pt x="2346" y="1144"/>
                    <a:pt x="2345" y="1144"/>
                  </a:cubicBezTo>
                  <a:cubicBezTo>
                    <a:pt x="2343" y="1144"/>
                    <a:pt x="2337" y="1148"/>
                    <a:pt x="2335" y="1149"/>
                  </a:cubicBezTo>
                  <a:cubicBezTo>
                    <a:pt x="2334" y="1149"/>
                    <a:pt x="2333" y="1150"/>
                    <a:pt x="2332" y="1150"/>
                  </a:cubicBezTo>
                  <a:cubicBezTo>
                    <a:pt x="2330" y="1151"/>
                    <a:pt x="2327" y="1152"/>
                    <a:pt x="2325" y="1153"/>
                  </a:cubicBezTo>
                  <a:cubicBezTo>
                    <a:pt x="2323" y="1155"/>
                    <a:pt x="2321" y="1155"/>
                    <a:pt x="2320" y="1155"/>
                  </a:cubicBezTo>
                  <a:cubicBezTo>
                    <a:pt x="2319" y="1155"/>
                    <a:pt x="2318" y="1156"/>
                    <a:pt x="2318" y="1157"/>
                  </a:cubicBezTo>
                  <a:cubicBezTo>
                    <a:pt x="2317" y="1159"/>
                    <a:pt x="2317" y="1160"/>
                    <a:pt x="2316" y="1159"/>
                  </a:cubicBezTo>
                  <a:cubicBezTo>
                    <a:pt x="2315" y="1158"/>
                    <a:pt x="2313" y="1158"/>
                    <a:pt x="2310" y="1158"/>
                  </a:cubicBezTo>
                  <a:cubicBezTo>
                    <a:pt x="2309" y="1158"/>
                    <a:pt x="2307" y="1157"/>
                    <a:pt x="2306" y="1157"/>
                  </a:cubicBezTo>
                  <a:cubicBezTo>
                    <a:pt x="2305" y="1157"/>
                    <a:pt x="2305" y="1157"/>
                    <a:pt x="2304" y="1157"/>
                  </a:cubicBezTo>
                  <a:cubicBezTo>
                    <a:pt x="2304" y="1158"/>
                    <a:pt x="2302" y="1159"/>
                    <a:pt x="2302" y="1159"/>
                  </a:cubicBezTo>
                  <a:cubicBezTo>
                    <a:pt x="2298" y="1158"/>
                    <a:pt x="2295" y="1161"/>
                    <a:pt x="2296" y="1163"/>
                  </a:cubicBezTo>
                  <a:cubicBezTo>
                    <a:pt x="2297" y="1164"/>
                    <a:pt x="2296" y="1164"/>
                    <a:pt x="2294" y="1164"/>
                  </a:cubicBezTo>
                  <a:cubicBezTo>
                    <a:pt x="2292" y="1164"/>
                    <a:pt x="2292" y="1164"/>
                    <a:pt x="2289" y="1165"/>
                  </a:cubicBezTo>
                  <a:cubicBezTo>
                    <a:pt x="2287" y="1165"/>
                    <a:pt x="2286" y="1165"/>
                    <a:pt x="2286" y="1166"/>
                  </a:cubicBezTo>
                  <a:cubicBezTo>
                    <a:pt x="2283" y="1166"/>
                    <a:pt x="2283" y="1166"/>
                    <a:pt x="2283" y="1166"/>
                  </a:cubicBezTo>
                  <a:cubicBezTo>
                    <a:pt x="2281" y="1166"/>
                    <a:pt x="2280" y="1167"/>
                    <a:pt x="2278" y="1168"/>
                  </a:cubicBezTo>
                  <a:cubicBezTo>
                    <a:pt x="2276" y="1171"/>
                    <a:pt x="2276" y="1171"/>
                    <a:pt x="2274" y="1170"/>
                  </a:cubicBezTo>
                  <a:cubicBezTo>
                    <a:pt x="2273" y="1169"/>
                    <a:pt x="2273" y="1169"/>
                    <a:pt x="2272" y="1171"/>
                  </a:cubicBezTo>
                  <a:cubicBezTo>
                    <a:pt x="2271" y="1172"/>
                    <a:pt x="2267" y="1173"/>
                    <a:pt x="2265" y="1173"/>
                  </a:cubicBezTo>
                  <a:cubicBezTo>
                    <a:pt x="2262" y="1173"/>
                    <a:pt x="2261" y="1173"/>
                    <a:pt x="2260" y="1174"/>
                  </a:cubicBezTo>
                  <a:cubicBezTo>
                    <a:pt x="2258" y="1176"/>
                    <a:pt x="2245" y="1176"/>
                    <a:pt x="2243" y="1173"/>
                  </a:cubicBezTo>
                  <a:cubicBezTo>
                    <a:pt x="2241" y="1171"/>
                    <a:pt x="2240" y="1172"/>
                    <a:pt x="2240" y="1174"/>
                  </a:cubicBezTo>
                  <a:cubicBezTo>
                    <a:pt x="2240" y="1175"/>
                    <a:pt x="2238" y="1175"/>
                    <a:pt x="2226" y="1175"/>
                  </a:cubicBezTo>
                  <a:cubicBezTo>
                    <a:pt x="2222" y="1176"/>
                    <a:pt x="2219" y="1176"/>
                    <a:pt x="2217" y="1176"/>
                  </a:cubicBezTo>
                  <a:cubicBezTo>
                    <a:pt x="2214" y="1178"/>
                    <a:pt x="2214" y="1178"/>
                    <a:pt x="2210" y="1177"/>
                  </a:cubicBezTo>
                  <a:cubicBezTo>
                    <a:pt x="2208" y="1176"/>
                    <a:pt x="2206" y="1176"/>
                    <a:pt x="2203" y="1176"/>
                  </a:cubicBezTo>
                  <a:cubicBezTo>
                    <a:pt x="2200" y="1176"/>
                    <a:pt x="2195" y="1177"/>
                    <a:pt x="2192" y="1176"/>
                  </a:cubicBezTo>
                  <a:cubicBezTo>
                    <a:pt x="2189" y="1176"/>
                    <a:pt x="2189" y="1176"/>
                    <a:pt x="2189" y="1176"/>
                  </a:cubicBezTo>
                  <a:cubicBezTo>
                    <a:pt x="2179" y="1176"/>
                    <a:pt x="2174" y="1173"/>
                    <a:pt x="2174" y="1169"/>
                  </a:cubicBezTo>
                  <a:cubicBezTo>
                    <a:pt x="2174" y="1169"/>
                    <a:pt x="2174" y="1166"/>
                    <a:pt x="2172" y="1164"/>
                  </a:cubicBezTo>
                  <a:cubicBezTo>
                    <a:pt x="2171" y="1161"/>
                    <a:pt x="2169" y="1157"/>
                    <a:pt x="2168" y="1155"/>
                  </a:cubicBezTo>
                  <a:cubicBezTo>
                    <a:pt x="2166" y="1149"/>
                    <a:pt x="2161" y="1145"/>
                    <a:pt x="2158" y="1145"/>
                  </a:cubicBezTo>
                  <a:cubicBezTo>
                    <a:pt x="2155" y="1145"/>
                    <a:pt x="2154" y="1145"/>
                    <a:pt x="2153" y="1144"/>
                  </a:cubicBezTo>
                  <a:cubicBezTo>
                    <a:pt x="2151" y="1144"/>
                    <a:pt x="2147" y="1146"/>
                    <a:pt x="2146" y="1148"/>
                  </a:cubicBezTo>
                  <a:cubicBezTo>
                    <a:pt x="2146" y="1149"/>
                    <a:pt x="2144" y="1151"/>
                    <a:pt x="2142" y="1152"/>
                  </a:cubicBezTo>
                  <a:cubicBezTo>
                    <a:pt x="2140" y="1152"/>
                    <a:pt x="2139" y="1153"/>
                    <a:pt x="2138" y="1156"/>
                  </a:cubicBezTo>
                  <a:cubicBezTo>
                    <a:pt x="2136" y="1158"/>
                    <a:pt x="2136" y="1159"/>
                    <a:pt x="2134" y="1159"/>
                  </a:cubicBezTo>
                  <a:cubicBezTo>
                    <a:pt x="2133" y="1159"/>
                    <a:pt x="2132" y="1160"/>
                    <a:pt x="2130" y="1163"/>
                  </a:cubicBezTo>
                  <a:cubicBezTo>
                    <a:pt x="2126" y="1167"/>
                    <a:pt x="2123" y="1169"/>
                    <a:pt x="2122" y="1168"/>
                  </a:cubicBezTo>
                  <a:cubicBezTo>
                    <a:pt x="2121" y="1168"/>
                    <a:pt x="2119" y="1166"/>
                    <a:pt x="2117" y="1165"/>
                  </a:cubicBezTo>
                  <a:cubicBezTo>
                    <a:pt x="2113" y="1165"/>
                    <a:pt x="2112" y="1165"/>
                    <a:pt x="2104" y="1165"/>
                  </a:cubicBezTo>
                  <a:cubicBezTo>
                    <a:pt x="2103" y="1166"/>
                    <a:pt x="2101" y="1165"/>
                    <a:pt x="2099" y="1164"/>
                  </a:cubicBezTo>
                  <a:cubicBezTo>
                    <a:pt x="2095" y="1160"/>
                    <a:pt x="2095" y="1160"/>
                    <a:pt x="2090" y="1159"/>
                  </a:cubicBezTo>
                  <a:cubicBezTo>
                    <a:pt x="2085" y="1157"/>
                    <a:pt x="2079" y="1155"/>
                    <a:pt x="2077" y="1152"/>
                  </a:cubicBezTo>
                  <a:cubicBezTo>
                    <a:pt x="2074" y="1148"/>
                    <a:pt x="2066" y="1145"/>
                    <a:pt x="2059" y="1145"/>
                  </a:cubicBezTo>
                  <a:cubicBezTo>
                    <a:pt x="2054" y="1145"/>
                    <a:pt x="2046" y="1141"/>
                    <a:pt x="2046" y="1138"/>
                  </a:cubicBezTo>
                  <a:cubicBezTo>
                    <a:pt x="2046" y="1138"/>
                    <a:pt x="2045" y="1136"/>
                    <a:pt x="2043" y="1134"/>
                  </a:cubicBezTo>
                  <a:cubicBezTo>
                    <a:pt x="2042" y="1132"/>
                    <a:pt x="2040" y="1129"/>
                    <a:pt x="2040" y="1128"/>
                  </a:cubicBezTo>
                  <a:cubicBezTo>
                    <a:pt x="2039" y="1125"/>
                    <a:pt x="2038" y="1124"/>
                    <a:pt x="2036" y="1123"/>
                  </a:cubicBezTo>
                  <a:cubicBezTo>
                    <a:pt x="2034" y="1123"/>
                    <a:pt x="2034" y="1122"/>
                    <a:pt x="2034" y="1122"/>
                  </a:cubicBezTo>
                  <a:cubicBezTo>
                    <a:pt x="2034" y="1120"/>
                    <a:pt x="2034" y="1120"/>
                    <a:pt x="2034" y="1120"/>
                  </a:cubicBezTo>
                  <a:cubicBezTo>
                    <a:pt x="2033" y="1120"/>
                    <a:pt x="2033" y="1119"/>
                    <a:pt x="2033" y="1118"/>
                  </a:cubicBezTo>
                  <a:cubicBezTo>
                    <a:pt x="2033" y="1118"/>
                    <a:pt x="2032" y="1117"/>
                    <a:pt x="2031" y="1117"/>
                  </a:cubicBezTo>
                  <a:cubicBezTo>
                    <a:pt x="2029" y="1115"/>
                    <a:pt x="2028" y="1115"/>
                    <a:pt x="2028" y="1113"/>
                  </a:cubicBezTo>
                  <a:cubicBezTo>
                    <a:pt x="2028" y="1111"/>
                    <a:pt x="2027" y="1110"/>
                    <a:pt x="2018" y="1102"/>
                  </a:cubicBezTo>
                  <a:cubicBezTo>
                    <a:pt x="2016" y="1101"/>
                    <a:pt x="2014" y="1097"/>
                    <a:pt x="2013" y="1096"/>
                  </a:cubicBezTo>
                  <a:cubicBezTo>
                    <a:pt x="2010" y="1091"/>
                    <a:pt x="2010" y="1091"/>
                    <a:pt x="2007" y="1094"/>
                  </a:cubicBezTo>
                  <a:cubicBezTo>
                    <a:pt x="2002" y="1098"/>
                    <a:pt x="2002" y="1098"/>
                    <a:pt x="1999" y="1097"/>
                  </a:cubicBezTo>
                  <a:cubicBezTo>
                    <a:pt x="1999" y="1096"/>
                    <a:pt x="1996" y="1095"/>
                    <a:pt x="1994" y="1094"/>
                  </a:cubicBezTo>
                  <a:cubicBezTo>
                    <a:pt x="1989" y="1092"/>
                    <a:pt x="1988" y="1090"/>
                    <a:pt x="1990" y="1090"/>
                  </a:cubicBezTo>
                  <a:cubicBezTo>
                    <a:pt x="1991" y="1090"/>
                    <a:pt x="1991" y="1090"/>
                    <a:pt x="1992" y="1090"/>
                  </a:cubicBezTo>
                  <a:cubicBezTo>
                    <a:pt x="1993" y="1090"/>
                    <a:pt x="1993" y="1090"/>
                    <a:pt x="1993" y="1089"/>
                  </a:cubicBezTo>
                  <a:cubicBezTo>
                    <a:pt x="1993" y="1088"/>
                    <a:pt x="1991" y="1088"/>
                    <a:pt x="1991" y="1088"/>
                  </a:cubicBezTo>
                  <a:cubicBezTo>
                    <a:pt x="1988" y="1088"/>
                    <a:pt x="1986" y="1090"/>
                    <a:pt x="1988" y="1095"/>
                  </a:cubicBezTo>
                  <a:cubicBezTo>
                    <a:pt x="1989" y="1098"/>
                    <a:pt x="1989" y="1100"/>
                    <a:pt x="1986" y="1101"/>
                  </a:cubicBezTo>
                  <a:cubicBezTo>
                    <a:pt x="1984" y="1101"/>
                    <a:pt x="1983" y="1101"/>
                    <a:pt x="1983" y="1101"/>
                  </a:cubicBezTo>
                  <a:cubicBezTo>
                    <a:pt x="1983" y="1103"/>
                    <a:pt x="1979" y="1104"/>
                    <a:pt x="1976" y="1103"/>
                  </a:cubicBezTo>
                  <a:cubicBezTo>
                    <a:pt x="1971" y="1101"/>
                    <a:pt x="1970" y="1102"/>
                    <a:pt x="1973" y="1107"/>
                  </a:cubicBezTo>
                  <a:cubicBezTo>
                    <a:pt x="1974" y="1110"/>
                    <a:pt x="1975" y="1112"/>
                    <a:pt x="1974" y="1109"/>
                  </a:cubicBezTo>
                  <a:cubicBezTo>
                    <a:pt x="1973" y="1108"/>
                    <a:pt x="1973" y="1106"/>
                    <a:pt x="1974" y="1105"/>
                  </a:cubicBezTo>
                  <a:cubicBezTo>
                    <a:pt x="1975" y="1103"/>
                    <a:pt x="1975" y="1103"/>
                    <a:pt x="1975" y="1103"/>
                  </a:cubicBezTo>
                  <a:cubicBezTo>
                    <a:pt x="1977" y="1105"/>
                    <a:pt x="1977" y="1105"/>
                    <a:pt x="1977" y="1105"/>
                  </a:cubicBezTo>
                  <a:cubicBezTo>
                    <a:pt x="1980" y="1109"/>
                    <a:pt x="1979" y="1114"/>
                    <a:pt x="1976" y="1112"/>
                  </a:cubicBezTo>
                  <a:cubicBezTo>
                    <a:pt x="1975" y="1112"/>
                    <a:pt x="1975" y="1112"/>
                    <a:pt x="1975" y="1112"/>
                  </a:cubicBezTo>
                  <a:cubicBezTo>
                    <a:pt x="1975" y="1113"/>
                    <a:pt x="1975" y="1113"/>
                    <a:pt x="1974" y="1113"/>
                  </a:cubicBezTo>
                  <a:cubicBezTo>
                    <a:pt x="1973" y="1113"/>
                    <a:pt x="1971" y="1114"/>
                    <a:pt x="1970" y="1115"/>
                  </a:cubicBezTo>
                  <a:cubicBezTo>
                    <a:pt x="1968" y="1118"/>
                    <a:pt x="1968" y="1119"/>
                    <a:pt x="1972" y="1119"/>
                  </a:cubicBezTo>
                  <a:cubicBezTo>
                    <a:pt x="1975" y="1119"/>
                    <a:pt x="1975" y="1119"/>
                    <a:pt x="1975" y="1119"/>
                  </a:cubicBezTo>
                  <a:cubicBezTo>
                    <a:pt x="1978" y="1123"/>
                    <a:pt x="1978" y="1123"/>
                    <a:pt x="1978" y="1123"/>
                  </a:cubicBezTo>
                  <a:cubicBezTo>
                    <a:pt x="1978" y="1125"/>
                    <a:pt x="1980" y="1128"/>
                    <a:pt x="1981" y="1128"/>
                  </a:cubicBezTo>
                  <a:cubicBezTo>
                    <a:pt x="1982" y="1130"/>
                    <a:pt x="1989" y="1139"/>
                    <a:pt x="1990" y="1142"/>
                  </a:cubicBezTo>
                  <a:cubicBezTo>
                    <a:pt x="1991" y="1144"/>
                    <a:pt x="1993" y="1146"/>
                    <a:pt x="1995" y="1149"/>
                  </a:cubicBezTo>
                  <a:cubicBezTo>
                    <a:pt x="1997" y="1152"/>
                    <a:pt x="1999" y="1154"/>
                    <a:pt x="1999" y="1155"/>
                  </a:cubicBezTo>
                  <a:cubicBezTo>
                    <a:pt x="1999" y="1157"/>
                    <a:pt x="2002" y="1159"/>
                    <a:pt x="2006" y="1160"/>
                  </a:cubicBezTo>
                  <a:cubicBezTo>
                    <a:pt x="2007" y="1160"/>
                    <a:pt x="2008" y="1161"/>
                    <a:pt x="2008" y="1162"/>
                  </a:cubicBezTo>
                  <a:cubicBezTo>
                    <a:pt x="2008" y="1163"/>
                    <a:pt x="2013" y="1168"/>
                    <a:pt x="2016" y="1168"/>
                  </a:cubicBezTo>
                  <a:cubicBezTo>
                    <a:pt x="2016" y="1168"/>
                    <a:pt x="2018" y="1169"/>
                    <a:pt x="2018" y="1171"/>
                  </a:cubicBezTo>
                  <a:cubicBezTo>
                    <a:pt x="2019" y="1171"/>
                    <a:pt x="2022" y="1173"/>
                    <a:pt x="2024" y="1174"/>
                  </a:cubicBezTo>
                  <a:cubicBezTo>
                    <a:pt x="2029" y="1176"/>
                    <a:pt x="2033" y="1179"/>
                    <a:pt x="2031" y="1179"/>
                  </a:cubicBezTo>
                  <a:cubicBezTo>
                    <a:pt x="2029" y="1179"/>
                    <a:pt x="2029" y="1182"/>
                    <a:pt x="2031" y="1184"/>
                  </a:cubicBezTo>
                  <a:cubicBezTo>
                    <a:pt x="2034" y="1186"/>
                    <a:pt x="2037" y="1193"/>
                    <a:pt x="2033" y="1193"/>
                  </a:cubicBezTo>
                  <a:cubicBezTo>
                    <a:pt x="2031" y="1193"/>
                    <a:pt x="2037" y="1205"/>
                    <a:pt x="2042" y="1207"/>
                  </a:cubicBezTo>
                  <a:cubicBezTo>
                    <a:pt x="2044" y="1208"/>
                    <a:pt x="2045" y="1211"/>
                    <a:pt x="2046" y="1213"/>
                  </a:cubicBezTo>
                  <a:cubicBezTo>
                    <a:pt x="2050" y="1223"/>
                    <a:pt x="2056" y="1225"/>
                    <a:pt x="2052" y="1216"/>
                  </a:cubicBezTo>
                  <a:cubicBezTo>
                    <a:pt x="2050" y="1211"/>
                    <a:pt x="2050" y="1209"/>
                    <a:pt x="2051" y="1200"/>
                  </a:cubicBezTo>
                  <a:cubicBezTo>
                    <a:pt x="2053" y="1189"/>
                    <a:pt x="2055" y="1187"/>
                    <a:pt x="2059" y="1190"/>
                  </a:cubicBezTo>
                  <a:cubicBezTo>
                    <a:pt x="2065" y="1195"/>
                    <a:pt x="2065" y="1195"/>
                    <a:pt x="2064" y="1199"/>
                  </a:cubicBezTo>
                  <a:cubicBezTo>
                    <a:pt x="2064" y="1202"/>
                    <a:pt x="2064" y="1203"/>
                    <a:pt x="2066" y="1208"/>
                  </a:cubicBezTo>
                  <a:cubicBezTo>
                    <a:pt x="2068" y="1211"/>
                    <a:pt x="2069" y="1214"/>
                    <a:pt x="2069" y="1215"/>
                  </a:cubicBezTo>
                  <a:cubicBezTo>
                    <a:pt x="2069" y="1219"/>
                    <a:pt x="2067" y="1224"/>
                    <a:pt x="2066" y="1225"/>
                  </a:cubicBezTo>
                  <a:cubicBezTo>
                    <a:pt x="2065" y="1227"/>
                    <a:pt x="2065" y="1227"/>
                    <a:pt x="2067" y="1227"/>
                  </a:cubicBezTo>
                  <a:cubicBezTo>
                    <a:pt x="2068" y="1227"/>
                    <a:pt x="2068" y="1227"/>
                    <a:pt x="2067" y="1230"/>
                  </a:cubicBezTo>
                  <a:cubicBezTo>
                    <a:pt x="2067" y="1233"/>
                    <a:pt x="2067" y="1233"/>
                    <a:pt x="2067" y="1233"/>
                  </a:cubicBezTo>
                  <a:cubicBezTo>
                    <a:pt x="2070" y="1233"/>
                    <a:pt x="2070" y="1233"/>
                    <a:pt x="2070" y="1233"/>
                  </a:cubicBezTo>
                  <a:cubicBezTo>
                    <a:pt x="2074" y="1232"/>
                    <a:pt x="2077" y="1234"/>
                    <a:pt x="2078" y="1237"/>
                  </a:cubicBezTo>
                  <a:cubicBezTo>
                    <a:pt x="2080" y="1241"/>
                    <a:pt x="2084" y="1240"/>
                    <a:pt x="2090" y="1237"/>
                  </a:cubicBezTo>
                  <a:cubicBezTo>
                    <a:pt x="2095" y="1233"/>
                    <a:pt x="2100" y="1232"/>
                    <a:pt x="2108" y="1232"/>
                  </a:cubicBezTo>
                  <a:cubicBezTo>
                    <a:pt x="2116" y="1232"/>
                    <a:pt x="2120" y="1231"/>
                    <a:pt x="2124" y="1229"/>
                  </a:cubicBezTo>
                  <a:cubicBezTo>
                    <a:pt x="2131" y="1223"/>
                    <a:pt x="2132" y="1220"/>
                    <a:pt x="2129" y="1220"/>
                  </a:cubicBezTo>
                  <a:cubicBezTo>
                    <a:pt x="2128" y="1220"/>
                    <a:pt x="2128" y="1219"/>
                    <a:pt x="2128" y="1219"/>
                  </a:cubicBezTo>
                  <a:cubicBezTo>
                    <a:pt x="2128" y="1219"/>
                    <a:pt x="2128" y="1219"/>
                    <a:pt x="2129" y="1219"/>
                  </a:cubicBezTo>
                  <a:cubicBezTo>
                    <a:pt x="2131" y="1219"/>
                    <a:pt x="2132" y="1217"/>
                    <a:pt x="2132" y="1214"/>
                  </a:cubicBezTo>
                  <a:cubicBezTo>
                    <a:pt x="2132" y="1212"/>
                    <a:pt x="2133" y="1211"/>
                    <a:pt x="2137" y="1205"/>
                  </a:cubicBezTo>
                  <a:cubicBezTo>
                    <a:pt x="2139" y="1203"/>
                    <a:pt x="2141" y="1200"/>
                    <a:pt x="2141" y="1198"/>
                  </a:cubicBezTo>
                  <a:cubicBezTo>
                    <a:pt x="2144" y="1192"/>
                    <a:pt x="2146" y="1189"/>
                    <a:pt x="2149" y="1185"/>
                  </a:cubicBezTo>
                  <a:cubicBezTo>
                    <a:pt x="2152" y="1181"/>
                    <a:pt x="2152" y="1180"/>
                    <a:pt x="2152" y="1176"/>
                  </a:cubicBezTo>
                  <a:cubicBezTo>
                    <a:pt x="2153" y="1172"/>
                    <a:pt x="2154" y="1170"/>
                    <a:pt x="2155" y="1169"/>
                  </a:cubicBezTo>
                  <a:cubicBezTo>
                    <a:pt x="2155" y="1168"/>
                    <a:pt x="2156" y="1167"/>
                    <a:pt x="2156" y="1166"/>
                  </a:cubicBezTo>
                  <a:cubicBezTo>
                    <a:pt x="2158" y="1163"/>
                    <a:pt x="2160" y="1171"/>
                    <a:pt x="2160" y="1179"/>
                  </a:cubicBezTo>
                  <a:cubicBezTo>
                    <a:pt x="2160" y="1181"/>
                    <a:pt x="2160" y="1183"/>
                    <a:pt x="2161" y="1184"/>
                  </a:cubicBezTo>
                  <a:cubicBezTo>
                    <a:pt x="2161" y="1185"/>
                    <a:pt x="2163" y="1188"/>
                    <a:pt x="2163" y="1192"/>
                  </a:cubicBezTo>
                  <a:cubicBezTo>
                    <a:pt x="2166" y="1200"/>
                    <a:pt x="2168" y="1205"/>
                    <a:pt x="2176" y="1213"/>
                  </a:cubicBezTo>
                  <a:cubicBezTo>
                    <a:pt x="2184" y="1222"/>
                    <a:pt x="2190" y="1224"/>
                    <a:pt x="2202" y="1224"/>
                  </a:cubicBezTo>
                  <a:cubicBezTo>
                    <a:pt x="2205" y="1224"/>
                    <a:pt x="2208" y="1224"/>
                    <a:pt x="2208" y="1224"/>
                  </a:cubicBezTo>
                  <a:cubicBezTo>
                    <a:pt x="2210" y="1225"/>
                    <a:pt x="2211" y="1225"/>
                    <a:pt x="2212" y="1224"/>
                  </a:cubicBezTo>
                  <a:cubicBezTo>
                    <a:pt x="2215" y="1223"/>
                    <a:pt x="2218" y="1224"/>
                    <a:pt x="2222" y="1229"/>
                  </a:cubicBezTo>
                  <a:cubicBezTo>
                    <a:pt x="2234" y="1242"/>
                    <a:pt x="2238" y="1246"/>
                    <a:pt x="2242" y="1246"/>
                  </a:cubicBezTo>
                  <a:cubicBezTo>
                    <a:pt x="2248" y="1247"/>
                    <a:pt x="2249" y="1249"/>
                    <a:pt x="2245" y="1264"/>
                  </a:cubicBezTo>
                  <a:cubicBezTo>
                    <a:pt x="2244" y="1267"/>
                    <a:pt x="2243" y="1270"/>
                    <a:pt x="2243" y="1272"/>
                  </a:cubicBezTo>
                  <a:cubicBezTo>
                    <a:pt x="2243" y="1273"/>
                    <a:pt x="2242" y="1275"/>
                    <a:pt x="2241" y="1277"/>
                  </a:cubicBezTo>
                  <a:cubicBezTo>
                    <a:pt x="2236" y="1283"/>
                    <a:pt x="2233" y="1290"/>
                    <a:pt x="2232" y="1302"/>
                  </a:cubicBezTo>
                  <a:cubicBezTo>
                    <a:pt x="2230" y="1307"/>
                    <a:pt x="2225" y="1307"/>
                    <a:pt x="2225" y="1303"/>
                  </a:cubicBezTo>
                  <a:cubicBezTo>
                    <a:pt x="2225" y="1301"/>
                    <a:pt x="2225" y="1301"/>
                    <a:pt x="2224" y="1302"/>
                  </a:cubicBezTo>
                  <a:cubicBezTo>
                    <a:pt x="2221" y="1303"/>
                    <a:pt x="2218" y="1323"/>
                    <a:pt x="2220" y="1329"/>
                  </a:cubicBezTo>
                  <a:cubicBezTo>
                    <a:pt x="2225" y="1342"/>
                    <a:pt x="2225" y="1343"/>
                    <a:pt x="2219" y="1345"/>
                  </a:cubicBezTo>
                  <a:cubicBezTo>
                    <a:pt x="2208" y="1348"/>
                    <a:pt x="2203" y="1354"/>
                    <a:pt x="2203" y="1364"/>
                  </a:cubicBezTo>
                  <a:cubicBezTo>
                    <a:pt x="2203" y="1372"/>
                    <a:pt x="2201" y="1374"/>
                    <a:pt x="2192" y="1377"/>
                  </a:cubicBezTo>
                  <a:cubicBezTo>
                    <a:pt x="2182" y="1380"/>
                    <a:pt x="2177" y="1385"/>
                    <a:pt x="2179" y="1391"/>
                  </a:cubicBezTo>
                  <a:cubicBezTo>
                    <a:pt x="2182" y="1398"/>
                    <a:pt x="2176" y="1406"/>
                    <a:pt x="2168" y="1405"/>
                  </a:cubicBezTo>
                  <a:cubicBezTo>
                    <a:pt x="2165" y="1405"/>
                    <a:pt x="2157" y="1407"/>
                    <a:pt x="2154" y="1409"/>
                  </a:cubicBezTo>
                  <a:cubicBezTo>
                    <a:pt x="2150" y="1413"/>
                    <a:pt x="2146" y="1416"/>
                    <a:pt x="2144" y="1417"/>
                  </a:cubicBezTo>
                  <a:cubicBezTo>
                    <a:pt x="2142" y="1417"/>
                    <a:pt x="2137" y="1420"/>
                    <a:pt x="2133" y="1422"/>
                  </a:cubicBezTo>
                  <a:cubicBezTo>
                    <a:pt x="2120" y="1431"/>
                    <a:pt x="2118" y="1433"/>
                    <a:pt x="2121" y="1446"/>
                  </a:cubicBezTo>
                  <a:cubicBezTo>
                    <a:pt x="2121" y="1448"/>
                    <a:pt x="2121" y="1449"/>
                    <a:pt x="2120" y="1449"/>
                  </a:cubicBezTo>
                  <a:cubicBezTo>
                    <a:pt x="2119" y="1450"/>
                    <a:pt x="2115" y="1453"/>
                    <a:pt x="2112" y="1455"/>
                  </a:cubicBezTo>
                  <a:cubicBezTo>
                    <a:pt x="2106" y="1460"/>
                    <a:pt x="2099" y="1465"/>
                    <a:pt x="2091" y="1468"/>
                  </a:cubicBezTo>
                  <a:cubicBezTo>
                    <a:pt x="2088" y="1468"/>
                    <a:pt x="2085" y="1470"/>
                    <a:pt x="2085" y="1471"/>
                  </a:cubicBezTo>
                  <a:cubicBezTo>
                    <a:pt x="2081" y="1474"/>
                    <a:pt x="2079" y="1475"/>
                    <a:pt x="2076" y="1476"/>
                  </a:cubicBezTo>
                  <a:cubicBezTo>
                    <a:pt x="2067" y="1479"/>
                    <a:pt x="2056" y="1487"/>
                    <a:pt x="2054" y="1492"/>
                  </a:cubicBezTo>
                  <a:cubicBezTo>
                    <a:pt x="2052" y="1499"/>
                    <a:pt x="2046" y="1503"/>
                    <a:pt x="2037" y="1503"/>
                  </a:cubicBezTo>
                  <a:cubicBezTo>
                    <a:pt x="2032" y="1503"/>
                    <a:pt x="2030" y="1504"/>
                    <a:pt x="2024" y="1511"/>
                  </a:cubicBezTo>
                  <a:cubicBezTo>
                    <a:pt x="2018" y="1516"/>
                    <a:pt x="2005" y="1523"/>
                    <a:pt x="1997" y="1524"/>
                  </a:cubicBezTo>
                  <a:cubicBezTo>
                    <a:pt x="1986" y="1525"/>
                    <a:pt x="1980" y="1527"/>
                    <a:pt x="1976" y="1533"/>
                  </a:cubicBezTo>
                  <a:cubicBezTo>
                    <a:pt x="1976" y="1535"/>
                    <a:pt x="1974" y="1536"/>
                    <a:pt x="1973" y="1537"/>
                  </a:cubicBezTo>
                  <a:cubicBezTo>
                    <a:pt x="1971" y="1537"/>
                    <a:pt x="1970" y="1539"/>
                    <a:pt x="1969" y="1540"/>
                  </a:cubicBezTo>
                  <a:cubicBezTo>
                    <a:pt x="1967" y="1543"/>
                    <a:pt x="1962" y="1545"/>
                    <a:pt x="1959" y="1544"/>
                  </a:cubicBezTo>
                  <a:cubicBezTo>
                    <a:pt x="1958" y="1544"/>
                    <a:pt x="1957" y="1545"/>
                    <a:pt x="1954" y="1546"/>
                  </a:cubicBezTo>
                  <a:cubicBezTo>
                    <a:pt x="1952" y="1548"/>
                    <a:pt x="1950" y="1549"/>
                    <a:pt x="1949" y="1549"/>
                  </a:cubicBezTo>
                  <a:cubicBezTo>
                    <a:pt x="1948" y="1549"/>
                    <a:pt x="1946" y="1550"/>
                    <a:pt x="1946" y="1550"/>
                  </a:cubicBezTo>
                  <a:cubicBezTo>
                    <a:pt x="1943" y="1551"/>
                    <a:pt x="1943" y="1551"/>
                    <a:pt x="1940" y="1550"/>
                  </a:cubicBezTo>
                  <a:cubicBezTo>
                    <a:pt x="1938" y="1549"/>
                    <a:pt x="1935" y="1548"/>
                    <a:pt x="1934" y="1548"/>
                  </a:cubicBezTo>
                  <a:cubicBezTo>
                    <a:pt x="1932" y="1548"/>
                    <a:pt x="1931" y="1548"/>
                    <a:pt x="1931" y="1548"/>
                  </a:cubicBezTo>
                  <a:cubicBezTo>
                    <a:pt x="1931" y="1546"/>
                    <a:pt x="1930" y="1543"/>
                    <a:pt x="1927" y="1541"/>
                  </a:cubicBezTo>
                  <a:cubicBezTo>
                    <a:pt x="1924" y="1536"/>
                    <a:pt x="1924" y="1536"/>
                    <a:pt x="1924" y="1531"/>
                  </a:cubicBezTo>
                  <a:cubicBezTo>
                    <a:pt x="1925" y="1525"/>
                    <a:pt x="1924" y="1522"/>
                    <a:pt x="1922" y="1519"/>
                  </a:cubicBezTo>
                  <a:cubicBezTo>
                    <a:pt x="1920" y="1517"/>
                    <a:pt x="1919" y="1516"/>
                    <a:pt x="1919" y="1514"/>
                  </a:cubicBezTo>
                  <a:cubicBezTo>
                    <a:pt x="1919" y="1514"/>
                    <a:pt x="1919" y="1511"/>
                    <a:pt x="1918" y="1509"/>
                  </a:cubicBezTo>
                  <a:cubicBezTo>
                    <a:pt x="1917" y="1508"/>
                    <a:pt x="1916" y="1506"/>
                    <a:pt x="1917" y="1506"/>
                  </a:cubicBezTo>
                  <a:cubicBezTo>
                    <a:pt x="1917" y="1505"/>
                    <a:pt x="1916" y="1503"/>
                    <a:pt x="1916" y="1500"/>
                  </a:cubicBezTo>
                  <a:cubicBezTo>
                    <a:pt x="1914" y="1498"/>
                    <a:pt x="1914" y="1496"/>
                    <a:pt x="1914" y="1496"/>
                  </a:cubicBezTo>
                  <a:cubicBezTo>
                    <a:pt x="1915" y="1495"/>
                    <a:pt x="1912" y="1489"/>
                    <a:pt x="1910" y="1489"/>
                  </a:cubicBezTo>
                  <a:cubicBezTo>
                    <a:pt x="1907" y="1487"/>
                    <a:pt x="1907" y="1488"/>
                    <a:pt x="1908" y="1487"/>
                  </a:cubicBezTo>
                  <a:cubicBezTo>
                    <a:pt x="1908" y="1486"/>
                    <a:pt x="1908" y="1485"/>
                    <a:pt x="1909" y="1486"/>
                  </a:cubicBezTo>
                  <a:cubicBezTo>
                    <a:pt x="1910" y="1486"/>
                    <a:pt x="1910" y="1484"/>
                    <a:pt x="1908" y="1480"/>
                  </a:cubicBezTo>
                  <a:cubicBezTo>
                    <a:pt x="1908" y="1477"/>
                    <a:pt x="1908" y="1476"/>
                    <a:pt x="1908" y="1472"/>
                  </a:cubicBezTo>
                  <a:cubicBezTo>
                    <a:pt x="1909" y="1466"/>
                    <a:pt x="1908" y="1457"/>
                    <a:pt x="1906" y="1455"/>
                  </a:cubicBezTo>
                  <a:cubicBezTo>
                    <a:pt x="1906" y="1454"/>
                    <a:pt x="1906" y="1453"/>
                    <a:pt x="1906" y="1452"/>
                  </a:cubicBezTo>
                  <a:cubicBezTo>
                    <a:pt x="1906" y="1452"/>
                    <a:pt x="1904" y="1449"/>
                    <a:pt x="1903" y="1448"/>
                  </a:cubicBezTo>
                  <a:cubicBezTo>
                    <a:pt x="1900" y="1445"/>
                    <a:pt x="1900" y="1445"/>
                    <a:pt x="1900" y="1445"/>
                  </a:cubicBezTo>
                  <a:cubicBezTo>
                    <a:pt x="1900" y="1444"/>
                    <a:pt x="1899" y="1443"/>
                    <a:pt x="1898" y="1441"/>
                  </a:cubicBezTo>
                  <a:cubicBezTo>
                    <a:pt x="1897" y="1440"/>
                    <a:pt x="1895" y="1438"/>
                    <a:pt x="1895" y="1436"/>
                  </a:cubicBezTo>
                  <a:cubicBezTo>
                    <a:pt x="1894" y="1433"/>
                    <a:pt x="1891" y="1431"/>
                    <a:pt x="1882" y="1424"/>
                  </a:cubicBezTo>
                  <a:cubicBezTo>
                    <a:pt x="1879" y="1422"/>
                    <a:pt x="1875" y="1417"/>
                    <a:pt x="1873" y="1412"/>
                  </a:cubicBezTo>
                  <a:cubicBezTo>
                    <a:pt x="1872" y="1410"/>
                    <a:pt x="1871" y="1408"/>
                    <a:pt x="1869" y="1406"/>
                  </a:cubicBezTo>
                  <a:cubicBezTo>
                    <a:pt x="1868" y="1405"/>
                    <a:pt x="1866" y="1404"/>
                    <a:pt x="1866" y="1403"/>
                  </a:cubicBezTo>
                  <a:cubicBezTo>
                    <a:pt x="1866" y="1400"/>
                    <a:pt x="1859" y="1386"/>
                    <a:pt x="1855" y="1382"/>
                  </a:cubicBezTo>
                  <a:cubicBezTo>
                    <a:pt x="1855" y="1382"/>
                    <a:pt x="1854" y="1380"/>
                    <a:pt x="1854" y="1379"/>
                  </a:cubicBezTo>
                  <a:cubicBezTo>
                    <a:pt x="1853" y="1378"/>
                    <a:pt x="1852" y="1377"/>
                    <a:pt x="1851" y="1377"/>
                  </a:cubicBezTo>
                  <a:cubicBezTo>
                    <a:pt x="1849" y="1377"/>
                    <a:pt x="1848" y="1375"/>
                    <a:pt x="1847" y="1374"/>
                  </a:cubicBezTo>
                  <a:cubicBezTo>
                    <a:pt x="1846" y="1372"/>
                    <a:pt x="1836" y="1366"/>
                    <a:pt x="1833" y="1366"/>
                  </a:cubicBezTo>
                  <a:cubicBezTo>
                    <a:pt x="1831" y="1366"/>
                    <a:pt x="1825" y="1362"/>
                    <a:pt x="1824" y="1359"/>
                  </a:cubicBezTo>
                  <a:cubicBezTo>
                    <a:pt x="1823" y="1358"/>
                    <a:pt x="1821" y="1355"/>
                    <a:pt x="1819" y="1353"/>
                  </a:cubicBezTo>
                  <a:cubicBezTo>
                    <a:pt x="1814" y="1347"/>
                    <a:pt x="1811" y="1342"/>
                    <a:pt x="1812" y="1339"/>
                  </a:cubicBezTo>
                  <a:cubicBezTo>
                    <a:pt x="1812" y="1337"/>
                    <a:pt x="1812" y="1335"/>
                    <a:pt x="1809" y="1331"/>
                  </a:cubicBezTo>
                  <a:cubicBezTo>
                    <a:pt x="1807" y="1328"/>
                    <a:pt x="1807" y="1328"/>
                    <a:pt x="1807" y="1319"/>
                  </a:cubicBezTo>
                  <a:cubicBezTo>
                    <a:pt x="1807" y="1310"/>
                    <a:pt x="1806" y="1305"/>
                    <a:pt x="1804" y="1304"/>
                  </a:cubicBezTo>
                  <a:cubicBezTo>
                    <a:pt x="1803" y="1304"/>
                    <a:pt x="1803" y="1303"/>
                    <a:pt x="1803" y="1302"/>
                  </a:cubicBezTo>
                  <a:cubicBezTo>
                    <a:pt x="1803" y="1302"/>
                    <a:pt x="1802" y="1301"/>
                    <a:pt x="1801" y="1300"/>
                  </a:cubicBezTo>
                  <a:cubicBezTo>
                    <a:pt x="1801" y="1299"/>
                    <a:pt x="1799" y="1297"/>
                    <a:pt x="1798" y="1295"/>
                  </a:cubicBezTo>
                  <a:cubicBezTo>
                    <a:pt x="1796" y="1291"/>
                    <a:pt x="1790" y="1280"/>
                    <a:pt x="1787" y="1278"/>
                  </a:cubicBezTo>
                  <a:cubicBezTo>
                    <a:pt x="1785" y="1275"/>
                    <a:pt x="1777" y="1271"/>
                    <a:pt x="1776" y="1271"/>
                  </a:cubicBezTo>
                  <a:cubicBezTo>
                    <a:pt x="1775" y="1271"/>
                    <a:pt x="1774" y="1270"/>
                    <a:pt x="1773" y="1270"/>
                  </a:cubicBezTo>
                  <a:cubicBezTo>
                    <a:pt x="1772" y="1270"/>
                    <a:pt x="1771" y="1269"/>
                    <a:pt x="1770" y="1269"/>
                  </a:cubicBezTo>
                  <a:cubicBezTo>
                    <a:pt x="1769" y="1269"/>
                    <a:pt x="1767" y="1268"/>
                    <a:pt x="1765" y="1264"/>
                  </a:cubicBezTo>
                  <a:cubicBezTo>
                    <a:pt x="1764" y="1262"/>
                    <a:pt x="1761" y="1259"/>
                    <a:pt x="1761" y="1258"/>
                  </a:cubicBezTo>
                  <a:cubicBezTo>
                    <a:pt x="1759" y="1257"/>
                    <a:pt x="1759" y="1256"/>
                    <a:pt x="1760" y="1254"/>
                  </a:cubicBezTo>
                  <a:cubicBezTo>
                    <a:pt x="1760" y="1248"/>
                    <a:pt x="1757" y="1243"/>
                    <a:pt x="1750" y="1236"/>
                  </a:cubicBezTo>
                  <a:cubicBezTo>
                    <a:pt x="1747" y="1232"/>
                    <a:pt x="1745" y="1229"/>
                    <a:pt x="1745" y="1227"/>
                  </a:cubicBezTo>
                  <a:cubicBezTo>
                    <a:pt x="1745" y="1227"/>
                    <a:pt x="1744" y="1226"/>
                    <a:pt x="1742" y="1225"/>
                  </a:cubicBezTo>
                  <a:cubicBezTo>
                    <a:pt x="1741" y="1225"/>
                    <a:pt x="1740" y="1223"/>
                    <a:pt x="1737" y="1219"/>
                  </a:cubicBezTo>
                  <a:cubicBezTo>
                    <a:pt x="1735" y="1216"/>
                    <a:pt x="1733" y="1212"/>
                    <a:pt x="1731" y="1211"/>
                  </a:cubicBezTo>
                  <a:cubicBezTo>
                    <a:pt x="1730" y="1209"/>
                    <a:pt x="1728" y="1206"/>
                    <a:pt x="1726" y="1204"/>
                  </a:cubicBezTo>
                  <a:cubicBezTo>
                    <a:pt x="1723" y="1200"/>
                    <a:pt x="1723" y="1200"/>
                    <a:pt x="1723" y="1200"/>
                  </a:cubicBezTo>
                  <a:cubicBezTo>
                    <a:pt x="1723" y="1199"/>
                    <a:pt x="1721" y="1197"/>
                    <a:pt x="1720" y="1195"/>
                  </a:cubicBezTo>
                  <a:cubicBezTo>
                    <a:pt x="1718" y="1194"/>
                    <a:pt x="1715" y="1189"/>
                    <a:pt x="1713" y="1187"/>
                  </a:cubicBezTo>
                  <a:cubicBezTo>
                    <a:pt x="1707" y="1179"/>
                    <a:pt x="1707" y="1178"/>
                    <a:pt x="1701" y="1177"/>
                  </a:cubicBezTo>
                  <a:cubicBezTo>
                    <a:pt x="1698" y="1176"/>
                    <a:pt x="1696" y="1177"/>
                    <a:pt x="1695" y="1177"/>
                  </a:cubicBezTo>
                  <a:cubicBezTo>
                    <a:pt x="1694" y="1179"/>
                    <a:pt x="1694" y="1177"/>
                    <a:pt x="1695" y="1171"/>
                  </a:cubicBezTo>
                  <a:cubicBezTo>
                    <a:pt x="1697" y="1167"/>
                    <a:pt x="1699" y="1142"/>
                    <a:pt x="1699" y="1141"/>
                  </a:cubicBezTo>
                  <a:cubicBezTo>
                    <a:pt x="1697" y="1141"/>
                    <a:pt x="1694" y="1148"/>
                    <a:pt x="1694" y="1154"/>
                  </a:cubicBezTo>
                  <a:cubicBezTo>
                    <a:pt x="1693" y="1157"/>
                    <a:pt x="1692" y="1163"/>
                    <a:pt x="1691" y="1165"/>
                  </a:cubicBezTo>
                  <a:cubicBezTo>
                    <a:pt x="1691" y="1168"/>
                    <a:pt x="1690" y="1172"/>
                    <a:pt x="1690" y="1175"/>
                  </a:cubicBezTo>
                  <a:cubicBezTo>
                    <a:pt x="1690" y="1179"/>
                    <a:pt x="1687" y="1187"/>
                    <a:pt x="1686" y="1187"/>
                  </a:cubicBezTo>
                  <a:cubicBezTo>
                    <a:pt x="1682" y="1187"/>
                    <a:pt x="1663" y="1169"/>
                    <a:pt x="1662" y="1165"/>
                  </a:cubicBezTo>
                  <a:cubicBezTo>
                    <a:pt x="1661" y="1160"/>
                    <a:pt x="1659" y="1156"/>
                    <a:pt x="1656" y="1153"/>
                  </a:cubicBezTo>
                  <a:cubicBezTo>
                    <a:pt x="1653" y="1149"/>
                    <a:pt x="1648" y="1143"/>
                    <a:pt x="1648" y="1141"/>
                  </a:cubicBezTo>
                  <a:cubicBezTo>
                    <a:pt x="1648" y="1138"/>
                    <a:pt x="1644" y="1132"/>
                    <a:pt x="1643" y="1136"/>
                  </a:cubicBezTo>
                  <a:cubicBezTo>
                    <a:pt x="1643" y="1136"/>
                    <a:pt x="1643" y="1138"/>
                    <a:pt x="1643" y="1138"/>
                  </a:cubicBezTo>
                  <a:cubicBezTo>
                    <a:pt x="1641" y="1141"/>
                    <a:pt x="1641" y="1142"/>
                    <a:pt x="1644" y="1146"/>
                  </a:cubicBezTo>
                  <a:cubicBezTo>
                    <a:pt x="1647" y="1149"/>
                    <a:pt x="1648" y="1152"/>
                    <a:pt x="1648" y="1156"/>
                  </a:cubicBezTo>
                  <a:cubicBezTo>
                    <a:pt x="1648" y="1157"/>
                    <a:pt x="1649" y="1159"/>
                    <a:pt x="1650" y="1160"/>
                  </a:cubicBezTo>
                  <a:cubicBezTo>
                    <a:pt x="1651" y="1161"/>
                    <a:pt x="1653" y="1163"/>
                    <a:pt x="1654" y="1165"/>
                  </a:cubicBezTo>
                  <a:cubicBezTo>
                    <a:pt x="1656" y="1170"/>
                    <a:pt x="1664" y="1178"/>
                    <a:pt x="1669" y="1182"/>
                  </a:cubicBezTo>
                  <a:cubicBezTo>
                    <a:pt x="1670" y="1183"/>
                    <a:pt x="1671" y="1184"/>
                    <a:pt x="1671" y="1187"/>
                  </a:cubicBezTo>
                  <a:cubicBezTo>
                    <a:pt x="1672" y="1192"/>
                    <a:pt x="1673" y="1194"/>
                    <a:pt x="1678" y="1199"/>
                  </a:cubicBezTo>
                  <a:cubicBezTo>
                    <a:pt x="1679" y="1201"/>
                    <a:pt x="1680" y="1203"/>
                    <a:pt x="1681" y="1208"/>
                  </a:cubicBezTo>
                  <a:cubicBezTo>
                    <a:pt x="1682" y="1211"/>
                    <a:pt x="1683" y="1214"/>
                    <a:pt x="1684" y="1217"/>
                  </a:cubicBezTo>
                  <a:cubicBezTo>
                    <a:pt x="1686" y="1219"/>
                    <a:pt x="1688" y="1222"/>
                    <a:pt x="1689" y="1225"/>
                  </a:cubicBezTo>
                  <a:cubicBezTo>
                    <a:pt x="1691" y="1227"/>
                    <a:pt x="1693" y="1231"/>
                    <a:pt x="1694" y="1233"/>
                  </a:cubicBezTo>
                  <a:cubicBezTo>
                    <a:pt x="1696" y="1235"/>
                    <a:pt x="1698" y="1238"/>
                    <a:pt x="1699" y="1240"/>
                  </a:cubicBezTo>
                  <a:cubicBezTo>
                    <a:pt x="1699" y="1242"/>
                    <a:pt x="1702" y="1245"/>
                    <a:pt x="1703" y="1247"/>
                  </a:cubicBezTo>
                  <a:cubicBezTo>
                    <a:pt x="1704" y="1248"/>
                    <a:pt x="1707" y="1254"/>
                    <a:pt x="1710" y="1259"/>
                  </a:cubicBezTo>
                  <a:cubicBezTo>
                    <a:pt x="1715" y="1268"/>
                    <a:pt x="1719" y="1273"/>
                    <a:pt x="1726" y="1278"/>
                  </a:cubicBezTo>
                  <a:cubicBezTo>
                    <a:pt x="1729" y="1280"/>
                    <a:pt x="1729" y="1280"/>
                    <a:pt x="1729" y="1280"/>
                  </a:cubicBezTo>
                  <a:cubicBezTo>
                    <a:pt x="1726" y="1280"/>
                    <a:pt x="1726" y="1280"/>
                    <a:pt x="1726" y="1280"/>
                  </a:cubicBezTo>
                  <a:cubicBezTo>
                    <a:pt x="1717" y="1282"/>
                    <a:pt x="1727" y="1308"/>
                    <a:pt x="1738" y="1311"/>
                  </a:cubicBezTo>
                  <a:cubicBezTo>
                    <a:pt x="1742" y="1313"/>
                    <a:pt x="1743" y="1313"/>
                    <a:pt x="1745" y="1315"/>
                  </a:cubicBezTo>
                  <a:cubicBezTo>
                    <a:pt x="1745" y="1317"/>
                    <a:pt x="1749" y="1320"/>
                    <a:pt x="1752" y="1322"/>
                  </a:cubicBezTo>
                  <a:cubicBezTo>
                    <a:pt x="1756" y="1324"/>
                    <a:pt x="1758" y="1326"/>
                    <a:pt x="1758" y="1327"/>
                  </a:cubicBezTo>
                  <a:cubicBezTo>
                    <a:pt x="1758" y="1329"/>
                    <a:pt x="1758" y="1331"/>
                    <a:pt x="1759" y="1333"/>
                  </a:cubicBezTo>
                  <a:cubicBezTo>
                    <a:pt x="1760" y="1337"/>
                    <a:pt x="1763" y="1342"/>
                    <a:pt x="1766" y="1347"/>
                  </a:cubicBezTo>
                  <a:cubicBezTo>
                    <a:pt x="1769" y="1350"/>
                    <a:pt x="1770" y="1351"/>
                    <a:pt x="1768" y="1351"/>
                  </a:cubicBezTo>
                  <a:cubicBezTo>
                    <a:pt x="1766" y="1350"/>
                    <a:pt x="1766" y="1351"/>
                    <a:pt x="1768" y="1358"/>
                  </a:cubicBezTo>
                  <a:cubicBezTo>
                    <a:pt x="1769" y="1361"/>
                    <a:pt x="1769" y="1366"/>
                    <a:pt x="1769" y="1369"/>
                  </a:cubicBezTo>
                  <a:cubicBezTo>
                    <a:pt x="1769" y="1372"/>
                    <a:pt x="1770" y="1376"/>
                    <a:pt x="1771" y="1380"/>
                  </a:cubicBezTo>
                  <a:cubicBezTo>
                    <a:pt x="1772" y="1382"/>
                    <a:pt x="1772" y="1385"/>
                    <a:pt x="1772" y="1387"/>
                  </a:cubicBezTo>
                  <a:cubicBezTo>
                    <a:pt x="1772" y="1396"/>
                    <a:pt x="1779" y="1409"/>
                    <a:pt x="1782" y="1409"/>
                  </a:cubicBezTo>
                  <a:cubicBezTo>
                    <a:pt x="1786" y="1410"/>
                    <a:pt x="1792" y="1414"/>
                    <a:pt x="1795" y="1418"/>
                  </a:cubicBezTo>
                  <a:cubicBezTo>
                    <a:pt x="1796" y="1420"/>
                    <a:pt x="1797" y="1420"/>
                    <a:pt x="1798" y="1420"/>
                  </a:cubicBezTo>
                  <a:cubicBezTo>
                    <a:pt x="1798" y="1420"/>
                    <a:pt x="1799" y="1420"/>
                    <a:pt x="1801" y="1421"/>
                  </a:cubicBezTo>
                  <a:cubicBezTo>
                    <a:pt x="1801" y="1422"/>
                    <a:pt x="1804" y="1422"/>
                    <a:pt x="1804" y="1423"/>
                  </a:cubicBezTo>
                  <a:cubicBezTo>
                    <a:pt x="1809" y="1426"/>
                    <a:pt x="1821" y="1452"/>
                    <a:pt x="1823" y="1465"/>
                  </a:cubicBezTo>
                  <a:cubicBezTo>
                    <a:pt x="1825" y="1473"/>
                    <a:pt x="1827" y="1477"/>
                    <a:pt x="1829" y="1480"/>
                  </a:cubicBezTo>
                  <a:cubicBezTo>
                    <a:pt x="1831" y="1481"/>
                    <a:pt x="1831" y="1483"/>
                    <a:pt x="1832" y="1484"/>
                  </a:cubicBezTo>
                  <a:cubicBezTo>
                    <a:pt x="1832" y="1485"/>
                    <a:pt x="1833" y="1487"/>
                    <a:pt x="1834" y="1487"/>
                  </a:cubicBezTo>
                  <a:cubicBezTo>
                    <a:pt x="1835" y="1487"/>
                    <a:pt x="1836" y="1489"/>
                    <a:pt x="1837" y="1492"/>
                  </a:cubicBezTo>
                  <a:cubicBezTo>
                    <a:pt x="1839" y="1497"/>
                    <a:pt x="1840" y="1497"/>
                    <a:pt x="1840" y="1493"/>
                  </a:cubicBezTo>
                  <a:cubicBezTo>
                    <a:pt x="1839" y="1487"/>
                    <a:pt x="1844" y="1487"/>
                    <a:pt x="1846" y="1492"/>
                  </a:cubicBezTo>
                  <a:cubicBezTo>
                    <a:pt x="1847" y="1497"/>
                    <a:pt x="1850" y="1499"/>
                    <a:pt x="1855" y="1499"/>
                  </a:cubicBezTo>
                  <a:cubicBezTo>
                    <a:pt x="1857" y="1500"/>
                    <a:pt x="1860" y="1500"/>
                    <a:pt x="1862" y="1502"/>
                  </a:cubicBezTo>
                  <a:cubicBezTo>
                    <a:pt x="1863" y="1503"/>
                    <a:pt x="1867" y="1505"/>
                    <a:pt x="1869" y="1506"/>
                  </a:cubicBezTo>
                  <a:cubicBezTo>
                    <a:pt x="1874" y="1506"/>
                    <a:pt x="1877" y="1509"/>
                    <a:pt x="1884" y="1518"/>
                  </a:cubicBezTo>
                  <a:cubicBezTo>
                    <a:pt x="1885" y="1520"/>
                    <a:pt x="1888" y="1522"/>
                    <a:pt x="1893" y="1525"/>
                  </a:cubicBezTo>
                  <a:cubicBezTo>
                    <a:pt x="1900" y="1530"/>
                    <a:pt x="1903" y="1532"/>
                    <a:pt x="1905" y="1537"/>
                  </a:cubicBezTo>
                  <a:cubicBezTo>
                    <a:pt x="1905" y="1538"/>
                    <a:pt x="1906" y="1539"/>
                    <a:pt x="1907" y="1539"/>
                  </a:cubicBezTo>
                  <a:cubicBezTo>
                    <a:pt x="1908" y="1539"/>
                    <a:pt x="1914" y="1543"/>
                    <a:pt x="1914" y="1545"/>
                  </a:cubicBezTo>
                  <a:cubicBezTo>
                    <a:pt x="1914" y="1546"/>
                    <a:pt x="1916" y="1548"/>
                    <a:pt x="1918" y="1548"/>
                  </a:cubicBezTo>
                  <a:cubicBezTo>
                    <a:pt x="1919" y="1548"/>
                    <a:pt x="1919" y="1547"/>
                    <a:pt x="1919" y="1546"/>
                  </a:cubicBezTo>
                  <a:cubicBezTo>
                    <a:pt x="1919" y="1545"/>
                    <a:pt x="1922" y="1546"/>
                    <a:pt x="1922" y="1548"/>
                  </a:cubicBezTo>
                  <a:cubicBezTo>
                    <a:pt x="1923" y="1550"/>
                    <a:pt x="1924" y="1552"/>
                    <a:pt x="1926" y="1554"/>
                  </a:cubicBezTo>
                  <a:cubicBezTo>
                    <a:pt x="1933" y="1562"/>
                    <a:pt x="1932" y="1568"/>
                    <a:pt x="1920" y="1575"/>
                  </a:cubicBezTo>
                  <a:cubicBezTo>
                    <a:pt x="1918" y="1575"/>
                    <a:pt x="1916" y="1577"/>
                    <a:pt x="1916" y="1578"/>
                  </a:cubicBezTo>
                  <a:cubicBezTo>
                    <a:pt x="1915" y="1580"/>
                    <a:pt x="1914" y="1581"/>
                    <a:pt x="1913" y="1581"/>
                  </a:cubicBezTo>
                  <a:cubicBezTo>
                    <a:pt x="1912" y="1581"/>
                    <a:pt x="1911" y="1581"/>
                    <a:pt x="1911" y="1581"/>
                  </a:cubicBezTo>
                  <a:cubicBezTo>
                    <a:pt x="1911" y="1582"/>
                    <a:pt x="1912" y="1582"/>
                    <a:pt x="1917" y="1580"/>
                  </a:cubicBezTo>
                  <a:cubicBezTo>
                    <a:pt x="1924" y="1578"/>
                    <a:pt x="1931" y="1580"/>
                    <a:pt x="1935" y="1587"/>
                  </a:cubicBezTo>
                  <a:cubicBezTo>
                    <a:pt x="1938" y="1591"/>
                    <a:pt x="1946" y="1598"/>
                    <a:pt x="1951" y="1602"/>
                  </a:cubicBezTo>
                  <a:cubicBezTo>
                    <a:pt x="1955" y="1604"/>
                    <a:pt x="1955" y="1604"/>
                    <a:pt x="1955" y="1604"/>
                  </a:cubicBezTo>
                  <a:cubicBezTo>
                    <a:pt x="1962" y="1603"/>
                    <a:pt x="1962" y="1603"/>
                    <a:pt x="1962" y="1603"/>
                  </a:cubicBezTo>
                  <a:cubicBezTo>
                    <a:pt x="1969" y="1602"/>
                    <a:pt x="1970" y="1602"/>
                    <a:pt x="1975" y="1599"/>
                  </a:cubicBezTo>
                  <a:cubicBezTo>
                    <a:pt x="1983" y="1593"/>
                    <a:pt x="1983" y="1593"/>
                    <a:pt x="1983" y="1593"/>
                  </a:cubicBezTo>
                  <a:cubicBezTo>
                    <a:pt x="1988" y="1591"/>
                    <a:pt x="1988" y="1591"/>
                    <a:pt x="1988" y="1591"/>
                  </a:cubicBezTo>
                  <a:cubicBezTo>
                    <a:pt x="1997" y="1591"/>
                    <a:pt x="1997" y="1591"/>
                    <a:pt x="1997" y="1591"/>
                  </a:cubicBezTo>
                  <a:cubicBezTo>
                    <a:pt x="2007" y="1590"/>
                    <a:pt x="2007" y="1590"/>
                    <a:pt x="2007" y="1590"/>
                  </a:cubicBezTo>
                  <a:cubicBezTo>
                    <a:pt x="2011" y="1588"/>
                    <a:pt x="2011" y="1588"/>
                    <a:pt x="2011" y="1588"/>
                  </a:cubicBezTo>
                  <a:cubicBezTo>
                    <a:pt x="2013" y="1586"/>
                    <a:pt x="2016" y="1584"/>
                    <a:pt x="2018" y="1583"/>
                  </a:cubicBezTo>
                  <a:cubicBezTo>
                    <a:pt x="2023" y="1578"/>
                    <a:pt x="2026" y="1577"/>
                    <a:pt x="2029" y="1577"/>
                  </a:cubicBezTo>
                  <a:cubicBezTo>
                    <a:pt x="2034" y="1578"/>
                    <a:pt x="2040" y="1576"/>
                    <a:pt x="2045" y="1573"/>
                  </a:cubicBezTo>
                  <a:cubicBezTo>
                    <a:pt x="2050" y="1570"/>
                    <a:pt x="2054" y="1569"/>
                    <a:pt x="2057" y="1570"/>
                  </a:cubicBezTo>
                  <a:cubicBezTo>
                    <a:pt x="2060" y="1570"/>
                    <a:pt x="2069" y="1567"/>
                    <a:pt x="2073" y="1565"/>
                  </a:cubicBezTo>
                  <a:cubicBezTo>
                    <a:pt x="2074" y="1563"/>
                    <a:pt x="2078" y="1562"/>
                    <a:pt x="2081" y="1561"/>
                  </a:cubicBezTo>
                  <a:cubicBezTo>
                    <a:pt x="2087" y="1559"/>
                    <a:pt x="2092" y="1555"/>
                    <a:pt x="2095" y="1550"/>
                  </a:cubicBezTo>
                  <a:cubicBezTo>
                    <a:pt x="2098" y="1546"/>
                    <a:pt x="2099" y="1545"/>
                    <a:pt x="2106" y="1546"/>
                  </a:cubicBezTo>
                  <a:cubicBezTo>
                    <a:pt x="2112" y="1548"/>
                    <a:pt x="2112" y="1548"/>
                    <a:pt x="2110" y="1554"/>
                  </a:cubicBezTo>
                  <a:cubicBezTo>
                    <a:pt x="2109" y="1559"/>
                    <a:pt x="2109" y="1561"/>
                    <a:pt x="2109" y="1565"/>
                  </a:cubicBezTo>
                  <a:cubicBezTo>
                    <a:pt x="2111" y="1573"/>
                    <a:pt x="2111" y="1581"/>
                    <a:pt x="2110" y="1582"/>
                  </a:cubicBezTo>
                  <a:cubicBezTo>
                    <a:pt x="2109" y="1583"/>
                    <a:pt x="2109" y="1583"/>
                    <a:pt x="2111" y="1583"/>
                  </a:cubicBezTo>
                  <a:cubicBezTo>
                    <a:pt x="2112" y="1581"/>
                    <a:pt x="2112" y="1581"/>
                    <a:pt x="2112" y="1581"/>
                  </a:cubicBezTo>
                  <a:cubicBezTo>
                    <a:pt x="2112" y="1580"/>
                    <a:pt x="2113" y="1580"/>
                    <a:pt x="2115" y="1581"/>
                  </a:cubicBezTo>
                  <a:cubicBezTo>
                    <a:pt x="2117" y="1582"/>
                    <a:pt x="2117" y="1583"/>
                    <a:pt x="2115" y="1583"/>
                  </a:cubicBezTo>
                  <a:cubicBezTo>
                    <a:pt x="2112" y="1583"/>
                    <a:pt x="2109" y="1585"/>
                    <a:pt x="2107" y="1586"/>
                  </a:cubicBezTo>
                  <a:cubicBezTo>
                    <a:pt x="2107" y="1587"/>
                    <a:pt x="2107" y="1591"/>
                    <a:pt x="2107" y="1599"/>
                  </a:cubicBezTo>
                  <a:cubicBezTo>
                    <a:pt x="2107" y="1608"/>
                    <a:pt x="2106" y="1610"/>
                    <a:pt x="2105" y="1613"/>
                  </a:cubicBezTo>
                  <a:cubicBezTo>
                    <a:pt x="2104" y="1615"/>
                    <a:pt x="2104" y="1615"/>
                    <a:pt x="2104" y="1615"/>
                  </a:cubicBezTo>
                  <a:cubicBezTo>
                    <a:pt x="2104" y="1617"/>
                    <a:pt x="2101" y="1621"/>
                    <a:pt x="2100" y="1623"/>
                  </a:cubicBezTo>
                  <a:cubicBezTo>
                    <a:pt x="2099" y="1624"/>
                    <a:pt x="2098" y="1628"/>
                    <a:pt x="2097" y="1631"/>
                  </a:cubicBezTo>
                  <a:cubicBezTo>
                    <a:pt x="2095" y="1637"/>
                    <a:pt x="2093" y="1642"/>
                    <a:pt x="2089" y="1647"/>
                  </a:cubicBezTo>
                  <a:cubicBezTo>
                    <a:pt x="2088" y="1649"/>
                    <a:pt x="2087" y="1651"/>
                    <a:pt x="2086" y="1655"/>
                  </a:cubicBezTo>
                  <a:cubicBezTo>
                    <a:pt x="2085" y="1658"/>
                    <a:pt x="2083" y="1664"/>
                    <a:pt x="2080" y="1669"/>
                  </a:cubicBezTo>
                  <a:cubicBezTo>
                    <a:pt x="2075" y="1679"/>
                    <a:pt x="2073" y="1686"/>
                    <a:pt x="2072" y="1693"/>
                  </a:cubicBezTo>
                  <a:cubicBezTo>
                    <a:pt x="2071" y="1699"/>
                    <a:pt x="2064" y="1712"/>
                    <a:pt x="2058" y="1723"/>
                  </a:cubicBezTo>
                  <a:cubicBezTo>
                    <a:pt x="2054" y="1728"/>
                    <a:pt x="2049" y="1739"/>
                    <a:pt x="2049" y="1740"/>
                  </a:cubicBezTo>
                  <a:cubicBezTo>
                    <a:pt x="2049" y="1742"/>
                    <a:pt x="2027" y="1771"/>
                    <a:pt x="2013" y="1787"/>
                  </a:cubicBezTo>
                  <a:cubicBezTo>
                    <a:pt x="2003" y="1799"/>
                    <a:pt x="1999" y="1803"/>
                    <a:pt x="1983" y="1813"/>
                  </a:cubicBezTo>
                  <a:cubicBezTo>
                    <a:pt x="1968" y="1824"/>
                    <a:pt x="1933" y="1859"/>
                    <a:pt x="1915" y="1884"/>
                  </a:cubicBezTo>
                  <a:cubicBezTo>
                    <a:pt x="1914" y="1885"/>
                    <a:pt x="1912" y="1888"/>
                    <a:pt x="1910" y="1890"/>
                  </a:cubicBezTo>
                  <a:cubicBezTo>
                    <a:pt x="1908" y="1891"/>
                    <a:pt x="1905" y="1896"/>
                    <a:pt x="1903" y="1899"/>
                  </a:cubicBezTo>
                  <a:cubicBezTo>
                    <a:pt x="1898" y="1911"/>
                    <a:pt x="1890" y="1918"/>
                    <a:pt x="1885" y="1918"/>
                  </a:cubicBezTo>
                  <a:cubicBezTo>
                    <a:pt x="1883" y="1918"/>
                    <a:pt x="1881" y="1921"/>
                    <a:pt x="1881" y="1924"/>
                  </a:cubicBezTo>
                  <a:cubicBezTo>
                    <a:pt x="1881" y="1928"/>
                    <a:pt x="1875" y="1934"/>
                    <a:pt x="1871" y="1934"/>
                  </a:cubicBezTo>
                  <a:cubicBezTo>
                    <a:pt x="1867" y="1934"/>
                    <a:pt x="1863" y="1938"/>
                    <a:pt x="1863" y="1942"/>
                  </a:cubicBezTo>
                  <a:cubicBezTo>
                    <a:pt x="1863" y="1946"/>
                    <a:pt x="1862" y="1951"/>
                    <a:pt x="1860" y="1953"/>
                  </a:cubicBezTo>
                  <a:cubicBezTo>
                    <a:pt x="1857" y="1955"/>
                    <a:pt x="1855" y="1960"/>
                    <a:pt x="1855" y="1962"/>
                  </a:cubicBezTo>
                  <a:cubicBezTo>
                    <a:pt x="1855" y="1965"/>
                    <a:pt x="1844" y="1985"/>
                    <a:pt x="1841" y="1985"/>
                  </a:cubicBezTo>
                  <a:cubicBezTo>
                    <a:pt x="1840" y="1985"/>
                    <a:pt x="1839" y="1987"/>
                    <a:pt x="1837" y="1993"/>
                  </a:cubicBezTo>
                  <a:cubicBezTo>
                    <a:pt x="1834" y="2001"/>
                    <a:pt x="1832" y="2007"/>
                    <a:pt x="1831" y="2011"/>
                  </a:cubicBezTo>
                  <a:cubicBezTo>
                    <a:pt x="1826" y="2019"/>
                    <a:pt x="1828" y="2025"/>
                    <a:pt x="1833" y="2030"/>
                  </a:cubicBezTo>
                  <a:cubicBezTo>
                    <a:pt x="1835" y="2031"/>
                    <a:pt x="1837" y="2033"/>
                    <a:pt x="1838" y="2034"/>
                  </a:cubicBezTo>
                  <a:cubicBezTo>
                    <a:pt x="1839" y="2036"/>
                    <a:pt x="1839" y="2036"/>
                    <a:pt x="1841" y="2037"/>
                  </a:cubicBezTo>
                  <a:cubicBezTo>
                    <a:pt x="1844" y="2037"/>
                    <a:pt x="1846" y="2041"/>
                    <a:pt x="1844" y="2043"/>
                  </a:cubicBezTo>
                  <a:cubicBezTo>
                    <a:pt x="1840" y="2050"/>
                    <a:pt x="1839" y="2050"/>
                    <a:pt x="1839" y="2054"/>
                  </a:cubicBezTo>
                  <a:cubicBezTo>
                    <a:pt x="1839" y="2057"/>
                    <a:pt x="1839" y="2058"/>
                    <a:pt x="1840" y="2058"/>
                  </a:cubicBezTo>
                  <a:cubicBezTo>
                    <a:pt x="1842" y="2059"/>
                    <a:pt x="1842" y="2063"/>
                    <a:pt x="1840" y="2066"/>
                  </a:cubicBezTo>
                  <a:cubicBezTo>
                    <a:pt x="1838" y="2072"/>
                    <a:pt x="1838" y="2077"/>
                    <a:pt x="1841" y="2082"/>
                  </a:cubicBezTo>
                  <a:cubicBezTo>
                    <a:pt x="1841" y="2082"/>
                    <a:pt x="1842" y="2084"/>
                    <a:pt x="1841" y="2084"/>
                  </a:cubicBezTo>
                  <a:cubicBezTo>
                    <a:pt x="1843" y="2087"/>
                    <a:pt x="1843" y="2087"/>
                    <a:pt x="1843" y="2087"/>
                  </a:cubicBezTo>
                  <a:cubicBezTo>
                    <a:pt x="1844" y="2090"/>
                    <a:pt x="1845" y="2091"/>
                    <a:pt x="1845" y="2092"/>
                  </a:cubicBezTo>
                  <a:cubicBezTo>
                    <a:pt x="1845" y="2095"/>
                    <a:pt x="1846" y="2098"/>
                    <a:pt x="1847" y="2100"/>
                  </a:cubicBezTo>
                  <a:cubicBezTo>
                    <a:pt x="1848" y="2105"/>
                    <a:pt x="1848" y="2106"/>
                    <a:pt x="1847" y="2107"/>
                  </a:cubicBezTo>
                  <a:cubicBezTo>
                    <a:pt x="1847" y="2108"/>
                    <a:pt x="1847" y="2108"/>
                    <a:pt x="1849" y="2108"/>
                  </a:cubicBezTo>
                  <a:cubicBezTo>
                    <a:pt x="1849" y="2108"/>
                    <a:pt x="1851" y="2109"/>
                    <a:pt x="1852" y="2110"/>
                  </a:cubicBezTo>
                  <a:cubicBezTo>
                    <a:pt x="1852" y="2111"/>
                    <a:pt x="1853" y="2111"/>
                    <a:pt x="1853" y="2111"/>
                  </a:cubicBezTo>
                  <a:cubicBezTo>
                    <a:pt x="1855" y="2111"/>
                    <a:pt x="1862" y="2114"/>
                    <a:pt x="1863" y="2117"/>
                  </a:cubicBezTo>
                  <a:cubicBezTo>
                    <a:pt x="1864" y="2117"/>
                    <a:pt x="1865" y="2119"/>
                    <a:pt x="1865" y="2120"/>
                  </a:cubicBezTo>
                  <a:cubicBezTo>
                    <a:pt x="1867" y="2122"/>
                    <a:pt x="1867" y="2122"/>
                    <a:pt x="1865" y="2122"/>
                  </a:cubicBezTo>
                  <a:cubicBezTo>
                    <a:pt x="1864" y="2124"/>
                    <a:pt x="1864" y="2124"/>
                    <a:pt x="1865" y="2125"/>
                  </a:cubicBezTo>
                  <a:cubicBezTo>
                    <a:pt x="1866" y="2125"/>
                    <a:pt x="1866" y="2125"/>
                    <a:pt x="1865" y="2127"/>
                  </a:cubicBezTo>
                  <a:cubicBezTo>
                    <a:pt x="1865" y="2127"/>
                    <a:pt x="1864" y="2129"/>
                    <a:pt x="1864" y="2130"/>
                  </a:cubicBezTo>
                  <a:cubicBezTo>
                    <a:pt x="1865" y="2130"/>
                    <a:pt x="1864" y="2132"/>
                    <a:pt x="1863" y="2133"/>
                  </a:cubicBezTo>
                  <a:cubicBezTo>
                    <a:pt x="1861" y="2135"/>
                    <a:pt x="1861" y="2137"/>
                    <a:pt x="1862" y="2138"/>
                  </a:cubicBezTo>
                  <a:cubicBezTo>
                    <a:pt x="1862" y="2141"/>
                    <a:pt x="1862" y="2141"/>
                    <a:pt x="1862" y="2141"/>
                  </a:cubicBezTo>
                  <a:cubicBezTo>
                    <a:pt x="1862" y="2143"/>
                    <a:pt x="1862" y="2145"/>
                    <a:pt x="1863" y="2148"/>
                  </a:cubicBezTo>
                  <a:cubicBezTo>
                    <a:pt x="1863" y="2151"/>
                    <a:pt x="1863" y="2152"/>
                    <a:pt x="1863" y="2153"/>
                  </a:cubicBezTo>
                  <a:cubicBezTo>
                    <a:pt x="1862" y="2154"/>
                    <a:pt x="1862" y="2157"/>
                    <a:pt x="1862" y="2159"/>
                  </a:cubicBezTo>
                  <a:cubicBezTo>
                    <a:pt x="1863" y="2167"/>
                    <a:pt x="1863" y="2169"/>
                    <a:pt x="1861" y="2170"/>
                  </a:cubicBezTo>
                  <a:cubicBezTo>
                    <a:pt x="1859" y="2172"/>
                    <a:pt x="1859" y="2173"/>
                    <a:pt x="1861" y="2173"/>
                  </a:cubicBezTo>
                  <a:cubicBezTo>
                    <a:pt x="1863" y="2173"/>
                    <a:pt x="1863" y="2173"/>
                    <a:pt x="1863" y="2175"/>
                  </a:cubicBezTo>
                  <a:cubicBezTo>
                    <a:pt x="1861" y="2181"/>
                    <a:pt x="1861" y="2199"/>
                    <a:pt x="1862" y="2199"/>
                  </a:cubicBezTo>
                  <a:cubicBezTo>
                    <a:pt x="1864" y="2199"/>
                    <a:pt x="1864" y="2200"/>
                    <a:pt x="1863" y="2202"/>
                  </a:cubicBezTo>
                  <a:cubicBezTo>
                    <a:pt x="1862" y="2203"/>
                    <a:pt x="1861" y="2205"/>
                    <a:pt x="1862" y="2205"/>
                  </a:cubicBezTo>
                  <a:cubicBezTo>
                    <a:pt x="1863" y="2205"/>
                    <a:pt x="1863" y="2205"/>
                    <a:pt x="1863" y="2205"/>
                  </a:cubicBezTo>
                  <a:cubicBezTo>
                    <a:pt x="1864" y="2202"/>
                    <a:pt x="1865" y="2204"/>
                    <a:pt x="1865" y="2208"/>
                  </a:cubicBezTo>
                  <a:cubicBezTo>
                    <a:pt x="1865" y="2210"/>
                    <a:pt x="1865" y="2211"/>
                    <a:pt x="1864" y="2213"/>
                  </a:cubicBezTo>
                  <a:cubicBezTo>
                    <a:pt x="1863" y="2214"/>
                    <a:pt x="1862" y="2216"/>
                    <a:pt x="1862" y="2216"/>
                  </a:cubicBezTo>
                  <a:cubicBezTo>
                    <a:pt x="1862" y="2217"/>
                    <a:pt x="1861" y="2218"/>
                    <a:pt x="1861" y="2218"/>
                  </a:cubicBezTo>
                  <a:cubicBezTo>
                    <a:pt x="1860" y="2218"/>
                    <a:pt x="1860" y="2219"/>
                    <a:pt x="1860" y="2220"/>
                  </a:cubicBezTo>
                  <a:cubicBezTo>
                    <a:pt x="1860" y="2222"/>
                    <a:pt x="1858" y="2226"/>
                    <a:pt x="1852" y="2232"/>
                  </a:cubicBezTo>
                  <a:cubicBezTo>
                    <a:pt x="1849" y="2235"/>
                    <a:pt x="1846" y="2239"/>
                    <a:pt x="1845" y="2240"/>
                  </a:cubicBezTo>
                  <a:cubicBezTo>
                    <a:pt x="1844" y="2242"/>
                    <a:pt x="1843" y="2243"/>
                    <a:pt x="1841" y="2245"/>
                  </a:cubicBezTo>
                  <a:cubicBezTo>
                    <a:pt x="1839" y="2245"/>
                    <a:pt x="1839" y="2246"/>
                    <a:pt x="1839" y="2248"/>
                  </a:cubicBezTo>
                  <a:cubicBezTo>
                    <a:pt x="1839" y="2249"/>
                    <a:pt x="1838" y="2250"/>
                    <a:pt x="1827" y="2256"/>
                  </a:cubicBezTo>
                  <a:cubicBezTo>
                    <a:pt x="1824" y="2257"/>
                    <a:pt x="1822" y="2259"/>
                    <a:pt x="1821" y="2260"/>
                  </a:cubicBezTo>
                  <a:cubicBezTo>
                    <a:pt x="1820" y="2261"/>
                    <a:pt x="1815" y="2263"/>
                    <a:pt x="1811" y="2264"/>
                  </a:cubicBezTo>
                  <a:cubicBezTo>
                    <a:pt x="1801" y="2266"/>
                    <a:pt x="1767" y="2285"/>
                    <a:pt x="1767" y="2288"/>
                  </a:cubicBezTo>
                  <a:cubicBezTo>
                    <a:pt x="1767" y="2288"/>
                    <a:pt x="1764" y="2291"/>
                    <a:pt x="1761" y="2294"/>
                  </a:cubicBezTo>
                  <a:cubicBezTo>
                    <a:pt x="1758" y="2297"/>
                    <a:pt x="1756" y="2301"/>
                    <a:pt x="1755" y="2301"/>
                  </a:cubicBezTo>
                  <a:cubicBezTo>
                    <a:pt x="1753" y="2303"/>
                    <a:pt x="1753" y="2304"/>
                    <a:pt x="1752" y="2304"/>
                  </a:cubicBezTo>
                  <a:cubicBezTo>
                    <a:pt x="1751" y="2303"/>
                    <a:pt x="1750" y="2304"/>
                    <a:pt x="1750" y="2304"/>
                  </a:cubicBezTo>
                  <a:cubicBezTo>
                    <a:pt x="1750" y="2305"/>
                    <a:pt x="1749" y="2306"/>
                    <a:pt x="1748" y="2306"/>
                  </a:cubicBezTo>
                  <a:cubicBezTo>
                    <a:pt x="1745" y="2306"/>
                    <a:pt x="1739" y="2309"/>
                    <a:pt x="1733" y="2315"/>
                  </a:cubicBezTo>
                  <a:cubicBezTo>
                    <a:pt x="1723" y="2325"/>
                    <a:pt x="1717" y="2328"/>
                    <a:pt x="1713" y="2326"/>
                  </a:cubicBezTo>
                  <a:cubicBezTo>
                    <a:pt x="1712" y="2325"/>
                    <a:pt x="1712" y="2325"/>
                    <a:pt x="1713" y="2326"/>
                  </a:cubicBezTo>
                  <a:cubicBezTo>
                    <a:pt x="1713" y="2331"/>
                    <a:pt x="1713" y="2331"/>
                    <a:pt x="1713" y="2331"/>
                  </a:cubicBezTo>
                  <a:cubicBezTo>
                    <a:pt x="1710" y="2341"/>
                    <a:pt x="1710" y="2340"/>
                    <a:pt x="1714" y="2343"/>
                  </a:cubicBezTo>
                  <a:cubicBezTo>
                    <a:pt x="1717" y="2347"/>
                    <a:pt x="1719" y="2351"/>
                    <a:pt x="1719" y="2355"/>
                  </a:cubicBezTo>
                  <a:cubicBezTo>
                    <a:pt x="1719" y="2357"/>
                    <a:pt x="1720" y="2359"/>
                    <a:pt x="1721" y="2360"/>
                  </a:cubicBezTo>
                  <a:cubicBezTo>
                    <a:pt x="1722" y="2363"/>
                    <a:pt x="1722" y="2364"/>
                    <a:pt x="1722" y="2371"/>
                  </a:cubicBezTo>
                  <a:cubicBezTo>
                    <a:pt x="1722" y="2379"/>
                    <a:pt x="1723" y="2379"/>
                    <a:pt x="1724" y="2375"/>
                  </a:cubicBezTo>
                  <a:cubicBezTo>
                    <a:pt x="1724" y="2374"/>
                    <a:pt x="1725" y="2371"/>
                    <a:pt x="1726" y="2371"/>
                  </a:cubicBezTo>
                  <a:cubicBezTo>
                    <a:pt x="1727" y="2371"/>
                    <a:pt x="1727" y="2376"/>
                    <a:pt x="1726" y="2379"/>
                  </a:cubicBezTo>
                  <a:cubicBezTo>
                    <a:pt x="1725" y="2382"/>
                    <a:pt x="1725" y="2383"/>
                    <a:pt x="1726" y="2385"/>
                  </a:cubicBezTo>
                  <a:cubicBezTo>
                    <a:pt x="1726" y="2387"/>
                    <a:pt x="1726" y="2388"/>
                    <a:pt x="1724" y="2393"/>
                  </a:cubicBezTo>
                  <a:cubicBezTo>
                    <a:pt x="1721" y="2401"/>
                    <a:pt x="1720" y="2406"/>
                    <a:pt x="1722" y="2404"/>
                  </a:cubicBezTo>
                  <a:cubicBezTo>
                    <a:pt x="1726" y="2401"/>
                    <a:pt x="1723" y="2409"/>
                    <a:pt x="1719" y="2414"/>
                  </a:cubicBezTo>
                  <a:cubicBezTo>
                    <a:pt x="1713" y="2419"/>
                    <a:pt x="1709" y="2422"/>
                    <a:pt x="1693" y="2427"/>
                  </a:cubicBezTo>
                  <a:cubicBezTo>
                    <a:pt x="1673" y="2433"/>
                    <a:pt x="1662" y="2438"/>
                    <a:pt x="1658" y="2443"/>
                  </a:cubicBezTo>
                  <a:cubicBezTo>
                    <a:pt x="1657" y="2444"/>
                    <a:pt x="1655" y="2446"/>
                    <a:pt x="1654" y="2447"/>
                  </a:cubicBezTo>
                  <a:cubicBezTo>
                    <a:pt x="1653" y="2449"/>
                    <a:pt x="1653" y="2449"/>
                    <a:pt x="1653" y="2449"/>
                  </a:cubicBezTo>
                  <a:cubicBezTo>
                    <a:pt x="1655" y="2451"/>
                    <a:pt x="1655" y="2451"/>
                    <a:pt x="1655" y="2451"/>
                  </a:cubicBezTo>
                  <a:cubicBezTo>
                    <a:pt x="1658" y="2453"/>
                    <a:pt x="1659" y="2454"/>
                    <a:pt x="1659" y="2452"/>
                  </a:cubicBezTo>
                  <a:cubicBezTo>
                    <a:pt x="1659" y="2451"/>
                    <a:pt x="1660" y="2449"/>
                    <a:pt x="1660" y="2450"/>
                  </a:cubicBezTo>
                  <a:cubicBezTo>
                    <a:pt x="1661" y="2451"/>
                    <a:pt x="1657" y="2468"/>
                    <a:pt x="1656" y="2470"/>
                  </a:cubicBezTo>
                  <a:cubicBezTo>
                    <a:pt x="1653" y="2475"/>
                    <a:pt x="1651" y="2478"/>
                    <a:pt x="1651" y="2481"/>
                  </a:cubicBezTo>
                  <a:cubicBezTo>
                    <a:pt x="1647" y="2491"/>
                    <a:pt x="1640" y="2500"/>
                    <a:pt x="1632" y="2502"/>
                  </a:cubicBezTo>
                  <a:cubicBezTo>
                    <a:pt x="1629" y="2502"/>
                    <a:pt x="1617" y="2512"/>
                    <a:pt x="1614" y="2517"/>
                  </a:cubicBezTo>
                  <a:cubicBezTo>
                    <a:pt x="1608" y="2524"/>
                    <a:pt x="1589" y="2543"/>
                    <a:pt x="1584" y="2545"/>
                  </a:cubicBezTo>
                  <a:cubicBezTo>
                    <a:pt x="1580" y="2548"/>
                    <a:pt x="1571" y="2553"/>
                    <a:pt x="1565" y="2558"/>
                  </a:cubicBezTo>
                  <a:cubicBezTo>
                    <a:pt x="1562" y="2561"/>
                    <a:pt x="1549" y="2569"/>
                    <a:pt x="1548" y="2569"/>
                  </a:cubicBezTo>
                  <a:cubicBezTo>
                    <a:pt x="1547" y="2569"/>
                    <a:pt x="1546" y="2569"/>
                    <a:pt x="1544" y="2571"/>
                  </a:cubicBezTo>
                  <a:cubicBezTo>
                    <a:pt x="1530" y="2580"/>
                    <a:pt x="1512" y="2585"/>
                    <a:pt x="1503" y="2585"/>
                  </a:cubicBezTo>
                  <a:cubicBezTo>
                    <a:pt x="1496" y="2585"/>
                    <a:pt x="1493" y="2585"/>
                    <a:pt x="1492" y="2588"/>
                  </a:cubicBezTo>
                  <a:cubicBezTo>
                    <a:pt x="1491" y="2590"/>
                    <a:pt x="1491" y="2590"/>
                    <a:pt x="1487" y="2589"/>
                  </a:cubicBezTo>
                  <a:cubicBezTo>
                    <a:pt x="1480" y="2588"/>
                    <a:pt x="1478" y="2589"/>
                    <a:pt x="1476" y="2591"/>
                  </a:cubicBezTo>
                  <a:cubicBezTo>
                    <a:pt x="1474" y="2592"/>
                    <a:pt x="1472" y="2592"/>
                    <a:pt x="1460" y="2591"/>
                  </a:cubicBezTo>
                  <a:cubicBezTo>
                    <a:pt x="1456" y="2590"/>
                    <a:pt x="1452" y="2590"/>
                    <a:pt x="1448" y="2590"/>
                  </a:cubicBezTo>
                  <a:cubicBezTo>
                    <a:pt x="1442" y="2591"/>
                    <a:pt x="1442" y="2591"/>
                    <a:pt x="1430" y="2591"/>
                  </a:cubicBezTo>
                  <a:cubicBezTo>
                    <a:pt x="1421" y="2591"/>
                    <a:pt x="1420" y="2591"/>
                    <a:pt x="1415" y="2593"/>
                  </a:cubicBezTo>
                  <a:cubicBezTo>
                    <a:pt x="1410" y="2595"/>
                    <a:pt x="1410" y="2595"/>
                    <a:pt x="1402" y="2595"/>
                  </a:cubicBezTo>
                  <a:cubicBezTo>
                    <a:pt x="1389" y="2595"/>
                    <a:pt x="1383" y="2596"/>
                    <a:pt x="1378" y="2599"/>
                  </a:cubicBezTo>
                  <a:cubicBezTo>
                    <a:pt x="1376" y="2600"/>
                    <a:pt x="1373" y="2601"/>
                    <a:pt x="1372" y="2601"/>
                  </a:cubicBezTo>
                  <a:cubicBezTo>
                    <a:pt x="1372" y="2601"/>
                    <a:pt x="1370" y="2601"/>
                    <a:pt x="1370" y="2600"/>
                  </a:cubicBezTo>
                  <a:close/>
                  <a:moveTo>
                    <a:pt x="1091" y="1915"/>
                  </a:moveTo>
                  <a:cubicBezTo>
                    <a:pt x="1093" y="1914"/>
                    <a:pt x="1092" y="1913"/>
                    <a:pt x="1088" y="1913"/>
                  </a:cubicBezTo>
                  <a:cubicBezTo>
                    <a:pt x="1087" y="1913"/>
                    <a:pt x="1087" y="1913"/>
                    <a:pt x="1087" y="1911"/>
                  </a:cubicBezTo>
                  <a:cubicBezTo>
                    <a:pt x="1087" y="1910"/>
                    <a:pt x="1087" y="1909"/>
                    <a:pt x="1086" y="1909"/>
                  </a:cubicBezTo>
                  <a:cubicBezTo>
                    <a:pt x="1086" y="1910"/>
                    <a:pt x="1084" y="1909"/>
                    <a:pt x="1083" y="1908"/>
                  </a:cubicBezTo>
                  <a:cubicBezTo>
                    <a:pt x="1080" y="1907"/>
                    <a:pt x="1081" y="1908"/>
                    <a:pt x="1085" y="1913"/>
                  </a:cubicBezTo>
                  <a:cubicBezTo>
                    <a:pt x="1087" y="1916"/>
                    <a:pt x="1089" y="1916"/>
                    <a:pt x="1091" y="1915"/>
                  </a:cubicBezTo>
                  <a:close/>
                  <a:moveTo>
                    <a:pt x="2597" y="1479"/>
                  </a:moveTo>
                  <a:cubicBezTo>
                    <a:pt x="2597" y="1478"/>
                    <a:pt x="2597" y="1477"/>
                    <a:pt x="2596" y="1477"/>
                  </a:cubicBezTo>
                  <a:cubicBezTo>
                    <a:pt x="2596" y="1478"/>
                    <a:pt x="2596" y="1479"/>
                    <a:pt x="2597" y="1479"/>
                  </a:cubicBezTo>
                  <a:cubicBezTo>
                    <a:pt x="2597" y="1481"/>
                    <a:pt x="2597" y="1481"/>
                    <a:pt x="2597" y="1481"/>
                  </a:cubicBezTo>
                  <a:cubicBezTo>
                    <a:pt x="2597" y="1481"/>
                    <a:pt x="2597" y="1480"/>
                    <a:pt x="2597" y="1479"/>
                  </a:cubicBezTo>
                  <a:close/>
                  <a:moveTo>
                    <a:pt x="555" y="1455"/>
                  </a:moveTo>
                  <a:cubicBezTo>
                    <a:pt x="554" y="1454"/>
                    <a:pt x="554" y="1454"/>
                    <a:pt x="553" y="1454"/>
                  </a:cubicBezTo>
                  <a:cubicBezTo>
                    <a:pt x="553" y="1455"/>
                    <a:pt x="553" y="1455"/>
                    <a:pt x="553" y="1455"/>
                  </a:cubicBezTo>
                  <a:cubicBezTo>
                    <a:pt x="553" y="1455"/>
                    <a:pt x="553" y="1455"/>
                    <a:pt x="554" y="1455"/>
                  </a:cubicBezTo>
                  <a:cubicBezTo>
                    <a:pt x="555" y="1455"/>
                    <a:pt x="555" y="1455"/>
                    <a:pt x="555" y="1455"/>
                  </a:cubicBezTo>
                  <a:close/>
                  <a:moveTo>
                    <a:pt x="2779" y="1195"/>
                  </a:moveTo>
                  <a:cubicBezTo>
                    <a:pt x="2778" y="1194"/>
                    <a:pt x="2778" y="1194"/>
                    <a:pt x="2778" y="1197"/>
                  </a:cubicBezTo>
                  <a:cubicBezTo>
                    <a:pt x="2778" y="1199"/>
                    <a:pt x="2778" y="1199"/>
                    <a:pt x="2779" y="1198"/>
                  </a:cubicBezTo>
                  <a:cubicBezTo>
                    <a:pt x="2779" y="1197"/>
                    <a:pt x="2779" y="1196"/>
                    <a:pt x="2779" y="1195"/>
                  </a:cubicBezTo>
                  <a:close/>
                  <a:moveTo>
                    <a:pt x="2673" y="1098"/>
                  </a:moveTo>
                  <a:cubicBezTo>
                    <a:pt x="2672" y="1098"/>
                    <a:pt x="2672" y="1098"/>
                    <a:pt x="2672" y="1098"/>
                  </a:cubicBezTo>
                  <a:cubicBezTo>
                    <a:pt x="2671" y="1098"/>
                    <a:pt x="2671" y="1098"/>
                    <a:pt x="2672" y="1098"/>
                  </a:cubicBezTo>
                  <a:cubicBezTo>
                    <a:pt x="2673" y="1099"/>
                    <a:pt x="2673" y="1099"/>
                    <a:pt x="2673" y="1098"/>
                  </a:cubicBezTo>
                  <a:close/>
                  <a:moveTo>
                    <a:pt x="2686" y="1055"/>
                  </a:moveTo>
                  <a:cubicBezTo>
                    <a:pt x="2685" y="1053"/>
                    <a:pt x="2685" y="1052"/>
                    <a:pt x="2684" y="1053"/>
                  </a:cubicBezTo>
                  <a:cubicBezTo>
                    <a:pt x="2683" y="1055"/>
                    <a:pt x="2683" y="1055"/>
                    <a:pt x="2685" y="1055"/>
                  </a:cubicBezTo>
                  <a:cubicBezTo>
                    <a:pt x="2685" y="1055"/>
                    <a:pt x="2686" y="1055"/>
                    <a:pt x="2686" y="1056"/>
                  </a:cubicBezTo>
                  <a:cubicBezTo>
                    <a:pt x="2688" y="1058"/>
                    <a:pt x="2688" y="1057"/>
                    <a:pt x="2686" y="1055"/>
                  </a:cubicBezTo>
                  <a:close/>
                  <a:moveTo>
                    <a:pt x="1435" y="940"/>
                  </a:moveTo>
                  <a:cubicBezTo>
                    <a:pt x="1435" y="940"/>
                    <a:pt x="1435" y="939"/>
                    <a:pt x="1437" y="939"/>
                  </a:cubicBezTo>
                  <a:cubicBezTo>
                    <a:pt x="1442" y="939"/>
                    <a:pt x="1441" y="936"/>
                    <a:pt x="1436" y="936"/>
                  </a:cubicBezTo>
                  <a:cubicBezTo>
                    <a:pt x="1435" y="936"/>
                    <a:pt x="1432" y="935"/>
                    <a:pt x="1430" y="933"/>
                  </a:cubicBezTo>
                  <a:cubicBezTo>
                    <a:pt x="1426" y="932"/>
                    <a:pt x="1426" y="931"/>
                    <a:pt x="1425" y="932"/>
                  </a:cubicBezTo>
                  <a:cubicBezTo>
                    <a:pt x="1423" y="932"/>
                    <a:pt x="1421" y="932"/>
                    <a:pt x="1418" y="932"/>
                  </a:cubicBezTo>
                  <a:cubicBezTo>
                    <a:pt x="1417" y="931"/>
                    <a:pt x="1415" y="931"/>
                    <a:pt x="1415" y="932"/>
                  </a:cubicBezTo>
                  <a:cubicBezTo>
                    <a:pt x="1414" y="932"/>
                    <a:pt x="1420" y="935"/>
                    <a:pt x="1425" y="937"/>
                  </a:cubicBezTo>
                  <a:cubicBezTo>
                    <a:pt x="1426" y="937"/>
                    <a:pt x="1429" y="939"/>
                    <a:pt x="1431" y="940"/>
                  </a:cubicBezTo>
                  <a:cubicBezTo>
                    <a:pt x="1434" y="942"/>
                    <a:pt x="1435" y="943"/>
                    <a:pt x="1435" y="940"/>
                  </a:cubicBezTo>
                  <a:close/>
                  <a:moveTo>
                    <a:pt x="2020" y="927"/>
                  </a:moveTo>
                  <a:cubicBezTo>
                    <a:pt x="2032" y="920"/>
                    <a:pt x="2037" y="919"/>
                    <a:pt x="2038" y="919"/>
                  </a:cubicBezTo>
                  <a:cubicBezTo>
                    <a:pt x="2038" y="919"/>
                    <a:pt x="2038" y="920"/>
                    <a:pt x="2037" y="921"/>
                  </a:cubicBezTo>
                  <a:cubicBezTo>
                    <a:pt x="2036" y="921"/>
                    <a:pt x="2036" y="921"/>
                    <a:pt x="2038" y="921"/>
                  </a:cubicBezTo>
                  <a:cubicBezTo>
                    <a:pt x="2041" y="921"/>
                    <a:pt x="2041" y="920"/>
                    <a:pt x="2037" y="913"/>
                  </a:cubicBezTo>
                  <a:cubicBezTo>
                    <a:pt x="2033" y="905"/>
                    <a:pt x="2029" y="897"/>
                    <a:pt x="2028" y="890"/>
                  </a:cubicBezTo>
                  <a:cubicBezTo>
                    <a:pt x="2022" y="871"/>
                    <a:pt x="2023" y="873"/>
                    <a:pt x="2019" y="869"/>
                  </a:cubicBezTo>
                  <a:cubicBezTo>
                    <a:pt x="2018" y="868"/>
                    <a:pt x="2016" y="866"/>
                    <a:pt x="2016" y="867"/>
                  </a:cubicBezTo>
                  <a:cubicBezTo>
                    <a:pt x="2016" y="867"/>
                    <a:pt x="2016" y="866"/>
                    <a:pt x="2014" y="866"/>
                  </a:cubicBezTo>
                  <a:cubicBezTo>
                    <a:pt x="2012" y="865"/>
                    <a:pt x="2009" y="865"/>
                    <a:pt x="2007" y="865"/>
                  </a:cubicBezTo>
                  <a:cubicBezTo>
                    <a:pt x="2007" y="867"/>
                    <a:pt x="2006" y="866"/>
                    <a:pt x="2005" y="862"/>
                  </a:cubicBezTo>
                  <a:cubicBezTo>
                    <a:pt x="2005" y="859"/>
                    <a:pt x="2005" y="859"/>
                    <a:pt x="2005" y="859"/>
                  </a:cubicBezTo>
                  <a:cubicBezTo>
                    <a:pt x="2008" y="859"/>
                    <a:pt x="2008" y="859"/>
                    <a:pt x="2008" y="859"/>
                  </a:cubicBezTo>
                  <a:cubicBezTo>
                    <a:pt x="2012" y="860"/>
                    <a:pt x="2013" y="857"/>
                    <a:pt x="2010" y="857"/>
                  </a:cubicBezTo>
                  <a:cubicBezTo>
                    <a:pt x="2009" y="857"/>
                    <a:pt x="2008" y="855"/>
                    <a:pt x="2007" y="852"/>
                  </a:cubicBezTo>
                  <a:cubicBezTo>
                    <a:pt x="2007" y="850"/>
                    <a:pt x="2006" y="850"/>
                    <a:pt x="2003" y="850"/>
                  </a:cubicBezTo>
                  <a:cubicBezTo>
                    <a:pt x="1999" y="851"/>
                    <a:pt x="1998" y="851"/>
                    <a:pt x="1999" y="853"/>
                  </a:cubicBezTo>
                  <a:cubicBezTo>
                    <a:pt x="2001" y="856"/>
                    <a:pt x="1997" y="853"/>
                    <a:pt x="1995" y="849"/>
                  </a:cubicBezTo>
                  <a:cubicBezTo>
                    <a:pt x="1991" y="845"/>
                    <a:pt x="1991" y="843"/>
                    <a:pt x="1991" y="836"/>
                  </a:cubicBezTo>
                  <a:cubicBezTo>
                    <a:pt x="1990" y="834"/>
                    <a:pt x="1990" y="830"/>
                    <a:pt x="1989" y="829"/>
                  </a:cubicBezTo>
                  <a:cubicBezTo>
                    <a:pt x="1989" y="827"/>
                    <a:pt x="1989" y="827"/>
                    <a:pt x="1989" y="827"/>
                  </a:cubicBezTo>
                  <a:cubicBezTo>
                    <a:pt x="1991" y="829"/>
                    <a:pt x="1991" y="829"/>
                    <a:pt x="1991" y="829"/>
                  </a:cubicBezTo>
                  <a:cubicBezTo>
                    <a:pt x="1994" y="831"/>
                    <a:pt x="1998" y="832"/>
                    <a:pt x="2000" y="830"/>
                  </a:cubicBezTo>
                  <a:cubicBezTo>
                    <a:pt x="2002" y="830"/>
                    <a:pt x="2002" y="830"/>
                    <a:pt x="2003" y="830"/>
                  </a:cubicBezTo>
                  <a:cubicBezTo>
                    <a:pt x="2006" y="833"/>
                    <a:pt x="2007" y="833"/>
                    <a:pt x="2010" y="832"/>
                  </a:cubicBezTo>
                  <a:cubicBezTo>
                    <a:pt x="2011" y="831"/>
                    <a:pt x="2013" y="830"/>
                    <a:pt x="2013" y="830"/>
                  </a:cubicBezTo>
                  <a:cubicBezTo>
                    <a:pt x="2016" y="830"/>
                    <a:pt x="2016" y="830"/>
                    <a:pt x="2015" y="829"/>
                  </a:cubicBezTo>
                  <a:cubicBezTo>
                    <a:pt x="2013" y="827"/>
                    <a:pt x="2014" y="826"/>
                    <a:pt x="2016" y="826"/>
                  </a:cubicBezTo>
                  <a:cubicBezTo>
                    <a:pt x="2024" y="828"/>
                    <a:pt x="2020" y="821"/>
                    <a:pt x="2011" y="817"/>
                  </a:cubicBezTo>
                  <a:cubicBezTo>
                    <a:pt x="2005" y="814"/>
                    <a:pt x="2005" y="813"/>
                    <a:pt x="2000" y="806"/>
                  </a:cubicBezTo>
                  <a:cubicBezTo>
                    <a:pt x="1995" y="799"/>
                    <a:pt x="1994" y="798"/>
                    <a:pt x="1989" y="801"/>
                  </a:cubicBezTo>
                  <a:cubicBezTo>
                    <a:pt x="1989" y="801"/>
                    <a:pt x="1987" y="802"/>
                    <a:pt x="1986" y="802"/>
                  </a:cubicBezTo>
                  <a:cubicBezTo>
                    <a:pt x="1983" y="802"/>
                    <a:pt x="1981" y="810"/>
                    <a:pt x="1983" y="812"/>
                  </a:cubicBezTo>
                  <a:cubicBezTo>
                    <a:pt x="1983" y="812"/>
                    <a:pt x="1984" y="814"/>
                    <a:pt x="1984" y="817"/>
                  </a:cubicBezTo>
                  <a:cubicBezTo>
                    <a:pt x="1985" y="819"/>
                    <a:pt x="1986" y="821"/>
                    <a:pt x="1986" y="822"/>
                  </a:cubicBezTo>
                  <a:cubicBezTo>
                    <a:pt x="1986" y="823"/>
                    <a:pt x="1984" y="821"/>
                    <a:pt x="1982" y="818"/>
                  </a:cubicBezTo>
                  <a:cubicBezTo>
                    <a:pt x="1975" y="811"/>
                    <a:pt x="1973" y="806"/>
                    <a:pt x="1973" y="799"/>
                  </a:cubicBezTo>
                  <a:cubicBezTo>
                    <a:pt x="1973" y="794"/>
                    <a:pt x="1970" y="788"/>
                    <a:pt x="1968" y="788"/>
                  </a:cubicBezTo>
                  <a:cubicBezTo>
                    <a:pt x="1962" y="788"/>
                    <a:pt x="1962" y="788"/>
                    <a:pt x="1962" y="788"/>
                  </a:cubicBezTo>
                  <a:cubicBezTo>
                    <a:pt x="1957" y="788"/>
                    <a:pt x="1957" y="787"/>
                    <a:pt x="1954" y="785"/>
                  </a:cubicBezTo>
                  <a:cubicBezTo>
                    <a:pt x="1951" y="782"/>
                    <a:pt x="1950" y="782"/>
                    <a:pt x="1948" y="782"/>
                  </a:cubicBezTo>
                  <a:cubicBezTo>
                    <a:pt x="1945" y="782"/>
                    <a:pt x="1945" y="782"/>
                    <a:pt x="1943" y="779"/>
                  </a:cubicBezTo>
                  <a:cubicBezTo>
                    <a:pt x="1943" y="777"/>
                    <a:pt x="1941" y="774"/>
                    <a:pt x="1938" y="771"/>
                  </a:cubicBezTo>
                  <a:cubicBezTo>
                    <a:pt x="1930" y="764"/>
                    <a:pt x="1930" y="764"/>
                    <a:pt x="1930" y="764"/>
                  </a:cubicBezTo>
                  <a:cubicBezTo>
                    <a:pt x="1928" y="761"/>
                    <a:pt x="1927" y="761"/>
                    <a:pt x="1924" y="760"/>
                  </a:cubicBezTo>
                  <a:cubicBezTo>
                    <a:pt x="1919" y="760"/>
                    <a:pt x="1917" y="758"/>
                    <a:pt x="1917" y="755"/>
                  </a:cubicBezTo>
                  <a:cubicBezTo>
                    <a:pt x="1917" y="752"/>
                    <a:pt x="1923" y="751"/>
                    <a:pt x="1929" y="753"/>
                  </a:cubicBezTo>
                  <a:cubicBezTo>
                    <a:pt x="1931" y="753"/>
                    <a:pt x="1932" y="753"/>
                    <a:pt x="1935" y="753"/>
                  </a:cubicBezTo>
                  <a:cubicBezTo>
                    <a:pt x="1936" y="752"/>
                    <a:pt x="1937" y="751"/>
                    <a:pt x="1935" y="751"/>
                  </a:cubicBezTo>
                  <a:cubicBezTo>
                    <a:pt x="1930" y="751"/>
                    <a:pt x="1925" y="745"/>
                    <a:pt x="1927" y="742"/>
                  </a:cubicBezTo>
                  <a:cubicBezTo>
                    <a:pt x="1927" y="740"/>
                    <a:pt x="1928" y="739"/>
                    <a:pt x="1928" y="737"/>
                  </a:cubicBezTo>
                  <a:cubicBezTo>
                    <a:pt x="1928" y="736"/>
                    <a:pt x="1928" y="735"/>
                    <a:pt x="1929" y="734"/>
                  </a:cubicBezTo>
                  <a:cubicBezTo>
                    <a:pt x="1930" y="733"/>
                    <a:pt x="1943" y="730"/>
                    <a:pt x="1951" y="731"/>
                  </a:cubicBezTo>
                  <a:cubicBezTo>
                    <a:pt x="1957" y="731"/>
                    <a:pt x="1959" y="730"/>
                    <a:pt x="1954" y="728"/>
                  </a:cubicBezTo>
                  <a:cubicBezTo>
                    <a:pt x="1949" y="727"/>
                    <a:pt x="1949" y="727"/>
                    <a:pt x="1949" y="719"/>
                  </a:cubicBezTo>
                  <a:cubicBezTo>
                    <a:pt x="1949" y="712"/>
                    <a:pt x="1949" y="711"/>
                    <a:pt x="1947" y="708"/>
                  </a:cubicBezTo>
                  <a:cubicBezTo>
                    <a:pt x="1946" y="706"/>
                    <a:pt x="1945" y="704"/>
                    <a:pt x="1945" y="702"/>
                  </a:cubicBezTo>
                  <a:cubicBezTo>
                    <a:pt x="1945" y="697"/>
                    <a:pt x="1932" y="692"/>
                    <a:pt x="1930" y="697"/>
                  </a:cubicBezTo>
                  <a:cubicBezTo>
                    <a:pt x="1930" y="699"/>
                    <a:pt x="1927" y="700"/>
                    <a:pt x="1927" y="699"/>
                  </a:cubicBezTo>
                  <a:cubicBezTo>
                    <a:pt x="1926" y="699"/>
                    <a:pt x="1924" y="699"/>
                    <a:pt x="1923" y="699"/>
                  </a:cubicBezTo>
                  <a:cubicBezTo>
                    <a:pt x="1922" y="699"/>
                    <a:pt x="1919" y="699"/>
                    <a:pt x="1919" y="698"/>
                  </a:cubicBezTo>
                  <a:cubicBezTo>
                    <a:pt x="1919" y="698"/>
                    <a:pt x="1916" y="697"/>
                    <a:pt x="1914" y="697"/>
                  </a:cubicBezTo>
                  <a:cubicBezTo>
                    <a:pt x="1910" y="696"/>
                    <a:pt x="1910" y="696"/>
                    <a:pt x="1910" y="696"/>
                  </a:cubicBezTo>
                  <a:cubicBezTo>
                    <a:pt x="1906" y="700"/>
                    <a:pt x="1906" y="700"/>
                    <a:pt x="1906" y="700"/>
                  </a:cubicBezTo>
                  <a:cubicBezTo>
                    <a:pt x="1904" y="702"/>
                    <a:pt x="1902" y="704"/>
                    <a:pt x="1902" y="703"/>
                  </a:cubicBezTo>
                  <a:cubicBezTo>
                    <a:pt x="1901" y="703"/>
                    <a:pt x="1900" y="704"/>
                    <a:pt x="1898" y="707"/>
                  </a:cubicBezTo>
                  <a:cubicBezTo>
                    <a:pt x="1896" y="710"/>
                    <a:pt x="1895" y="710"/>
                    <a:pt x="1892" y="712"/>
                  </a:cubicBezTo>
                  <a:cubicBezTo>
                    <a:pt x="1888" y="713"/>
                    <a:pt x="1887" y="714"/>
                    <a:pt x="1887" y="715"/>
                  </a:cubicBezTo>
                  <a:cubicBezTo>
                    <a:pt x="1887" y="715"/>
                    <a:pt x="1887" y="716"/>
                    <a:pt x="1887" y="716"/>
                  </a:cubicBezTo>
                  <a:cubicBezTo>
                    <a:pt x="1886" y="716"/>
                    <a:pt x="1886" y="717"/>
                    <a:pt x="1887" y="718"/>
                  </a:cubicBezTo>
                  <a:cubicBezTo>
                    <a:pt x="1887" y="718"/>
                    <a:pt x="1887" y="719"/>
                    <a:pt x="1886" y="719"/>
                  </a:cubicBezTo>
                  <a:cubicBezTo>
                    <a:pt x="1885" y="719"/>
                    <a:pt x="1885" y="720"/>
                    <a:pt x="1885" y="720"/>
                  </a:cubicBezTo>
                  <a:cubicBezTo>
                    <a:pt x="1885" y="721"/>
                    <a:pt x="1882" y="724"/>
                    <a:pt x="1881" y="724"/>
                  </a:cubicBezTo>
                  <a:cubicBezTo>
                    <a:pt x="1880" y="724"/>
                    <a:pt x="1880" y="726"/>
                    <a:pt x="1881" y="727"/>
                  </a:cubicBezTo>
                  <a:cubicBezTo>
                    <a:pt x="1883" y="728"/>
                    <a:pt x="1882" y="729"/>
                    <a:pt x="1879" y="728"/>
                  </a:cubicBezTo>
                  <a:cubicBezTo>
                    <a:pt x="1878" y="728"/>
                    <a:pt x="1877" y="728"/>
                    <a:pt x="1876" y="731"/>
                  </a:cubicBezTo>
                  <a:cubicBezTo>
                    <a:pt x="1875" y="733"/>
                    <a:pt x="1870" y="736"/>
                    <a:pt x="1868" y="736"/>
                  </a:cubicBezTo>
                  <a:cubicBezTo>
                    <a:pt x="1867" y="736"/>
                    <a:pt x="1866" y="736"/>
                    <a:pt x="1866" y="737"/>
                  </a:cubicBezTo>
                  <a:cubicBezTo>
                    <a:pt x="1866" y="738"/>
                    <a:pt x="1866" y="738"/>
                    <a:pt x="1865" y="737"/>
                  </a:cubicBezTo>
                  <a:cubicBezTo>
                    <a:pt x="1863" y="736"/>
                    <a:pt x="1863" y="736"/>
                    <a:pt x="1864" y="737"/>
                  </a:cubicBezTo>
                  <a:cubicBezTo>
                    <a:pt x="1865" y="739"/>
                    <a:pt x="1863" y="755"/>
                    <a:pt x="1860" y="758"/>
                  </a:cubicBezTo>
                  <a:cubicBezTo>
                    <a:pt x="1857" y="761"/>
                    <a:pt x="1857" y="765"/>
                    <a:pt x="1861" y="766"/>
                  </a:cubicBezTo>
                  <a:cubicBezTo>
                    <a:pt x="1867" y="767"/>
                    <a:pt x="1871" y="771"/>
                    <a:pt x="1875" y="778"/>
                  </a:cubicBezTo>
                  <a:cubicBezTo>
                    <a:pt x="1877" y="782"/>
                    <a:pt x="1878" y="782"/>
                    <a:pt x="1877" y="780"/>
                  </a:cubicBezTo>
                  <a:cubicBezTo>
                    <a:pt x="1877" y="779"/>
                    <a:pt x="1877" y="777"/>
                    <a:pt x="1878" y="777"/>
                  </a:cubicBezTo>
                  <a:cubicBezTo>
                    <a:pt x="1879" y="776"/>
                    <a:pt x="1879" y="777"/>
                    <a:pt x="1879" y="779"/>
                  </a:cubicBezTo>
                  <a:cubicBezTo>
                    <a:pt x="1879" y="782"/>
                    <a:pt x="1879" y="785"/>
                    <a:pt x="1879" y="786"/>
                  </a:cubicBezTo>
                  <a:cubicBezTo>
                    <a:pt x="1882" y="795"/>
                    <a:pt x="1882" y="795"/>
                    <a:pt x="1884" y="798"/>
                  </a:cubicBezTo>
                  <a:cubicBezTo>
                    <a:pt x="1886" y="798"/>
                    <a:pt x="1887" y="800"/>
                    <a:pt x="1887" y="801"/>
                  </a:cubicBezTo>
                  <a:cubicBezTo>
                    <a:pt x="1888" y="801"/>
                    <a:pt x="1891" y="804"/>
                    <a:pt x="1894" y="806"/>
                  </a:cubicBezTo>
                  <a:cubicBezTo>
                    <a:pt x="1902" y="814"/>
                    <a:pt x="1902" y="814"/>
                    <a:pt x="1902" y="814"/>
                  </a:cubicBezTo>
                  <a:cubicBezTo>
                    <a:pt x="1903" y="817"/>
                    <a:pt x="1906" y="819"/>
                    <a:pt x="1908" y="820"/>
                  </a:cubicBezTo>
                  <a:cubicBezTo>
                    <a:pt x="1912" y="821"/>
                    <a:pt x="1921" y="830"/>
                    <a:pt x="1924" y="833"/>
                  </a:cubicBezTo>
                  <a:cubicBezTo>
                    <a:pt x="1927" y="839"/>
                    <a:pt x="1937" y="846"/>
                    <a:pt x="1940" y="846"/>
                  </a:cubicBezTo>
                  <a:cubicBezTo>
                    <a:pt x="1944" y="845"/>
                    <a:pt x="1949" y="847"/>
                    <a:pt x="1950" y="849"/>
                  </a:cubicBezTo>
                  <a:cubicBezTo>
                    <a:pt x="1951" y="851"/>
                    <a:pt x="1951" y="851"/>
                    <a:pt x="1948" y="851"/>
                  </a:cubicBezTo>
                  <a:cubicBezTo>
                    <a:pt x="1946" y="851"/>
                    <a:pt x="1940" y="853"/>
                    <a:pt x="1938" y="854"/>
                  </a:cubicBezTo>
                  <a:cubicBezTo>
                    <a:pt x="1937" y="857"/>
                    <a:pt x="1938" y="868"/>
                    <a:pt x="1939" y="872"/>
                  </a:cubicBezTo>
                  <a:cubicBezTo>
                    <a:pt x="1940" y="874"/>
                    <a:pt x="1940" y="876"/>
                    <a:pt x="1940" y="876"/>
                  </a:cubicBezTo>
                  <a:cubicBezTo>
                    <a:pt x="1939" y="876"/>
                    <a:pt x="1939" y="879"/>
                    <a:pt x="1939" y="880"/>
                  </a:cubicBezTo>
                  <a:cubicBezTo>
                    <a:pt x="1939" y="884"/>
                    <a:pt x="1938" y="884"/>
                    <a:pt x="1937" y="882"/>
                  </a:cubicBezTo>
                  <a:cubicBezTo>
                    <a:pt x="1934" y="878"/>
                    <a:pt x="1934" y="888"/>
                    <a:pt x="1938" y="898"/>
                  </a:cubicBezTo>
                  <a:cubicBezTo>
                    <a:pt x="1943" y="916"/>
                    <a:pt x="1946" y="918"/>
                    <a:pt x="1961" y="918"/>
                  </a:cubicBezTo>
                  <a:cubicBezTo>
                    <a:pt x="1967" y="919"/>
                    <a:pt x="1967" y="919"/>
                    <a:pt x="1967" y="919"/>
                  </a:cubicBezTo>
                  <a:cubicBezTo>
                    <a:pt x="1971" y="922"/>
                    <a:pt x="1971" y="922"/>
                    <a:pt x="1971" y="922"/>
                  </a:cubicBezTo>
                  <a:cubicBezTo>
                    <a:pt x="1982" y="934"/>
                    <a:pt x="2001" y="935"/>
                    <a:pt x="2020" y="927"/>
                  </a:cubicBezTo>
                  <a:close/>
                  <a:moveTo>
                    <a:pt x="1594" y="730"/>
                  </a:moveTo>
                  <a:cubicBezTo>
                    <a:pt x="1593" y="729"/>
                    <a:pt x="1593" y="729"/>
                    <a:pt x="1593" y="730"/>
                  </a:cubicBezTo>
                  <a:cubicBezTo>
                    <a:pt x="1593" y="731"/>
                    <a:pt x="1594" y="731"/>
                    <a:pt x="1595" y="731"/>
                  </a:cubicBezTo>
                  <a:lnTo>
                    <a:pt x="1594" y="730"/>
                  </a:lnTo>
                  <a:close/>
                  <a:moveTo>
                    <a:pt x="1315" y="583"/>
                  </a:moveTo>
                  <a:cubicBezTo>
                    <a:pt x="1315" y="582"/>
                    <a:pt x="1313" y="582"/>
                    <a:pt x="1311" y="581"/>
                  </a:cubicBezTo>
                  <a:cubicBezTo>
                    <a:pt x="1308" y="581"/>
                    <a:pt x="1306" y="581"/>
                    <a:pt x="1306" y="580"/>
                  </a:cubicBezTo>
                  <a:cubicBezTo>
                    <a:pt x="1306" y="578"/>
                    <a:pt x="1306" y="578"/>
                    <a:pt x="1306" y="578"/>
                  </a:cubicBezTo>
                  <a:cubicBezTo>
                    <a:pt x="1305" y="578"/>
                    <a:pt x="1305" y="578"/>
                    <a:pt x="1305" y="579"/>
                  </a:cubicBezTo>
                  <a:cubicBezTo>
                    <a:pt x="1305" y="581"/>
                    <a:pt x="1307" y="583"/>
                    <a:pt x="1311" y="584"/>
                  </a:cubicBezTo>
                  <a:cubicBezTo>
                    <a:pt x="1315" y="586"/>
                    <a:pt x="1317" y="584"/>
                    <a:pt x="1315" y="583"/>
                  </a:cubicBezTo>
                  <a:close/>
                  <a:moveTo>
                    <a:pt x="1287" y="463"/>
                  </a:moveTo>
                  <a:cubicBezTo>
                    <a:pt x="1286" y="463"/>
                    <a:pt x="1286" y="463"/>
                    <a:pt x="1286" y="464"/>
                  </a:cubicBezTo>
                  <a:cubicBezTo>
                    <a:pt x="1286" y="465"/>
                    <a:pt x="1286" y="465"/>
                    <a:pt x="1287" y="464"/>
                  </a:cubicBezTo>
                  <a:lnTo>
                    <a:pt x="1287" y="463"/>
                  </a:lnTo>
                  <a:close/>
                  <a:moveTo>
                    <a:pt x="1845" y="48"/>
                  </a:moveTo>
                  <a:cubicBezTo>
                    <a:pt x="1841" y="47"/>
                    <a:pt x="1840" y="47"/>
                    <a:pt x="1843" y="48"/>
                  </a:cubicBezTo>
                  <a:cubicBezTo>
                    <a:pt x="1844" y="48"/>
                    <a:pt x="1845" y="49"/>
                    <a:pt x="1847" y="49"/>
                  </a:cubicBezTo>
                  <a:cubicBezTo>
                    <a:pt x="1847" y="49"/>
                    <a:pt x="1847" y="48"/>
                    <a:pt x="1845" y="48"/>
                  </a:cubicBezTo>
                  <a:close/>
                  <a:moveTo>
                    <a:pt x="1840" y="46"/>
                  </a:moveTo>
                  <a:cubicBezTo>
                    <a:pt x="1837" y="46"/>
                    <a:pt x="1837" y="46"/>
                    <a:pt x="1837" y="46"/>
                  </a:cubicBezTo>
                  <a:cubicBezTo>
                    <a:pt x="1836" y="46"/>
                    <a:pt x="1834" y="47"/>
                    <a:pt x="1835" y="47"/>
                  </a:cubicBezTo>
                  <a:cubicBezTo>
                    <a:pt x="1836" y="48"/>
                    <a:pt x="1839" y="47"/>
                    <a:pt x="1840" y="46"/>
                  </a:cubicBezTo>
                  <a:close/>
                  <a:moveTo>
                    <a:pt x="2008" y="876"/>
                  </a:moveTo>
                  <a:cubicBezTo>
                    <a:pt x="2007" y="874"/>
                    <a:pt x="2007" y="872"/>
                    <a:pt x="2007" y="871"/>
                  </a:cubicBezTo>
                  <a:cubicBezTo>
                    <a:pt x="2007" y="870"/>
                    <a:pt x="2007" y="870"/>
                    <a:pt x="2007" y="872"/>
                  </a:cubicBezTo>
                  <a:cubicBezTo>
                    <a:pt x="2007" y="873"/>
                    <a:pt x="2008" y="875"/>
                    <a:pt x="2009" y="876"/>
                  </a:cubicBezTo>
                  <a:cubicBezTo>
                    <a:pt x="2010" y="878"/>
                    <a:pt x="2010" y="879"/>
                    <a:pt x="2010" y="879"/>
                  </a:cubicBezTo>
                  <a:cubicBezTo>
                    <a:pt x="2010" y="879"/>
                    <a:pt x="2009" y="877"/>
                    <a:pt x="2008" y="876"/>
                  </a:cubicBezTo>
                  <a:close/>
                  <a:moveTo>
                    <a:pt x="1911" y="747"/>
                  </a:moveTo>
                  <a:cubicBezTo>
                    <a:pt x="1909" y="746"/>
                    <a:pt x="1908" y="744"/>
                    <a:pt x="1910" y="743"/>
                  </a:cubicBezTo>
                  <a:cubicBezTo>
                    <a:pt x="1911" y="743"/>
                    <a:pt x="1911" y="743"/>
                    <a:pt x="1911" y="745"/>
                  </a:cubicBezTo>
                  <a:cubicBezTo>
                    <a:pt x="1910" y="745"/>
                    <a:pt x="1910" y="746"/>
                    <a:pt x="1911" y="747"/>
                  </a:cubicBezTo>
                  <a:cubicBezTo>
                    <a:pt x="1913" y="748"/>
                    <a:pt x="1913" y="748"/>
                    <a:pt x="1913" y="748"/>
                  </a:cubicBezTo>
                  <a:cubicBezTo>
                    <a:pt x="1913" y="750"/>
                    <a:pt x="1911" y="749"/>
                    <a:pt x="1911" y="747"/>
                  </a:cubicBezTo>
                  <a:close/>
                  <a:moveTo>
                    <a:pt x="1913" y="745"/>
                  </a:moveTo>
                  <a:cubicBezTo>
                    <a:pt x="1913" y="744"/>
                    <a:pt x="1913" y="743"/>
                    <a:pt x="1914" y="743"/>
                  </a:cubicBezTo>
                  <a:cubicBezTo>
                    <a:pt x="1914" y="742"/>
                    <a:pt x="1914" y="742"/>
                    <a:pt x="1914" y="744"/>
                  </a:cubicBezTo>
                  <a:cubicBezTo>
                    <a:pt x="1914" y="745"/>
                    <a:pt x="1914" y="746"/>
                    <a:pt x="1913" y="745"/>
                  </a:cubicBezTo>
                  <a:close/>
                  <a:moveTo>
                    <a:pt x="1871" y="739"/>
                  </a:moveTo>
                  <a:cubicBezTo>
                    <a:pt x="1871" y="738"/>
                    <a:pt x="1871" y="737"/>
                    <a:pt x="1871" y="736"/>
                  </a:cubicBezTo>
                  <a:cubicBezTo>
                    <a:pt x="1871" y="736"/>
                    <a:pt x="1871" y="736"/>
                    <a:pt x="1872" y="737"/>
                  </a:cubicBezTo>
                  <a:cubicBezTo>
                    <a:pt x="1873" y="739"/>
                    <a:pt x="1873" y="740"/>
                    <a:pt x="1871" y="739"/>
                  </a:cubicBezTo>
                  <a:close/>
                  <a:moveTo>
                    <a:pt x="1946" y="729"/>
                  </a:moveTo>
                  <a:cubicBezTo>
                    <a:pt x="1946" y="728"/>
                    <a:pt x="1946" y="728"/>
                    <a:pt x="1946" y="727"/>
                  </a:cubicBezTo>
                  <a:cubicBezTo>
                    <a:pt x="1947" y="727"/>
                    <a:pt x="1949" y="728"/>
                    <a:pt x="1949" y="729"/>
                  </a:cubicBezTo>
                  <a:cubicBezTo>
                    <a:pt x="1949" y="730"/>
                    <a:pt x="1947" y="730"/>
                    <a:pt x="1946" y="729"/>
                  </a:cubicBezTo>
                  <a:close/>
                  <a:moveTo>
                    <a:pt x="1928" y="2417"/>
                  </a:moveTo>
                  <a:cubicBezTo>
                    <a:pt x="1926" y="2415"/>
                    <a:pt x="1924" y="2414"/>
                    <a:pt x="1921" y="2414"/>
                  </a:cubicBezTo>
                  <a:cubicBezTo>
                    <a:pt x="1918" y="2414"/>
                    <a:pt x="1916" y="2414"/>
                    <a:pt x="1915" y="2413"/>
                  </a:cubicBezTo>
                  <a:cubicBezTo>
                    <a:pt x="1914" y="2412"/>
                    <a:pt x="1913" y="2411"/>
                    <a:pt x="1911" y="2411"/>
                  </a:cubicBezTo>
                  <a:cubicBezTo>
                    <a:pt x="1910" y="2411"/>
                    <a:pt x="1908" y="2408"/>
                    <a:pt x="1908" y="2405"/>
                  </a:cubicBezTo>
                  <a:cubicBezTo>
                    <a:pt x="1908" y="2404"/>
                    <a:pt x="1908" y="2403"/>
                    <a:pt x="1906" y="2401"/>
                  </a:cubicBezTo>
                  <a:cubicBezTo>
                    <a:pt x="1904" y="2398"/>
                    <a:pt x="1904" y="2391"/>
                    <a:pt x="1907" y="2385"/>
                  </a:cubicBezTo>
                  <a:cubicBezTo>
                    <a:pt x="1908" y="2382"/>
                    <a:pt x="1908" y="2376"/>
                    <a:pt x="1905" y="2373"/>
                  </a:cubicBezTo>
                  <a:cubicBezTo>
                    <a:pt x="1900" y="2368"/>
                    <a:pt x="1901" y="2355"/>
                    <a:pt x="1907" y="2349"/>
                  </a:cubicBezTo>
                  <a:cubicBezTo>
                    <a:pt x="1909" y="2344"/>
                    <a:pt x="1909" y="2344"/>
                    <a:pt x="1909" y="2344"/>
                  </a:cubicBezTo>
                  <a:cubicBezTo>
                    <a:pt x="1910" y="2342"/>
                    <a:pt x="1913" y="2339"/>
                    <a:pt x="1914" y="2339"/>
                  </a:cubicBezTo>
                  <a:cubicBezTo>
                    <a:pt x="1916" y="2339"/>
                    <a:pt x="1919" y="2335"/>
                    <a:pt x="1920" y="2333"/>
                  </a:cubicBezTo>
                  <a:cubicBezTo>
                    <a:pt x="1920" y="2331"/>
                    <a:pt x="1923" y="2328"/>
                    <a:pt x="1925" y="2326"/>
                  </a:cubicBezTo>
                  <a:cubicBezTo>
                    <a:pt x="1931" y="2318"/>
                    <a:pt x="1935" y="2312"/>
                    <a:pt x="1936" y="2306"/>
                  </a:cubicBezTo>
                  <a:cubicBezTo>
                    <a:pt x="1938" y="2300"/>
                    <a:pt x="1938" y="2300"/>
                    <a:pt x="1938" y="2300"/>
                  </a:cubicBezTo>
                  <a:cubicBezTo>
                    <a:pt x="1936" y="2296"/>
                    <a:pt x="1936" y="2296"/>
                    <a:pt x="1936" y="2296"/>
                  </a:cubicBezTo>
                  <a:cubicBezTo>
                    <a:pt x="1934" y="2294"/>
                    <a:pt x="1934" y="2293"/>
                    <a:pt x="1935" y="2290"/>
                  </a:cubicBezTo>
                  <a:cubicBezTo>
                    <a:pt x="1935" y="2287"/>
                    <a:pt x="1935" y="2285"/>
                    <a:pt x="1933" y="2283"/>
                  </a:cubicBezTo>
                  <a:cubicBezTo>
                    <a:pt x="1932" y="2280"/>
                    <a:pt x="1931" y="2261"/>
                    <a:pt x="1932" y="2259"/>
                  </a:cubicBezTo>
                  <a:cubicBezTo>
                    <a:pt x="1932" y="2259"/>
                    <a:pt x="1935" y="2255"/>
                    <a:pt x="1939" y="2251"/>
                  </a:cubicBezTo>
                  <a:cubicBezTo>
                    <a:pt x="1944" y="2243"/>
                    <a:pt x="1945" y="2242"/>
                    <a:pt x="1945" y="2239"/>
                  </a:cubicBezTo>
                  <a:cubicBezTo>
                    <a:pt x="1946" y="2233"/>
                    <a:pt x="1946" y="2233"/>
                    <a:pt x="1952" y="2232"/>
                  </a:cubicBezTo>
                  <a:cubicBezTo>
                    <a:pt x="1956" y="2231"/>
                    <a:pt x="1959" y="2230"/>
                    <a:pt x="1960" y="2229"/>
                  </a:cubicBezTo>
                  <a:cubicBezTo>
                    <a:pt x="1965" y="2225"/>
                    <a:pt x="1965" y="2225"/>
                    <a:pt x="1966" y="2226"/>
                  </a:cubicBezTo>
                  <a:cubicBezTo>
                    <a:pt x="1967" y="2227"/>
                    <a:pt x="1973" y="2225"/>
                    <a:pt x="1974" y="2223"/>
                  </a:cubicBezTo>
                  <a:cubicBezTo>
                    <a:pt x="1975" y="2222"/>
                    <a:pt x="1976" y="2221"/>
                    <a:pt x="1978" y="2221"/>
                  </a:cubicBezTo>
                  <a:cubicBezTo>
                    <a:pt x="1980" y="2220"/>
                    <a:pt x="1982" y="2219"/>
                    <a:pt x="1984" y="2219"/>
                  </a:cubicBezTo>
                  <a:cubicBezTo>
                    <a:pt x="1987" y="2218"/>
                    <a:pt x="1987" y="2218"/>
                    <a:pt x="1989" y="2220"/>
                  </a:cubicBezTo>
                  <a:cubicBezTo>
                    <a:pt x="1991" y="2221"/>
                    <a:pt x="1992" y="2221"/>
                    <a:pt x="1991" y="2220"/>
                  </a:cubicBezTo>
                  <a:cubicBezTo>
                    <a:pt x="1989" y="2218"/>
                    <a:pt x="1991" y="2214"/>
                    <a:pt x="1998" y="2210"/>
                  </a:cubicBezTo>
                  <a:cubicBezTo>
                    <a:pt x="2005" y="2204"/>
                    <a:pt x="2007" y="2204"/>
                    <a:pt x="2007" y="2206"/>
                  </a:cubicBezTo>
                  <a:cubicBezTo>
                    <a:pt x="2007" y="2208"/>
                    <a:pt x="2007" y="2208"/>
                    <a:pt x="2007" y="2208"/>
                  </a:cubicBezTo>
                  <a:cubicBezTo>
                    <a:pt x="2008" y="2209"/>
                    <a:pt x="2010" y="2207"/>
                    <a:pt x="2009" y="2205"/>
                  </a:cubicBezTo>
                  <a:cubicBezTo>
                    <a:pt x="2009" y="2204"/>
                    <a:pt x="2010" y="2202"/>
                    <a:pt x="2012" y="2200"/>
                  </a:cubicBezTo>
                  <a:cubicBezTo>
                    <a:pt x="2013" y="2198"/>
                    <a:pt x="2015" y="2196"/>
                    <a:pt x="2016" y="2194"/>
                  </a:cubicBezTo>
                  <a:cubicBezTo>
                    <a:pt x="2018" y="2190"/>
                    <a:pt x="2020" y="2192"/>
                    <a:pt x="2018" y="2197"/>
                  </a:cubicBezTo>
                  <a:cubicBezTo>
                    <a:pt x="2017" y="2199"/>
                    <a:pt x="2019" y="2198"/>
                    <a:pt x="2021" y="2196"/>
                  </a:cubicBezTo>
                  <a:cubicBezTo>
                    <a:pt x="2024" y="2192"/>
                    <a:pt x="2026" y="2189"/>
                    <a:pt x="2027" y="2189"/>
                  </a:cubicBezTo>
                  <a:cubicBezTo>
                    <a:pt x="2029" y="2189"/>
                    <a:pt x="2029" y="2189"/>
                    <a:pt x="2027" y="2187"/>
                  </a:cubicBezTo>
                  <a:cubicBezTo>
                    <a:pt x="2026" y="2185"/>
                    <a:pt x="2026" y="2185"/>
                    <a:pt x="2027" y="2184"/>
                  </a:cubicBezTo>
                  <a:cubicBezTo>
                    <a:pt x="2032" y="2175"/>
                    <a:pt x="2032" y="2175"/>
                    <a:pt x="2032" y="2174"/>
                  </a:cubicBezTo>
                  <a:cubicBezTo>
                    <a:pt x="2029" y="2171"/>
                    <a:pt x="2033" y="2165"/>
                    <a:pt x="2037" y="2167"/>
                  </a:cubicBezTo>
                  <a:cubicBezTo>
                    <a:pt x="2039" y="2168"/>
                    <a:pt x="2039" y="2168"/>
                    <a:pt x="2039" y="2168"/>
                  </a:cubicBezTo>
                  <a:cubicBezTo>
                    <a:pt x="2042" y="2165"/>
                    <a:pt x="2042" y="2165"/>
                    <a:pt x="2042" y="2165"/>
                  </a:cubicBezTo>
                  <a:cubicBezTo>
                    <a:pt x="2044" y="2163"/>
                    <a:pt x="2045" y="2162"/>
                    <a:pt x="2046" y="2162"/>
                  </a:cubicBezTo>
                  <a:cubicBezTo>
                    <a:pt x="2051" y="2162"/>
                    <a:pt x="2057" y="2148"/>
                    <a:pt x="2055" y="2142"/>
                  </a:cubicBezTo>
                  <a:cubicBezTo>
                    <a:pt x="2054" y="2139"/>
                    <a:pt x="2054" y="2138"/>
                    <a:pt x="2056" y="2138"/>
                  </a:cubicBezTo>
                  <a:cubicBezTo>
                    <a:pt x="2056" y="2138"/>
                    <a:pt x="2058" y="2137"/>
                    <a:pt x="2061" y="2134"/>
                  </a:cubicBezTo>
                  <a:cubicBezTo>
                    <a:pt x="2064" y="2130"/>
                    <a:pt x="2066" y="2127"/>
                    <a:pt x="2066" y="2130"/>
                  </a:cubicBezTo>
                  <a:cubicBezTo>
                    <a:pt x="2066" y="2130"/>
                    <a:pt x="2067" y="2131"/>
                    <a:pt x="2069" y="2133"/>
                  </a:cubicBezTo>
                  <a:cubicBezTo>
                    <a:pt x="2069" y="2134"/>
                    <a:pt x="2072" y="2137"/>
                    <a:pt x="2072" y="2138"/>
                  </a:cubicBezTo>
                  <a:cubicBezTo>
                    <a:pt x="2073" y="2140"/>
                    <a:pt x="2075" y="2143"/>
                    <a:pt x="2076" y="2145"/>
                  </a:cubicBezTo>
                  <a:cubicBezTo>
                    <a:pt x="2077" y="2147"/>
                    <a:pt x="2079" y="2149"/>
                    <a:pt x="2079" y="2152"/>
                  </a:cubicBezTo>
                  <a:cubicBezTo>
                    <a:pt x="2079" y="2154"/>
                    <a:pt x="2080" y="2158"/>
                    <a:pt x="2080" y="2161"/>
                  </a:cubicBezTo>
                  <a:cubicBezTo>
                    <a:pt x="2081" y="2164"/>
                    <a:pt x="2081" y="2169"/>
                    <a:pt x="2081" y="2175"/>
                  </a:cubicBezTo>
                  <a:cubicBezTo>
                    <a:pt x="2080" y="2184"/>
                    <a:pt x="2080" y="2184"/>
                    <a:pt x="2083" y="2189"/>
                  </a:cubicBezTo>
                  <a:cubicBezTo>
                    <a:pt x="2085" y="2194"/>
                    <a:pt x="2085" y="2197"/>
                    <a:pt x="2082" y="2201"/>
                  </a:cubicBezTo>
                  <a:cubicBezTo>
                    <a:pt x="2080" y="2206"/>
                    <a:pt x="2077" y="2210"/>
                    <a:pt x="2076" y="2210"/>
                  </a:cubicBezTo>
                  <a:cubicBezTo>
                    <a:pt x="2074" y="2210"/>
                    <a:pt x="2073" y="2208"/>
                    <a:pt x="2072" y="2205"/>
                  </a:cubicBezTo>
                  <a:cubicBezTo>
                    <a:pt x="2070" y="2200"/>
                    <a:pt x="2069" y="2200"/>
                    <a:pt x="2066" y="2202"/>
                  </a:cubicBezTo>
                  <a:cubicBezTo>
                    <a:pt x="2065" y="2203"/>
                    <a:pt x="2065" y="2213"/>
                    <a:pt x="2066" y="2216"/>
                  </a:cubicBezTo>
                  <a:cubicBezTo>
                    <a:pt x="2068" y="2218"/>
                    <a:pt x="2067" y="2224"/>
                    <a:pt x="2065" y="2226"/>
                  </a:cubicBezTo>
                  <a:cubicBezTo>
                    <a:pt x="2064" y="2227"/>
                    <a:pt x="2064" y="2229"/>
                    <a:pt x="2064" y="2229"/>
                  </a:cubicBezTo>
                  <a:cubicBezTo>
                    <a:pt x="2064" y="2230"/>
                    <a:pt x="2064" y="2231"/>
                    <a:pt x="2062" y="2232"/>
                  </a:cubicBezTo>
                  <a:cubicBezTo>
                    <a:pt x="2058" y="2234"/>
                    <a:pt x="2056" y="2240"/>
                    <a:pt x="2055" y="2245"/>
                  </a:cubicBezTo>
                  <a:cubicBezTo>
                    <a:pt x="2055" y="2253"/>
                    <a:pt x="2050" y="2264"/>
                    <a:pt x="2044" y="2275"/>
                  </a:cubicBezTo>
                  <a:cubicBezTo>
                    <a:pt x="2040" y="2281"/>
                    <a:pt x="2035" y="2291"/>
                    <a:pt x="2021" y="2321"/>
                  </a:cubicBezTo>
                  <a:cubicBezTo>
                    <a:pt x="2016" y="2331"/>
                    <a:pt x="2010" y="2341"/>
                    <a:pt x="2007" y="2344"/>
                  </a:cubicBezTo>
                  <a:cubicBezTo>
                    <a:pt x="2005" y="2347"/>
                    <a:pt x="2002" y="2352"/>
                    <a:pt x="2002" y="2355"/>
                  </a:cubicBezTo>
                  <a:cubicBezTo>
                    <a:pt x="2000" y="2358"/>
                    <a:pt x="1997" y="2364"/>
                    <a:pt x="1995" y="2369"/>
                  </a:cubicBezTo>
                  <a:cubicBezTo>
                    <a:pt x="1991" y="2378"/>
                    <a:pt x="1991" y="2378"/>
                    <a:pt x="1991" y="2378"/>
                  </a:cubicBezTo>
                  <a:cubicBezTo>
                    <a:pt x="1991" y="2379"/>
                    <a:pt x="1989" y="2381"/>
                    <a:pt x="1987" y="2384"/>
                  </a:cubicBezTo>
                  <a:cubicBezTo>
                    <a:pt x="1985" y="2387"/>
                    <a:pt x="1983" y="2389"/>
                    <a:pt x="1983" y="2390"/>
                  </a:cubicBezTo>
                  <a:cubicBezTo>
                    <a:pt x="1983" y="2390"/>
                    <a:pt x="1979" y="2397"/>
                    <a:pt x="1977" y="2400"/>
                  </a:cubicBezTo>
                  <a:cubicBezTo>
                    <a:pt x="1974" y="2403"/>
                    <a:pt x="1967" y="2406"/>
                    <a:pt x="1962" y="2407"/>
                  </a:cubicBezTo>
                  <a:cubicBezTo>
                    <a:pt x="1958" y="2408"/>
                    <a:pt x="1950" y="2411"/>
                    <a:pt x="1942" y="2416"/>
                  </a:cubicBezTo>
                  <a:cubicBezTo>
                    <a:pt x="1938" y="2418"/>
                    <a:pt x="1932" y="2419"/>
                    <a:pt x="1928" y="2417"/>
                  </a:cubicBezTo>
                  <a:close/>
                  <a:moveTo>
                    <a:pt x="2165" y="2302"/>
                  </a:moveTo>
                  <a:cubicBezTo>
                    <a:pt x="2161" y="2301"/>
                    <a:pt x="2163" y="2296"/>
                    <a:pt x="2168" y="2293"/>
                  </a:cubicBezTo>
                  <a:cubicBezTo>
                    <a:pt x="2171" y="2293"/>
                    <a:pt x="2172" y="2293"/>
                    <a:pt x="2174" y="2296"/>
                  </a:cubicBezTo>
                  <a:cubicBezTo>
                    <a:pt x="2176" y="2300"/>
                    <a:pt x="2171" y="2304"/>
                    <a:pt x="2165" y="2302"/>
                  </a:cubicBezTo>
                  <a:close/>
                  <a:moveTo>
                    <a:pt x="2208" y="2278"/>
                  </a:moveTo>
                  <a:cubicBezTo>
                    <a:pt x="2207" y="2277"/>
                    <a:pt x="2214" y="2267"/>
                    <a:pt x="2216" y="2267"/>
                  </a:cubicBezTo>
                  <a:cubicBezTo>
                    <a:pt x="2217" y="2267"/>
                    <a:pt x="2219" y="2269"/>
                    <a:pt x="2218" y="2272"/>
                  </a:cubicBezTo>
                  <a:cubicBezTo>
                    <a:pt x="2217" y="2275"/>
                    <a:pt x="2209" y="2280"/>
                    <a:pt x="2208" y="2278"/>
                  </a:cubicBezTo>
                  <a:close/>
                  <a:moveTo>
                    <a:pt x="0" y="1440"/>
                  </a:moveTo>
                  <a:cubicBezTo>
                    <a:pt x="0" y="1341"/>
                    <a:pt x="12" y="1242"/>
                    <a:pt x="23" y="1183"/>
                  </a:cubicBezTo>
                  <a:cubicBezTo>
                    <a:pt x="23" y="1185"/>
                    <a:pt x="23" y="1188"/>
                    <a:pt x="22" y="1192"/>
                  </a:cubicBezTo>
                  <a:cubicBezTo>
                    <a:pt x="21" y="1202"/>
                    <a:pt x="21" y="1205"/>
                    <a:pt x="22" y="1204"/>
                  </a:cubicBezTo>
                  <a:cubicBezTo>
                    <a:pt x="22" y="1203"/>
                    <a:pt x="23" y="1203"/>
                    <a:pt x="23" y="1203"/>
                  </a:cubicBezTo>
                  <a:cubicBezTo>
                    <a:pt x="24" y="1204"/>
                    <a:pt x="24" y="1203"/>
                    <a:pt x="24" y="1201"/>
                  </a:cubicBezTo>
                  <a:cubicBezTo>
                    <a:pt x="24" y="1198"/>
                    <a:pt x="24" y="1198"/>
                    <a:pt x="24" y="1198"/>
                  </a:cubicBezTo>
                  <a:cubicBezTo>
                    <a:pt x="25" y="1201"/>
                    <a:pt x="25" y="1201"/>
                    <a:pt x="25" y="1201"/>
                  </a:cubicBezTo>
                  <a:cubicBezTo>
                    <a:pt x="25" y="1203"/>
                    <a:pt x="25" y="1205"/>
                    <a:pt x="26" y="1208"/>
                  </a:cubicBezTo>
                  <a:cubicBezTo>
                    <a:pt x="26" y="1210"/>
                    <a:pt x="27" y="1212"/>
                    <a:pt x="27" y="1213"/>
                  </a:cubicBezTo>
                  <a:cubicBezTo>
                    <a:pt x="27" y="1213"/>
                    <a:pt x="27" y="1213"/>
                    <a:pt x="27" y="1213"/>
                  </a:cubicBezTo>
                  <a:cubicBezTo>
                    <a:pt x="26" y="1214"/>
                    <a:pt x="26" y="1213"/>
                    <a:pt x="25" y="1213"/>
                  </a:cubicBezTo>
                  <a:cubicBezTo>
                    <a:pt x="25" y="1211"/>
                    <a:pt x="25" y="1213"/>
                    <a:pt x="24" y="1218"/>
                  </a:cubicBezTo>
                  <a:cubicBezTo>
                    <a:pt x="22" y="1230"/>
                    <a:pt x="22" y="1232"/>
                    <a:pt x="23" y="1231"/>
                  </a:cubicBezTo>
                  <a:cubicBezTo>
                    <a:pt x="23" y="1231"/>
                    <a:pt x="24" y="1236"/>
                    <a:pt x="23" y="1243"/>
                  </a:cubicBezTo>
                  <a:cubicBezTo>
                    <a:pt x="23" y="1259"/>
                    <a:pt x="23" y="1259"/>
                    <a:pt x="22" y="1259"/>
                  </a:cubicBezTo>
                  <a:cubicBezTo>
                    <a:pt x="22" y="1259"/>
                    <a:pt x="22" y="1261"/>
                    <a:pt x="22" y="1262"/>
                  </a:cubicBezTo>
                  <a:cubicBezTo>
                    <a:pt x="22" y="1264"/>
                    <a:pt x="22" y="1265"/>
                    <a:pt x="21" y="1265"/>
                  </a:cubicBezTo>
                  <a:cubicBezTo>
                    <a:pt x="20" y="1265"/>
                    <a:pt x="20" y="1266"/>
                    <a:pt x="20" y="1267"/>
                  </a:cubicBezTo>
                  <a:cubicBezTo>
                    <a:pt x="20" y="1267"/>
                    <a:pt x="20" y="1268"/>
                    <a:pt x="19" y="1268"/>
                  </a:cubicBezTo>
                  <a:cubicBezTo>
                    <a:pt x="19" y="1269"/>
                    <a:pt x="19" y="1272"/>
                    <a:pt x="19" y="1273"/>
                  </a:cubicBezTo>
                  <a:cubicBezTo>
                    <a:pt x="22" y="1275"/>
                    <a:pt x="24" y="1318"/>
                    <a:pt x="22" y="1329"/>
                  </a:cubicBezTo>
                  <a:cubicBezTo>
                    <a:pt x="20" y="1335"/>
                    <a:pt x="20" y="1335"/>
                    <a:pt x="20" y="1335"/>
                  </a:cubicBezTo>
                  <a:cubicBezTo>
                    <a:pt x="21" y="1335"/>
                    <a:pt x="21" y="1335"/>
                    <a:pt x="21" y="1334"/>
                  </a:cubicBezTo>
                  <a:cubicBezTo>
                    <a:pt x="21" y="1334"/>
                    <a:pt x="21" y="1334"/>
                    <a:pt x="22" y="1335"/>
                  </a:cubicBezTo>
                  <a:cubicBezTo>
                    <a:pt x="22" y="1336"/>
                    <a:pt x="22" y="1343"/>
                    <a:pt x="22" y="1351"/>
                  </a:cubicBezTo>
                  <a:cubicBezTo>
                    <a:pt x="23" y="1359"/>
                    <a:pt x="24" y="1366"/>
                    <a:pt x="24" y="1366"/>
                  </a:cubicBezTo>
                  <a:cubicBezTo>
                    <a:pt x="24" y="1366"/>
                    <a:pt x="25" y="1369"/>
                    <a:pt x="26" y="1372"/>
                  </a:cubicBezTo>
                  <a:cubicBezTo>
                    <a:pt x="27" y="1376"/>
                    <a:pt x="28" y="1377"/>
                    <a:pt x="28" y="1376"/>
                  </a:cubicBezTo>
                  <a:cubicBezTo>
                    <a:pt x="30" y="1374"/>
                    <a:pt x="37" y="1388"/>
                    <a:pt x="37" y="1393"/>
                  </a:cubicBezTo>
                  <a:cubicBezTo>
                    <a:pt x="37" y="1393"/>
                    <a:pt x="37" y="1395"/>
                    <a:pt x="38" y="1396"/>
                  </a:cubicBezTo>
                  <a:cubicBezTo>
                    <a:pt x="39" y="1399"/>
                    <a:pt x="43" y="1412"/>
                    <a:pt x="44" y="1419"/>
                  </a:cubicBezTo>
                  <a:cubicBezTo>
                    <a:pt x="44" y="1423"/>
                    <a:pt x="45" y="1428"/>
                    <a:pt x="46" y="1428"/>
                  </a:cubicBezTo>
                  <a:cubicBezTo>
                    <a:pt x="46" y="1429"/>
                    <a:pt x="46" y="1432"/>
                    <a:pt x="46" y="1434"/>
                  </a:cubicBezTo>
                  <a:cubicBezTo>
                    <a:pt x="46" y="1436"/>
                    <a:pt x="47" y="1439"/>
                    <a:pt x="47" y="1439"/>
                  </a:cubicBezTo>
                  <a:cubicBezTo>
                    <a:pt x="48" y="1439"/>
                    <a:pt x="48" y="1441"/>
                    <a:pt x="48" y="1444"/>
                  </a:cubicBezTo>
                  <a:cubicBezTo>
                    <a:pt x="48" y="1447"/>
                    <a:pt x="48" y="1449"/>
                    <a:pt x="49" y="1449"/>
                  </a:cubicBezTo>
                  <a:cubicBezTo>
                    <a:pt x="49" y="1449"/>
                    <a:pt x="50" y="1455"/>
                    <a:pt x="50" y="1481"/>
                  </a:cubicBezTo>
                  <a:cubicBezTo>
                    <a:pt x="51" y="1506"/>
                    <a:pt x="51" y="1513"/>
                    <a:pt x="52" y="1509"/>
                  </a:cubicBezTo>
                  <a:cubicBezTo>
                    <a:pt x="53" y="1508"/>
                    <a:pt x="53" y="1509"/>
                    <a:pt x="53" y="1511"/>
                  </a:cubicBezTo>
                  <a:cubicBezTo>
                    <a:pt x="54" y="1514"/>
                    <a:pt x="54" y="1514"/>
                    <a:pt x="53" y="1515"/>
                  </a:cubicBezTo>
                  <a:cubicBezTo>
                    <a:pt x="52" y="1516"/>
                    <a:pt x="52" y="1516"/>
                    <a:pt x="54" y="1519"/>
                  </a:cubicBezTo>
                  <a:cubicBezTo>
                    <a:pt x="56" y="1524"/>
                    <a:pt x="57" y="1536"/>
                    <a:pt x="54" y="1540"/>
                  </a:cubicBezTo>
                  <a:cubicBezTo>
                    <a:pt x="53" y="1541"/>
                    <a:pt x="52" y="1544"/>
                    <a:pt x="51" y="1546"/>
                  </a:cubicBezTo>
                  <a:cubicBezTo>
                    <a:pt x="50" y="1551"/>
                    <a:pt x="49" y="1554"/>
                    <a:pt x="49" y="1554"/>
                  </a:cubicBezTo>
                  <a:cubicBezTo>
                    <a:pt x="48" y="1554"/>
                    <a:pt x="46" y="1559"/>
                    <a:pt x="46" y="1562"/>
                  </a:cubicBezTo>
                  <a:cubicBezTo>
                    <a:pt x="45" y="1564"/>
                    <a:pt x="45" y="1566"/>
                    <a:pt x="44" y="1567"/>
                  </a:cubicBezTo>
                  <a:cubicBezTo>
                    <a:pt x="44" y="1568"/>
                    <a:pt x="44" y="1568"/>
                    <a:pt x="45" y="1567"/>
                  </a:cubicBezTo>
                  <a:cubicBezTo>
                    <a:pt x="47" y="1567"/>
                    <a:pt x="47" y="1578"/>
                    <a:pt x="45" y="1583"/>
                  </a:cubicBezTo>
                  <a:cubicBezTo>
                    <a:pt x="43" y="1585"/>
                    <a:pt x="42" y="1586"/>
                    <a:pt x="42" y="1583"/>
                  </a:cubicBezTo>
                  <a:cubicBezTo>
                    <a:pt x="43" y="1581"/>
                    <a:pt x="43" y="1577"/>
                    <a:pt x="43" y="1578"/>
                  </a:cubicBezTo>
                  <a:cubicBezTo>
                    <a:pt x="42" y="1578"/>
                    <a:pt x="42" y="1580"/>
                    <a:pt x="42" y="1581"/>
                  </a:cubicBezTo>
                  <a:cubicBezTo>
                    <a:pt x="42" y="1583"/>
                    <a:pt x="42" y="1583"/>
                    <a:pt x="41" y="1582"/>
                  </a:cubicBezTo>
                  <a:cubicBezTo>
                    <a:pt x="41" y="1581"/>
                    <a:pt x="40" y="1581"/>
                    <a:pt x="39" y="1581"/>
                  </a:cubicBezTo>
                  <a:cubicBezTo>
                    <a:pt x="38" y="1581"/>
                    <a:pt x="38" y="1582"/>
                    <a:pt x="39" y="1583"/>
                  </a:cubicBezTo>
                  <a:cubicBezTo>
                    <a:pt x="40" y="1584"/>
                    <a:pt x="41" y="1586"/>
                    <a:pt x="41" y="1586"/>
                  </a:cubicBezTo>
                  <a:cubicBezTo>
                    <a:pt x="41" y="1588"/>
                    <a:pt x="43" y="1587"/>
                    <a:pt x="45" y="1584"/>
                  </a:cubicBezTo>
                  <a:cubicBezTo>
                    <a:pt x="46" y="1583"/>
                    <a:pt x="48" y="1581"/>
                    <a:pt x="49" y="1581"/>
                  </a:cubicBezTo>
                  <a:cubicBezTo>
                    <a:pt x="49" y="1581"/>
                    <a:pt x="49" y="1578"/>
                    <a:pt x="49" y="1573"/>
                  </a:cubicBezTo>
                  <a:cubicBezTo>
                    <a:pt x="50" y="1563"/>
                    <a:pt x="51" y="1562"/>
                    <a:pt x="56" y="1570"/>
                  </a:cubicBezTo>
                  <a:cubicBezTo>
                    <a:pt x="57" y="1572"/>
                    <a:pt x="58" y="1573"/>
                    <a:pt x="59" y="1573"/>
                  </a:cubicBezTo>
                  <a:cubicBezTo>
                    <a:pt x="60" y="1573"/>
                    <a:pt x="62" y="1575"/>
                    <a:pt x="65" y="1581"/>
                  </a:cubicBezTo>
                  <a:cubicBezTo>
                    <a:pt x="67" y="1583"/>
                    <a:pt x="66" y="1599"/>
                    <a:pt x="64" y="1601"/>
                  </a:cubicBezTo>
                  <a:cubicBezTo>
                    <a:pt x="64" y="1602"/>
                    <a:pt x="64" y="1603"/>
                    <a:pt x="63" y="1605"/>
                  </a:cubicBezTo>
                  <a:cubicBezTo>
                    <a:pt x="63" y="1608"/>
                    <a:pt x="62" y="1609"/>
                    <a:pt x="62" y="1607"/>
                  </a:cubicBezTo>
                  <a:cubicBezTo>
                    <a:pt x="61" y="1607"/>
                    <a:pt x="61" y="1607"/>
                    <a:pt x="61" y="1607"/>
                  </a:cubicBezTo>
                  <a:cubicBezTo>
                    <a:pt x="61" y="1609"/>
                    <a:pt x="59" y="1608"/>
                    <a:pt x="59" y="1607"/>
                  </a:cubicBezTo>
                  <a:cubicBezTo>
                    <a:pt x="59" y="1606"/>
                    <a:pt x="59" y="1606"/>
                    <a:pt x="59" y="1607"/>
                  </a:cubicBezTo>
                  <a:cubicBezTo>
                    <a:pt x="57" y="1610"/>
                    <a:pt x="57" y="1610"/>
                    <a:pt x="56" y="1607"/>
                  </a:cubicBezTo>
                  <a:cubicBezTo>
                    <a:pt x="55" y="1606"/>
                    <a:pt x="54" y="1605"/>
                    <a:pt x="53" y="1605"/>
                  </a:cubicBezTo>
                  <a:cubicBezTo>
                    <a:pt x="52" y="1605"/>
                    <a:pt x="51" y="1603"/>
                    <a:pt x="51" y="1602"/>
                  </a:cubicBezTo>
                  <a:cubicBezTo>
                    <a:pt x="51" y="1602"/>
                    <a:pt x="51" y="1602"/>
                    <a:pt x="51" y="1602"/>
                  </a:cubicBezTo>
                  <a:cubicBezTo>
                    <a:pt x="50" y="1603"/>
                    <a:pt x="52" y="1610"/>
                    <a:pt x="54" y="1609"/>
                  </a:cubicBezTo>
                  <a:cubicBezTo>
                    <a:pt x="54" y="1608"/>
                    <a:pt x="55" y="1608"/>
                    <a:pt x="57" y="1612"/>
                  </a:cubicBezTo>
                  <a:cubicBezTo>
                    <a:pt x="58" y="1613"/>
                    <a:pt x="58" y="1613"/>
                    <a:pt x="59" y="1612"/>
                  </a:cubicBezTo>
                  <a:cubicBezTo>
                    <a:pt x="60" y="1611"/>
                    <a:pt x="60" y="1612"/>
                    <a:pt x="59" y="1620"/>
                  </a:cubicBezTo>
                  <a:cubicBezTo>
                    <a:pt x="59" y="1629"/>
                    <a:pt x="59" y="1629"/>
                    <a:pt x="60" y="1623"/>
                  </a:cubicBezTo>
                  <a:cubicBezTo>
                    <a:pt x="61" y="1619"/>
                    <a:pt x="62" y="1616"/>
                    <a:pt x="62" y="1616"/>
                  </a:cubicBezTo>
                  <a:cubicBezTo>
                    <a:pt x="62" y="1615"/>
                    <a:pt x="63" y="1614"/>
                    <a:pt x="63" y="1613"/>
                  </a:cubicBezTo>
                  <a:cubicBezTo>
                    <a:pt x="64" y="1610"/>
                    <a:pt x="65" y="1610"/>
                    <a:pt x="65" y="1611"/>
                  </a:cubicBezTo>
                  <a:cubicBezTo>
                    <a:pt x="65" y="1612"/>
                    <a:pt x="65" y="1613"/>
                    <a:pt x="66" y="1613"/>
                  </a:cubicBezTo>
                  <a:cubicBezTo>
                    <a:pt x="66" y="1613"/>
                    <a:pt x="67" y="1611"/>
                    <a:pt x="67" y="1608"/>
                  </a:cubicBezTo>
                  <a:cubicBezTo>
                    <a:pt x="67" y="1603"/>
                    <a:pt x="67" y="1602"/>
                    <a:pt x="68" y="1598"/>
                  </a:cubicBezTo>
                  <a:cubicBezTo>
                    <a:pt x="68" y="1596"/>
                    <a:pt x="70" y="1597"/>
                    <a:pt x="73" y="1599"/>
                  </a:cubicBezTo>
                  <a:cubicBezTo>
                    <a:pt x="73" y="1599"/>
                    <a:pt x="74" y="1600"/>
                    <a:pt x="74" y="1599"/>
                  </a:cubicBezTo>
                  <a:cubicBezTo>
                    <a:pt x="74" y="1599"/>
                    <a:pt x="75" y="1599"/>
                    <a:pt x="75" y="1601"/>
                  </a:cubicBezTo>
                  <a:cubicBezTo>
                    <a:pt x="76" y="1602"/>
                    <a:pt x="78" y="1605"/>
                    <a:pt x="78" y="1606"/>
                  </a:cubicBezTo>
                  <a:cubicBezTo>
                    <a:pt x="79" y="1607"/>
                    <a:pt x="80" y="1610"/>
                    <a:pt x="81" y="1610"/>
                  </a:cubicBezTo>
                  <a:cubicBezTo>
                    <a:pt x="81" y="1612"/>
                    <a:pt x="81" y="1614"/>
                    <a:pt x="83" y="1615"/>
                  </a:cubicBezTo>
                  <a:cubicBezTo>
                    <a:pt x="83" y="1616"/>
                    <a:pt x="84" y="1618"/>
                    <a:pt x="84" y="1618"/>
                  </a:cubicBezTo>
                  <a:cubicBezTo>
                    <a:pt x="84" y="1619"/>
                    <a:pt x="89" y="1629"/>
                    <a:pt x="90" y="1630"/>
                  </a:cubicBezTo>
                  <a:cubicBezTo>
                    <a:pt x="91" y="1631"/>
                    <a:pt x="92" y="1633"/>
                    <a:pt x="92" y="1636"/>
                  </a:cubicBezTo>
                  <a:cubicBezTo>
                    <a:pt x="93" y="1640"/>
                    <a:pt x="93" y="1640"/>
                    <a:pt x="93" y="1639"/>
                  </a:cubicBezTo>
                  <a:cubicBezTo>
                    <a:pt x="94" y="1636"/>
                    <a:pt x="94" y="1636"/>
                    <a:pt x="97" y="1642"/>
                  </a:cubicBezTo>
                  <a:cubicBezTo>
                    <a:pt x="97" y="1644"/>
                    <a:pt x="99" y="1647"/>
                    <a:pt x="99" y="1648"/>
                  </a:cubicBezTo>
                  <a:cubicBezTo>
                    <a:pt x="100" y="1648"/>
                    <a:pt x="100" y="1656"/>
                    <a:pt x="100" y="1658"/>
                  </a:cubicBezTo>
                  <a:cubicBezTo>
                    <a:pt x="99" y="1660"/>
                    <a:pt x="99" y="1660"/>
                    <a:pt x="100" y="1659"/>
                  </a:cubicBezTo>
                  <a:cubicBezTo>
                    <a:pt x="101" y="1657"/>
                    <a:pt x="102" y="1658"/>
                    <a:pt x="102" y="1662"/>
                  </a:cubicBezTo>
                  <a:cubicBezTo>
                    <a:pt x="100" y="1668"/>
                    <a:pt x="100" y="1672"/>
                    <a:pt x="101" y="1672"/>
                  </a:cubicBezTo>
                  <a:cubicBezTo>
                    <a:pt x="101" y="1672"/>
                    <a:pt x="102" y="1672"/>
                    <a:pt x="102" y="1673"/>
                  </a:cubicBezTo>
                  <a:cubicBezTo>
                    <a:pt x="102" y="1674"/>
                    <a:pt x="102" y="1673"/>
                    <a:pt x="102" y="1671"/>
                  </a:cubicBezTo>
                  <a:cubicBezTo>
                    <a:pt x="102" y="1668"/>
                    <a:pt x="102" y="1667"/>
                    <a:pt x="103" y="1667"/>
                  </a:cubicBezTo>
                  <a:cubicBezTo>
                    <a:pt x="104" y="1668"/>
                    <a:pt x="104" y="1669"/>
                    <a:pt x="104" y="1672"/>
                  </a:cubicBezTo>
                  <a:cubicBezTo>
                    <a:pt x="104" y="1674"/>
                    <a:pt x="104" y="1674"/>
                    <a:pt x="105" y="1674"/>
                  </a:cubicBezTo>
                  <a:cubicBezTo>
                    <a:pt x="106" y="1672"/>
                    <a:pt x="108" y="1672"/>
                    <a:pt x="110" y="1672"/>
                  </a:cubicBezTo>
                  <a:cubicBezTo>
                    <a:pt x="111" y="1673"/>
                    <a:pt x="111" y="1673"/>
                    <a:pt x="111" y="1672"/>
                  </a:cubicBezTo>
                  <a:cubicBezTo>
                    <a:pt x="111" y="1669"/>
                    <a:pt x="116" y="1675"/>
                    <a:pt x="118" y="1681"/>
                  </a:cubicBezTo>
                  <a:cubicBezTo>
                    <a:pt x="121" y="1686"/>
                    <a:pt x="124" y="1690"/>
                    <a:pt x="126" y="1690"/>
                  </a:cubicBezTo>
                  <a:cubicBezTo>
                    <a:pt x="127" y="1690"/>
                    <a:pt x="129" y="1693"/>
                    <a:pt x="129" y="1694"/>
                  </a:cubicBezTo>
                  <a:cubicBezTo>
                    <a:pt x="130" y="1696"/>
                    <a:pt x="132" y="1698"/>
                    <a:pt x="132" y="1698"/>
                  </a:cubicBezTo>
                  <a:cubicBezTo>
                    <a:pt x="134" y="1699"/>
                    <a:pt x="138" y="1700"/>
                    <a:pt x="140" y="1701"/>
                  </a:cubicBezTo>
                  <a:cubicBezTo>
                    <a:pt x="145" y="1703"/>
                    <a:pt x="152" y="1713"/>
                    <a:pt x="161" y="1730"/>
                  </a:cubicBezTo>
                  <a:cubicBezTo>
                    <a:pt x="162" y="1733"/>
                    <a:pt x="164" y="1735"/>
                    <a:pt x="164" y="1736"/>
                  </a:cubicBezTo>
                  <a:cubicBezTo>
                    <a:pt x="165" y="1737"/>
                    <a:pt x="167" y="1741"/>
                    <a:pt x="169" y="1745"/>
                  </a:cubicBezTo>
                  <a:cubicBezTo>
                    <a:pt x="173" y="1755"/>
                    <a:pt x="178" y="1765"/>
                    <a:pt x="180" y="1768"/>
                  </a:cubicBezTo>
                  <a:cubicBezTo>
                    <a:pt x="182" y="1769"/>
                    <a:pt x="183" y="1771"/>
                    <a:pt x="183" y="1773"/>
                  </a:cubicBezTo>
                  <a:cubicBezTo>
                    <a:pt x="184" y="1774"/>
                    <a:pt x="185" y="1776"/>
                    <a:pt x="185" y="1776"/>
                  </a:cubicBezTo>
                  <a:cubicBezTo>
                    <a:pt x="186" y="1777"/>
                    <a:pt x="187" y="1778"/>
                    <a:pt x="188" y="1780"/>
                  </a:cubicBezTo>
                  <a:cubicBezTo>
                    <a:pt x="191" y="1782"/>
                    <a:pt x="196" y="1787"/>
                    <a:pt x="198" y="1787"/>
                  </a:cubicBezTo>
                  <a:cubicBezTo>
                    <a:pt x="203" y="1787"/>
                    <a:pt x="208" y="1796"/>
                    <a:pt x="211" y="1811"/>
                  </a:cubicBezTo>
                  <a:cubicBezTo>
                    <a:pt x="212" y="1815"/>
                    <a:pt x="213" y="1821"/>
                    <a:pt x="214" y="1824"/>
                  </a:cubicBezTo>
                  <a:cubicBezTo>
                    <a:pt x="217" y="1839"/>
                    <a:pt x="220" y="1849"/>
                    <a:pt x="220" y="1854"/>
                  </a:cubicBezTo>
                  <a:cubicBezTo>
                    <a:pt x="220" y="1856"/>
                    <a:pt x="220" y="1859"/>
                    <a:pt x="220" y="1861"/>
                  </a:cubicBezTo>
                  <a:cubicBezTo>
                    <a:pt x="223" y="1867"/>
                    <a:pt x="217" y="1897"/>
                    <a:pt x="215" y="1897"/>
                  </a:cubicBezTo>
                  <a:cubicBezTo>
                    <a:pt x="215" y="1897"/>
                    <a:pt x="214" y="1899"/>
                    <a:pt x="214" y="1899"/>
                  </a:cubicBezTo>
                  <a:cubicBezTo>
                    <a:pt x="213" y="1901"/>
                    <a:pt x="212" y="1904"/>
                    <a:pt x="212" y="1905"/>
                  </a:cubicBezTo>
                  <a:cubicBezTo>
                    <a:pt x="210" y="1910"/>
                    <a:pt x="210" y="1910"/>
                    <a:pt x="210" y="1910"/>
                  </a:cubicBezTo>
                  <a:cubicBezTo>
                    <a:pt x="210" y="1910"/>
                    <a:pt x="209" y="1911"/>
                    <a:pt x="209" y="1912"/>
                  </a:cubicBezTo>
                  <a:cubicBezTo>
                    <a:pt x="205" y="1913"/>
                    <a:pt x="204" y="1915"/>
                    <a:pt x="202" y="1924"/>
                  </a:cubicBezTo>
                  <a:cubicBezTo>
                    <a:pt x="202" y="1926"/>
                    <a:pt x="202" y="1926"/>
                    <a:pt x="201" y="1925"/>
                  </a:cubicBezTo>
                  <a:cubicBezTo>
                    <a:pt x="201" y="1924"/>
                    <a:pt x="201" y="1926"/>
                    <a:pt x="201" y="1930"/>
                  </a:cubicBezTo>
                  <a:cubicBezTo>
                    <a:pt x="202" y="1945"/>
                    <a:pt x="198" y="1960"/>
                    <a:pt x="195" y="1952"/>
                  </a:cubicBezTo>
                  <a:cubicBezTo>
                    <a:pt x="194" y="1948"/>
                    <a:pt x="192" y="1945"/>
                    <a:pt x="192" y="1946"/>
                  </a:cubicBezTo>
                  <a:cubicBezTo>
                    <a:pt x="192" y="1950"/>
                    <a:pt x="193" y="1954"/>
                    <a:pt x="193" y="1953"/>
                  </a:cubicBezTo>
                  <a:cubicBezTo>
                    <a:pt x="194" y="1952"/>
                    <a:pt x="194" y="1952"/>
                    <a:pt x="195" y="1953"/>
                  </a:cubicBezTo>
                  <a:cubicBezTo>
                    <a:pt x="195" y="1954"/>
                    <a:pt x="195" y="1955"/>
                    <a:pt x="194" y="1955"/>
                  </a:cubicBezTo>
                  <a:cubicBezTo>
                    <a:pt x="192" y="1956"/>
                    <a:pt x="192" y="1960"/>
                    <a:pt x="193" y="1961"/>
                  </a:cubicBezTo>
                  <a:cubicBezTo>
                    <a:pt x="194" y="1963"/>
                    <a:pt x="195" y="1964"/>
                    <a:pt x="193" y="1963"/>
                  </a:cubicBezTo>
                  <a:cubicBezTo>
                    <a:pt x="192" y="1961"/>
                    <a:pt x="192" y="1962"/>
                    <a:pt x="193" y="1965"/>
                  </a:cubicBezTo>
                  <a:cubicBezTo>
                    <a:pt x="193" y="1966"/>
                    <a:pt x="194" y="1968"/>
                    <a:pt x="194" y="1969"/>
                  </a:cubicBezTo>
                  <a:cubicBezTo>
                    <a:pt x="194" y="1970"/>
                    <a:pt x="195" y="1972"/>
                    <a:pt x="196" y="1975"/>
                  </a:cubicBezTo>
                  <a:cubicBezTo>
                    <a:pt x="196" y="1976"/>
                    <a:pt x="197" y="1980"/>
                    <a:pt x="198" y="1983"/>
                  </a:cubicBezTo>
                  <a:cubicBezTo>
                    <a:pt x="199" y="1988"/>
                    <a:pt x="201" y="1997"/>
                    <a:pt x="206" y="2009"/>
                  </a:cubicBezTo>
                  <a:cubicBezTo>
                    <a:pt x="207" y="2013"/>
                    <a:pt x="209" y="2020"/>
                    <a:pt x="209" y="2024"/>
                  </a:cubicBezTo>
                  <a:cubicBezTo>
                    <a:pt x="211" y="2033"/>
                    <a:pt x="214" y="2046"/>
                    <a:pt x="215" y="2052"/>
                  </a:cubicBezTo>
                  <a:cubicBezTo>
                    <a:pt x="217" y="2056"/>
                    <a:pt x="217" y="2056"/>
                    <a:pt x="216" y="2058"/>
                  </a:cubicBezTo>
                  <a:cubicBezTo>
                    <a:pt x="215" y="2062"/>
                    <a:pt x="216" y="2071"/>
                    <a:pt x="220" y="2082"/>
                  </a:cubicBezTo>
                  <a:cubicBezTo>
                    <a:pt x="223" y="2090"/>
                    <a:pt x="225" y="2093"/>
                    <a:pt x="223" y="2094"/>
                  </a:cubicBezTo>
                  <a:cubicBezTo>
                    <a:pt x="223" y="2095"/>
                    <a:pt x="223" y="2097"/>
                    <a:pt x="224" y="2100"/>
                  </a:cubicBezTo>
                  <a:cubicBezTo>
                    <a:pt x="225" y="2111"/>
                    <a:pt x="225" y="2112"/>
                    <a:pt x="225" y="2113"/>
                  </a:cubicBezTo>
                  <a:cubicBezTo>
                    <a:pt x="224" y="2114"/>
                    <a:pt x="226" y="2125"/>
                    <a:pt x="229" y="2131"/>
                  </a:cubicBezTo>
                  <a:cubicBezTo>
                    <a:pt x="231" y="2136"/>
                    <a:pt x="231" y="2138"/>
                    <a:pt x="229" y="2138"/>
                  </a:cubicBezTo>
                  <a:cubicBezTo>
                    <a:pt x="227" y="2138"/>
                    <a:pt x="226" y="2141"/>
                    <a:pt x="228" y="2145"/>
                  </a:cubicBezTo>
                  <a:cubicBezTo>
                    <a:pt x="230" y="2149"/>
                    <a:pt x="229" y="2149"/>
                    <a:pt x="226" y="2147"/>
                  </a:cubicBezTo>
                  <a:cubicBezTo>
                    <a:pt x="225" y="2146"/>
                    <a:pt x="224" y="2146"/>
                    <a:pt x="223" y="2146"/>
                  </a:cubicBezTo>
                  <a:cubicBezTo>
                    <a:pt x="223" y="2146"/>
                    <a:pt x="220" y="2142"/>
                    <a:pt x="218" y="2140"/>
                  </a:cubicBezTo>
                  <a:cubicBezTo>
                    <a:pt x="217" y="2138"/>
                    <a:pt x="217" y="2138"/>
                    <a:pt x="218" y="2141"/>
                  </a:cubicBezTo>
                  <a:cubicBezTo>
                    <a:pt x="218" y="2143"/>
                    <a:pt x="217" y="2142"/>
                    <a:pt x="215" y="2141"/>
                  </a:cubicBezTo>
                  <a:cubicBezTo>
                    <a:pt x="214" y="2140"/>
                    <a:pt x="214" y="2140"/>
                    <a:pt x="214" y="2140"/>
                  </a:cubicBezTo>
                  <a:cubicBezTo>
                    <a:pt x="215" y="2140"/>
                    <a:pt x="215" y="2140"/>
                    <a:pt x="214" y="2138"/>
                  </a:cubicBezTo>
                  <a:cubicBezTo>
                    <a:pt x="213" y="2137"/>
                    <a:pt x="209" y="2135"/>
                    <a:pt x="207" y="2135"/>
                  </a:cubicBezTo>
                  <a:cubicBezTo>
                    <a:pt x="206" y="2135"/>
                    <a:pt x="208" y="2135"/>
                    <a:pt x="208" y="2137"/>
                  </a:cubicBezTo>
                  <a:cubicBezTo>
                    <a:pt x="209" y="2140"/>
                    <a:pt x="209" y="2140"/>
                    <a:pt x="209" y="2140"/>
                  </a:cubicBezTo>
                  <a:cubicBezTo>
                    <a:pt x="207" y="2139"/>
                    <a:pt x="207" y="2142"/>
                    <a:pt x="207" y="2143"/>
                  </a:cubicBezTo>
                  <a:cubicBezTo>
                    <a:pt x="207" y="2144"/>
                    <a:pt x="207" y="2143"/>
                    <a:pt x="206" y="2143"/>
                  </a:cubicBezTo>
                  <a:cubicBezTo>
                    <a:pt x="204" y="2141"/>
                    <a:pt x="203" y="2141"/>
                    <a:pt x="201" y="2143"/>
                  </a:cubicBezTo>
                  <a:cubicBezTo>
                    <a:pt x="200" y="2144"/>
                    <a:pt x="200" y="2154"/>
                    <a:pt x="201" y="2155"/>
                  </a:cubicBezTo>
                  <a:cubicBezTo>
                    <a:pt x="203" y="2157"/>
                    <a:pt x="203" y="2159"/>
                    <a:pt x="201" y="2157"/>
                  </a:cubicBezTo>
                  <a:cubicBezTo>
                    <a:pt x="200" y="2156"/>
                    <a:pt x="201" y="2159"/>
                    <a:pt x="202" y="2161"/>
                  </a:cubicBezTo>
                  <a:cubicBezTo>
                    <a:pt x="202" y="2162"/>
                    <a:pt x="204" y="2165"/>
                    <a:pt x="205" y="2168"/>
                  </a:cubicBezTo>
                  <a:cubicBezTo>
                    <a:pt x="207" y="2171"/>
                    <a:pt x="208" y="2174"/>
                    <a:pt x="208" y="2175"/>
                  </a:cubicBezTo>
                  <a:cubicBezTo>
                    <a:pt x="209" y="2175"/>
                    <a:pt x="211" y="2180"/>
                    <a:pt x="214" y="2185"/>
                  </a:cubicBezTo>
                  <a:cubicBezTo>
                    <a:pt x="217" y="2191"/>
                    <a:pt x="220" y="2197"/>
                    <a:pt x="221" y="2198"/>
                  </a:cubicBezTo>
                  <a:cubicBezTo>
                    <a:pt x="224" y="2202"/>
                    <a:pt x="223" y="2202"/>
                    <a:pt x="228" y="2212"/>
                  </a:cubicBezTo>
                  <a:cubicBezTo>
                    <a:pt x="231" y="2217"/>
                    <a:pt x="234" y="2221"/>
                    <a:pt x="234" y="2222"/>
                  </a:cubicBezTo>
                  <a:cubicBezTo>
                    <a:pt x="234" y="2224"/>
                    <a:pt x="240" y="2238"/>
                    <a:pt x="244" y="2245"/>
                  </a:cubicBezTo>
                  <a:cubicBezTo>
                    <a:pt x="246" y="2248"/>
                    <a:pt x="247" y="2249"/>
                    <a:pt x="247" y="2251"/>
                  </a:cubicBezTo>
                  <a:cubicBezTo>
                    <a:pt x="79" y="1996"/>
                    <a:pt x="0" y="1723"/>
                    <a:pt x="0" y="1440"/>
                  </a:cubicBezTo>
                  <a:close/>
                  <a:moveTo>
                    <a:pt x="101" y="1676"/>
                  </a:moveTo>
                  <a:cubicBezTo>
                    <a:pt x="100" y="1672"/>
                    <a:pt x="100" y="1673"/>
                    <a:pt x="100" y="1677"/>
                  </a:cubicBezTo>
                  <a:cubicBezTo>
                    <a:pt x="100" y="1680"/>
                    <a:pt x="100" y="1680"/>
                    <a:pt x="101" y="1680"/>
                  </a:cubicBezTo>
                  <a:cubicBezTo>
                    <a:pt x="101" y="1678"/>
                    <a:pt x="102" y="1677"/>
                    <a:pt x="101" y="1676"/>
                  </a:cubicBezTo>
                  <a:close/>
                  <a:moveTo>
                    <a:pt x="50" y="1593"/>
                  </a:moveTo>
                  <a:cubicBezTo>
                    <a:pt x="49" y="1592"/>
                    <a:pt x="49" y="1593"/>
                    <a:pt x="49" y="1594"/>
                  </a:cubicBezTo>
                  <a:cubicBezTo>
                    <a:pt x="49" y="1594"/>
                    <a:pt x="49" y="1595"/>
                    <a:pt x="50" y="1594"/>
                  </a:cubicBezTo>
                  <a:lnTo>
                    <a:pt x="50" y="1593"/>
                  </a:lnTo>
                  <a:close/>
                  <a:moveTo>
                    <a:pt x="50" y="1587"/>
                  </a:moveTo>
                  <a:cubicBezTo>
                    <a:pt x="51" y="1587"/>
                    <a:pt x="51" y="1586"/>
                    <a:pt x="49" y="1585"/>
                  </a:cubicBezTo>
                  <a:cubicBezTo>
                    <a:pt x="49" y="1583"/>
                    <a:pt x="49" y="1583"/>
                    <a:pt x="49" y="1586"/>
                  </a:cubicBezTo>
                  <a:cubicBezTo>
                    <a:pt x="49" y="1588"/>
                    <a:pt x="49" y="1589"/>
                    <a:pt x="49" y="1588"/>
                  </a:cubicBezTo>
                  <a:cubicBezTo>
                    <a:pt x="49" y="1587"/>
                    <a:pt x="50" y="1586"/>
                    <a:pt x="50" y="1587"/>
                  </a:cubicBezTo>
                  <a:close/>
                  <a:moveTo>
                    <a:pt x="2065" y="2233"/>
                  </a:moveTo>
                  <a:cubicBezTo>
                    <a:pt x="2066" y="2230"/>
                    <a:pt x="2069" y="2227"/>
                    <a:pt x="2069" y="2227"/>
                  </a:cubicBezTo>
                  <a:cubicBezTo>
                    <a:pt x="2069" y="2228"/>
                    <a:pt x="2065" y="2234"/>
                    <a:pt x="2064" y="2234"/>
                  </a:cubicBezTo>
                  <a:cubicBezTo>
                    <a:pt x="2064" y="2234"/>
                    <a:pt x="2064" y="2234"/>
                    <a:pt x="2065" y="2233"/>
                  </a:cubicBezTo>
                  <a:close/>
                  <a:moveTo>
                    <a:pt x="1969" y="2161"/>
                  </a:moveTo>
                  <a:cubicBezTo>
                    <a:pt x="1968" y="2160"/>
                    <a:pt x="1968" y="2154"/>
                    <a:pt x="1969" y="2154"/>
                  </a:cubicBezTo>
                  <a:cubicBezTo>
                    <a:pt x="1971" y="2154"/>
                    <a:pt x="1972" y="2157"/>
                    <a:pt x="1971" y="2159"/>
                  </a:cubicBezTo>
                  <a:cubicBezTo>
                    <a:pt x="1970" y="2161"/>
                    <a:pt x="1969" y="2162"/>
                    <a:pt x="1969" y="2161"/>
                  </a:cubicBezTo>
                  <a:close/>
                  <a:moveTo>
                    <a:pt x="2039" y="2159"/>
                  </a:moveTo>
                  <a:cubicBezTo>
                    <a:pt x="2039" y="2158"/>
                    <a:pt x="2041" y="2156"/>
                    <a:pt x="2042" y="2157"/>
                  </a:cubicBezTo>
                  <a:cubicBezTo>
                    <a:pt x="2043" y="2159"/>
                    <a:pt x="2042" y="2160"/>
                    <a:pt x="2040" y="2161"/>
                  </a:cubicBezTo>
                  <a:cubicBezTo>
                    <a:pt x="2040" y="2161"/>
                    <a:pt x="2039" y="2161"/>
                    <a:pt x="2039" y="2159"/>
                  </a:cubicBezTo>
                  <a:close/>
                  <a:moveTo>
                    <a:pt x="1936" y="2151"/>
                  </a:moveTo>
                  <a:cubicBezTo>
                    <a:pt x="1936" y="2150"/>
                    <a:pt x="1937" y="2149"/>
                    <a:pt x="1938" y="2149"/>
                  </a:cubicBezTo>
                  <a:cubicBezTo>
                    <a:pt x="1938" y="2149"/>
                    <a:pt x="1939" y="2150"/>
                    <a:pt x="1940" y="2151"/>
                  </a:cubicBezTo>
                  <a:cubicBezTo>
                    <a:pt x="1940" y="2151"/>
                    <a:pt x="1940" y="2151"/>
                    <a:pt x="1938" y="2151"/>
                  </a:cubicBezTo>
                  <a:cubicBezTo>
                    <a:pt x="1937" y="2151"/>
                    <a:pt x="1936" y="2151"/>
                    <a:pt x="1936" y="2151"/>
                  </a:cubicBezTo>
                  <a:close/>
                  <a:moveTo>
                    <a:pt x="1953" y="2147"/>
                  </a:moveTo>
                  <a:cubicBezTo>
                    <a:pt x="1951" y="2146"/>
                    <a:pt x="1950" y="2146"/>
                    <a:pt x="1951" y="2146"/>
                  </a:cubicBezTo>
                  <a:cubicBezTo>
                    <a:pt x="1952" y="2146"/>
                    <a:pt x="1953" y="2145"/>
                    <a:pt x="1954" y="2144"/>
                  </a:cubicBezTo>
                  <a:cubicBezTo>
                    <a:pt x="1956" y="2143"/>
                    <a:pt x="1956" y="2143"/>
                    <a:pt x="1956" y="2143"/>
                  </a:cubicBezTo>
                  <a:cubicBezTo>
                    <a:pt x="1957" y="2144"/>
                    <a:pt x="1957" y="2144"/>
                    <a:pt x="1957" y="2144"/>
                  </a:cubicBezTo>
                  <a:cubicBezTo>
                    <a:pt x="1957" y="2146"/>
                    <a:pt x="1957" y="2149"/>
                    <a:pt x="1956" y="2149"/>
                  </a:cubicBezTo>
                  <a:cubicBezTo>
                    <a:pt x="1956" y="2149"/>
                    <a:pt x="1954" y="2149"/>
                    <a:pt x="1953" y="2147"/>
                  </a:cubicBezTo>
                  <a:close/>
                  <a:moveTo>
                    <a:pt x="209" y="2147"/>
                  </a:moveTo>
                  <a:cubicBezTo>
                    <a:pt x="208" y="2147"/>
                    <a:pt x="208" y="2146"/>
                    <a:pt x="208" y="2146"/>
                  </a:cubicBezTo>
                  <a:cubicBezTo>
                    <a:pt x="208" y="2145"/>
                    <a:pt x="208" y="2145"/>
                    <a:pt x="209" y="2146"/>
                  </a:cubicBezTo>
                  <a:cubicBezTo>
                    <a:pt x="209" y="2147"/>
                    <a:pt x="209" y="2149"/>
                    <a:pt x="209" y="2147"/>
                  </a:cubicBezTo>
                  <a:close/>
                  <a:moveTo>
                    <a:pt x="1930" y="2142"/>
                  </a:moveTo>
                  <a:cubicBezTo>
                    <a:pt x="1927" y="2141"/>
                    <a:pt x="1927" y="2140"/>
                    <a:pt x="1928" y="2135"/>
                  </a:cubicBezTo>
                  <a:cubicBezTo>
                    <a:pt x="1929" y="2130"/>
                    <a:pt x="1932" y="2128"/>
                    <a:pt x="1932" y="2134"/>
                  </a:cubicBezTo>
                  <a:cubicBezTo>
                    <a:pt x="1932" y="2135"/>
                    <a:pt x="1932" y="2138"/>
                    <a:pt x="1932" y="2139"/>
                  </a:cubicBezTo>
                  <a:cubicBezTo>
                    <a:pt x="1934" y="2142"/>
                    <a:pt x="1933" y="2143"/>
                    <a:pt x="1930" y="2142"/>
                  </a:cubicBezTo>
                  <a:close/>
                  <a:moveTo>
                    <a:pt x="211" y="2139"/>
                  </a:moveTo>
                  <a:cubicBezTo>
                    <a:pt x="211" y="2138"/>
                    <a:pt x="211" y="2138"/>
                    <a:pt x="211" y="2138"/>
                  </a:cubicBezTo>
                  <a:cubicBezTo>
                    <a:pt x="212" y="2138"/>
                    <a:pt x="212" y="2138"/>
                    <a:pt x="212" y="2139"/>
                  </a:cubicBezTo>
                  <a:cubicBezTo>
                    <a:pt x="212" y="2140"/>
                    <a:pt x="212" y="2140"/>
                    <a:pt x="212" y="2140"/>
                  </a:cubicBezTo>
                  <a:cubicBezTo>
                    <a:pt x="211" y="2140"/>
                    <a:pt x="211" y="2140"/>
                    <a:pt x="211" y="2139"/>
                  </a:cubicBezTo>
                  <a:close/>
                  <a:moveTo>
                    <a:pt x="1846" y="2062"/>
                  </a:moveTo>
                  <a:cubicBezTo>
                    <a:pt x="1846" y="2062"/>
                    <a:pt x="1847" y="2060"/>
                    <a:pt x="1849" y="2058"/>
                  </a:cubicBezTo>
                  <a:cubicBezTo>
                    <a:pt x="1852" y="2056"/>
                    <a:pt x="1853" y="2055"/>
                    <a:pt x="1853" y="2055"/>
                  </a:cubicBezTo>
                  <a:cubicBezTo>
                    <a:pt x="1853" y="2057"/>
                    <a:pt x="1851" y="2060"/>
                    <a:pt x="1850" y="2060"/>
                  </a:cubicBezTo>
                  <a:cubicBezTo>
                    <a:pt x="1849" y="2062"/>
                    <a:pt x="1849" y="2062"/>
                    <a:pt x="1849" y="2062"/>
                  </a:cubicBezTo>
                  <a:cubicBezTo>
                    <a:pt x="1849" y="2062"/>
                    <a:pt x="1846" y="2063"/>
                    <a:pt x="1846" y="2062"/>
                  </a:cubicBezTo>
                  <a:close/>
                  <a:moveTo>
                    <a:pt x="1842" y="2026"/>
                  </a:moveTo>
                  <a:cubicBezTo>
                    <a:pt x="1841" y="2025"/>
                    <a:pt x="1839" y="2024"/>
                    <a:pt x="1839" y="2024"/>
                  </a:cubicBezTo>
                  <a:cubicBezTo>
                    <a:pt x="1837" y="2023"/>
                    <a:pt x="1836" y="2017"/>
                    <a:pt x="1838" y="2015"/>
                  </a:cubicBezTo>
                  <a:cubicBezTo>
                    <a:pt x="1839" y="2015"/>
                    <a:pt x="1839" y="2014"/>
                    <a:pt x="1839" y="2012"/>
                  </a:cubicBezTo>
                  <a:cubicBezTo>
                    <a:pt x="1840" y="2010"/>
                    <a:pt x="1841" y="2012"/>
                    <a:pt x="1841" y="2015"/>
                  </a:cubicBezTo>
                  <a:cubicBezTo>
                    <a:pt x="1841" y="2016"/>
                    <a:pt x="1842" y="2017"/>
                    <a:pt x="1843" y="2019"/>
                  </a:cubicBezTo>
                  <a:cubicBezTo>
                    <a:pt x="1847" y="2025"/>
                    <a:pt x="1847" y="2031"/>
                    <a:pt x="1842" y="2026"/>
                  </a:cubicBezTo>
                  <a:close/>
                  <a:moveTo>
                    <a:pt x="1849" y="2003"/>
                  </a:moveTo>
                  <a:cubicBezTo>
                    <a:pt x="1849" y="2002"/>
                    <a:pt x="1849" y="2001"/>
                    <a:pt x="1849" y="1999"/>
                  </a:cubicBezTo>
                  <a:cubicBezTo>
                    <a:pt x="1849" y="1993"/>
                    <a:pt x="1849" y="1993"/>
                    <a:pt x="1849" y="1993"/>
                  </a:cubicBezTo>
                  <a:cubicBezTo>
                    <a:pt x="1849" y="1991"/>
                    <a:pt x="1849" y="1991"/>
                    <a:pt x="1851" y="1991"/>
                  </a:cubicBezTo>
                  <a:cubicBezTo>
                    <a:pt x="1852" y="1992"/>
                    <a:pt x="1852" y="1991"/>
                    <a:pt x="1853" y="1991"/>
                  </a:cubicBezTo>
                  <a:cubicBezTo>
                    <a:pt x="1855" y="1991"/>
                    <a:pt x="1855" y="1991"/>
                    <a:pt x="1854" y="1995"/>
                  </a:cubicBezTo>
                  <a:cubicBezTo>
                    <a:pt x="1853" y="2001"/>
                    <a:pt x="1851" y="2006"/>
                    <a:pt x="1849" y="2003"/>
                  </a:cubicBezTo>
                  <a:close/>
                  <a:moveTo>
                    <a:pt x="1882" y="1923"/>
                  </a:moveTo>
                  <a:cubicBezTo>
                    <a:pt x="1882" y="1921"/>
                    <a:pt x="1884" y="1920"/>
                    <a:pt x="1886" y="1920"/>
                  </a:cubicBezTo>
                  <a:cubicBezTo>
                    <a:pt x="1887" y="1920"/>
                    <a:pt x="1887" y="1921"/>
                    <a:pt x="1884" y="1923"/>
                  </a:cubicBezTo>
                  <a:cubicBezTo>
                    <a:pt x="1883" y="1924"/>
                    <a:pt x="1882" y="1924"/>
                    <a:pt x="1882" y="1923"/>
                  </a:cubicBezTo>
                  <a:close/>
                  <a:moveTo>
                    <a:pt x="1039" y="1834"/>
                  </a:moveTo>
                  <a:cubicBezTo>
                    <a:pt x="1038" y="1832"/>
                    <a:pt x="1040" y="1831"/>
                    <a:pt x="1041" y="1831"/>
                  </a:cubicBezTo>
                  <a:cubicBezTo>
                    <a:pt x="1042" y="1831"/>
                    <a:pt x="1042" y="1832"/>
                    <a:pt x="1041" y="1834"/>
                  </a:cubicBezTo>
                  <a:cubicBezTo>
                    <a:pt x="1040" y="1835"/>
                    <a:pt x="1039" y="1835"/>
                    <a:pt x="1039" y="1834"/>
                  </a:cubicBezTo>
                  <a:close/>
                  <a:moveTo>
                    <a:pt x="1068" y="1795"/>
                  </a:moveTo>
                  <a:cubicBezTo>
                    <a:pt x="1065" y="1794"/>
                    <a:pt x="1066" y="1791"/>
                    <a:pt x="1068" y="1790"/>
                  </a:cubicBezTo>
                  <a:cubicBezTo>
                    <a:pt x="1070" y="1789"/>
                    <a:pt x="1070" y="1788"/>
                    <a:pt x="1071" y="1787"/>
                  </a:cubicBezTo>
                  <a:cubicBezTo>
                    <a:pt x="1072" y="1783"/>
                    <a:pt x="1074" y="1782"/>
                    <a:pt x="1078" y="1784"/>
                  </a:cubicBezTo>
                  <a:cubicBezTo>
                    <a:pt x="1080" y="1784"/>
                    <a:pt x="1079" y="1787"/>
                    <a:pt x="1077" y="1790"/>
                  </a:cubicBezTo>
                  <a:cubicBezTo>
                    <a:pt x="1076" y="1791"/>
                    <a:pt x="1075" y="1793"/>
                    <a:pt x="1074" y="1794"/>
                  </a:cubicBezTo>
                  <a:cubicBezTo>
                    <a:pt x="1073" y="1796"/>
                    <a:pt x="1071" y="1797"/>
                    <a:pt x="1068" y="1795"/>
                  </a:cubicBezTo>
                  <a:close/>
                  <a:moveTo>
                    <a:pt x="1035" y="1763"/>
                  </a:moveTo>
                  <a:cubicBezTo>
                    <a:pt x="1035" y="1763"/>
                    <a:pt x="1036" y="1763"/>
                    <a:pt x="1036" y="1762"/>
                  </a:cubicBezTo>
                  <a:cubicBezTo>
                    <a:pt x="1037" y="1761"/>
                    <a:pt x="1040" y="1762"/>
                    <a:pt x="1040" y="1763"/>
                  </a:cubicBezTo>
                  <a:cubicBezTo>
                    <a:pt x="1039" y="1764"/>
                    <a:pt x="1035" y="1765"/>
                    <a:pt x="1035" y="1763"/>
                  </a:cubicBezTo>
                  <a:close/>
                  <a:moveTo>
                    <a:pt x="2892" y="1675"/>
                  </a:moveTo>
                  <a:cubicBezTo>
                    <a:pt x="2892" y="1674"/>
                    <a:pt x="2892" y="1673"/>
                    <a:pt x="2892" y="1672"/>
                  </a:cubicBezTo>
                  <a:cubicBezTo>
                    <a:pt x="2893" y="1668"/>
                    <a:pt x="2892" y="1667"/>
                    <a:pt x="2890" y="1671"/>
                  </a:cubicBezTo>
                  <a:cubicBezTo>
                    <a:pt x="2889" y="1673"/>
                    <a:pt x="2889" y="1673"/>
                    <a:pt x="2889" y="1671"/>
                  </a:cubicBezTo>
                  <a:cubicBezTo>
                    <a:pt x="2889" y="1669"/>
                    <a:pt x="2889" y="1669"/>
                    <a:pt x="2889" y="1669"/>
                  </a:cubicBezTo>
                  <a:cubicBezTo>
                    <a:pt x="2890" y="1669"/>
                    <a:pt x="2891" y="1665"/>
                    <a:pt x="2893" y="1654"/>
                  </a:cubicBezTo>
                  <a:cubicBezTo>
                    <a:pt x="2894" y="1649"/>
                    <a:pt x="2894" y="1645"/>
                    <a:pt x="2895" y="1645"/>
                  </a:cubicBezTo>
                  <a:cubicBezTo>
                    <a:pt x="2896" y="1643"/>
                    <a:pt x="2897" y="1641"/>
                    <a:pt x="2897" y="1640"/>
                  </a:cubicBezTo>
                  <a:cubicBezTo>
                    <a:pt x="2897" y="1638"/>
                    <a:pt x="2898" y="1637"/>
                    <a:pt x="2898" y="1638"/>
                  </a:cubicBezTo>
                  <a:cubicBezTo>
                    <a:pt x="2898" y="1639"/>
                    <a:pt x="2898" y="1639"/>
                    <a:pt x="2899" y="1638"/>
                  </a:cubicBezTo>
                  <a:cubicBezTo>
                    <a:pt x="2900" y="1637"/>
                    <a:pt x="2900" y="1637"/>
                    <a:pt x="2900" y="1641"/>
                  </a:cubicBezTo>
                  <a:cubicBezTo>
                    <a:pt x="2899" y="1647"/>
                    <a:pt x="2896" y="1667"/>
                    <a:pt x="2895" y="1671"/>
                  </a:cubicBezTo>
                  <a:cubicBezTo>
                    <a:pt x="2894" y="1672"/>
                    <a:pt x="2894" y="1673"/>
                    <a:pt x="2894" y="1673"/>
                  </a:cubicBezTo>
                  <a:cubicBezTo>
                    <a:pt x="2892" y="1674"/>
                    <a:pt x="2892" y="1674"/>
                    <a:pt x="2892" y="1674"/>
                  </a:cubicBezTo>
                  <a:cubicBezTo>
                    <a:pt x="2892" y="1676"/>
                    <a:pt x="2892" y="1676"/>
                    <a:pt x="2892" y="1675"/>
                  </a:cubicBezTo>
                  <a:close/>
                  <a:moveTo>
                    <a:pt x="2878" y="1662"/>
                  </a:moveTo>
                  <a:cubicBezTo>
                    <a:pt x="2878" y="1661"/>
                    <a:pt x="2878" y="1660"/>
                    <a:pt x="2879" y="1661"/>
                  </a:cubicBezTo>
                  <a:cubicBezTo>
                    <a:pt x="2879" y="1663"/>
                    <a:pt x="2879" y="1663"/>
                    <a:pt x="2879" y="1663"/>
                  </a:cubicBezTo>
                  <a:cubicBezTo>
                    <a:pt x="2878" y="1664"/>
                    <a:pt x="2878" y="1663"/>
                    <a:pt x="2878" y="1662"/>
                  </a:cubicBezTo>
                  <a:close/>
                  <a:moveTo>
                    <a:pt x="2889" y="1653"/>
                  </a:moveTo>
                  <a:cubicBezTo>
                    <a:pt x="2888" y="1652"/>
                    <a:pt x="2888" y="1650"/>
                    <a:pt x="2888" y="1648"/>
                  </a:cubicBezTo>
                  <a:cubicBezTo>
                    <a:pt x="2888" y="1645"/>
                    <a:pt x="2887" y="1642"/>
                    <a:pt x="2886" y="1637"/>
                  </a:cubicBezTo>
                  <a:cubicBezTo>
                    <a:pt x="2884" y="1634"/>
                    <a:pt x="2883" y="1629"/>
                    <a:pt x="2882" y="1626"/>
                  </a:cubicBezTo>
                  <a:cubicBezTo>
                    <a:pt x="2882" y="1623"/>
                    <a:pt x="2881" y="1619"/>
                    <a:pt x="2881" y="1617"/>
                  </a:cubicBezTo>
                  <a:cubicBezTo>
                    <a:pt x="2880" y="1615"/>
                    <a:pt x="2879" y="1612"/>
                    <a:pt x="2879" y="1611"/>
                  </a:cubicBezTo>
                  <a:cubicBezTo>
                    <a:pt x="2879" y="1610"/>
                    <a:pt x="2878" y="1607"/>
                    <a:pt x="2878" y="1605"/>
                  </a:cubicBezTo>
                  <a:cubicBezTo>
                    <a:pt x="2878" y="1602"/>
                    <a:pt x="2877" y="1597"/>
                    <a:pt x="2876" y="1594"/>
                  </a:cubicBezTo>
                  <a:cubicBezTo>
                    <a:pt x="2876" y="1582"/>
                    <a:pt x="2874" y="1567"/>
                    <a:pt x="2873" y="1562"/>
                  </a:cubicBezTo>
                  <a:cubicBezTo>
                    <a:pt x="2872" y="1559"/>
                    <a:pt x="2871" y="1556"/>
                    <a:pt x="2870" y="1554"/>
                  </a:cubicBezTo>
                  <a:cubicBezTo>
                    <a:pt x="2870" y="1551"/>
                    <a:pt x="2870" y="1550"/>
                    <a:pt x="2869" y="1549"/>
                  </a:cubicBezTo>
                  <a:cubicBezTo>
                    <a:pt x="2868" y="1548"/>
                    <a:pt x="2867" y="1546"/>
                    <a:pt x="2866" y="1535"/>
                  </a:cubicBezTo>
                  <a:cubicBezTo>
                    <a:pt x="2864" y="1516"/>
                    <a:pt x="2862" y="1509"/>
                    <a:pt x="2857" y="1510"/>
                  </a:cubicBezTo>
                  <a:cubicBezTo>
                    <a:pt x="2856" y="1511"/>
                    <a:pt x="2855" y="1508"/>
                    <a:pt x="2855" y="1503"/>
                  </a:cubicBezTo>
                  <a:cubicBezTo>
                    <a:pt x="2855" y="1502"/>
                    <a:pt x="2854" y="1499"/>
                    <a:pt x="2854" y="1498"/>
                  </a:cubicBezTo>
                  <a:cubicBezTo>
                    <a:pt x="2853" y="1497"/>
                    <a:pt x="2852" y="1493"/>
                    <a:pt x="2851" y="1490"/>
                  </a:cubicBezTo>
                  <a:cubicBezTo>
                    <a:pt x="2849" y="1485"/>
                    <a:pt x="2849" y="1484"/>
                    <a:pt x="2847" y="1484"/>
                  </a:cubicBezTo>
                  <a:cubicBezTo>
                    <a:pt x="2846" y="1484"/>
                    <a:pt x="2845" y="1483"/>
                    <a:pt x="2844" y="1481"/>
                  </a:cubicBezTo>
                  <a:cubicBezTo>
                    <a:pt x="2844" y="1479"/>
                    <a:pt x="2841" y="1476"/>
                    <a:pt x="2840" y="1474"/>
                  </a:cubicBezTo>
                  <a:cubicBezTo>
                    <a:pt x="2834" y="1467"/>
                    <a:pt x="2830" y="1455"/>
                    <a:pt x="2833" y="1448"/>
                  </a:cubicBezTo>
                  <a:cubicBezTo>
                    <a:pt x="2833" y="1446"/>
                    <a:pt x="2836" y="1445"/>
                    <a:pt x="2838" y="1448"/>
                  </a:cubicBezTo>
                  <a:cubicBezTo>
                    <a:pt x="2840" y="1450"/>
                    <a:pt x="2843" y="1449"/>
                    <a:pt x="2844" y="1446"/>
                  </a:cubicBezTo>
                  <a:cubicBezTo>
                    <a:pt x="2845" y="1444"/>
                    <a:pt x="2846" y="1444"/>
                    <a:pt x="2846" y="1444"/>
                  </a:cubicBezTo>
                  <a:cubicBezTo>
                    <a:pt x="2847" y="1444"/>
                    <a:pt x="2848" y="1443"/>
                    <a:pt x="2849" y="1442"/>
                  </a:cubicBezTo>
                  <a:cubicBezTo>
                    <a:pt x="2850" y="1440"/>
                    <a:pt x="2854" y="1444"/>
                    <a:pt x="2854" y="1449"/>
                  </a:cubicBezTo>
                  <a:cubicBezTo>
                    <a:pt x="2854" y="1450"/>
                    <a:pt x="2855" y="1452"/>
                    <a:pt x="2856" y="1454"/>
                  </a:cubicBezTo>
                  <a:cubicBezTo>
                    <a:pt x="2857" y="1455"/>
                    <a:pt x="2857" y="1457"/>
                    <a:pt x="2857" y="1459"/>
                  </a:cubicBezTo>
                  <a:cubicBezTo>
                    <a:pt x="2857" y="1461"/>
                    <a:pt x="2857" y="1462"/>
                    <a:pt x="2860" y="1463"/>
                  </a:cubicBezTo>
                  <a:cubicBezTo>
                    <a:pt x="2860" y="1463"/>
                    <a:pt x="2861" y="1464"/>
                    <a:pt x="2861" y="1465"/>
                  </a:cubicBezTo>
                  <a:cubicBezTo>
                    <a:pt x="2861" y="1465"/>
                    <a:pt x="2862" y="1467"/>
                    <a:pt x="2865" y="1469"/>
                  </a:cubicBezTo>
                  <a:cubicBezTo>
                    <a:pt x="2868" y="1473"/>
                    <a:pt x="2868" y="1473"/>
                    <a:pt x="2872" y="1485"/>
                  </a:cubicBezTo>
                  <a:cubicBezTo>
                    <a:pt x="2873" y="1489"/>
                    <a:pt x="2875" y="1492"/>
                    <a:pt x="2876" y="1493"/>
                  </a:cubicBezTo>
                  <a:cubicBezTo>
                    <a:pt x="2877" y="1495"/>
                    <a:pt x="2877" y="1495"/>
                    <a:pt x="2877" y="1495"/>
                  </a:cubicBezTo>
                  <a:cubicBezTo>
                    <a:pt x="2876" y="1492"/>
                    <a:pt x="2876" y="1492"/>
                    <a:pt x="2876" y="1492"/>
                  </a:cubicBezTo>
                  <a:cubicBezTo>
                    <a:pt x="2876" y="1487"/>
                    <a:pt x="2877" y="1484"/>
                    <a:pt x="2878" y="1488"/>
                  </a:cubicBezTo>
                  <a:cubicBezTo>
                    <a:pt x="2880" y="1491"/>
                    <a:pt x="2880" y="1491"/>
                    <a:pt x="2880" y="1491"/>
                  </a:cubicBezTo>
                  <a:cubicBezTo>
                    <a:pt x="2880" y="1488"/>
                    <a:pt x="2880" y="1488"/>
                    <a:pt x="2880" y="1488"/>
                  </a:cubicBezTo>
                  <a:cubicBezTo>
                    <a:pt x="2881" y="1487"/>
                    <a:pt x="2881" y="1485"/>
                    <a:pt x="2881" y="1485"/>
                  </a:cubicBezTo>
                  <a:cubicBezTo>
                    <a:pt x="2882" y="1487"/>
                    <a:pt x="2881" y="1495"/>
                    <a:pt x="2881" y="1495"/>
                  </a:cubicBezTo>
                  <a:cubicBezTo>
                    <a:pt x="2880" y="1496"/>
                    <a:pt x="2880" y="1496"/>
                    <a:pt x="2881" y="1496"/>
                  </a:cubicBezTo>
                  <a:cubicBezTo>
                    <a:pt x="2882" y="1496"/>
                    <a:pt x="2883" y="1497"/>
                    <a:pt x="2884" y="1499"/>
                  </a:cubicBezTo>
                  <a:cubicBezTo>
                    <a:pt x="2884" y="1503"/>
                    <a:pt x="2884" y="1503"/>
                    <a:pt x="2884" y="1503"/>
                  </a:cubicBezTo>
                  <a:cubicBezTo>
                    <a:pt x="2885" y="1500"/>
                    <a:pt x="2885" y="1500"/>
                    <a:pt x="2885" y="1500"/>
                  </a:cubicBezTo>
                  <a:cubicBezTo>
                    <a:pt x="2886" y="1498"/>
                    <a:pt x="2886" y="1498"/>
                    <a:pt x="2886" y="1498"/>
                  </a:cubicBezTo>
                  <a:cubicBezTo>
                    <a:pt x="2886" y="1500"/>
                    <a:pt x="2886" y="1500"/>
                    <a:pt x="2886" y="1500"/>
                  </a:cubicBezTo>
                  <a:cubicBezTo>
                    <a:pt x="2886" y="1502"/>
                    <a:pt x="2889" y="1506"/>
                    <a:pt x="2889" y="1504"/>
                  </a:cubicBezTo>
                  <a:cubicBezTo>
                    <a:pt x="2888" y="1503"/>
                    <a:pt x="2888" y="1503"/>
                    <a:pt x="2888" y="1503"/>
                  </a:cubicBezTo>
                  <a:cubicBezTo>
                    <a:pt x="2887" y="1503"/>
                    <a:pt x="2887" y="1500"/>
                    <a:pt x="2888" y="1500"/>
                  </a:cubicBezTo>
                  <a:cubicBezTo>
                    <a:pt x="2890" y="1500"/>
                    <a:pt x="2889" y="1508"/>
                    <a:pt x="2887" y="1509"/>
                  </a:cubicBezTo>
                  <a:cubicBezTo>
                    <a:pt x="2886" y="1509"/>
                    <a:pt x="2886" y="1509"/>
                    <a:pt x="2886" y="1508"/>
                  </a:cubicBezTo>
                  <a:cubicBezTo>
                    <a:pt x="2886" y="1507"/>
                    <a:pt x="2886" y="1507"/>
                    <a:pt x="2885" y="1507"/>
                  </a:cubicBezTo>
                  <a:cubicBezTo>
                    <a:pt x="2884" y="1508"/>
                    <a:pt x="2886" y="1511"/>
                    <a:pt x="2887" y="1511"/>
                  </a:cubicBezTo>
                  <a:cubicBezTo>
                    <a:pt x="2888" y="1510"/>
                    <a:pt x="2889" y="1511"/>
                    <a:pt x="2889" y="1512"/>
                  </a:cubicBezTo>
                  <a:cubicBezTo>
                    <a:pt x="2890" y="1514"/>
                    <a:pt x="2890" y="1514"/>
                    <a:pt x="2890" y="1511"/>
                  </a:cubicBezTo>
                  <a:cubicBezTo>
                    <a:pt x="2889" y="1509"/>
                    <a:pt x="2889" y="1508"/>
                    <a:pt x="2890" y="1509"/>
                  </a:cubicBezTo>
                  <a:cubicBezTo>
                    <a:pt x="2890" y="1510"/>
                    <a:pt x="2891" y="1511"/>
                    <a:pt x="2891" y="1511"/>
                  </a:cubicBezTo>
                  <a:cubicBezTo>
                    <a:pt x="2892" y="1511"/>
                    <a:pt x="2893" y="1519"/>
                    <a:pt x="2892" y="1523"/>
                  </a:cubicBezTo>
                  <a:cubicBezTo>
                    <a:pt x="2891" y="1528"/>
                    <a:pt x="2891" y="1530"/>
                    <a:pt x="2892" y="1528"/>
                  </a:cubicBezTo>
                  <a:cubicBezTo>
                    <a:pt x="2892" y="1527"/>
                    <a:pt x="2892" y="1527"/>
                    <a:pt x="2892" y="1527"/>
                  </a:cubicBezTo>
                  <a:cubicBezTo>
                    <a:pt x="2893" y="1527"/>
                    <a:pt x="2892" y="1529"/>
                    <a:pt x="2892" y="1530"/>
                  </a:cubicBezTo>
                  <a:cubicBezTo>
                    <a:pt x="2890" y="1534"/>
                    <a:pt x="2892" y="1543"/>
                    <a:pt x="2894" y="1542"/>
                  </a:cubicBezTo>
                  <a:cubicBezTo>
                    <a:pt x="2895" y="1541"/>
                    <a:pt x="2896" y="1549"/>
                    <a:pt x="2895" y="1567"/>
                  </a:cubicBezTo>
                  <a:cubicBezTo>
                    <a:pt x="2895" y="1573"/>
                    <a:pt x="2895" y="1573"/>
                    <a:pt x="2896" y="1570"/>
                  </a:cubicBezTo>
                  <a:cubicBezTo>
                    <a:pt x="2897" y="1566"/>
                    <a:pt x="2897" y="1565"/>
                    <a:pt x="2899" y="1565"/>
                  </a:cubicBezTo>
                  <a:cubicBezTo>
                    <a:pt x="2900" y="1567"/>
                    <a:pt x="2900" y="1586"/>
                    <a:pt x="2898" y="1596"/>
                  </a:cubicBezTo>
                  <a:cubicBezTo>
                    <a:pt x="2898" y="1601"/>
                    <a:pt x="2897" y="1609"/>
                    <a:pt x="2897" y="1613"/>
                  </a:cubicBezTo>
                  <a:cubicBezTo>
                    <a:pt x="2895" y="1632"/>
                    <a:pt x="2894" y="1645"/>
                    <a:pt x="2893" y="1644"/>
                  </a:cubicBezTo>
                  <a:cubicBezTo>
                    <a:pt x="2892" y="1642"/>
                    <a:pt x="2892" y="1643"/>
                    <a:pt x="2892" y="1647"/>
                  </a:cubicBezTo>
                  <a:cubicBezTo>
                    <a:pt x="2892" y="1648"/>
                    <a:pt x="2891" y="1648"/>
                    <a:pt x="2890" y="1648"/>
                  </a:cubicBezTo>
                  <a:cubicBezTo>
                    <a:pt x="2890" y="1648"/>
                    <a:pt x="2889" y="1649"/>
                    <a:pt x="2889" y="1652"/>
                  </a:cubicBezTo>
                  <a:cubicBezTo>
                    <a:pt x="2889" y="1656"/>
                    <a:pt x="2889" y="1656"/>
                    <a:pt x="2889" y="1653"/>
                  </a:cubicBezTo>
                  <a:close/>
                  <a:moveTo>
                    <a:pt x="95" y="1634"/>
                  </a:moveTo>
                  <a:cubicBezTo>
                    <a:pt x="95" y="1633"/>
                    <a:pt x="95" y="1632"/>
                    <a:pt x="96" y="1633"/>
                  </a:cubicBezTo>
                  <a:cubicBezTo>
                    <a:pt x="96" y="1634"/>
                    <a:pt x="96" y="1634"/>
                    <a:pt x="96" y="1634"/>
                  </a:cubicBezTo>
                  <a:cubicBezTo>
                    <a:pt x="95" y="1635"/>
                    <a:pt x="95" y="1634"/>
                    <a:pt x="95" y="1634"/>
                  </a:cubicBezTo>
                  <a:close/>
                  <a:moveTo>
                    <a:pt x="2872" y="1621"/>
                  </a:moveTo>
                  <a:cubicBezTo>
                    <a:pt x="2872" y="1618"/>
                    <a:pt x="2872" y="1616"/>
                    <a:pt x="2871" y="1617"/>
                  </a:cubicBezTo>
                  <a:cubicBezTo>
                    <a:pt x="2870" y="1617"/>
                    <a:pt x="2870" y="1615"/>
                    <a:pt x="2870" y="1613"/>
                  </a:cubicBezTo>
                  <a:cubicBezTo>
                    <a:pt x="2870" y="1609"/>
                    <a:pt x="2871" y="1610"/>
                    <a:pt x="2873" y="1616"/>
                  </a:cubicBezTo>
                  <a:cubicBezTo>
                    <a:pt x="2873" y="1618"/>
                    <a:pt x="2873" y="1621"/>
                    <a:pt x="2873" y="1623"/>
                  </a:cubicBezTo>
                  <a:cubicBezTo>
                    <a:pt x="2872" y="1625"/>
                    <a:pt x="2872" y="1625"/>
                    <a:pt x="2872" y="1621"/>
                  </a:cubicBezTo>
                  <a:close/>
                  <a:moveTo>
                    <a:pt x="595" y="1619"/>
                  </a:moveTo>
                  <a:cubicBezTo>
                    <a:pt x="595" y="1619"/>
                    <a:pt x="593" y="1618"/>
                    <a:pt x="591" y="1616"/>
                  </a:cubicBezTo>
                  <a:cubicBezTo>
                    <a:pt x="587" y="1615"/>
                    <a:pt x="587" y="1614"/>
                    <a:pt x="589" y="1614"/>
                  </a:cubicBezTo>
                  <a:cubicBezTo>
                    <a:pt x="593" y="1613"/>
                    <a:pt x="598" y="1615"/>
                    <a:pt x="596" y="1618"/>
                  </a:cubicBezTo>
                  <a:cubicBezTo>
                    <a:pt x="596" y="1620"/>
                    <a:pt x="595" y="1621"/>
                    <a:pt x="595" y="1619"/>
                  </a:cubicBezTo>
                  <a:close/>
                  <a:moveTo>
                    <a:pt x="2869" y="1607"/>
                  </a:moveTo>
                  <a:cubicBezTo>
                    <a:pt x="2868" y="1606"/>
                    <a:pt x="2868" y="1605"/>
                    <a:pt x="2869" y="1603"/>
                  </a:cubicBezTo>
                  <a:cubicBezTo>
                    <a:pt x="2869" y="1601"/>
                    <a:pt x="2869" y="1601"/>
                    <a:pt x="2869" y="1601"/>
                  </a:cubicBezTo>
                  <a:cubicBezTo>
                    <a:pt x="2870" y="1604"/>
                    <a:pt x="2870" y="1604"/>
                    <a:pt x="2870" y="1604"/>
                  </a:cubicBezTo>
                  <a:cubicBezTo>
                    <a:pt x="2870" y="1607"/>
                    <a:pt x="2870" y="1608"/>
                    <a:pt x="2869" y="1607"/>
                  </a:cubicBezTo>
                  <a:close/>
                  <a:moveTo>
                    <a:pt x="2865" y="1598"/>
                  </a:moveTo>
                  <a:cubicBezTo>
                    <a:pt x="2864" y="1596"/>
                    <a:pt x="2864" y="1583"/>
                    <a:pt x="2865" y="1581"/>
                  </a:cubicBezTo>
                  <a:cubicBezTo>
                    <a:pt x="2866" y="1580"/>
                    <a:pt x="2866" y="1580"/>
                    <a:pt x="2866" y="1581"/>
                  </a:cubicBezTo>
                  <a:cubicBezTo>
                    <a:pt x="2866" y="1582"/>
                    <a:pt x="2866" y="1586"/>
                    <a:pt x="2867" y="1589"/>
                  </a:cubicBezTo>
                  <a:cubicBezTo>
                    <a:pt x="2868" y="1597"/>
                    <a:pt x="2867" y="1601"/>
                    <a:pt x="2865" y="1598"/>
                  </a:cubicBezTo>
                  <a:close/>
                  <a:moveTo>
                    <a:pt x="2862" y="1569"/>
                  </a:moveTo>
                  <a:cubicBezTo>
                    <a:pt x="2862" y="1565"/>
                    <a:pt x="2862" y="1562"/>
                    <a:pt x="2862" y="1563"/>
                  </a:cubicBezTo>
                  <a:cubicBezTo>
                    <a:pt x="2863" y="1565"/>
                    <a:pt x="2863" y="1571"/>
                    <a:pt x="2862" y="1574"/>
                  </a:cubicBezTo>
                  <a:cubicBezTo>
                    <a:pt x="2862" y="1575"/>
                    <a:pt x="2862" y="1573"/>
                    <a:pt x="2862" y="1569"/>
                  </a:cubicBezTo>
                  <a:close/>
                  <a:moveTo>
                    <a:pt x="2900" y="1571"/>
                  </a:moveTo>
                  <a:cubicBezTo>
                    <a:pt x="2900" y="1571"/>
                    <a:pt x="2900" y="1570"/>
                    <a:pt x="2900" y="1567"/>
                  </a:cubicBezTo>
                  <a:cubicBezTo>
                    <a:pt x="2900" y="1559"/>
                    <a:pt x="2900" y="1556"/>
                    <a:pt x="2898" y="1558"/>
                  </a:cubicBezTo>
                  <a:cubicBezTo>
                    <a:pt x="2897" y="1559"/>
                    <a:pt x="2897" y="1559"/>
                    <a:pt x="2897" y="1557"/>
                  </a:cubicBezTo>
                  <a:cubicBezTo>
                    <a:pt x="2898" y="1555"/>
                    <a:pt x="2898" y="1552"/>
                    <a:pt x="2899" y="1549"/>
                  </a:cubicBezTo>
                  <a:cubicBezTo>
                    <a:pt x="2899" y="1547"/>
                    <a:pt x="2900" y="1545"/>
                    <a:pt x="2900" y="1544"/>
                  </a:cubicBezTo>
                  <a:cubicBezTo>
                    <a:pt x="2900" y="1544"/>
                    <a:pt x="2900" y="1543"/>
                    <a:pt x="2900" y="1542"/>
                  </a:cubicBezTo>
                  <a:cubicBezTo>
                    <a:pt x="2900" y="1540"/>
                    <a:pt x="2900" y="1540"/>
                    <a:pt x="2900" y="1540"/>
                  </a:cubicBezTo>
                  <a:cubicBezTo>
                    <a:pt x="2901" y="1542"/>
                    <a:pt x="2901" y="1542"/>
                    <a:pt x="2901" y="1542"/>
                  </a:cubicBezTo>
                  <a:cubicBezTo>
                    <a:pt x="2901" y="1543"/>
                    <a:pt x="2902" y="1547"/>
                    <a:pt x="2902" y="1551"/>
                  </a:cubicBezTo>
                  <a:cubicBezTo>
                    <a:pt x="2902" y="1555"/>
                    <a:pt x="2902" y="1559"/>
                    <a:pt x="2902" y="1559"/>
                  </a:cubicBezTo>
                  <a:cubicBezTo>
                    <a:pt x="2903" y="1559"/>
                    <a:pt x="2902" y="1571"/>
                    <a:pt x="2902" y="1571"/>
                  </a:cubicBezTo>
                  <a:cubicBezTo>
                    <a:pt x="2902" y="1572"/>
                    <a:pt x="2901" y="1572"/>
                    <a:pt x="2900" y="1571"/>
                  </a:cubicBezTo>
                  <a:close/>
                  <a:moveTo>
                    <a:pt x="57" y="1570"/>
                  </a:moveTo>
                  <a:cubicBezTo>
                    <a:pt x="56" y="1569"/>
                    <a:pt x="56" y="1567"/>
                    <a:pt x="56" y="1567"/>
                  </a:cubicBezTo>
                  <a:cubicBezTo>
                    <a:pt x="57" y="1565"/>
                    <a:pt x="59" y="1566"/>
                    <a:pt x="59" y="1568"/>
                  </a:cubicBezTo>
                  <a:cubicBezTo>
                    <a:pt x="60" y="1571"/>
                    <a:pt x="58" y="1573"/>
                    <a:pt x="57" y="1570"/>
                  </a:cubicBezTo>
                  <a:close/>
                  <a:moveTo>
                    <a:pt x="54" y="1565"/>
                  </a:moveTo>
                  <a:cubicBezTo>
                    <a:pt x="54" y="1564"/>
                    <a:pt x="54" y="1563"/>
                    <a:pt x="54" y="1562"/>
                  </a:cubicBezTo>
                  <a:cubicBezTo>
                    <a:pt x="52" y="1561"/>
                    <a:pt x="51" y="1557"/>
                    <a:pt x="53" y="1557"/>
                  </a:cubicBezTo>
                  <a:cubicBezTo>
                    <a:pt x="56" y="1557"/>
                    <a:pt x="57" y="1561"/>
                    <a:pt x="56" y="1564"/>
                  </a:cubicBezTo>
                  <a:cubicBezTo>
                    <a:pt x="56" y="1565"/>
                    <a:pt x="54" y="1566"/>
                    <a:pt x="54" y="1565"/>
                  </a:cubicBezTo>
                  <a:close/>
                  <a:moveTo>
                    <a:pt x="2905" y="1563"/>
                  </a:moveTo>
                  <a:cubicBezTo>
                    <a:pt x="2905" y="1557"/>
                    <a:pt x="2905" y="1550"/>
                    <a:pt x="2906" y="1550"/>
                  </a:cubicBezTo>
                  <a:cubicBezTo>
                    <a:pt x="2907" y="1550"/>
                    <a:pt x="2907" y="1552"/>
                    <a:pt x="2907" y="1556"/>
                  </a:cubicBezTo>
                  <a:cubicBezTo>
                    <a:pt x="2906" y="1564"/>
                    <a:pt x="2905" y="1567"/>
                    <a:pt x="2905" y="1563"/>
                  </a:cubicBezTo>
                  <a:close/>
                  <a:moveTo>
                    <a:pt x="48" y="1562"/>
                  </a:moveTo>
                  <a:cubicBezTo>
                    <a:pt x="48" y="1559"/>
                    <a:pt x="48" y="1559"/>
                    <a:pt x="49" y="1559"/>
                  </a:cubicBezTo>
                  <a:cubicBezTo>
                    <a:pt x="50" y="1560"/>
                    <a:pt x="50" y="1562"/>
                    <a:pt x="50" y="1562"/>
                  </a:cubicBezTo>
                  <a:cubicBezTo>
                    <a:pt x="49" y="1565"/>
                    <a:pt x="48" y="1565"/>
                    <a:pt x="48" y="1562"/>
                  </a:cubicBezTo>
                  <a:close/>
                  <a:moveTo>
                    <a:pt x="51" y="1559"/>
                  </a:moveTo>
                  <a:cubicBezTo>
                    <a:pt x="50" y="1557"/>
                    <a:pt x="50" y="1554"/>
                    <a:pt x="51" y="1554"/>
                  </a:cubicBezTo>
                  <a:cubicBezTo>
                    <a:pt x="51" y="1554"/>
                    <a:pt x="51" y="1552"/>
                    <a:pt x="51" y="1550"/>
                  </a:cubicBezTo>
                  <a:cubicBezTo>
                    <a:pt x="51" y="1548"/>
                    <a:pt x="51" y="1547"/>
                    <a:pt x="52" y="1548"/>
                  </a:cubicBezTo>
                  <a:cubicBezTo>
                    <a:pt x="52" y="1548"/>
                    <a:pt x="53" y="1549"/>
                    <a:pt x="54" y="1548"/>
                  </a:cubicBezTo>
                  <a:cubicBezTo>
                    <a:pt x="54" y="1548"/>
                    <a:pt x="54" y="1548"/>
                    <a:pt x="54" y="1550"/>
                  </a:cubicBezTo>
                  <a:cubicBezTo>
                    <a:pt x="54" y="1552"/>
                    <a:pt x="54" y="1554"/>
                    <a:pt x="53" y="1553"/>
                  </a:cubicBezTo>
                  <a:cubicBezTo>
                    <a:pt x="52" y="1553"/>
                    <a:pt x="52" y="1554"/>
                    <a:pt x="52" y="1555"/>
                  </a:cubicBezTo>
                  <a:cubicBezTo>
                    <a:pt x="52" y="1559"/>
                    <a:pt x="51" y="1561"/>
                    <a:pt x="51" y="1559"/>
                  </a:cubicBezTo>
                  <a:close/>
                  <a:moveTo>
                    <a:pt x="2857" y="1550"/>
                  </a:moveTo>
                  <a:cubicBezTo>
                    <a:pt x="2857" y="1549"/>
                    <a:pt x="2856" y="1547"/>
                    <a:pt x="2856" y="1546"/>
                  </a:cubicBezTo>
                  <a:cubicBezTo>
                    <a:pt x="2855" y="1545"/>
                    <a:pt x="2854" y="1543"/>
                    <a:pt x="2854" y="1543"/>
                  </a:cubicBezTo>
                  <a:cubicBezTo>
                    <a:pt x="2854" y="1542"/>
                    <a:pt x="2854" y="1540"/>
                    <a:pt x="2854" y="1539"/>
                  </a:cubicBezTo>
                  <a:cubicBezTo>
                    <a:pt x="2852" y="1538"/>
                    <a:pt x="2852" y="1537"/>
                    <a:pt x="2854" y="1534"/>
                  </a:cubicBezTo>
                  <a:cubicBezTo>
                    <a:pt x="2855" y="1532"/>
                    <a:pt x="2855" y="1532"/>
                    <a:pt x="2855" y="1532"/>
                  </a:cubicBezTo>
                  <a:cubicBezTo>
                    <a:pt x="2856" y="1535"/>
                    <a:pt x="2856" y="1535"/>
                    <a:pt x="2856" y="1535"/>
                  </a:cubicBezTo>
                  <a:cubicBezTo>
                    <a:pt x="2857" y="1536"/>
                    <a:pt x="2857" y="1538"/>
                    <a:pt x="2858" y="1538"/>
                  </a:cubicBezTo>
                  <a:cubicBezTo>
                    <a:pt x="2860" y="1541"/>
                    <a:pt x="2859" y="1552"/>
                    <a:pt x="2857" y="1552"/>
                  </a:cubicBezTo>
                  <a:cubicBezTo>
                    <a:pt x="2857" y="1552"/>
                    <a:pt x="2857" y="1551"/>
                    <a:pt x="2857" y="1550"/>
                  </a:cubicBezTo>
                  <a:close/>
                  <a:moveTo>
                    <a:pt x="2662" y="1543"/>
                  </a:moveTo>
                  <a:cubicBezTo>
                    <a:pt x="2660" y="1541"/>
                    <a:pt x="2656" y="1528"/>
                    <a:pt x="2653" y="1516"/>
                  </a:cubicBezTo>
                  <a:cubicBezTo>
                    <a:pt x="2653" y="1509"/>
                    <a:pt x="2651" y="1503"/>
                    <a:pt x="2651" y="1500"/>
                  </a:cubicBezTo>
                  <a:cubicBezTo>
                    <a:pt x="2651" y="1498"/>
                    <a:pt x="2650" y="1495"/>
                    <a:pt x="2650" y="1494"/>
                  </a:cubicBezTo>
                  <a:cubicBezTo>
                    <a:pt x="2650" y="1492"/>
                    <a:pt x="2650" y="1492"/>
                    <a:pt x="2651" y="1495"/>
                  </a:cubicBezTo>
                  <a:cubicBezTo>
                    <a:pt x="2651" y="1496"/>
                    <a:pt x="2651" y="1495"/>
                    <a:pt x="2651" y="1489"/>
                  </a:cubicBezTo>
                  <a:cubicBezTo>
                    <a:pt x="2651" y="1475"/>
                    <a:pt x="2651" y="1475"/>
                    <a:pt x="2651" y="1475"/>
                  </a:cubicBezTo>
                  <a:cubicBezTo>
                    <a:pt x="2652" y="1467"/>
                    <a:pt x="2651" y="1461"/>
                    <a:pt x="2651" y="1459"/>
                  </a:cubicBezTo>
                  <a:cubicBezTo>
                    <a:pt x="2651" y="1457"/>
                    <a:pt x="2651" y="1457"/>
                    <a:pt x="2653" y="1457"/>
                  </a:cubicBezTo>
                  <a:cubicBezTo>
                    <a:pt x="2655" y="1458"/>
                    <a:pt x="2656" y="1457"/>
                    <a:pt x="2654" y="1456"/>
                  </a:cubicBezTo>
                  <a:cubicBezTo>
                    <a:pt x="2653" y="1455"/>
                    <a:pt x="2652" y="1455"/>
                    <a:pt x="2651" y="1455"/>
                  </a:cubicBezTo>
                  <a:cubicBezTo>
                    <a:pt x="2650" y="1456"/>
                    <a:pt x="2648" y="1455"/>
                    <a:pt x="2648" y="1453"/>
                  </a:cubicBezTo>
                  <a:cubicBezTo>
                    <a:pt x="2648" y="1450"/>
                    <a:pt x="2651" y="1450"/>
                    <a:pt x="2656" y="1454"/>
                  </a:cubicBezTo>
                  <a:cubicBezTo>
                    <a:pt x="2661" y="1460"/>
                    <a:pt x="2662" y="1460"/>
                    <a:pt x="2663" y="1463"/>
                  </a:cubicBezTo>
                  <a:cubicBezTo>
                    <a:pt x="2664" y="1465"/>
                    <a:pt x="2665" y="1466"/>
                    <a:pt x="2665" y="1466"/>
                  </a:cubicBezTo>
                  <a:cubicBezTo>
                    <a:pt x="2666" y="1466"/>
                    <a:pt x="2669" y="1471"/>
                    <a:pt x="2669" y="1473"/>
                  </a:cubicBezTo>
                  <a:cubicBezTo>
                    <a:pt x="2670" y="1474"/>
                    <a:pt x="2671" y="1476"/>
                    <a:pt x="2672" y="1476"/>
                  </a:cubicBezTo>
                  <a:cubicBezTo>
                    <a:pt x="2672" y="1477"/>
                    <a:pt x="2673" y="1479"/>
                    <a:pt x="2674" y="1481"/>
                  </a:cubicBezTo>
                  <a:cubicBezTo>
                    <a:pt x="2674" y="1483"/>
                    <a:pt x="2675" y="1485"/>
                    <a:pt x="2676" y="1487"/>
                  </a:cubicBezTo>
                  <a:cubicBezTo>
                    <a:pt x="2686" y="1503"/>
                    <a:pt x="2685" y="1523"/>
                    <a:pt x="2675" y="1536"/>
                  </a:cubicBezTo>
                  <a:cubicBezTo>
                    <a:pt x="2668" y="1544"/>
                    <a:pt x="2666" y="1546"/>
                    <a:pt x="2662" y="1543"/>
                  </a:cubicBezTo>
                  <a:close/>
                  <a:moveTo>
                    <a:pt x="2895" y="1528"/>
                  </a:moveTo>
                  <a:cubicBezTo>
                    <a:pt x="2894" y="1527"/>
                    <a:pt x="2894" y="1526"/>
                    <a:pt x="2895" y="1525"/>
                  </a:cubicBezTo>
                  <a:cubicBezTo>
                    <a:pt x="2896" y="1524"/>
                    <a:pt x="2896" y="1524"/>
                    <a:pt x="2896" y="1527"/>
                  </a:cubicBezTo>
                  <a:cubicBezTo>
                    <a:pt x="2896" y="1530"/>
                    <a:pt x="2896" y="1530"/>
                    <a:pt x="2895" y="1528"/>
                  </a:cubicBezTo>
                  <a:close/>
                  <a:moveTo>
                    <a:pt x="1912" y="1526"/>
                  </a:moveTo>
                  <a:cubicBezTo>
                    <a:pt x="1912" y="1525"/>
                    <a:pt x="1913" y="1524"/>
                    <a:pt x="1913" y="1524"/>
                  </a:cubicBezTo>
                  <a:cubicBezTo>
                    <a:pt x="1914" y="1524"/>
                    <a:pt x="1914" y="1525"/>
                    <a:pt x="1912" y="1526"/>
                  </a:cubicBezTo>
                  <a:close/>
                  <a:moveTo>
                    <a:pt x="2158" y="1524"/>
                  </a:moveTo>
                  <a:cubicBezTo>
                    <a:pt x="2154" y="1523"/>
                    <a:pt x="2154" y="1523"/>
                    <a:pt x="2154" y="1523"/>
                  </a:cubicBezTo>
                  <a:cubicBezTo>
                    <a:pt x="2155" y="1521"/>
                    <a:pt x="2155" y="1521"/>
                    <a:pt x="2155" y="1521"/>
                  </a:cubicBezTo>
                  <a:cubicBezTo>
                    <a:pt x="2157" y="1517"/>
                    <a:pt x="2159" y="1516"/>
                    <a:pt x="2162" y="1517"/>
                  </a:cubicBezTo>
                  <a:cubicBezTo>
                    <a:pt x="2163" y="1518"/>
                    <a:pt x="2165" y="1518"/>
                    <a:pt x="2168" y="1517"/>
                  </a:cubicBezTo>
                  <a:cubicBezTo>
                    <a:pt x="2171" y="1516"/>
                    <a:pt x="2174" y="1516"/>
                    <a:pt x="2176" y="1516"/>
                  </a:cubicBezTo>
                  <a:cubicBezTo>
                    <a:pt x="2181" y="1517"/>
                    <a:pt x="2181" y="1517"/>
                    <a:pt x="2179" y="1519"/>
                  </a:cubicBezTo>
                  <a:cubicBezTo>
                    <a:pt x="2177" y="1520"/>
                    <a:pt x="2176" y="1522"/>
                    <a:pt x="2174" y="1522"/>
                  </a:cubicBezTo>
                  <a:cubicBezTo>
                    <a:pt x="2169" y="1527"/>
                    <a:pt x="2162" y="1527"/>
                    <a:pt x="2158" y="1524"/>
                  </a:cubicBezTo>
                  <a:close/>
                  <a:moveTo>
                    <a:pt x="1911" y="1519"/>
                  </a:moveTo>
                  <a:cubicBezTo>
                    <a:pt x="1911" y="1519"/>
                    <a:pt x="1911" y="1519"/>
                    <a:pt x="1911" y="1518"/>
                  </a:cubicBezTo>
                  <a:cubicBezTo>
                    <a:pt x="1912" y="1516"/>
                    <a:pt x="1913" y="1517"/>
                    <a:pt x="1913" y="1519"/>
                  </a:cubicBezTo>
                  <a:cubicBezTo>
                    <a:pt x="1913" y="1520"/>
                    <a:pt x="1912" y="1520"/>
                    <a:pt x="1911" y="1519"/>
                  </a:cubicBezTo>
                  <a:close/>
                  <a:moveTo>
                    <a:pt x="2845" y="1518"/>
                  </a:moveTo>
                  <a:cubicBezTo>
                    <a:pt x="2845" y="1517"/>
                    <a:pt x="2844" y="1516"/>
                    <a:pt x="2843" y="1516"/>
                  </a:cubicBezTo>
                  <a:cubicBezTo>
                    <a:pt x="2841" y="1516"/>
                    <a:pt x="2840" y="1514"/>
                    <a:pt x="2841" y="1511"/>
                  </a:cubicBezTo>
                  <a:cubicBezTo>
                    <a:pt x="2842" y="1509"/>
                    <a:pt x="2847" y="1515"/>
                    <a:pt x="2847" y="1518"/>
                  </a:cubicBezTo>
                  <a:cubicBezTo>
                    <a:pt x="2847" y="1520"/>
                    <a:pt x="2846" y="1520"/>
                    <a:pt x="2845" y="1518"/>
                  </a:cubicBezTo>
                  <a:close/>
                  <a:moveTo>
                    <a:pt x="2853" y="1519"/>
                  </a:moveTo>
                  <a:cubicBezTo>
                    <a:pt x="2852" y="1518"/>
                    <a:pt x="2852" y="1516"/>
                    <a:pt x="2852" y="1516"/>
                  </a:cubicBezTo>
                  <a:cubicBezTo>
                    <a:pt x="2853" y="1516"/>
                    <a:pt x="2854" y="1517"/>
                    <a:pt x="2854" y="1519"/>
                  </a:cubicBezTo>
                  <a:cubicBezTo>
                    <a:pt x="2853" y="1519"/>
                    <a:pt x="2853" y="1519"/>
                    <a:pt x="2853" y="1519"/>
                  </a:cubicBezTo>
                  <a:close/>
                  <a:moveTo>
                    <a:pt x="2896" y="1516"/>
                  </a:moveTo>
                  <a:cubicBezTo>
                    <a:pt x="2896" y="1515"/>
                    <a:pt x="2897" y="1514"/>
                    <a:pt x="2897" y="1515"/>
                  </a:cubicBezTo>
                  <a:cubicBezTo>
                    <a:pt x="2897" y="1516"/>
                    <a:pt x="2897" y="1519"/>
                    <a:pt x="2897" y="1519"/>
                  </a:cubicBezTo>
                  <a:cubicBezTo>
                    <a:pt x="2896" y="1519"/>
                    <a:pt x="2896" y="1519"/>
                    <a:pt x="2896" y="1516"/>
                  </a:cubicBezTo>
                  <a:close/>
                  <a:moveTo>
                    <a:pt x="537" y="1512"/>
                  </a:moveTo>
                  <a:cubicBezTo>
                    <a:pt x="537" y="1512"/>
                    <a:pt x="537" y="1511"/>
                    <a:pt x="538" y="1511"/>
                  </a:cubicBezTo>
                  <a:cubicBezTo>
                    <a:pt x="539" y="1510"/>
                    <a:pt x="539" y="1510"/>
                    <a:pt x="539" y="1511"/>
                  </a:cubicBezTo>
                  <a:cubicBezTo>
                    <a:pt x="539" y="1514"/>
                    <a:pt x="538" y="1514"/>
                    <a:pt x="537" y="1512"/>
                  </a:cubicBezTo>
                  <a:close/>
                  <a:moveTo>
                    <a:pt x="532" y="1511"/>
                  </a:moveTo>
                  <a:cubicBezTo>
                    <a:pt x="532" y="1510"/>
                    <a:pt x="534" y="1509"/>
                    <a:pt x="535" y="1509"/>
                  </a:cubicBezTo>
                  <a:cubicBezTo>
                    <a:pt x="536" y="1509"/>
                    <a:pt x="536" y="1510"/>
                    <a:pt x="536" y="1511"/>
                  </a:cubicBezTo>
                  <a:cubicBezTo>
                    <a:pt x="536" y="1511"/>
                    <a:pt x="535" y="1512"/>
                    <a:pt x="534" y="1512"/>
                  </a:cubicBezTo>
                  <a:cubicBezTo>
                    <a:pt x="533" y="1512"/>
                    <a:pt x="532" y="1511"/>
                    <a:pt x="532" y="1511"/>
                  </a:cubicBezTo>
                  <a:close/>
                  <a:moveTo>
                    <a:pt x="542" y="1511"/>
                  </a:moveTo>
                  <a:cubicBezTo>
                    <a:pt x="541" y="1510"/>
                    <a:pt x="542" y="1508"/>
                    <a:pt x="543" y="1508"/>
                  </a:cubicBezTo>
                  <a:cubicBezTo>
                    <a:pt x="544" y="1509"/>
                    <a:pt x="544" y="1509"/>
                    <a:pt x="544" y="1509"/>
                  </a:cubicBezTo>
                  <a:cubicBezTo>
                    <a:pt x="544" y="1510"/>
                    <a:pt x="542" y="1511"/>
                    <a:pt x="542" y="1511"/>
                  </a:cubicBezTo>
                  <a:close/>
                  <a:moveTo>
                    <a:pt x="2891" y="1505"/>
                  </a:moveTo>
                  <a:cubicBezTo>
                    <a:pt x="2891" y="1504"/>
                    <a:pt x="2891" y="1503"/>
                    <a:pt x="2892" y="1503"/>
                  </a:cubicBezTo>
                  <a:cubicBezTo>
                    <a:pt x="2892" y="1505"/>
                    <a:pt x="2892" y="1505"/>
                    <a:pt x="2892" y="1505"/>
                  </a:cubicBezTo>
                  <a:cubicBezTo>
                    <a:pt x="2891" y="1506"/>
                    <a:pt x="2891" y="1506"/>
                    <a:pt x="2891" y="1505"/>
                  </a:cubicBezTo>
                  <a:close/>
                  <a:moveTo>
                    <a:pt x="538" y="1503"/>
                  </a:moveTo>
                  <a:cubicBezTo>
                    <a:pt x="537" y="1502"/>
                    <a:pt x="538" y="1500"/>
                    <a:pt x="539" y="1500"/>
                  </a:cubicBezTo>
                  <a:cubicBezTo>
                    <a:pt x="539" y="1500"/>
                    <a:pt x="540" y="1500"/>
                    <a:pt x="540" y="1502"/>
                  </a:cubicBezTo>
                  <a:cubicBezTo>
                    <a:pt x="540" y="1503"/>
                    <a:pt x="539" y="1504"/>
                    <a:pt x="538" y="1503"/>
                  </a:cubicBezTo>
                  <a:close/>
                  <a:moveTo>
                    <a:pt x="546" y="1502"/>
                  </a:moveTo>
                  <a:cubicBezTo>
                    <a:pt x="547" y="1501"/>
                    <a:pt x="547" y="1501"/>
                    <a:pt x="548" y="1501"/>
                  </a:cubicBezTo>
                  <a:cubicBezTo>
                    <a:pt x="549" y="1502"/>
                    <a:pt x="547" y="1503"/>
                    <a:pt x="546" y="1503"/>
                  </a:cubicBezTo>
                  <a:cubicBezTo>
                    <a:pt x="545" y="1503"/>
                    <a:pt x="545" y="1503"/>
                    <a:pt x="546" y="1502"/>
                  </a:cubicBezTo>
                  <a:close/>
                  <a:moveTo>
                    <a:pt x="2885" y="1497"/>
                  </a:moveTo>
                  <a:cubicBezTo>
                    <a:pt x="2884" y="1497"/>
                    <a:pt x="2883" y="1494"/>
                    <a:pt x="2884" y="1494"/>
                  </a:cubicBezTo>
                  <a:cubicBezTo>
                    <a:pt x="2885" y="1493"/>
                    <a:pt x="2886" y="1494"/>
                    <a:pt x="2886" y="1495"/>
                  </a:cubicBezTo>
                  <a:cubicBezTo>
                    <a:pt x="2886" y="1498"/>
                    <a:pt x="2886" y="1498"/>
                    <a:pt x="2885" y="1497"/>
                  </a:cubicBezTo>
                  <a:close/>
                  <a:moveTo>
                    <a:pt x="537" y="1495"/>
                  </a:moveTo>
                  <a:cubicBezTo>
                    <a:pt x="536" y="1495"/>
                    <a:pt x="536" y="1492"/>
                    <a:pt x="538" y="1492"/>
                  </a:cubicBezTo>
                  <a:cubicBezTo>
                    <a:pt x="539" y="1492"/>
                    <a:pt x="540" y="1493"/>
                    <a:pt x="539" y="1495"/>
                  </a:cubicBezTo>
                  <a:cubicBezTo>
                    <a:pt x="537" y="1496"/>
                    <a:pt x="538" y="1495"/>
                    <a:pt x="537" y="1495"/>
                  </a:cubicBezTo>
                  <a:close/>
                  <a:moveTo>
                    <a:pt x="2894" y="1491"/>
                  </a:moveTo>
                  <a:cubicBezTo>
                    <a:pt x="2894" y="1490"/>
                    <a:pt x="2894" y="1489"/>
                    <a:pt x="2894" y="1489"/>
                  </a:cubicBezTo>
                  <a:cubicBezTo>
                    <a:pt x="2895" y="1489"/>
                    <a:pt x="2895" y="1488"/>
                    <a:pt x="2895" y="1487"/>
                  </a:cubicBezTo>
                  <a:cubicBezTo>
                    <a:pt x="2895" y="1486"/>
                    <a:pt x="2895" y="1486"/>
                    <a:pt x="2896" y="1487"/>
                  </a:cubicBezTo>
                  <a:cubicBezTo>
                    <a:pt x="2897" y="1487"/>
                    <a:pt x="2897" y="1488"/>
                    <a:pt x="2896" y="1490"/>
                  </a:cubicBezTo>
                  <a:cubicBezTo>
                    <a:pt x="2896" y="1492"/>
                    <a:pt x="2896" y="1492"/>
                    <a:pt x="2895" y="1492"/>
                  </a:cubicBezTo>
                  <a:cubicBezTo>
                    <a:pt x="2895" y="1491"/>
                    <a:pt x="2895" y="1491"/>
                    <a:pt x="2894" y="1492"/>
                  </a:cubicBezTo>
                  <a:cubicBezTo>
                    <a:pt x="2894" y="1492"/>
                    <a:pt x="2894" y="1492"/>
                    <a:pt x="2894" y="1491"/>
                  </a:cubicBezTo>
                  <a:close/>
                  <a:moveTo>
                    <a:pt x="1905" y="1486"/>
                  </a:moveTo>
                  <a:cubicBezTo>
                    <a:pt x="1904" y="1486"/>
                    <a:pt x="1904" y="1484"/>
                    <a:pt x="1905" y="1484"/>
                  </a:cubicBezTo>
                  <a:cubicBezTo>
                    <a:pt x="1905" y="1483"/>
                    <a:pt x="1906" y="1483"/>
                    <a:pt x="1906" y="1484"/>
                  </a:cubicBezTo>
                  <a:cubicBezTo>
                    <a:pt x="1906" y="1484"/>
                    <a:pt x="1906" y="1485"/>
                    <a:pt x="1906" y="1486"/>
                  </a:cubicBezTo>
                  <a:cubicBezTo>
                    <a:pt x="1906" y="1487"/>
                    <a:pt x="1905" y="1487"/>
                    <a:pt x="1905" y="1486"/>
                  </a:cubicBezTo>
                  <a:close/>
                  <a:moveTo>
                    <a:pt x="1844" y="1484"/>
                  </a:moveTo>
                  <a:cubicBezTo>
                    <a:pt x="1844" y="1484"/>
                    <a:pt x="1844" y="1484"/>
                    <a:pt x="1844" y="1484"/>
                  </a:cubicBezTo>
                  <a:cubicBezTo>
                    <a:pt x="1842" y="1483"/>
                    <a:pt x="1843" y="1482"/>
                    <a:pt x="1844" y="1482"/>
                  </a:cubicBezTo>
                  <a:moveTo>
                    <a:pt x="1850" y="1482"/>
                  </a:moveTo>
                  <a:cubicBezTo>
                    <a:pt x="1853" y="1482"/>
                    <a:pt x="1855" y="1482"/>
                    <a:pt x="1854" y="1484"/>
                  </a:cubicBezTo>
                  <a:moveTo>
                    <a:pt x="1844" y="1481"/>
                  </a:moveTo>
                  <a:cubicBezTo>
                    <a:pt x="1842" y="1481"/>
                    <a:pt x="1841" y="1479"/>
                    <a:pt x="1843" y="1479"/>
                  </a:cubicBezTo>
                  <a:cubicBezTo>
                    <a:pt x="1844" y="1479"/>
                    <a:pt x="1844" y="1478"/>
                    <a:pt x="1843" y="1478"/>
                  </a:cubicBezTo>
                  <a:moveTo>
                    <a:pt x="1844" y="1473"/>
                  </a:moveTo>
                  <a:cubicBezTo>
                    <a:pt x="1844" y="1473"/>
                    <a:pt x="1844" y="1473"/>
                    <a:pt x="1844" y="1473"/>
                  </a:cubicBezTo>
                  <a:cubicBezTo>
                    <a:pt x="1843" y="1473"/>
                    <a:pt x="1843" y="1473"/>
                    <a:pt x="1844" y="1472"/>
                  </a:cubicBezTo>
                  <a:moveTo>
                    <a:pt x="2648" y="1472"/>
                  </a:moveTo>
                  <a:cubicBezTo>
                    <a:pt x="2647" y="1471"/>
                    <a:pt x="2648" y="1471"/>
                    <a:pt x="2649" y="1471"/>
                  </a:cubicBezTo>
                  <a:cubicBezTo>
                    <a:pt x="2650" y="1472"/>
                    <a:pt x="2650" y="1472"/>
                    <a:pt x="2650" y="1472"/>
                  </a:cubicBezTo>
                  <a:cubicBezTo>
                    <a:pt x="2650" y="1473"/>
                    <a:pt x="2649" y="1473"/>
                    <a:pt x="2648" y="1472"/>
                  </a:cubicBezTo>
                  <a:close/>
                  <a:moveTo>
                    <a:pt x="2648" y="1457"/>
                  </a:moveTo>
                  <a:cubicBezTo>
                    <a:pt x="2647" y="1457"/>
                    <a:pt x="2647" y="1456"/>
                    <a:pt x="2647" y="1455"/>
                  </a:cubicBezTo>
                  <a:cubicBezTo>
                    <a:pt x="2647" y="1455"/>
                    <a:pt x="2647" y="1455"/>
                    <a:pt x="2648" y="1455"/>
                  </a:cubicBezTo>
                  <a:cubicBezTo>
                    <a:pt x="2648" y="1455"/>
                    <a:pt x="2648" y="1456"/>
                    <a:pt x="2648" y="1457"/>
                  </a:cubicBezTo>
                  <a:cubicBezTo>
                    <a:pt x="2648" y="1457"/>
                    <a:pt x="2648" y="1457"/>
                    <a:pt x="2648" y="1457"/>
                  </a:cubicBezTo>
                  <a:close/>
                  <a:moveTo>
                    <a:pt x="2831" y="1443"/>
                  </a:moveTo>
                  <a:cubicBezTo>
                    <a:pt x="2831" y="1442"/>
                    <a:pt x="2831" y="1441"/>
                    <a:pt x="2832" y="1441"/>
                  </a:cubicBezTo>
                  <a:cubicBezTo>
                    <a:pt x="2833" y="1441"/>
                    <a:pt x="2833" y="1442"/>
                    <a:pt x="2833" y="1443"/>
                  </a:cubicBezTo>
                  <a:cubicBezTo>
                    <a:pt x="2833" y="1444"/>
                    <a:pt x="2833" y="1444"/>
                    <a:pt x="2832" y="1444"/>
                  </a:cubicBezTo>
                  <a:cubicBezTo>
                    <a:pt x="2831" y="1444"/>
                    <a:pt x="2831" y="1443"/>
                    <a:pt x="2831" y="1443"/>
                  </a:cubicBezTo>
                  <a:close/>
                  <a:moveTo>
                    <a:pt x="2816" y="1428"/>
                  </a:moveTo>
                  <a:cubicBezTo>
                    <a:pt x="2814" y="1425"/>
                    <a:pt x="2814" y="1422"/>
                    <a:pt x="2815" y="1420"/>
                  </a:cubicBezTo>
                  <a:cubicBezTo>
                    <a:pt x="2816" y="1419"/>
                    <a:pt x="2817" y="1420"/>
                    <a:pt x="2817" y="1426"/>
                  </a:cubicBezTo>
                  <a:cubicBezTo>
                    <a:pt x="2817" y="1431"/>
                    <a:pt x="2817" y="1431"/>
                    <a:pt x="2816" y="1428"/>
                  </a:cubicBezTo>
                  <a:close/>
                  <a:moveTo>
                    <a:pt x="2814" y="1419"/>
                  </a:moveTo>
                  <a:cubicBezTo>
                    <a:pt x="2813" y="1419"/>
                    <a:pt x="2814" y="1418"/>
                    <a:pt x="2814" y="1417"/>
                  </a:cubicBezTo>
                  <a:cubicBezTo>
                    <a:pt x="2814" y="1417"/>
                    <a:pt x="2814" y="1417"/>
                    <a:pt x="2814" y="1418"/>
                  </a:cubicBezTo>
                  <a:cubicBezTo>
                    <a:pt x="2814" y="1420"/>
                    <a:pt x="2814" y="1420"/>
                    <a:pt x="2814" y="1419"/>
                  </a:cubicBezTo>
                  <a:close/>
                  <a:moveTo>
                    <a:pt x="2809" y="1406"/>
                  </a:moveTo>
                  <a:cubicBezTo>
                    <a:pt x="2809" y="1406"/>
                    <a:pt x="2809" y="1406"/>
                    <a:pt x="2809" y="1405"/>
                  </a:cubicBezTo>
                  <a:cubicBezTo>
                    <a:pt x="2809" y="1404"/>
                    <a:pt x="2809" y="1404"/>
                    <a:pt x="2809" y="1404"/>
                  </a:cubicBezTo>
                  <a:cubicBezTo>
                    <a:pt x="2810" y="1404"/>
                    <a:pt x="2810" y="1406"/>
                    <a:pt x="2810" y="1406"/>
                  </a:cubicBezTo>
                  <a:cubicBezTo>
                    <a:pt x="2810" y="1406"/>
                    <a:pt x="2809" y="1407"/>
                    <a:pt x="2809" y="1406"/>
                  </a:cubicBezTo>
                  <a:close/>
                  <a:moveTo>
                    <a:pt x="2809" y="1401"/>
                  </a:moveTo>
                  <a:cubicBezTo>
                    <a:pt x="2809" y="1398"/>
                    <a:pt x="2809" y="1398"/>
                    <a:pt x="2809" y="1398"/>
                  </a:cubicBezTo>
                  <a:cubicBezTo>
                    <a:pt x="2809" y="1398"/>
                    <a:pt x="2810" y="1398"/>
                    <a:pt x="2810" y="1400"/>
                  </a:cubicBezTo>
                  <a:cubicBezTo>
                    <a:pt x="2811" y="1402"/>
                    <a:pt x="2810" y="1403"/>
                    <a:pt x="2809" y="1401"/>
                  </a:cubicBezTo>
                  <a:close/>
                  <a:moveTo>
                    <a:pt x="2862" y="1396"/>
                  </a:moveTo>
                  <a:cubicBezTo>
                    <a:pt x="2862" y="1396"/>
                    <a:pt x="2862" y="1395"/>
                    <a:pt x="2862" y="1395"/>
                  </a:cubicBezTo>
                  <a:cubicBezTo>
                    <a:pt x="2863" y="1394"/>
                    <a:pt x="2863" y="1395"/>
                    <a:pt x="2863" y="1396"/>
                  </a:cubicBezTo>
                  <a:cubicBezTo>
                    <a:pt x="2863" y="1397"/>
                    <a:pt x="2863" y="1398"/>
                    <a:pt x="2862" y="1398"/>
                  </a:cubicBezTo>
                  <a:cubicBezTo>
                    <a:pt x="2862" y="1398"/>
                    <a:pt x="2862" y="1397"/>
                    <a:pt x="2862" y="1396"/>
                  </a:cubicBezTo>
                  <a:close/>
                  <a:moveTo>
                    <a:pt x="2905" y="1390"/>
                  </a:moveTo>
                  <a:cubicBezTo>
                    <a:pt x="2904" y="1389"/>
                    <a:pt x="2904" y="1387"/>
                    <a:pt x="2905" y="1386"/>
                  </a:cubicBezTo>
                  <a:cubicBezTo>
                    <a:pt x="2905" y="1385"/>
                    <a:pt x="2905" y="1385"/>
                    <a:pt x="2905" y="1387"/>
                  </a:cubicBezTo>
                  <a:cubicBezTo>
                    <a:pt x="2905" y="1388"/>
                    <a:pt x="2905" y="1390"/>
                    <a:pt x="2906" y="1391"/>
                  </a:cubicBezTo>
                  <a:cubicBezTo>
                    <a:pt x="2906" y="1393"/>
                    <a:pt x="2906" y="1393"/>
                    <a:pt x="2905" y="1393"/>
                  </a:cubicBezTo>
                  <a:cubicBezTo>
                    <a:pt x="2905" y="1393"/>
                    <a:pt x="2905" y="1392"/>
                    <a:pt x="2905" y="1390"/>
                  </a:cubicBezTo>
                  <a:close/>
                  <a:moveTo>
                    <a:pt x="2799" y="1380"/>
                  </a:moveTo>
                  <a:cubicBezTo>
                    <a:pt x="2799" y="1380"/>
                    <a:pt x="2799" y="1379"/>
                    <a:pt x="2800" y="1379"/>
                  </a:cubicBezTo>
                  <a:cubicBezTo>
                    <a:pt x="2800" y="1380"/>
                    <a:pt x="2800" y="1380"/>
                    <a:pt x="2800" y="1380"/>
                  </a:cubicBezTo>
                  <a:cubicBezTo>
                    <a:pt x="2799" y="1381"/>
                    <a:pt x="2799" y="1381"/>
                    <a:pt x="2799" y="1380"/>
                  </a:cubicBezTo>
                  <a:close/>
                  <a:moveTo>
                    <a:pt x="2848" y="1370"/>
                  </a:moveTo>
                  <a:cubicBezTo>
                    <a:pt x="2847" y="1366"/>
                    <a:pt x="2847" y="1364"/>
                    <a:pt x="2848" y="1365"/>
                  </a:cubicBezTo>
                  <a:cubicBezTo>
                    <a:pt x="2849" y="1365"/>
                    <a:pt x="2849" y="1367"/>
                    <a:pt x="2849" y="1369"/>
                  </a:cubicBezTo>
                  <a:cubicBezTo>
                    <a:pt x="2849" y="1372"/>
                    <a:pt x="2848" y="1372"/>
                    <a:pt x="2848" y="1370"/>
                  </a:cubicBezTo>
                  <a:close/>
                  <a:moveTo>
                    <a:pt x="2790" y="1346"/>
                  </a:moveTo>
                  <a:cubicBezTo>
                    <a:pt x="2789" y="1342"/>
                    <a:pt x="2790" y="1339"/>
                    <a:pt x="2790" y="1342"/>
                  </a:cubicBezTo>
                  <a:cubicBezTo>
                    <a:pt x="2791" y="1343"/>
                    <a:pt x="2791" y="1350"/>
                    <a:pt x="2790" y="1350"/>
                  </a:cubicBezTo>
                  <a:cubicBezTo>
                    <a:pt x="2790" y="1350"/>
                    <a:pt x="2790" y="1348"/>
                    <a:pt x="2790" y="1346"/>
                  </a:cubicBezTo>
                  <a:close/>
                  <a:moveTo>
                    <a:pt x="2788" y="1326"/>
                  </a:moveTo>
                  <a:cubicBezTo>
                    <a:pt x="2788" y="1324"/>
                    <a:pt x="2788" y="1324"/>
                    <a:pt x="2788" y="1324"/>
                  </a:cubicBezTo>
                  <a:cubicBezTo>
                    <a:pt x="2789" y="1324"/>
                    <a:pt x="2789" y="1325"/>
                    <a:pt x="2789" y="1326"/>
                  </a:cubicBezTo>
                  <a:cubicBezTo>
                    <a:pt x="2790" y="1326"/>
                    <a:pt x="2789" y="1327"/>
                    <a:pt x="2789" y="1327"/>
                  </a:cubicBezTo>
                  <a:cubicBezTo>
                    <a:pt x="2788" y="1327"/>
                    <a:pt x="2788" y="1326"/>
                    <a:pt x="2788" y="1326"/>
                  </a:cubicBezTo>
                  <a:close/>
                  <a:moveTo>
                    <a:pt x="2787" y="1320"/>
                  </a:moveTo>
                  <a:cubicBezTo>
                    <a:pt x="2785" y="1317"/>
                    <a:pt x="2785" y="1315"/>
                    <a:pt x="2785" y="1310"/>
                  </a:cubicBezTo>
                  <a:cubicBezTo>
                    <a:pt x="2785" y="1304"/>
                    <a:pt x="2785" y="1304"/>
                    <a:pt x="2785" y="1304"/>
                  </a:cubicBezTo>
                  <a:cubicBezTo>
                    <a:pt x="2785" y="1302"/>
                    <a:pt x="2782" y="1292"/>
                    <a:pt x="2782" y="1289"/>
                  </a:cubicBezTo>
                  <a:cubicBezTo>
                    <a:pt x="2782" y="1287"/>
                    <a:pt x="2782" y="1282"/>
                    <a:pt x="2781" y="1278"/>
                  </a:cubicBezTo>
                  <a:cubicBezTo>
                    <a:pt x="2781" y="1274"/>
                    <a:pt x="2781" y="1272"/>
                    <a:pt x="2782" y="1272"/>
                  </a:cubicBezTo>
                  <a:cubicBezTo>
                    <a:pt x="2782" y="1272"/>
                    <a:pt x="2783" y="1279"/>
                    <a:pt x="2783" y="1283"/>
                  </a:cubicBezTo>
                  <a:cubicBezTo>
                    <a:pt x="2783" y="1286"/>
                    <a:pt x="2783" y="1288"/>
                    <a:pt x="2784" y="1288"/>
                  </a:cubicBezTo>
                  <a:cubicBezTo>
                    <a:pt x="2785" y="1289"/>
                    <a:pt x="2785" y="1292"/>
                    <a:pt x="2787" y="1303"/>
                  </a:cubicBezTo>
                  <a:cubicBezTo>
                    <a:pt x="2787" y="1308"/>
                    <a:pt x="2787" y="1315"/>
                    <a:pt x="2788" y="1317"/>
                  </a:cubicBezTo>
                  <a:cubicBezTo>
                    <a:pt x="2790" y="1323"/>
                    <a:pt x="2789" y="1324"/>
                    <a:pt x="2787" y="1320"/>
                  </a:cubicBezTo>
                  <a:close/>
                  <a:moveTo>
                    <a:pt x="2839" y="1320"/>
                  </a:moveTo>
                  <a:cubicBezTo>
                    <a:pt x="2839" y="1319"/>
                    <a:pt x="2839" y="1318"/>
                    <a:pt x="2840" y="1319"/>
                  </a:cubicBezTo>
                  <a:cubicBezTo>
                    <a:pt x="2840" y="1321"/>
                    <a:pt x="2840" y="1321"/>
                    <a:pt x="2840" y="1321"/>
                  </a:cubicBezTo>
                  <a:cubicBezTo>
                    <a:pt x="2839" y="1321"/>
                    <a:pt x="2839" y="1321"/>
                    <a:pt x="2839" y="1320"/>
                  </a:cubicBezTo>
                  <a:close/>
                  <a:moveTo>
                    <a:pt x="2852" y="1318"/>
                  </a:moveTo>
                  <a:cubicBezTo>
                    <a:pt x="2852" y="1316"/>
                    <a:pt x="2852" y="1316"/>
                    <a:pt x="2853" y="1317"/>
                  </a:cubicBezTo>
                  <a:cubicBezTo>
                    <a:pt x="2854" y="1318"/>
                    <a:pt x="2854" y="1320"/>
                    <a:pt x="2853" y="1320"/>
                  </a:cubicBezTo>
                  <a:cubicBezTo>
                    <a:pt x="2852" y="1320"/>
                    <a:pt x="2852" y="1319"/>
                    <a:pt x="2852" y="1318"/>
                  </a:cubicBezTo>
                  <a:close/>
                  <a:moveTo>
                    <a:pt x="2789" y="1310"/>
                  </a:moveTo>
                  <a:cubicBezTo>
                    <a:pt x="2789" y="1310"/>
                    <a:pt x="2789" y="1309"/>
                    <a:pt x="2790" y="1309"/>
                  </a:cubicBezTo>
                  <a:cubicBezTo>
                    <a:pt x="2790" y="1310"/>
                    <a:pt x="2790" y="1310"/>
                    <a:pt x="2790" y="1310"/>
                  </a:cubicBezTo>
                  <a:cubicBezTo>
                    <a:pt x="2789" y="1311"/>
                    <a:pt x="2789" y="1311"/>
                    <a:pt x="2789" y="1310"/>
                  </a:cubicBezTo>
                  <a:close/>
                  <a:moveTo>
                    <a:pt x="2235" y="1307"/>
                  </a:moveTo>
                  <a:cubicBezTo>
                    <a:pt x="2235" y="1307"/>
                    <a:pt x="2235" y="1305"/>
                    <a:pt x="2235" y="1304"/>
                  </a:cubicBezTo>
                  <a:cubicBezTo>
                    <a:pt x="2236" y="1302"/>
                    <a:pt x="2236" y="1300"/>
                    <a:pt x="2237" y="1299"/>
                  </a:cubicBezTo>
                  <a:cubicBezTo>
                    <a:pt x="2238" y="1296"/>
                    <a:pt x="2238" y="1296"/>
                    <a:pt x="2238" y="1296"/>
                  </a:cubicBezTo>
                  <a:cubicBezTo>
                    <a:pt x="2238" y="1298"/>
                    <a:pt x="2238" y="1298"/>
                    <a:pt x="2238" y="1298"/>
                  </a:cubicBezTo>
                  <a:cubicBezTo>
                    <a:pt x="2240" y="1299"/>
                    <a:pt x="2240" y="1300"/>
                    <a:pt x="2238" y="1302"/>
                  </a:cubicBezTo>
                  <a:cubicBezTo>
                    <a:pt x="2238" y="1302"/>
                    <a:pt x="2238" y="1304"/>
                    <a:pt x="2238" y="1305"/>
                  </a:cubicBezTo>
                  <a:cubicBezTo>
                    <a:pt x="2238" y="1308"/>
                    <a:pt x="2235" y="1310"/>
                    <a:pt x="2235" y="1307"/>
                  </a:cubicBezTo>
                  <a:close/>
                  <a:moveTo>
                    <a:pt x="2836" y="1299"/>
                  </a:moveTo>
                  <a:cubicBezTo>
                    <a:pt x="2835" y="1299"/>
                    <a:pt x="2835" y="1297"/>
                    <a:pt x="2835" y="1297"/>
                  </a:cubicBezTo>
                  <a:cubicBezTo>
                    <a:pt x="2835" y="1297"/>
                    <a:pt x="2836" y="1297"/>
                    <a:pt x="2836" y="1299"/>
                  </a:cubicBezTo>
                  <a:cubicBezTo>
                    <a:pt x="2837" y="1301"/>
                    <a:pt x="2837" y="1302"/>
                    <a:pt x="2836" y="1299"/>
                  </a:cubicBezTo>
                  <a:close/>
                  <a:moveTo>
                    <a:pt x="566" y="1297"/>
                  </a:moveTo>
                  <a:cubicBezTo>
                    <a:pt x="565" y="1297"/>
                    <a:pt x="566" y="1292"/>
                    <a:pt x="568" y="1291"/>
                  </a:cubicBezTo>
                  <a:cubicBezTo>
                    <a:pt x="568" y="1291"/>
                    <a:pt x="568" y="1292"/>
                    <a:pt x="568" y="1294"/>
                  </a:cubicBezTo>
                  <a:cubicBezTo>
                    <a:pt x="568" y="1296"/>
                    <a:pt x="566" y="1297"/>
                    <a:pt x="566" y="1297"/>
                  </a:cubicBezTo>
                  <a:close/>
                  <a:moveTo>
                    <a:pt x="2870" y="1270"/>
                  </a:moveTo>
                  <a:cubicBezTo>
                    <a:pt x="2870" y="1268"/>
                    <a:pt x="2870" y="1265"/>
                    <a:pt x="2870" y="1267"/>
                  </a:cubicBezTo>
                  <a:cubicBezTo>
                    <a:pt x="2871" y="1267"/>
                    <a:pt x="2871" y="1268"/>
                    <a:pt x="2871" y="1270"/>
                  </a:cubicBezTo>
                  <a:cubicBezTo>
                    <a:pt x="2871" y="1271"/>
                    <a:pt x="2870" y="1271"/>
                    <a:pt x="2870" y="1270"/>
                  </a:cubicBezTo>
                  <a:close/>
                  <a:moveTo>
                    <a:pt x="2827" y="1267"/>
                  </a:moveTo>
                  <a:cubicBezTo>
                    <a:pt x="2826" y="1264"/>
                    <a:pt x="2826" y="1263"/>
                    <a:pt x="2827" y="1264"/>
                  </a:cubicBezTo>
                  <a:cubicBezTo>
                    <a:pt x="2827" y="1264"/>
                    <a:pt x="2829" y="1269"/>
                    <a:pt x="2829" y="1269"/>
                  </a:cubicBezTo>
                  <a:cubicBezTo>
                    <a:pt x="2828" y="1269"/>
                    <a:pt x="2827" y="1268"/>
                    <a:pt x="2827" y="1267"/>
                  </a:cubicBezTo>
                  <a:close/>
                  <a:moveTo>
                    <a:pt x="2829" y="1261"/>
                  </a:moveTo>
                  <a:cubicBezTo>
                    <a:pt x="2827" y="1258"/>
                    <a:pt x="2827" y="1254"/>
                    <a:pt x="2828" y="1255"/>
                  </a:cubicBezTo>
                  <a:cubicBezTo>
                    <a:pt x="2829" y="1256"/>
                    <a:pt x="2830" y="1262"/>
                    <a:pt x="2830" y="1262"/>
                  </a:cubicBezTo>
                  <a:cubicBezTo>
                    <a:pt x="2829" y="1262"/>
                    <a:pt x="2829" y="1262"/>
                    <a:pt x="2829" y="1261"/>
                  </a:cubicBezTo>
                  <a:close/>
                  <a:moveTo>
                    <a:pt x="2825" y="1246"/>
                  </a:moveTo>
                  <a:cubicBezTo>
                    <a:pt x="2825" y="1245"/>
                    <a:pt x="2825" y="1244"/>
                    <a:pt x="2825" y="1244"/>
                  </a:cubicBezTo>
                  <a:cubicBezTo>
                    <a:pt x="2825" y="1246"/>
                    <a:pt x="2825" y="1246"/>
                    <a:pt x="2825" y="1246"/>
                  </a:cubicBezTo>
                  <a:cubicBezTo>
                    <a:pt x="2825" y="1246"/>
                    <a:pt x="2825" y="1246"/>
                    <a:pt x="2825" y="1246"/>
                  </a:cubicBezTo>
                  <a:close/>
                  <a:moveTo>
                    <a:pt x="1749" y="1241"/>
                  </a:moveTo>
                  <a:cubicBezTo>
                    <a:pt x="1748" y="1240"/>
                    <a:pt x="1747" y="1239"/>
                    <a:pt x="1745" y="1238"/>
                  </a:cubicBezTo>
                  <a:cubicBezTo>
                    <a:pt x="1743" y="1238"/>
                    <a:pt x="1742" y="1237"/>
                    <a:pt x="1742" y="1236"/>
                  </a:cubicBezTo>
                  <a:cubicBezTo>
                    <a:pt x="1742" y="1235"/>
                    <a:pt x="1750" y="1240"/>
                    <a:pt x="1752" y="1241"/>
                  </a:cubicBezTo>
                  <a:cubicBezTo>
                    <a:pt x="1753" y="1241"/>
                    <a:pt x="1752" y="1242"/>
                    <a:pt x="1752" y="1242"/>
                  </a:cubicBezTo>
                  <a:cubicBezTo>
                    <a:pt x="1751" y="1243"/>
                    <a:pt x="1750" y="1242"/>
                    <a:pt x="1749" y="1241"/>
                  </a:cubicBezTo>
                  <a:close/>
                  <a:moveTo>
                    <a:pt x="2854" y="1240"/>
                  </a:moveTo>
                  <a:cubicBezTo>
                    <a:pt x="2854" y="1240"/>
                    <a:pt x="2854" y="1240"/>
                    <a:pt x="2854" y="1239"/>
                  </a:cubicBezTo>
                  <a:cubicBezTo>
                    <a:pt x="2854" y="1238"/>
                    <a:pt x="2854" y="1238"/>
                    <a:pt x="2854" y="1239"/>
                  </a:cubicBezTo>
                  <a:cubicBezTo>
                    <a:pt x="2855" y="1240"/>
                    <a:pt x="2855" y="1242"/>
                    <a:pt x="2854" y="1240"/>
                  </a:cubicBezTo>
                  <a:close/>
                  <a:moveTo>
                    <a:pt x="25" y="1233"/>
                  </a:moveTo>
                  <a:cubicBezTo>
                    <a:pt x="25" y="1230"/>
                    <a:pt x="25" y="1229"/>
                    <a:pt x="26" y="1227"/>
                  </a:cubicBezTo>
                  <a:cubicBezTo>
                    <a:pt x="26" y="1226"/>
                    <a:pt x="27" y="1223"/>
                    <a:pt x="27" y="1221"/>
                  </a:cubicBezTo>
                  <a:cubicBezTo>
                    <a:pt x="27" y="1216"/>
                    <a:pt x="28" y="1214"/>
                    <a:pt x="29" y="1217"/>
                  </a:cubicBezTo>
                  <a:cubicBezTo>
                    <a:pt x="30" y="1218"/>
                    <a:pt x="27" y="1234"/>
                    <a:pt x="26" y="1235"/>
                  </a:cubicBezTo>
                  <a:cubicBezTo>
                    <a:pt x="26" y="1235"/>
                    <a:pt x="26" y="1234"/>
                    <a:pt x="25" y="1233"/>
                  </a:cubicBezTo>
                  <a:close/>
                  <a:moveTo>
                    <a:pt x="1742" y="1233"/>
                  </a:moveTo>
                  <a:cubicBezTo>
                    <a:pt x="1742" y="1231"/>
                    <a:pt x="1742" y="1231"/>
                    <a:pt x="1742" y="1231"/>
                  </a:cubicBezTo>
                  <a:cubicBezTo>
                    <a:pt x="1743" y="1231"/>
                    <a:pt x="1743" y="1232"/>
                    <a:pt x="1743" y="1233"/>
                  </a:cubicBezTo>
                  <a:cubicBezTo>
                    <a:pt x="1744" y="1234"/>
                    <a:pt x="1743" y="1235"/>
                    <a:pt x="1743" y="1235"/>
                  </a:cubicBezTo>
                  <a:cubicBezTo>
                    <a:pt x="1742" y="1235"/>
                    <a:pt x="1742" y="1234"/>
                    <a:pt x="1742" y="1233"/>
                  </a:cubicBezTo>
                  <a:close/>
                  <a:moveTo>
                    <a:pt x="2093" y="1230"/>
                  </a:moveTo>
                  <a:cubicBezTo>
                    <a:pt x="2093" y="1229"/>
                    <a:pt x="2093" y="1228"/>
                    <a:pt x="2093" y="1228"/>
                  </a:cubicBezTo>
                  <a:cubicBezTo>
                    <a:pt x="2094" y="1227"/>
                    <a:pt x="2094" y="1227"/>
                    <a:pt x="2094" y="1229"/>
                  </a:cubicBezTo>
                  <a:cubicBezTo>
                    <a:pt x="2094" y="1230"/>
                    <a:pt x="2093" y="1231"/>
                    <a:pt x="2093" y="1230"/>
                  </a:cubicBezTo>
                  <a:close/>
                  <a:moveTo>
                    <a:pt x="2117" y="1228"/>
                  </a:moveTo>
                  <a:cubicBezTo>
                    <a:pt x="2117" y="1227"/>
                    <a:pt x="2118" y="1227"/>
                    <a:pt x="2120" y="1227"/>
                  </a:cubicBezTo>
                  <a:cubicBezTo>
                    <a:pt x="2121" y="1228"/>
                    <a:pt x="2121" y="1229"/>
                    <a:pt x="2118" y="1230"/>
                  </a:cubicBezTo>
                  <a:cubicBezTo>
                    <a:pt x="2115" y="1230"/>
                    <a:pt x="2115" y="1230"/>
                    <a:pt x="2115" y="1230"/>
                  </a:cubicBezTo>
                  <a:lnTo>
                    <a:pt x="2117" y="1228"/>
                  </a:lnTo>
                  <a:close/>
                  <a:moveTo>
                    <a:pt x="2107" y="1228"/>
                  </a:moveTo>
                  <a:cubicBezTo>
                    <a:pt x="2106" y="1228"/>
                    <a:pt x="2109" y="1224"/>
                    <a:pt x="2110" y="1224"/>
                  </a:cubicBezTo>
                  <a:cubicBezTo>
                    <a:pt x="2111" y="1224"/>
                    <a:pt x="2110" y="1227"/>
                    <a:pt x="2109" y="1228"/>
                  </a:cubicBezTo>
                  <a:cubicBezTo>
                    <a:pt x="2107" y="1229"/>
                    <a:pt x="2107" y="1229"/>
                    <a:pt x="2107" y="1228"/>
                  </a:cubicBezTo>
                  <a:close/>
                  <a:moveTo>
                    <a:pt x="2042" y="1197"/>
                  </a:moveTo>
                  <a:cubicBezTo>
                    <a:pt x="2042" y="1196"/>
                    <a:pt x="2041" y="1195"/>
                    <a:pt x="2041" y="1194"/>
                  </a:cubicBezTo>
                  <a:cubicBezTo>
                    <a:pt x="2041" y="1193"/>
                    <a:pt x="2041" y="1192"/>
                    <a:pt x="2040" y="1191"/>
                  </a:cubicBezTo>
                  <a:cubicBezTo>
                    <a:pt x="2040" y="1189"/>
                    <a:pt x="2040" y="1188"/>
                    <a:pt x="2042" y="1188"/>
                  </a:cubicBezTo>
                  <a:cubicBezTo>
                    <a:pt x="2042" y="1188"/>
                    <a:pt x="2044" y="1192"/>
                    <a:pt x="2045" y="1195"/>
                  </a:cubicBezTo>
                  <a:cubicBezTo>
                    <a:pt x="2045" y="1199"/>
                    <a:pt x="2044" y="1200"/>
                    <a:pt x="2042" y="1197"/>
                  </a:cubicBezTo>
                  <a:close/>
                  <a:moveTo>
                    <a:pt x="25" y="1190"/>
                  </a:moveTo>
                  <a:cubicBezTo>
                    <a:pt x="25" y="1188"/>
                    <a:pt x="25" y="1187"/>
                    <a:pt x="26" y="1188"/>
                  </a:cubicBezTo>
                  <a:cubicBezTo>
                    <a:pt x="27" y="1189"/>
                    <a:pt x="26" y="1193"/>
                    <a:pt x="25" y="1193"/>
                  </a:cubicBezTo>
                  <a:lnTo>
                    <a:pt x="25" y="1190"/>
                  </a:lnTo>
                  <a:close/>
                  <a:moveTo>
                    <a:pt x="2134" y="1163"/>
                  </a:moveTo>
                  <a:cubicBezTo>
                    <a:pt x="2134" y="1163"/>
                    <a:pt x="2136" y="1161"/>
                    <a:pt x="2139" y="1160"/>
                  </a:cubicBezTo>
                  <a:cubicBezTo>
                    <a:pt x="2141" y="1157"/>
                    <a:pt x="2142" y="1156"/>
                    <a:pt x="2142" y="1155"/>
                  </a:cubicBezTo>
                  <a:cubicBezTo>
                    <a:pt x="2141" y="1153"/>
                    <a:pt x="2142" y="1153"/>
                    <a:pt x="2143" y="1153"/>
                  </a:cubicBezTo>
                  <a:cubicBezTo>
                    <a:pt x="2144" y="1153"/>
                    <a:pt x="2146" y="1152"/>
                    <a:pt x="2147" y="1152"/>
                  </a:cubicBezTo>
                  <a:cubicBezTo>
                    <a:pt x="2147" y="1150"/>
                    <a:pt x="2151" y="1149"/>
                    <a:pt x="2151" y="1150"/>
                  </a:cubicBezTo>
                  <a:cubicBezTo>
                    <a:pt x="2151" y="1152"/>
                    <a:pt x="2147" y="1158"/>
                    <a:pt x="2146" y="1158"/>
                  </a:cubicBezTo>
                  <a:cubicBezTo>
                    <a:pt x="2145" y="1158"/>
                    <a:pt x="2143" y="1160"/>
                    <a:pt x="2141" y="1161"/>
                  </a:cubicBezTo>
                  <a:cubicBezTo>
                    <a:pt x="2138" y="1163"/>
                    <a:pt x="2134" y="1164"/>
                    <a:pt x="2134" y="1163"/>
                  </a:cubicBezTo>
                  <a:close/>
                  <a:moveTo>
                    <a:pt x="2751" y="1142"/>
                  </a:moveTo>
                  <a:cubicBezTo>
                    <a:pt x="2750" y="1141"/>
                    <a:pt x="2750" y="1140"/>
                    <a:pt x="2751" y="1140"/>
                  </a:cubicBezTo>
                  <a:cubicBezTo>
                    <a:pt x="2752" y="1138"/>
                    <a:pt x="2753" y="1140"/>
                    <a:pt x="2753" y="1142"/>
                  </a:cubicBezTo>
                  <a:cubicBezTo>
                    <a:pt x="2753" y="1144"/>
                    <a:pt x="2752" y="1144"/>
                    <a:pt x="2751" y="1142"/>
                  </a:cubicBezTo>
                  <a:close/>
                  <a:moveTo>
                    <a:pt x="2742" y="1118"/>
                  </a:moveTo>
                  <a:cubicBezTo>
                    <a:pt x="2741" y="1117"/>
                    <a:pt x="2741" y="1117"/>
                    <a:pt x="2741" y="1116"/>
                  </a:cubicBezTo>
                  <a:cubicBezTo>
                    <a:pt x="2742" y="1116"/>
                    <a:pt x="2742" y="1117"/>
                    <a:pt x="2742" y="1117"/>
                  </a:cubicBezTo>
                  <a:cubicBezTo>
                    <a:pt x="2743" y="1118"/>
                    <a:pt x="2743" y="1119"/>
                    <a:pt x="2743" y="1120"/>
                  </a:cubicBezTo>
                  <a:cubicBezTo>
                    <a:pt x="2742" y="1120"/>
                    <a:pt x="2742" y="1119"/>
                    <a:pt x="2742" y="1118"/>
                  </a:cubicBezTo>
                  <a:close/>
                  <a:moveTo>
                    <a:pt x="2702" y="1079"/>
                  </a:moveTo>
                  <a:cubicBezTo>
                    <a:pt x="2700" y="1077"/>
                    <a:pt x="2699" y="1072"/>
                    <a:pt x="2699" y="1071"/>
                  </a:cubicBezTo>
                  <a:cubicBezTo>
                    <a:pt x="2699" y="1071"/>
                    <a:pt x="2702" y="1078"/>
                    <a:pt x="2702" y="1079"/>
                  </a:cubicBezTo>
                  <a:cubicBezTo>
                    <a:pt x="2702" y="1080"/>
                    <a:pt x="2702" y="1080"/>
                    <a:pt x="2702" y="1079"/>
                  </a:cubicBezTo>
                  <a:close/>
                  <a:moveTo>
                    <a:pt x="2702" y="1071"/>
                  </a:moveTo>
                  <a:cubicBezTo>
                    <a:pt x="2702" y="1070"/>
                    <a:pt x="2702" y="1069"/>
                    <a:pt x="2702" y="1068"/>
                  </a:cubicBezTo>
                  <a:cubicBezTo>
                    <a:pt x="2701" y="1066"/>
                    <a:pt x="2701" y="1066"/>
                    <a:pt x="2701" y="1066"/>
                  </a:cubicBezTo>
                  <a:cubicBezTo>
                    <a:pt x="2702" y="1068"/>
                    <a:pt x="2702" y="1068"/>
                    <a:pt x="2702" y="1068"/>
                  </a:cubicBezTo>
                  <a:cubicBezTo>
                    <a:pt x="2704" y="1069"/>
                    <a:pt x="2704" y="1071"/>
                    <a:pt x="2704" y="1071"/>
                  </a:cubicBezTo>
                  <a:cubicBezTo>
                    <a:pt x="2703" y="1071"/>
                    <a:pt x="2703" y="1071"/>
                    <a:pt x="2702" y="1071"/>
                  </a:cubicBezTo>
                  <a:close/>
                  <a:moveTo>
                    <a:pt x="2688" y="1063"/>
                  </a:moveTo>
                  <a:cubicBezTo>
                    <a:pt x="2688" y="1062"/>
                    <a:pt x="2689" y="1062"/>
                    <a:pt x="2690" y="1063"/>
                  </a:cubicBezTo>
                  <a:cubicBezTo>
                    <a:pt x="2691" y="1063"/>
                    <a:pt x="2691" y="1064"/>
                    <a:pt x="2690" y="1064"/>
                  </a:cubicBezTo>
                  <a:lnTo>
                    <a:pt x="2688" y="1063"/>
                  </a:lnTo>
                  <a:close/>
                  <a:moveTo>
                    <a:pt x="2835" y="1039"/>
                  </a:moveTo>
                  <a:cubicBezTo>
                    <a:pt x="2833" y="1037"/>
                    <a:pt x="2827" y="1021"/>
                    <a:pt x="2827" y="1015"/>
                  </a:cubicBezTo>
                  <a:cubicBezTo>
                    <a:pt x="2826" y="1013"/>
                    <a:pt x="2825" y="1008"/>
                    <a:pt x="2825" y="1007"/>
                  </a:cubicBezTo>
                  <a:cubicBezTo>
                    <a:pt x="2824" y="1004"/>
                    <a:pt x="2824" y="1002"/>
                    <a:pt x="2825" y="998"/>
                  </a:cubicBezTo>
                  <a:cubicBezTo>
                    <a:pt x="2825" y="990"/>
                    <a:pt x="2825" y="990"/>
                    <a:pt x="2825" y="990"/>
                  </a:cubicBezTo>
                  <a:cubicBezTo>
                    <a:pt x="2825" y="988"/>
                    <a:pt x="2825" y="988"/>
                    <a:pt x="2825" y="988"/>
                  </a:cubicBezTo>
                  <a:cubicBezTo>
                    <a:pt x="2825" y="988"/>
                    <a:pt x="2829" y="995"/>
                    <a:pt x="2829" y="998"/>
                  </a:cubicBezTo>
                  <a:cubicBezTo>
                    <a:pt x="2830" y="999"/>
                    <a:pt x="2831" y="1004"/>
                    <a:pt x="2833" y="1010"/>
                  </a:cubicBezTo>
                  <a:cubicBezTo>
                    <a:pt x="2836" y="1020"/>
                    <a:pt x="2836" y="1023"/>
                    <a:pt x="2838" y="1033"/>
                  </a:cubicBezTo>
                  <a:cubicBezTo>
                    <a:pt x="2838" y="1038"/>
                    <a:pt x="2838" y="1039"/>
                    <a:pt x="2838" y="1039"/>
                  </a:cubicBezTo>
                  <a:cubicBezTo>
                    <a:pt x="2836" y="1040"/>
                    <a:pt x="2836" y="1040"/>
                    <a:pt x="2835" y="1039"/>
                  </a:cubicBezTo>
                  <a:close/>
                  <a:moveTo>
                    <a:pt x="1179" y="1035"/>
                  </a:moveTo>
                  <a:cubicBezTo>
                    <a:pt x="1177" y="1034"/>
                    <a:pt x="1179" y="1031"/>
                    <a:pt x="1181" y="1031"/>
                  </a:cubicBezTo>
                  <a:cubicBezTo>
                    <a:pt x="1183" y="1031"/>
                    <a:pt x="1186" y="1033"/>
                    <a:pt x="1185" y="1034"/>
                  </a:cubicBezTo>
                  <a:cubicBezTo>
                    <a:pt x="1182" y="1036"/>
                    <a:pt x="1180" y="1036"/>
                    <a:pt x="1179" y="1035"/>
                  </a:cubicBezTo>
                  <a:close/>
                  <a:moveTo>
                    <a:pt x="1643" y="1018"/>
                  </a:moveTo>
                  <a:cubicBezTo>
                    <a:pt x="1643" y="1018"/>
                    <a:pt x="1642" y="1018"/>
                    <a:pt x="1640" y="1018"/>
                  </a:cubicBezTo>
                  <a:cubicBezTo>
                    <a:pt x="1638" y="1018"/>
                    <a:pt x="1633" y="1016"/>
                    <a:pt x="1631" y="1013"/>
                  </a:cubicBezTo>
                  <a:cubicBezTo>
                    <a:pt x="1630" y="1010"/>
                    <a:pt x="1629" y="1007"/>
                    <a:pt x="1630" y="1008"/>
                  </a:cubicBezTo>
                  <a:cubicBezTo>
                    <a:pt x="1631" y="1008"/>
                    <a:pt x="1632" y="1007"/>
                    <a:pt x="1633" y="1007"/>
                  </a:cubicBezTo>
                  <a:cubicBezTo>
                    <a:pt x="1634" y="1006"/>
                    <a:pt x="1635" y="1005"/>
                    <a:pt x="1637" y="1005"/>
                  </a:cubicBezTo>
                  <a:cubicBezTo>
                    <a:pt x="1640" y="1005"/>
                    <a:pt x="1641" y="1004"/>
                    <a:pt x="1641" y="1002"/>
                  </a:cubicBezTo>
                  <a:cubicBezTo>
                    <a:pt x="1642" y="1000"/>
                    <a:pt x="1642" y="1000"/>
                    <a:pt x="1642" y="1000"/>
                  </a:cubicBezTo>
                  <a:cubicBezTo>
                    <a:pt x="1646" y="1000"/>
                    <a:pt x="1646" y="1000"/>
                    <a:pt x="1646" y="1000"/>
                  </a:cubicBezTo>
                  <a:cubicBezTo>
                    <a:pt x="1654" y="1000"/>
                    <a:pt x="1659" y="999"/>
                    <a:pt x="1669" y="994"/>
                  </a:cubicBezTo>
                  <a:cubicBezTo>
                    <a:pt x="1675" y="989"/>
                    <a:pt x="1675" y="991"/>
                    <a:pt x="1668" y="996"/>
                  </a:cubicBezTo>
                  <a:cubicBezTo>
                    <a:pt x="1662" y="1002"/>
                    <a:pt x="1662" y="1002"/>
                    <a:pt x="1664" y="1005"/>
                  </a:cubicBezTo>
                  <a:cubicBezTo>
                    <a:pt x="1666" y="1008"/>
                    <a:pt x="1665" y="1009"/>
                    <a:pt x="1661" y="1009"/>
                  </a:cubicBezTo>
                  <a:cubicBezTo>
                    <a:pt x="1659" y="1009"/>
                    <a:pt x="1658" y="1010"/>
                    <a:pt x="1656" y="1012"/>
                  </a:cubicBezTo>
                  <a:cubicBezTo>
                    <a:pt x="1654" y="1015"/>
                    <a:pt x="1651" y="1015"/>
                    <a:pt x="1648" y="1016"/>
                  </a:cubicBezTo>
                  <a:cubicBezTo>
                    <a:pt x="1646" y="1017"/>
                    <a:pt x="1646" y="1018"/>
                    <a:pt x="1646" y="1018"/>
                  </a:cubicBezTo>
                  <a:cubicBezTo>
                    <a:pt x="1645" y="1020"/>
                    <a:pt x="1643" y="1021"/>
                    <a:pt x="1643" y="1018"/>
                  </a:cubicBezTo>
                  <a:close/>
                  <a:moveTo>
                    <a:pt x="1473" y="1015"/>
                  </a:moveTo>
                  <a:cubicBezTo>
                    <a:pt x="1473" y="1015"/>
                    <a:pt x="1472" y="1014"/>
                    <a:pt x="1472" y="1013"/>
                  </a:cubicBezTo>
                  <a:cubicBezTo>
                    <a:pt x="1472" y="1011"/>
                    <a:pt x="1462" y="1008"/>
                    <a:pt x="1453" y="1008"/>
                  </a:cubicBezTo>
                  <a:cubicBezTo>
                    <a:pt x="1448" y="1007"/>
                    <a:pt x="1447" y="1007"/>
                    <a:pt x="1447" y="1004"/>
                  </a:cubicBezTo>
                  <a:cubicBezTo>
                    <a:pt x="1447" y="1001"/>
                    <a:pt x="1448" y="999"/>
                    <a:pt x="1450" y="1000"/>
                  </a:cubicBezTo>
                  <a:cubicBezTo>
                    <a:pt x="1450" y="1001"/>
                    <a:pt x="1450" y="1001"/>
                    <a:pt x="1450" y="1000"/>
                  </a:cubicBezTo>
                  <a:cubicBezTo>
                    <a:pt x="1452" y="997"/>
                    <a:pt x="1452" y="996"/>
                    <a:pt x="1453" y="999"/>
                  </a:cubicBezTo>
                  <a:cubicBezTo>
                    <a:pt x="1453" y="1000"/>
                    <a:pt x="1457" y="1001"/>
                    <a:pt x="1458" y="999"/>
                  </a:cubicBezTo>
                  <a:cubicBezTo>
                    <a:pt x="1459" y="998"/>
                    <a:pt x="1461" y="999"/>
                    <a:pt x="1461" y="1000"/>
                  </a:cubicBezTo>
                  <a:cubicBezTo>
                    <a:pt x="1461" y="1002"/>
                    <a:pt x="1461" y="1002"/>
                    <a:pt x="1461" y="1002"/>
                  </a:cubicBezTo>
                  <a:cubicBezTo>
                    <a:pt x="1463" y="1003"/>
                    <a:pt x="1463" y="1003"/>
                    <a:pt x="1463" y="1003"/>
                  </a:cubicBezTo>
                  <a:cubicBezTo>
                    <a:pt x="1463" y="1004"/>
                    <a:pt x="1464" y="1004"/>
                    <a:pt x="1466" y="1004"/>
                  </a:cubicBezTo>
                  <a:cubicBezTo>
                    <a:pt x="1472" y="1003"/>
                    <a:pt x="1477" y="1003"/>
                    <a:pt x="1478" y="1004"/>
                  </a:cubicBezTo>
                  <a:cubicBezTo>
                    <a:pt x="1480" y="1005"/>
                    <a:pt x="1487" y="1006"/>
                    <a:pt x="1490" y="1005"/>
                  </a:cubicBezTo>
                  <a:cubicBezTo>
                    <a:pt x="1493" y="1004"/>
                    <a:pt x="1493" y="1004"/>
                    <a:pt x="1493" y="1007"/>
                  </a:cubicBezTo>
                  <a:cubicBezTo>
                    <a:pt x="1493" y="1010"/>
                    <a:pt x="1494" y="1010"/>
                    <a:pt x="1496" y="1009"/>
                  </a:cubicBezTo>
                  <a:cubicBezTo>
                    <a:pt x="1497" y="1009"/>
                    <a:pt x="1498" y="1008"/>
                    <a:pt x="1499" y="1008"/>
                  </a:cubicBezTo>
                  <a:cubicBezTo>
                    <a:pt x="1501" y="1008"/>
                    <a:pt x="1502" y="1007"/>
                    <a:pt x="1504" y="1007"/>
                  </a:cubicBezTo>
                  <a:cubicBezTo>
                    <a:pt x="1505" y="1005"/>
                    <a:pt x="1505" y="1005"/>
                    <a:pt x="1505" y="1005"/>
                  </a:cubicBezTo>
                  <a:cubicBezTo>
                    <a:pt x="1505" y="1008"/>
                    <a:pt x="1505" y="1008"/>
                    <a:pt x="1505" y="1008"/>
                  </a:cubicBezTo>
                  <a:cubicBezTo>
                    <a:pt x="1504" y="1013"/>
                    <a:pt x="1504" y="1013"/>
                    <a:pt x="1497" y="1013"/>
                  </a:cubicBezTo>
                  <a:cubicBezTo>
                    <a:pt x="1494" y="1013"/>
                    <a:pt x="1490" y="1013"/>
                    <a:pt x="1487" y="1014"/>
                  </a:cubicBezTo>
                  <a:cubicBezTo>
                    <a:pt x="1481" y="1015"/>
                    <a:pt x="1474" y="1015"/>
                    <a:pt x="1473" y="1015"/>
                  </a:cubicBezTo>
                  <a:close/>
                  <a:moveTo>
                    <a:pt x="1191" y="1010"/>
                  </a:moveTo>
                  <a:cubicBezTo>
                    <a:pt x="1192" y="1010"/>
                    <a:pt x="1193" y="1009"/>
                    <a:pt x="1193" y="1009"/>
                  </a:cubicBezTo>
                  <a:cubicBezTo>
                    <a:pt x="1193" y="1010"/>
                    <a:pt x="1193" y="1010"/>
                    <a:pt x="1193" y="1011"/>
                  </a:cubicBezTo>
                  <a:cubicBezTo>
                    <a:pt x="1190" y="1013"/>
                    <a:pt x="1189" y="1012"/>
                    <a:pt x="1191" y="1010"/>
                  </a:cubicBezTo>
                  <a:close/>
                  <a:moveTo>
                    <a:pt x="1522" y="1002"/>
                  </a:moveTo>
                  <a:cubicBezTo>
                    <a:pt x="1520" y="1001"/>
                    <a:pt x="1521" y="994"/>
                    <a:pt x="1522" y="993"/>
                  </a:cubicBezTo>
                  <a:cubicBezTo>
                    <a:pt x="1523" y="993"/>
                    <a:pt x="1523" y="994"/>
                    <a:pt x="1523" y="995"/>
                  </a:cubicBezTo>
                  <a:cubicBezTo>
                    <a:pt x="1522" y="996"/>
                    <a:pt x="1523" y="998"/>
                    <a:pt x="1523" y="999"/>
                  </a:cubicBezTo>
                  <a:cubicBezTo>
                    <a:pt x="1524" y="1001"/>
                    <a:pt x="1522" y="1004"/>
                    <a:pt x="1522" y="1002"/>
                  </a:cubicBezTo>
                  <a:close/>
                  <a:moveTo>
                    <a:pt x="1534" y="991"/>
                  </a:moveTo>
                  <a:cubicBezTo>
                    <a:pt x="1533" y="989"/>
                    <a:pt x="1533" y="983"/>
                    <a:pt x="1535" y="982"/>
                  </a:cubicBezTo>
                  <a:cubicBezTo>
                    <a:pt x="1536" y="980"/>
                    <a:pt x="1544" y="977"/>
                    <a:pt x="1544" y="978"/>
                  </a:cubicBezTo>
                  <a:cubicBezTo>
                    <a:pt x="1544" y="980"/>
                    <a:pt x="1541" y="987"/>
                    <a:pt x="1539" y="987"/>
                  </a:cubicBezTo>
                  <a:cubicBezTo>
                    <a:pt x="1539" y="987"/>
                    <a:pt x="1538" y="988"/>
                    <a:pt x="1537" y="989"/>
                  </a:cubicBezTo>
                  <a:cubicBezTo>
                    <a:pt x="1536" y="991"/>
                    <a:pt x="1534" y="991"/>
                    <a:pt x="1534" y="991"/>
                  </a:cubicBezTo>
                  <a:close/>
                  <a:moveTo>
                    <a:pt x="1259" y="988"/>
                  </a:moveTo>
                  <a:cubicBezTo>
                    <a:pt x="1258" y="985"/>
                    <a:pt x="1259" y="984"/>
                    <a:pt x="1261" y="986"/>
                  </a:cubicBezTo>
                  <a:cubicBezTo>
                    <a:pt x="1263" y="986"/>
                    <a:pt x="1263" y="988"/>
                    <a:pt x="1263" y="988"/>
                  </a:cubicBezTo>
                  <a:cubicBezTo>
                    <a:pt x="1263" y="989"/>
                    <a:pt x="1260" y="988"/>
                    <a:pt x="1259" y="988"/>
                  </a:cubicBezTo>
                  <a:close/>
                  <a:moveTo>
                    <a:pt x="1435" y="985"/>
                  </a:moveTo>
                  <a:cubicBezTo>
                    <a:pt x="1434" y="983"/>
                    <a:pt x="1434" y="980"/>
                    <a:pt x="1435" y="980"/>
                  </a:cubicBezTo>
                  <a:cubicBezTo>
                    <a:pt x="1437" y="980"/>
                    <a:pt x="1439" y="983"/>
                    <a:pt x="1437" y="984"/>
                  </a:cubicBezTo>
                  <a:cubicBezTo>
                    <a:pt x="1437" y="986"/>
                    <a:pt x="1437" y="986"/>
                    <a:pt x="1435" y="985"/>
                  </a:cubicBezTo>
                  <a:close/>
                  <a:moveTo>
                    <a:pt x="1256" y="983"/>
                  </a:moveTo>
                  <a:cubicBezTo>
                    <a:pt x="1256" y="982"/>
                    <a:pt x="1257" y="982"/>
                    <a:pt x="1257" y="982"/>
                  </a:cubicBezTo>
                  <a:cubicBezTo>
                    <a:pt x="1258" y="983"/>
                    <a:pt x="1258" y="983"/>
                    <a:pt x="1258" y="983"/>
                  </a:cubicBezTo>
                  <a:cubicBezTo>
                    <a:pt x="1258" y="983"/>
                    <a:pt x="1257" y="983"/>
                    <a:pt x="1257" y="983"/>
                  </a:cubicBezTo>
                  <a:cubicBezTo>
                    <a:pt x="1257" y="983"/>
                    <a:pt x="1256" y="983"/>
                    <a:pt x="1256" y="983"/>
                  </a:cubicBezTo>
                  <a:close/>
                  <a:moveTo>
                    <a:pt x="1485" y="979"/>
                  </a:moveTo>
                  <a:cubicBezTo>
                    <a:pt x="1485" y="978"/>
                    <a:pt x="1485" y="978"/>
                    <a:pt x="1486" y="978"/>
                  </a:cubicBezTo>
                  <a:cubicBezTo>
                    <a:pt x="1487" y="979"/>
                    <a:pt x="1488" y="980"/>
                    <a:pt x="1487" y="980"/>
                  </a:cubicBezTo>
                  <a:cubicBezTo>
                    <a:pt x="1486" y="982"/>
                    <a:pt x="1485" y="981"/>
                    <a:pt x="1485" y="979"/>
                  </a:cubicBezTo>
                  <a:close/>
                  <a:moveTo>
                    <a:pt x="1504" y="975"/>
                  </a:moveTo>
                  <a:cubicBezTo>
                    <a:pt x="1503" y="975"/>
                    <a:pt x="1504" y="975"/>
                    <a:pt x="1504" y="975"/>
                  </a:cubicBezTo>
                  <a:cubicBezTo>
                    <a:pt x="1504" y="975"/>
                    <a:pt x="1505" y="974"/>
                    <a:pt x="1505" y="974"/>
                  </a:cubicBezTo>
                  <a:cubicBezTo>
                    <a:pt x="1505" y="973"/>
                    <a:pt x="1506" y="973"/>
                    <a:pt x="1506" y="973"/>
                  </a:cubicBezTo>
                  <a:cubicBezTo>
                    <a:pt x="1507" y="974"/>
                    <a:pt x="1507" y="975"/>
                    <a:pt x="1506" y="975"/>
                  </a:cubicBezTo>
                  <a:cubicBezTo>
                    <a:pt x="1506" y="976"/>
                    <a:pt x="1504" y="976"/>
                    <a:pt x="1504" y="975"/>
                  </a:cubicBezTo>
                  <a:close/>
                  <a:moveTo>
                    <a:pt x="1535" y="975"/>
                  </a:moveTo>
                  <a:cubicBezTo>
                    <a:pt x="1534" y="974"/>
                    <a:pt x="1534" y="973"/>
                    <a:pt x="1536" y="973"/>
                  </a:cubicBezTo>
                  <a:cubicBezTo>
                    <a:pt x="1536" y="974"/>
                    <a:pt x="1536" y="974"/>
                    <a:pt x="1536" y="974"/>
                  </a:cubicBezTo>
                  <a:cubicBezTo>
                    <a:pt x="1536" y="975"/>
                    <a:pt x="1535" y="975"/>
                    <a:pt x="1535" y="975"/>
                  </a:cubicBezTo>
                  <a:close/>
                  <a:moveTo>
                    <a:pt x="1464" y="972"/>
                  </a:moveTo>
                  <a:cubicBezTo>
                    <a:pt x="1464" y="972"/>
                    <a:pt x="1465" y="971"/>
                    <a:pt x="1466" y="971"/>
                  </a:cubicBezTo>
                  <a:cubicBezTo>
                    <a:pt x="1467" y="971"/>
                    <a:pt x="1468" y="971"/>
                    <a:pt x="1468" y="972"/>
                  </a:cubicBezTo>
                  <a:cubicBezTo>
                    <a:pt x="1468" y="972"/>
                    <a:pt x="1466" y="973"/>
                    <a:pt x="1466" y="973"/>
                  </a:cubicBezTo>
                  <a:cubicBezTo>
                    <a:pt x="1464" y="973"/>
                    <a:pt x="1464" y="973"/>
                    <a:pt x="1464" y="972"/>
                  </a:cubicBezTo>
                  <a:close/>
                  <a:moveTo>
                    <a:pt x="1484" y="972"/>
                  </a:moveTo>
                  <a:cubicBezTo>
                    <a:pt x="1482" y="970"/>
                    <a:pt x="1482" y="970"/>
                    <a:pt x="1484" y="971"/>
                  </a:cubicBezTo>
                  <a:cubicBezTo>
                    <a:pt x="1485" y="971"/>
                    <a:pt x="1485" y="972"/>
                    <a:pt x="1485" y="972"/>
                  </a:cubicBezTo>
                  <a:cubicBezTo>
                    <a:pt x="1485" y="973"/>
                    <a:pt x="1485" y="973"/>
                    <a:pt x="1484" y="972"/>
                  </a:cubicBezTo>
                  <a:close/>
                  <a:moveTo>
                    <a:pt x="1517" y="970"/>
                  </a:moveTo>
                  <a:cubicBezTo>
                    <a:pt x="1520" y="968"/>
                    <a:pt x="1523" y="967"/>
                    <a:pt x="1525" y="967"/>
                  </a:cubicBezTo>
                  <a:cubicBezTo>
                    <a:pt x="1526" y="967"/>
                    <a:pt x="1522" y="970"/>
                    <a:pt x="1519" y="970"/>
                  </a:cubicBezTo>
                  <a:cubicBezTo>
                    <a:pt x="1517" y="971"/>
                    <a:pt x="1517" y="971"/>
                    <a:pt x="1517" y="970"/>
                  </a:cubicBezTo>
                  <a:close/>
                  <a:moveTo>
                    <a:pt x="1495" y="969"/>
                  </a:moveTo>
                  <a:cubicBezTo>
                    <a:pt x="1496" y="967"/>
                    <a:pt x="1498" y="967"/>
                    <a:pt x="1498" y="967"/>
                  </a:cubicBezTo>
                  <a:cubicBezTo>
                    <a:pt x="1499" y="967"/>
                    <a:pt x="1498" y="967"/>
                    <a:pt x="1497" y="969"/>
                  </a:cubicBezTo>
                  <a:cubicBezTo>
                    <a:pt x="1496" y="970"/>
                    <a:pt x="1494" y="970"/>
                    <a:pt x="1493" y="970"/>
                  </a:cubicBezTo>
                  <a:cubicBezTo>
                    <a:pt x="1493" y="970"/>
                    <a:pt x="1493" y="970"/>
                    <a:pt x="1495" y="969"/>
                  </a:cubicBezTo>
                  <a:close/>
                  <a:moveTo>
                    <a:pt x="1271" y="967"/>
                  </a:moveTo>
                  <a:cubicBezTo>
                    <a:pt x="1266" y="967"/>
                    <a:pt x="1263" y="964"/>
                    <a:pt x="1263" y="962"/>
                  </a:cubicBezTo>
                  <a:cubicBezTo>
                    <a:pt x="1261" y="959"/>
                    <a:pt x="1258" y="957"/>
                    <a:pt x="1255" y="957"/>
                  </a:cubicBezTo>
                  <a:cubicBezTo>
                    <a:pt x="1254" y="957"/>
                    <a:pt x="1252" y="956"/>
                    <a:pt x="1251" y="956"/>
                  </a:cubicBezTo>
                  <a:cubicBezTo>
                    <a:pt x="1242" y="951"/>
                    <a:pt x="1241" y="949"/>
                    <a:pt x="1241" y="948"/>
                  </a:cubicBezTo>
                  <a:cubicBezTo>
                    <a:pt x="1239" y="947"/>
                    <a:pt x="1234" y="945"/>
                    <a:pt x="1232" y="945"/>
                  </a:cubicBezTo>
                  <a:cubicBezTo>
                    <a:pt x="1225" y="945"/>
                    <a:pt x="1225" y="936"/>
                    <a:pt x="1230" y="932"/>
                  </a:cubicBezTo>
                  <a:cubicBezTo>
                    <a:pt x="1233" y="930"/>
                    <a:pt x="1233" y="930"/>
                    <a:pt x="1233" y="930"/>
                  </a:cubicBezTo>
                  <a:cubicBezTo>
                    <a:pt x="1235" y="932"/>
                    <a:pt x="1235" y="932"/>
                    <a:pt x="1235" y="932"/>
                  </a:cubicBezTo>
                  <a:cubicBezTo>
                    <a:pt x="1236" y="934"/>
                    <a:pt x="1236" y="934"/>
                    <a:pt x="1236" y="934"/>
                  </a:cubicBezTo>
                  <a:cubicBezTo>
                    <a:pt x="1238" y="932"/>
                    <a:pt x="1238" y="932"/>
                    <a:pt x="1238" y="932"/>
                  </a:cubicBezTo>
                  <a:cubicBezTo>
                    <a:pt x="1241" y="930"/>
                    <a:pt x="1245" y="929"/>
                    <a:pt x="1246" y="932"/>
                  </a:cubicBezTo>
                  <a:cubicBezTo>
                    <a:pt x="1246" y="932"/>
                    <a:pt x="1246" y="932"/>
                    <a:pt x="1246" y="932"/>
                  </a:cubicBezTo>
                  <a:cubicBezTo>
                    <a:pt x="1247" y="932"/>
                    <a:pt x="1249" y="933"/>
                    <a:pt x="1250" y="934"/>
                  </a:cubicBezTo>
                  <a:cubicBezTo>
                    <a:pt x="1252" y="935"/>
                    <a:pt x="1253" y="936"/>
                    <a:pt x="1254" y="935"/>
                  </a:cubicBezTo>
                  <a:cubicBezTo>
                    <a:pt x="1256" y="935"/>
                    <a:pt x="1260" y="935"/>
                    <a:pt x="1263" y="935"/>
                  </a:cubicBezTo>
                  <a:cubicBezTo>
                    <a:pt x="1268" y="935"/>
                    <a:pt x="1269" y="935"/>
                    <a:pt x="1271" y="934"/>
                  </a:cubicBezTo>
                  <a:cubicBezTo>
                    <a:pt x="1272" y="932"/>
                    <a:pt x="1273" y="932"/>
                    <a:pt x="1276" y="932"/>
                  </a:cubicBezTo>
                  <a:cubicBezTo>
                    <a:pt x="1279" y="933"/>
                    <a:pt x="1281" y="932"/>
                    <a:pt x="1281" y="932"/>
                  </a:cubicBezTo>
                  <a:cubicBezTo>
                    <a:pt x="1281" y="932"/>
                    <a:pt x="1283" y="932"/>
                    <a:pt x="1284" y="931"/>
                  </a:cubicBezTo>
                  <a:cubicBezTo>
                    <a:pt x="1284" y="931"/>
                    <a:pt x="1287" y="931"/>
                    <a:pt x="1288" y="930"/>
                  </a:cubicBezTo>
                  <a:cubicBezTo>
                    <a:pt x="1289" y="930"/>
                    <a:pt x="1290" y="930"/>
                    <a:pt x="1290" y="931"/>
                  </a:cubicBezTo>
                  <a:cubicBezTo>
                    <a:pt x="1290" y="931"/>
                    <a:pt x="1290" y="932"/>
                    <a:pt x="1289" y="932"/>
                  </a:cubicBezTo>
                  <a:cubicBezTo>
                    <a:pt x="1289" y="932"/>
                    <a:pt x="1289" y="932"/>
                    <a:pt x="1289" y="933"/>
                  </a:cubicBezTo>
                  <a:cubicBezTo>
                    <a:pt x="1288" y="934"/>
                    <a:pt x="1287" y="936"/>
                    <a:pt x="1285" y="937"/>
                  </a:cubicBezTo>
                  <a:cubicBezTo>
                    <a:pt x="1280" y="943"/>
                    <a:pt x="1276" y="951"/>
                    <a:pt x="1279" y="954"/>
                  </a:cubicBezTo>
                  <a:cubicBezTo>
                    <a:pt x="1279" y="954"/>
                    <a:pt x="1280" y="955"/>
                    <a:pt x="1279" y="956"/>
                  </a:cubicBezTo>
                  <a:cubicBezTo>
                    <a:pt x="1279" y="956"/>
                    <a:pt x="1279" y="957"/>
                    <a:pt x="1280" y="957"/>
                  </a:cubicBezTo>
                  <a:cubicBezTo>
                    <a:pt x="1281" y="959"/>
                    <a:pt x="1281" y="961"/>
                    <a:pt x="1279" y="962"/>
                  </a:cubicBezTo>
                  <a:cubicBezTo>
                    <a:pt x="1277" y="964"/>
                    <a:pt x="1276" y="965"/>
                    <a:pt x="1276" y="967"/>
                  </a:cubicBezTo>
                  <a:cubicBezTo>
                    <a:pt x="1276" y="968"/>
                    <a:pt x="1276" y="968"/>
                    <a:pt x="1271" y="967"/>
                  </a:cubicBezTo>
                  <a:close/>
                  <a:moveTo>
                    <a:pt x="1471" y="965"/>
                  </a:moveTo>
                  <a:cubicBezTo>
                    <a:pt x="1471" y="965"/>
                    <a:pt x="1471" y="964"/>
                    <a:pt x="1472" y="965"/>
                  </a:cubicBezTo>
                  <a:cubicBezTo>
                    <a:pt x="1472" y="965"/>
                    <a:pt x="1472" y="967"/>
                    <a:pt x="1472" y="967"/>
                  </a:cubicBezTo>
                  <a:cubicBezTo>
                    <a:pt x="1471" y="967"/>
                    <a:pt x="1471" y="966"/>
                    <a:pt x="1471" y="965"/>
                  </a:cubicBezTo>
                  <a:close/>
                  <a:moveTo>
                    <a:pt x="1485" y="966"/>
                  </a:moveTo>
                  <a:cubicBezTo>
                    <a:pt x="1485" y="965"/>
                    <a:pt x="1485" y="964"/>
                    <a:pt x="1485" y="964"/>
                  </a:cubicBezTo>
                  <a:cubicBezTo>
                    <a:pt x="1485" y="963"/>
                    <a:pt x="1488" y="960"/>
                    <a:pt x="1488" y="961"/>
                  </a:cubicBezTo>
                  <a:cubicBezTo>
                    <a:pt x="1490" y="962"/>
                    <a:pt x="1488" y="967"/>
                    <a:pt x="1487" y="967"/>
                  </a:cubicBezTo>
                  <a:cubicBezTo>
                    <a:pt x="1487" y="967"/>
                    <a:pt x="1486" y="966"/>
                    <a:pt x="1485" y="966"/>
                  </a:cubicBezTo>
                  <a:close/>
                  <a:moveTo>
                    <a:pt x="1516" y="964"/>
                  </a:moveTo>
                  <a:cubicBezTo>
                    <a:pt x="1516" y="964"/>
                    <a:pt x="1517" y="963"/>
                    <a:pt x="1517" y="963"/>
                  </a:cubicBezTo>
                  <a:cubicBezTo>
                    <a:pt x="1517" y="963"/>
                    <a:pt x="1519" y="965"/>
                    <a:pt x="1518" y="965"/>
                  </a:cubicBezTo>
                  <a:cubicBezTo>
                    <a:pt x="1517" y="967"/>
                    <a:pt x="1516" y="966"/>
                    <a:pt x="1516" y="964"/>
                  </a:cubicBezTo>
                  <a:close/>
                  <a:moveTo>
                    <a:pt x="1480" y="964"/>
                  </a:moveTo>
                  <a:cubicBezTo>
                    <a:pt x="1480" y="962"/>
                    <a:pt x="1482" y="961"/>
                    <a:pt x="1483" y="962"/>
                  </a:cubicBezTo>
                  <a:cubicBezTo>
                    <a:pt x="1484" y="962"/>
                    <a:pt x="1482" y="964"/>
                    <a:pt x="1481" y="965"/>
                  </a:cubicBezTo>
                  <a:cubicBezTo>
                    <a:pt x="1480" y="965"/>
                    <a:pt x="1480" y="965"/>
                    <a:pt x="1480" y="964"/>
                  </a:cubicBezTo>
                  <a:close/>
                  <a:moveTo>
                    <a:pt x="1213" y="962"/>
                  </a:moveTo>
                  <a:cubicBezTo>
                    <a:pt x="1213" y="961"/>
                    <a:pt x="1213" y="961"/>
                    <a:pt x="1213" y="961"/>
                  </a:cubicBezTo>
                  <a:cubicBezTo>
                    <a:pt x="1214" y="960"/>
                    <a:pt x="1215" y="962"/>
                    <a:pt x="1215" y="963"/>
                  </a:cubicBezTo>
                  <a:cubicBezTo>
                    <a:pt x="1215" y="964"/>
                    <a:pt x="1214" y="964"/>
                    <a:pt x="1213" y="962"/>
                  </a:cubicBezTo>
                  <a:close/>
                  <a:moveTo>
                    <a:pt x="1466" y="962"/>
                  </a:moveTo>
                  <a:cubicBezTo>
                    <a:pt x="1466" y="961"/>
                    <a:pt x="1466" y="960"/>
                    <a:pt x="1467" y="960"/>
                  </a:cubicBezTo>
                  <a:cubicBezTo>
                    <a:pt x="1467" y="960"/>
                    <a:pt x="1468" y="961"/>
                    <a:pt x="1468" y="962"/>
                  </a:cubicBezTo>
                  <a:cubicBezTo>
                    <a:pt x="1467" y="962"/>
                    <a:pt x="1467" y="962"/>
                    <a:pt x="1467" y="962"/>
                  </a:cubicBezTo>
                  <a:cubicBezTo>
                    <a:pt x="1466" y="962"/>
                    <a:pt x="1466" y="962"/>
                    <a:pt x="1466" y="962"/>
                  </a:cubicBezTo>
                  <a:close/>
                  <a:moveTo>
                    <a:pt x="1465" y="956"/>
                  </a:moveTo>
                  <a:cubicBezTo>
                    <a:pt x="1464" y="955"/>
                    <a:pt x="1464" y="954"/>
                    <a:pt x="1465" y="954"/>
                  </a:cubicBezTo>
                  <a:cubicBezTo>
                    <a:pt x="1466" y="954"/>
                    <a:pt x="1466" y="954"/>
                    <a:pt x="1466" y="954"/>
                  </a:cubicBezTo>
                  <a:cubicBezTo>
                    <a:pt x="1466" y="955"/>
                    <a:pt x="1466" y="956"/>
                    <a:pt x="1466" y="956"/>
                  </a:cubicBezTo>
                  <a:cubicBezTo>
                    <a:pt x="1466" y="957"/>
                    <a:pt x="1465" y="957"/>
                    <a:pt x="1465" y="956"/>
                  </a:cubicBezTo>
                  <a:close/>
                  <a:moveTo>
                    <a:pt x="1475" y="954"/>
                  </a:moveTo>
                  <a:cubicBezTo>
                    <a:pt x="1475" y="954"/>
                    <a:pt x="1475" y="953"/>
                    <a:pt x="1476" y="954"/>
                  </a:cubicBezTo>
                  <a:cubicBezTo>
                    <a:pt x="1476" y="955"/>
                    <a:pt x="1476" y="955"/>
                    <a:pt x="1476" y="955"/>
                  </a:cubicBezTo>
                  <a:cubicBezTo>
                    <a:pt x="1475" y="956"/>
                    <a:pt x="1475" y="955"/>
                    <a:pt x="1475" y="954"/>
                  </a:cubicBezTo>
                  <a:close/>
                  <a:moveTo>
                    <a:pt x="1483" y="954"/>
                  </a:moveTo>
                  <a:cubicBezTo>
                    <a:pt x="1483" y="953"/>
                    <a:pt x="1484" y="953"/>
                    <a:pt x="1485" y="954"/>
                  </a:cubicBezTo>
                  <a:cubicBezTo>
                    <a:pt x="1487" y="954"/>
                    <a:pt x="1486" y="955"/>
                    <a:pt x="1485" y="955"/>
                  </a:cubicBezTo>
                  <a:cubicBezTo>
                    <a:pt x="1484" y="955"/>
                    <a:pt x="1483" y="954"/>
                    <a:pt x="1483" y="954"/>
                  </a:cubicBezTo>
                  <a:close/>
                  <a:moveTo>
                    <a:pt x="1463" y="951"/>
                  </a:moveTo>
                  <a:cubicBezTo>
                    <a:pt x="1463" y="949"/>
                    <a:pt x="1464" y="948"/>
                    <a:pt x="1464" y="948"/>
                  </a:cubicBezTo>
                  <a:cubicBezTo>
                    <a:pt x="1465" y="948"/>
                    <a:pt x="1465" y="950"/>
                    <a:pt x="1464" y="951"/>
                  </a:cubicBezTo>
                  <a:cubicBezTo>
                    <a:pt x="1463" y="952"/>
                    <a:pt x="1463" y="952"/>
                    <a:pt x="1463" y="951"/>
                  </a:cubicBezTo>
                  <a:close/>
                  <a:moveTo>
                    <a:pt x="1479" y="951"/>
                  </a:moveTo>
                  <a:cubicBezTo>
                    <a:pt x="1477" y="949"/>
                    <a:pt x="1477" y="949"/>
                    <a:pt x="1477" y="949"/>
                  </a:cubicBezTo>
                  <a:cubicBezTo>
                    <a:pt x="1478" y="948"/>
                    <a:pt x="1482" y="950"/>
                    <a:pt x="1482" y="951"/>
                  </a:cubicBezTo>
                  <a:cubicBezTo>
                    <a:pt x="1482" y="952"/>
                    <a:pt x="1480" y="952"/>
                    <a:pt x="1479" y="951"/>
                  </a:cubicBezTo>
                  <a:close/>
                  <a:moveTo>
                    <a:pt x="1497" y="951"/>
                  </a:moveTo>
                  <a:cubicBezTo>
                    <a:pt x="1497" y="951"/>
                    <a:pt x="1500" y="949"/>
                    <a:pt x="1503" y="949"/>
                  </a:cubicBezTo>
                  <a:cubicBezTo>
                    <a:pt x="1505" y="948"/>
                    <a:pt x="1505" y="948"/>
                    <a:pt x="1505" y="948"/>
                  </a:cubicBezTo>
                  <a:cubicBezTo>
                    <a:pt x="1503" y="950"/>
                    <a:pt x="1503" y="950"/>
                    <a:pt x="1503" y="950"/>
                  </a:cubicBezTo>
                  <a:cubicBezTo>
                    <a:pt x="1501" y="952"/>
                    <a:pt x="1497" y="953"/>
                    <a:pt x="1497" y="951"/>
                  </a:cubicBezTo>
                  <a:close/>
                  <a:moveTo>
                    <a:pt x="1512" y="948"/>
                  </a:moveTo>
                  <a:cubicBezTo>
                    <a:pt x="1512" y="948"/>
                    <a:pt x="1511" y="948"/>
                    <a:pt x="1510" y="948"/>
                  </a:cubicBezTo>
                  <a:cubicBezTo>
                    <a:pt x="1509" y="947"/>
                    <a:pt x="1509" y="947"/>
                    <a:pt x="1510" y="946"/>
                  </a:cubicBezTo>
                  <a:cubicBezTo>
                    <a:pt x="1512" y="945"/>
                    <a:pt x="1517" y="945"/>
                    <a:pt x="1518" y="947"/>
                  </a:cubicBezTo>
                  <a:cubicBezTo>
                    <a:pt x="1518" y="948"/>
                    <a:pt x="1513" y="950"/>
                    <a:pt x="1512" y="948"/>
                  </a:cubicBezTo>
                  <a:close/>
                  <a:moveTo>
                    <a:pt x="1391" y="947"/>
                  </a:moveTo>
                  <a:cubicBezTo>
                    <a:pt x="1389" y="944"/>
                    <a:pt x="1389" y="944"/>
                    <a:pt x="1389" y="944"/>
                  </a:cubicBezTo>
                  <a:cubicBezTo>
                    <a:pt x="1390" y="943"/>
                    <a:pt x="1391" y="942"/>
                    <a:pt x="1391" y="943"/>
                  </a:cubicBezTo>
                  <a:cubicBezTo>
                    <a:pt x="1391" y="944"/>
                    <a:pt x="1392" y="944"/>
                    <a:pt x="1392" y="944"/>
                  </a:cubicBezTo>
                  <a:cubicBezTo>
                    <a:pt x="1393" y="944"/>
                    <a:pt x="1394" y="945"/>
                    <a:pt x="1395" y="946"/>
                  </a:cubicBezTo>
                  <a:cubicBezTo>
                    <a:pt x="1397" y="947"/>
                    <a:pt x="1397" y="948"/>
                    <a:pt x="1396" y="947"/>
                  </a:cubicBezTo>
                  <a:cubicBezTo>
                    <a:pt x="1395" y="947"/>
                    <a:pt x="1394" y="947"/>
                    <a:pt x="1394" y="948"/>
                  </a:cubicBezTo>
                  <a:cubicBezTo>
                    <a:pt x="1394" y="949"/>
                    <a:pt x="1393" y="948"/>
                    <a:pt x="1391" y="947"/>
                  </a:cubicBezTo>
                  <a:close/>
                  <a:moveTo>
                    <a:pt x="1473" y="946"/>
                  </a:moveTo>
                  <a:cubicBezTo>
                    <a:pt x="1470" y="943"/>
                    <a:pt x="1471" y="940"/>
                    <a:pt x="1474" y="942"/>
                  </a:cubicBezTo>
                  <a:cubicBezTo>
                    <a:pt x="1475" y="943"/>
                    <a:pt x="1476" y="944"/>
                    <a:pt x="1477" y="946"/>
                  </a:cubicBezTo>
                  <a:cubicBezTo>
                    <a:pt x="1477" y="948"/>
                    <a:pt x="1477" y="948"/>
                    <a:pt x="1473" y="946"/>
                  </a:cubicBezTo>
                  <a:close/>
                  <a:moveTo>
                    <a:pt x="1445" y="943"/>
                  </a:moveTo>
                  <a:cubicBezTo>
                    <a:pt x="1446" y="941"/>
                    <a:pt x="1447" y="941"/>
                    <a:pt x="1447" y="942"/>
                  </a:cubicBezTo>
                  <a:cubicBezTo>
                    <a:pt x="1447" y="943"/>
                    <a:pt x="1447" y="943"/>
                    <a:pt x="1447" y="943"/>
                  </a:cubicBezTo>
                  <a:cubicBezTo>
                    <a:pt x="1445" y="943"/>
                    <a:pt x="1445" y="943"/>
                    <a:pt x="1445" y="943"/>
                  </a:cubicBezTo>
                  <a:close/>
                  <a:moveTo>
                    <a:pt x="1465" y="941"/>
                  </a:moveTo>
                  <a:cubicBezTo>
                    <a:pt x="1462" y="939"/>
                    <a:pt x="1461" y="937"/>
                    <a:pt x="1461" y="936"/>
                  </a:cubicBezTo>
                  <a:cubicBezTo>
                    <a:pt x="1459" y="933"/>
                    <a:pt x="1458" y="932"/>
                    <a:pt x="1454" y="932"/>
                  </a:cubicBezTo>
                  <a:cubicBezTo>
                    <a:pt x="1452" y="932"/>
                    <a:pt x="1450" y="931"/>
                    <a:pt x="1450" y="929"/>
                  </a:cubicBezTo>
                  <a:cubicBezTo>
                    <a:pt x="1449" y="927"/>
                    <a:pt x="1442" y="921"/>
                    <a:pt x="1440" y="921"/>
                  </a:cubicBezTo>
                  <a:cubicBezTo>
                    <a:pt x="1439" y="921"/>
                    <a:pt x="1437" y="921"/>
                    <a:pt x="1437" y="921"/>
                  </a:cubicBezTo>
                  <a:cubicBezTo>
                    <a:pt x="1434" y="920"/>
                    <a:pt x="1434" y="920"/>
                    <a:pt x="1436" y="920"/>
                  </a:cubicBezTo>
                  <a:cubicBezTo>
                    <a:pt x="1437" y="919"/>
                    <a:pt x="1438" y="919"/>
                    <a:pt x="1439" y="918"/>
                  </a:cubicBezTo>
                  <a:cubicBezTo>
                    <a:pt x="1442" y="916"/>
                    <a:pt x="1443" y="916"/>
                    <a:pt x="1446" y="919"/>
                  </a:cubicBezTo>
                  <a:cubicBezTo>
                    <a:pt x="1448" y="921"/>
                    <a:pt x="1452" y="924"/>
                    <a:pt x="1458" y="924"/>
                  </a:cubicBezTo>
                  <a:cubicBezTo>
                    <a:pt x="1460" y="925"/>
                    <a:pt x="1461" y="927"/>
                    <a:pt x="1461" y="930"/>
                  </a:cubicBezTo>
                  <a:cubicBezTo>
                    <a:pt x="1461" y="935"/>
                    <a:pt x="1463" y="937"/>
                    <a:pt x="1466" y="937"/>
                  </a:cubicBezTo>
                  <a:cubicBezTo>
                    <a:pt x="1468" y="937"/>
                    <a:pt x="1469" y="937"/>
                    <a:pt x="1469" y="940"/>
                  </a:cubicBezTo>
                  <a:cubicBezTo>
                    <a:pt x="1469" y="942"/>
                    <a:pt x="1467" y="942"/>
                    <a:pt x="1465" y="941"/>
                  </a:cubicBezTo>
                  <a:close/>
                  <a:moveTo>
                    <a:pt x="1389" y="938"/>
                  </a:moveTo>
                  <a:cubicBezTo>
                    <a:pt x="1388" y="938"/>
                    <a:pt x="1387" y="937"/>
                    <a:pt x="1387" y="937"/>
                  </a:cubicBezTo>
                  <a:cubicBezTo>
                    <a:pt x="1386" y="935"/>
                    <a:pt x="1386" y="935"/>
                    <a:pt x="1386" y="935"/>
                  </a:cubicBezTo>
                  <a:cubicBezTo>
                    <a:pt x="1384" y="936"/>
                    <a:pt x="1384" y="935"/>
                    <a:pt x="1385" y="933"/>
                  </a:cubicBezTo>
                  <a:cubicBezTo>
                    <a:pt x="1386" y="932"/>
                    <a:pt x="1386" y="932"/>
                    <a:pt x="1387" y="932"/>
                  </a:cubicBezTo>
                  <a:cubicBezTo>
                    <a:pt x="1388" y="932"/>
                    <a:pt x="1388" y="932"/>
                    <a:pt x="1388" y="931"/>
                  </a:cubicBezTo>
                  <a:cubicBezTo>
                    <a:pt x="1388" y="930"/>
                    <a:pt x="1388" y="929"/>
                    <a:pt x="1388" y="930"/>
                  </a:cubicBezTo>
                  <a:cubicBezTo>
                    <a:pt x="1389" y="930"/>
                    <a:pt x="1389" y="931"/>
                    <a:pt x="1389" y="932"/>
                  </a:cubicBezTo>
                  <a:cubicBezTo>
                    <a:pt x="1389" y="932"/>
                    <a:pt x="1390" y="934"/>
                    <a:pt x="1391" y="935"/>
                  </a:cubicBezTo>
                  <a:cubicBezTo>
                    <a:pt x="1394" y="938"/>
                    <a:pt x="1394" y="939"/>
                    <a:pt x="1389" y="938"/>
                  </a:cubicBezTo>
                  <a:close/>
                  <a:moveTo>
                    <a:pt x="1496" y="936"/>
                  </a:moveTo>
                  <a:cubicBezTo>
                    <a:pt x="1495" y="935"/>
                    <a:pt x="1495" y="935"/>
                    <a:pt x="1496" y="933"/>
                  </a:cubicBezTo>
                  <a:cubicBezTo>
                    <a:pt x="1496" y="932"/>
                    <a:pt x="1496" y="932"/>
                    <a:pt x="1495" y="929"/>
                  </a:cubicBezTo>
                  <a:cubicBezTo>
                    <a:pt x="1493" y="928"/>
                    <a:pt x="1493" y="928"/>
                    <a:pt x="1494" y="927"/>
                  </a:cubicBezTo>
                  <a:cubicBezTo>
                    <a:pt x="1498" y="925"/>
                    <a:pt x="1500" y="927"/>
                    <a:pt x="1500" y="932"/>
                  </a:cubicBezTo>
                  <a:cubicBezTo>
                    <a:pt x="1499" y="936"/>
                    <a:pt x="1498" y="938"/>
                    <a:pt x="1496" y="936"/>
                  </a:cubicBezTo>
                  <a:close/>
                  <a:moveTo>
                    <a:pt x="1391" y="932"/>
                  </a:moveTo>
                  <a:cubicBezTo>
                    <a:pt x="1390" y="932"/>
                    <a:pt x="1390" y="930"/>
                    <a:pt x="1390" y="929"/>
                  </a:cubicBezTo>
                  <a:cubicBezTo>
                    <a:pt x="1391" y="929"/>
                    <a:pt x="1391" y="929"/>
                    <a:pt x="1391" y="930"/>
                  </a:cubicBezTo>
                  <a:cubicBezTo>
                    <a:pt x="1392" y="933"/>
                    <a:pt x="1392" y="934"/>
                    <a:pt x="1391" y="932"/>
                  </a:cubicBezTo>
                  <a:close/>
                  <a:moveTo>
                    <a:pt x="1388" y="924"/>
                  </a:moveTo>
                  <a:cubicBezTo>
                    <a:pt x="1388" y="924"/>
                    <a:pt x="1389" y="922"/>
                    <a:pt x="1390" y="921"/>
                  </a:cubicBezTo>
                  <a:cubicBezTo>
                    <a:pt x="1391" y="919"/>
                    <a:pt x="1393" y="921"/>
                    <a:pt x="1392" y="924"/>
                  </a:cubicBezTo>
                  <a:cubicBezTo>
                    <a:pt x="1391" y="927"/>
                    <a:pt x="1388" y="927"/>
                    <a:pt x="1388" y="924"/>
                  </a:cubicBezTo>
                  <a:close/>
                  <a:moveTo>
                    <a:pt x="1467" y="921"/>
                  </a:moveTo>
                  <a:cubicBezTo>
                    <a:pt x="1466" y="920"/>
                    <a:pt x="1466" y="919"/>
                    <a:pt x="1466" y="919"/>
                  </a:cubicBezTo>
                  <a:cubicBezTo>
                    <a:pt x="1467" y="918"/>
                    <a:pt x="1467" y="918"/>
                    <a:pt x="1469" y="919"/>
                  </a:cubicBezTo>
                  <a:cubicBezTo>
                    <a:pt x="1471" y="922"/>
                    <a:pt x="1469" y="924"/>
                    <a:pt x="1467" y="921"/>
                  </a:cubicBezTo>
                  <a:close/>
                  <a:moveTo>
                    <a:pt x="1502" y="917"/>
                  </a:moveTo>
                  <a:cubicBezTo>
                    <a:pt x="1498" y="916"/>
                    <a:pt x="1498" y="916"/>
                    <a:pt x="1500" y="914"/>
                  </a:cubicBezTo>
                  <a:cubicBezTo>
                    <a:pt x="1501" y="913"/>
                    <a:pt x="1501" y="912"/>
                    <a:pt x="1498" y="913"/>
                  </a:cubicBezTo>
                  <a:cubicBezTo>
                    <a:pt x="1497" y="915"/>
                    <a:pt x="1493" y="913"/>
                    <a:pt x="1493" y="912"/>
                  </a:cubicBezTo>
                  <a:cubicBezTo>
                    <a:pt x="1493" y="911"/>
                    <a:pt x="1494" y="911"/>
                    <a:pt x="1495" y="911"/>
                  </a:cubicBezTo>
                  <a:cubicBezTo>
                    <a:pt x="1496" y="911"/>
                    <a:pt x="1497" y="910"/>
                    <a:pt x="1498" y="909"/>
                  </a:cubicBezTo>
                  <a:cubicBezTo>
                    <a:pt x="1501" y="907"/>
                    <a:pt x="1504" y="908"/>
                    <a:pt x="1504" y="909"/>
                  </a:cubicBezTo>
                  <a:cubicBezTo>
                    <a:pt x="1504" y="910"/>
                    <a:pt x="1506" y="911"/>
                    <a:pt x="1506" y="912"/>
                  </a:cubicBezTo>
                  <a:cubicBezTo>
                    <a:pt x="1508" y="913"/>
                    <a:pt x="1509" y="916"/>
                    <a:pt x="1507" y="916"/>
                  </a:cubicBezTo>
                  <a:cubicBezTo>
                    <a:pt x="1506" y="916"/>
                    <a:pt x="1506" y="916"/>
                    <a:pt x="1506" y="916"/>
                  </a:cubicBezTo>
                  <a:cubicBezTo>
                    <a:pt x="1507" y="916"/>
                    <a:pt x="1506" y="917"/>
                    <a:pt x="1506" y="917"/>
                  </a:cubicBezTo>
                  <a:cubicBezTo>
                    <a:pt x="1505" y="918"/>
                    <a:pt x="1504" y="918"/>
                    <a:pt x="1502" y="917"/>
                  </a:cubicBezTo>
                  <a:close/>
                  <a:moveTo>
                    <a:pt x="1450" y="913"/>
                  </a:moveTo>
                  <a:cubicBezTo>
                    <a:pt x="1449" y="912"/>
                    <a:pt x="1449" y="912"/>
                    <a:pt x="1451" y="913"/>
                  </a:cubicBezTo>
                  <a:cubicBezTo>
                    <a:pt x="1453" y="915"/>
                    <a:pt x="1453" y="915"/>
                    <a:pt x="1451" y="915"/>
                  </a:cubicBezTo>
                  <a:cubicBezTo>
                    <a:pt x="1450" y="915"/>
                    <a:pt x="1450" y="914"/>
                    <a:pt x="1450" y="913"/>
                  </a:cubicBezTo>
                  <a:close/>
                  <a:moveTo>
                    <a:pt x="1454" y="913"/>
                  </a:moveTo>
                  <a:cubicBezTo>
                    <a:pt x="1454" y="912"/>
                    <a:pt x="1455" y="911"/>
                    <a:pt x="1455" y="911"/>
                  </a:cubicBezTo>
                  <a:cubicBezTo>
                    <a:pt x="1456" y="911"/>
                    <a:pt x="1456" y="911"/>
                    <a:pt x="1455" y="912"/>
                  </a:cubicBezTo>
                  <a:cubicBezTo>
                    <a:pt x="1455" y="913"/>
                    <a:pt x="1454" y="914"/>
                    <a:pt x="1454" y="913"/>
                  </a:cubicBezTo>
                  <a:close/>
                  <a:moveTo>
                    <a:pt x="1158" y="907"/>
                  </a:moveTo>
                  <a:cubicBezTo>
                    <a:pt x="1154" y="905"/>
                    <a:pt x="1152" y="895"/>
                    <a:pt x="1155" y="891"/>
                  </a:cubicBezTo>
                  <a:cubicBezTo>
                    <a:pt x="1155" y="889"/>
                    <a:pt x="1156" y="889"/>
                    <a:pt x="1156" y="888"/>
                  </a:cubicBezTo>
                  <a:cubicBezTo>
                    <a:pt x="1156" y="887"/>
                    <a:pt x="1156" y="887"/>
                    <a:pt x="1157" y="887"/>
                  </a:cubicBezTo>
                  <a:cubicBezTo>
                    <a:pt x="1157" y="887"/>
                    <a:pt x="1158" y="887"/>
                    <a:pt x="1158" y="886"/>
                  </a:cubicBezTo>
                  <a:cubicBezTo>
                    <a:pt x="1158" y="885"/>
                    <a:pt x="1158" y="883"/>
                    <a:pt x="1157" y="883"/>
                  </a:cubicBezTo>
                  <a:cubicBezTo>
                    <a:pt x="1156" y="883"/>
                    <a:pt x="1156" y="881"/>
                    <a:pt x="1157" y="879"/>
                  </a:cubicBezTo>
                  <a:cubicBezTo>
                    <a:pt x="1159" y="876"/>
                    <a:pt x="1158" y="870"/>
                    <a:pt x="1156" y="868"/>
                  </a:cubicBezTo>
                  <a:cubicBezTo>
                    <a:pt x="1155" y="865"/>
                    <a:pt x="1156" y="857"/>
                    <a:pt x="1158" y="860"/>
                  </a:cubicBezTo>
                  <a:cubicBezTo>
                    <a:pt x="1160" y="862"/>
                    <a:pt x="1169" y="860"/>
                    <a:pt x="1170" y="857"/>
                  </a:cubicBezTo>
                  <a:cubicBezTo>
                    <a:pt x="1171" y="857"/>
                    <a:pt x="1172" y="856"/>
                    <a:pt x="1174" y="856"/>
                  </a:cubicBezTo>
                  <a:cubicBezTo>
                    <a:pt x="1174" y="855"/>
                    <a:pt x="1176" y="854"/>
                    <a:pt x="1176" y="854"/>
                  </a:cubicBezTo>
                  <a:cubicBezTo>
                    <a:pt x="1176" y="853"/>
                    <a:pt x="1177" y="853"/>
                    <a:pt x="1177" y="853"/>
                  </a:cubicBezTo>
                  <a:cubicBezTo>
                    <a:pt x="1178" y="854"/>
                    <a:pt x="1178" y="854"/>
                    <a:pt x="1178" y="854"/>
                  </a:cubicBezTo>
                  <a:cubicBezTo>
                    <a:pt x="1178" y="854"/>
                    <a:pt x="1179" y="854"/>
                    <a:pt x="1179" y="854"/>
                  </a:cubicBezTo>
                  <a:cubicBezTo>
                    <a:pt x="1181" y="854"/>
                    <a:pt x="1184" y="860"/>
                    <a:pt x="1183" y="860"/>
                  </a:cubicBezTo>
                  <a:cubicBezTo>
                    <a:pt x="1182" y="861"/>
                    <a:pt x="1182" y="861"/>
                    <a:pt x="1183" y="862"/>
                  </a:cubicBezTo>
                  <a:cubicBezTo>
                    <a:pt x="1186" y="865"/>
                    <a:pt x="1185" y="872"/>
                    <a:pt x="1182" y="876"/>
                  </a:cubicBezTo>
                  <a:cubicBezTo>
                    <a:pt x="1181" y="876"/>
                    <a:pt x="1181" y="878"/>
                    <a:pt x="1181" y="879"/>
                  </a:cubicBezTo>
                  <a:cubicBezTo>
                    <a:pt x="1182" y="880"/>
                    <a:pt x="1181" y="884"/>
                    <a:pt x="1179" y="889"/>
                  </a:cubicBezTo>
                  <a:cubicBezTo>
                    <a:pt x="1175" y="903"/>
                    <a:pt x="1175" y="903"/>
                    <a:pt x="1171" y="902"/>
                  </a:cubicBezTo>
                  <a:cubicBezTo>
                    <a:pt x="1168" y="900"/>
                    <a:pt x="1166" y="900"/>
                    <a:pt x="1164" y="903"/>
                  </a:cubicBezTo>
                  <a:cubicBezTo>
                    <a:pt x="1163" y="906"/>
                    <a:pt x="1161" y="908"/>
                    <a:pt x="1158" y="907"/>
                  </a:cubicBezTo>
                  <a:close/>
                  <a:moveTo>
                    <a:pt x="1377" y="905"/>
                  </a:moveTo>
                  <a:cubicBezTo>
                    <a:pt x="1372" y="900"/>
                    <a:pt x="1371" y="898"/>
                    <a:pt x="1373" y="897"/>
                  </a:cubicBezTo>
                  <a:cubicBezTo>
                    <a:pt x="1376" y="897"/>
                    <a:pt x="1378" y="897"/>
                    <a:pt x="1377" y="900"/>
                  </a:cubicBezTo>
                  <a:cubicBezTo>
                    <a:pt x="1375" y="900"/>
                    <a:pt x="1377" y="905"/>
                    <a:pt x="1379" y="905"/>
                  </a:cubicBezTo>
                  <a:cubicBezTo>
                    <a:pt x="1380" y="907"/>
                    <a:pt x="1380" y="907"/>
                    <a:pt x="1380" y="907"/>
                  </a:cubicBezTo>
                  <a:cubicBezTo>
                    <a:pt x="1380" y="908"/>
                    <a:pt x="1379" y="908"/>
                    <a:pt x="1377" y="905"/>
                  </a:cubicBezTo>
                  <a:close/>
                  <a:moveTo>
                    <a:pt x="1152" y="903"/>
                  </a:moveTo>
                  <a:cubicBezTo>
                    <a:pt x="1151" y="902"/>
                    <a:pt x="1152" y="901"/>
                    <a:pt x="1153" y="902"/>
                  </a:cubicBezTo>
                  <a:cubicBezTo>
                    <a:pt x="1154" y="903"/>
                    <a:pt x="1154" y="903"/>
                    <a:pt x="1153" y="904"/>
                  </a:cubicBezTo>
                  <a:cubicBezTo>
                    <a:pt x="1153" y="905"/>
                    <a:pt x="1152" y="905"/>
                    <a:pt x="1152" y="903"/>
                  </a:cubicBezTo>
                  <a:close/>
                  <a:moveTo>
                    <a:pt x="1019" y="897"/>
                  </a:moveTo>
                  <a:cubicBezTo>
                    <a:pt x="1019" y="896"/>
                    <a:pt x="1020" y="896"/>
                    <a:pt x="1021" y="897"/>
                  </a:cubicBezTo>
                  <a:cubicBezTo>
                    <a:pt x="1023" y="898"/>
                    <a:pt x="1023" y="898"/>
                    <a:pt x="1021" y="898"/>
                  </a:cubicBezTo>
                  <a:cubicBezTo>
                    <a:pt x="1020" y="898"/>
                    <a:pt x="1019" y="898"/>
                    <a:pt x="1019" y="897"/>
                  </a:cubicBezTo>
                  <a:close/>
                  <a:moveTo>
                    <a:pt x="1482" y="897"/>
                  </a:moveTo>
                  <a:cubicBezTo>
                    <a:pt x="1480" y="897"/>
                    <a:pt x="1480" y="897"/>
                    <a:pt x="1480" y="897"/>
                  </a:cubicBezTo>
                  <a:cubicBezTo>
                    <a:pt x="1478" y="897"/>
                    <a:pt x="1477" y="897"/>
                    <a:pt x="1477" y="895"/>
                  </a:cubicBezTo>
                  <a:cubicBezTo>
                    <a:pt x="1477" y="893"/>
                    <a:pt x="1477" y="893"/>
                    <a:pt x="1480" y="893"/>
                  </a:cubicBezTo>
                  <a:cubicBezTo>
                    <a:pt x="1482" y="894"/>
                    <a:pt x="1483" y="893"/>
                    <a:pt x="1484" y="893"/>
                  </a:cubicBezTo>
                  <a:cubicBezTo>
                    <a:pt x="1485" y="892"/>
                    <a:pt x="1485" y="892"/>
                    <a:pt x="1485" y="895"/>
                  </a:cubicBezTo>
                  <a:cubicBezTo>
                    <a:pt x="1485" y="895"/>
                    <a:pt x="1484" y="896"/>
                    <a:pt x="1484" y="897"/>
                  </a:cubicBezTo>
                  <a:cubicBezTo>
                    <a:pt x="1483" y="898"/>
                    <a:pt x="1482" y="898"/>
                    <a:pt x="1482" y="897"/>
                  </a:cubicBezTo>
                  <a:close/>
                  <a:moveTo>
                    <a:pt x="1019" y="893"/>
                  </a:moveTo>
                  <a:cubicBezTo>
                    <a:pt x="1016" y="892"/>
                    <a:pt x="1016" y="892"/>
                    <a:pt x="1019" y="890"/>
                  </a:cubicBezTo>
                  <a:cubicBezTo>
                    <a:pt x="1021" y="888"/>
                    <a:pt x="1023" y="887"/>
                    <a:pt x="1025" y="888"/>
                  </a:cubicBezTo>
                  <a:cubicBezTo>
                    <a:pt x="1027" y="889"/>
                    <a:pt x="1021" y="894"/>
                    <a:pt x="1019" y="893"/>
                  </a:cubicBezTo>
                  <a:close/>
                  <a:moveTo>
                    <a:pt x="1490" y="890"/>
                  </a:moveTo>
                  <a:cubicBezTo>
                    <a:pt x="1490" y="889"/>
                    <a:pt x="1491" y="888"/>
                    <a:pt x="1493" y="888"/>
                  </a:cubicBezTo>
                  <a:cubicBezTo>
                    <a:pt x="1495" y="888"/>
                    <a:pt x="1496" y="889"/>
                    <a:pt x="1496" y="890"/>
                  </a:cubicBezTo>
                  <a:cubicBezTo>
                    <a:pt x="1495" y="891"/>
                    <a:pt x="1490" y="891"/>
                    <a:pt x="1490" y="890"/>
                  </a:cubicBezTo>
                  <a:close/>
                  <a:moveTo>
                    <a:pt x="1051" y="886"/>
                  </a:moveTo>
                  <a:cubicBezTo>
                    <a:pt x="1049" y="884"/>
                    <a:pt x="1048" y="884"/>
                    <a:pt x="1048" y="882"/>
                  </a:cubicBezTo>
                  <a:cubicBezTo>
                    <a:pt x="1048" y="881"/>
                    <a:pt x="1048" y="881"/>
                    <a:pt x="1046" y="881"/>
                  </a:cubicBezTo>
                  <a:cubicBezTo>
                    <a:pt x="1044" y="881"/>
                    <a:pt x="1043" y="881"/>
                    <a:pt x="1043" y="879"/>
                  </a:cubicBezTo>
                  <a:cubicBezTo>
                    <a:pt x="1043" y="878"/>
                    <a:pt x="1053" y="873"/>
                    <a:pt x="1056" y="872"/>
                  </a:cubicBezTo>
                  <a:cubicBezTo>
                    <a:pt x="1059" y="871"/>
                    <a:pt x="1061" y="873"/>
                    <a:pt x="1059" y="875"/>
                  </a:cubicBezTo>
                  <a:cubicBezTo>
                    <a:pt x="1057" y="876"/>
                    <a:pt x="1059" y="876"/>
                    <a:pt x="1061" y="876"/>
                  </a:cubicBezTo>
                  <a:cubicBezTo>
                    <a:pt x="1064" y="876"/>
                    <a:pt x="1064" y="877"/>
                    <a:pt x="1061" y="881"/>
                  </a:cubicBezTo>
                  <a:cubicBezTo>
                    <a:pt x="1059" y="883"/>
                    <a:pt x="1058" y="885"/>
                    <a:pt x="1058" y="885"/>
                  </a:cubicBezTo>
                  <a:cubicBezTo>
                    <a:pt x="1058" y="887"/>
                    <a:pt x="1054" y="887"/>
                    <a:pt x="1051" y="886"/>
                  </a:cubicBezTo>
                  <a:close/>
                  <a:moveTo>
                    <a:pt x="1486" y="883"/>
                  </a:moveTo>
                  <a:cubicBezTo>
                    <a:pt x="1485" y="882"/>
                    <a:pt x="1485" y="881"/>
                    <a:pt x="1487" y="881"/>
                  </a:cubicBezTo>
                  <a:cubicBezTo>
                    <a:pt x="1488" y="881"/>
                    <a:pt x="1488" y="882"/>
                    <a:pt x="1489" y="883"/>
                  </a:cubicBezTo>
                  <a:cubicBezTo>
                    <a:pt x="1490" y="884"/>
                    <a:pt x="1487" y="884"/>
                    <a:pt x="1486" y="883"/>
                  </a:cubicBezTo>
                  <a:close/>
                  <a:moveTo>
                    <a:pt x="1468" y="879"/>
                  </a:moveTo>
                  <a:cubicBezTo>
                    <a:pt x="1466" y="878"/>
                    <a:pt x="1466" y="878"/>
                    <a:pt x="1468" y="876"/>
                  </a:cubicBezTo>
                  <a:cubicBezTo>
                    <a:pt x="1469" y="874"/>
                    <a:pt x="1472" y="875"/>
                    <a:pt x="1472" y="877"/>
                  </a:cubicBezTo>
                  <a:cubicBezTo>
                    <a:pt x="1472" y="880"/>
                    <a:pt x="1470" y="881"/>
                    <a:pt x="1468" y="879"/>
                  </a:cubicBezTo>
                  <a:close/>
                  <a:moveTo>
                    <a:pt x="1077" y="876"/>
                  </a:moveTo>
                  <a:cubicBezTo>
                    <a:pt x="1077" y="876"/>
                    <a:pt x="1075" y="875"/>
                    <a:pt x="1074" y="874"/>
                  </a:cubicBezTo>
                  <a:cubicBezTo>
                    <a:pt x="1071" y="873"/>
                    <a:pt x="1071" y="871"/>
                    <a:pt x="1074" y="870"/>
                  </a:cubicBezTo>
                  <a:cubicBezTo>
                    <a:pt x="1077" y="870"/>
                    <a:pt x="1080" y="873"/>
                    <a:pt x="1080" y="875"/>
                  </a:cubicBezTo>
                  <a:cubicBezTo>
                    <a:pt x="1080" y="877"/>
                    <a:pt x="1078" y="878"/>
                    <a:pt x="1077" y="876"/>
                  </a:cubicBezTo>
                  <a:close/>
                  <a:moveTo>
                    <a:pt x="1263" y="871"/>
                  </a:moveTo>
                  <a:cubicBezTo>
                    <a:pt x="1263" y="870"/>
                    <a:pt x="1263" y="870"/>
                    <a:pt x="1263" y="870"/>
                  </a:cubicBezTo>
                  <a:cubicBezTo>
                    <a:pt x="1264" y="870"/>
                    <a:pt x="1264" y="870"/>
                    <a:pt x="1264" y="871"/>
                  </a:cubicBezTo>
                  <a:cubicBezTo>
                    <a:pt x="1264" y="872"/>
                    <a:pt x="1264" y="872"/>
                    <a:pt x="1263" y="872"/>
                  </a:cubicBezTo>
                  <a:cubicBezTo>
                    <a:pt x="1263" y="872"/>
                    <a:pt x="1263" y="872"/>
                    <a:pt x="1263" y="871"/>
                  </a:cubicBezTo>
                  <a:close/>
                  <a:moveTo>
                    <a:pt x="1158" y="857"/>
                  </a:moveTo>
                  <a:cubicBezTo>
                    <a:pt x="1158" y="856"/>
                    <a:pt x="1160" y="854"/>
                    <a:pt x="1161" y="854"/>
                  </a:cubicBezTo>
                  <a:cubicBezTo>
                    <a:pt x="1159" y="856"/>
                    <a:pt x="1159" y="856"/>
                    <a:pt x="1159" y="856"/>
                  </a:cubicBezTo>
                  <a:cubicBezTo>
                    <a:pt x="1159" y="856"/>
                    <a:pt x="1158" y="857"/>
                    <a:pt x="1158" y="857"/>
                  </a:cubicBezTo>
                  <a:close/>
                  <a:moveTo>
                    <a:pt x="1174" y="847"/>
                  </a:moveTo>
                  <a:cubicBezTo>
                    <a:pt x="1171" y="845"/>
                    <a:pt x="1171" y="844"/>
                    <a:pt x="1171" y="844"/>
                  </a:cubicBezTo>
                  <a:cubicBezTo>
                    <a:pt x="1173" y="843"/>
                    <a:pt x="1173" y="843"/>
                    <a:pt x="1171" y="841"/>
                  </a:cubicBezTo>
                  <a:cubicBezTo>
                    <a:pt x="1170" y="841"/>
                    <a:pt x="1170" y="840"/>
                    <a:pt x="1171" y="838"/>
                  </a:cubicBezTo>
                  <a:cubicBezTo>
                    <a:pt x="1171" y="837"/>
                    <a:pt x="1171" y="837"/>
                    <a:pt x="1170" y="836"/>
                  </a:cubicBezTo>
                  <a:cubicBezTo>
                    <a:pt x="1169" y="836"/>
                    <a:pt x="1169" y="836"/>
                    <a:pt x="1170" y="835"/>
                  </a:cubicBezTo>
                  <a:cubicBezTo>
                    <a:pt x="1171" y="833"/>
                    <a:pt x="1171" y="833"/>
                    <a:pt x="1170" y="831"/>
                  </a:cubicBezTo>
                  <a:cubicBezTo>
                    <a:pt x="1169" y="830"/>
                    <a:pt x="1169" y="830"/>
                    <a:pt x="1170" y="829"/>
                  </a:cubicBezTo>
                  <a:cubicBezTo>
                    <a:pt x="1171" y="828"/>
                    <a:pt x="1171" y="828"/>
                    <a:pt x="1171" y="827"/>
                  </a:cubicBezTo>
                  <a:cubicBezTo>
                    <a:pt x="1169" y="825"/>
                    <a:pt x="1175" y="820"/>
                    <a:pt x="1178" y="820"/>
                  </a:cubicBezTo>
                  <a:cubicBezTo>
                    <a:pt x="1179" y="820"/>
                    <a:pt x="1180" y="820"/>
                    <a:pt x="1181" y="820"/>
                  </a:cubicBezTo>
                  <a:cubicBezTo>
                    <a:pt x="1182" y="819"/>
                    <a:pt x="1182" y="818"/>
                    <a:pt x="1184" y="819"/>
                  </a:cubicBezTo>
                  <a:cubicBezTo>
                    <a:pt x="1185" y="819"/>
                    <a:pt x="1185" y="819"/>
                    <a:pt x="1186" y="814"/>
                  </a:cubicBezTo>
                  <a:cubicBezTo>
                    <a:pt x="1187" y="811"/>
                    <a:pt x="1189" y="812"/>
                    <a:pt x="1189" y="816"/>
                  </a:cubicBezTo>
                  <a:cubicBezTo>
                    <a:pt x="1188" y="817"/>
                    <a:pt x="1188" y="821"/>
                    <a:pt x="1188" y="823"/>
                  </a:cubicBezTo>
                  <a:cubicBezTo>
                    <a:pt x="1188" y="825"/>
                    <a:pt x="1187" y="828"/>
                    <a:pt x="1187" y="830"/>
                  </a:cubicBezTo>
                  <a:cubicBezTo>
                    <a:pt x="1187" y="831"/>
                    <a:pt x="1187" y="833"/>
                    <a:pt x="1185" y="836"/>
                  </a:cubicBezTo>
                  <a:cubicBezTo>
                    <a:pt x="1184" y="837"/>
                    <a:pt x="1183" y="838"/>
                    <a:pt x="1183" y="839"/>
                  </a:cubicBezTo>
                  <a:cubicBezTo>
                    <a:pt x="1183" y="841"/>
                    <a:pt x="1179" y="847"/>
                    <a:pt x="1178" y="849"/>
                  </a:cubicBezTo>
                  <a:cubicBezTo>
                    <a:pt x="1177" y="850"/>
                    <a:pt x="1177" y="850"/>
                    <a:pt x="1174" y="847"/>
                  </a:cubicBezTo>
                  <a:close/>
                  <a:moveTo>
                    <a:pt x="1336" y="828"/>
                  </a:moveTo>
                  <a:cubicBezTo>
                    <a:pt x="1335" y="827"/>
                    <a:pt x="1334" y="827"/>
                    <a:pt x="1335" y="826"/>
                  </a:cubicBezTo>
                  <a:cubicBezTo>
                    <a:pt x="1335" y="826"/>
                    <a:pt x="1337" y="827"/>
                    <a:pt x="1338" y="827"/>
                  </a:cubicBezTo>
                  <a:cubicBezTo>
                    <a:pt x="1340" y="828"/>
                    <a:pt x="1340" y="828"/>
                    <a:pt x="1336" y="828"/>
                  </a:cubicBezTo>
                  <a:close/>
                  <a:moveTo>
                    <a:pt x="1321" y="822"/>
                  </a:moveTo>
                  <a:cubicBezTo>
                    <a:pt x="1320" y="822"/>
                    <a:pt x="1321" y="821"/>
                    <a:pt x="1324" y="822"/>
                  </a:cubicBezTo>
                  <a:cubicBezTo>
                    <a:pt x="1330" y="822"/>
                    <a:pt x="1332" y="823"/>
                    <a:pt x="1326" y="823"/>
                  </a:cubicBezTo>
                  <a:cubicBezTo>
                    <a:pt x="1324" y="823"/>
                    <a:pt x="1321" y="823"/>
                    <a:pt x="1321" y="822"/>
                  </a:cubicBezTo>
                  <a:close/>
                  <a:moveTo>
                    <a:pt x="1201" y="820"/>
                  </a:moveTo>
                  <a:cubicBezTo>
                    <a:pt x="1199" y="819"/>
                    <a:pt x="1200" y="818"/>
                    <a:pt x="1203" y="818"/>
                  </a:cubicBezTo>
                  <a:cubicBezTo>
                    <a:pt x="1205" y="818"/>
                    <a:pt x="1206" y="818"/>
                    <a:pt x="1206" y="819"/>
                  </a:cubicBezTo>
                  <a:cubicBezTo>
                    <a:pt x="1205" y="820"/>
                    <a:pt x="1201" y="821"/>
                    <a:pt x="1201" y="820"/>
                  </a:cubicBezTo>
                  <a:close/>
                  <a:moveTo>
                    <a:pt x="1323" y="818"/>
                  </a:moveTo>
                  <a:cubicBezTo>
                    <a:pt x="1319" y="817"/>
                    <a:pt x="1316" y="817"/>
                    <a:pt x="1317" y="816"/>
                  </a:cubicBezTo>
                  <a:cubicBezTo>
                    <a:pt x="1318" y="815"/>
                    <a:pt x="1326" y="817"/>
                    <a:pt x="1330" y="818"/>
                  </a:cubicBezTo>
                  <a:cubicBezTo>
                    <a:pt x="1331" y="819"/>
                    <a:pt x="1330" y="819"/>
                    <a:pt x="1323" y="818"/>
                  </a:cubicBezTo>
                  <a:close/>
                  <a:moveTo>
                    <a:pt x="1319" y="814"/>
                  </a:moveTo>
                  <a:cubicBezTo>
                    <a:pt x="1316" y="813"/>
                    <a:pt x="1317" y="812"/>
                    <a:pt x="1321" y="812"/>
                  </a:cubicBezTo>
                  <a:cubicBezTo>
                    <a:pt x="1324" y="812"/>
                    <a:pt x="1327" y="814"/>
                    <a:pt x="1324" y="814"/>
                  </a:cubicBezTo>
                  <a:cubicBezTo>
                    <a:pt x="1323" y="815"/>
                    <a:pt x="1321" y="815"/>
                    <a:pt x="1319" y="814"/>
                  </a:cubicBezTo>
                  <a:close/>
                  <a:moveTo>
                    <a:pt x="1293" y="796"/>
                  </a:moveTo>
                  <a:cubicBezTo>
                    <a:pt x="1292" y="795"/>
                    <a:pt x="1291" y="793"/>
                    <a:pt x="1291" y="793"/>
                  </a:cubicBezTo>
                  <a:cubicBezTo>
                    <a:pt x="1292" y="793"/>
                    <a:pt x="1296" y="798"/>
                    <a:pt x="1296" y="798"/>
                  </a:cubicBezTo>
                  <a:cubicBezTo>
                    <a:pt x="1296" y="800"/>
                    <a:pt x="1295" y="799"/>
                    <a:pt x="1293" y="796"/>
                  </a:cubicBezTo>
                  <a:close/>
                  <a:moveTo>
                    <a:pt x="1297" y="796"/>
                  </a:moveTo>
                  <a:cubicBezTo>
                    <a:pt x="1294" y="793"/>
                    <a:pt x="1295" y="793"/>
                    <a:pt x="1298" y="796"/>
                  </a:cubicBezTo>
                  <a:cubicBezTo>
                    <a:pt x="1300" y="798"/>
                    <a:pt x="1300" y="799"/>
                    <a:pt x="1300" y="799"/>
                  </a:cubicBezTo>
                  <a:cubicBezTo>
                    <a:pt x="1297" y="796"/>
                    <a:pt x="1297" y="796"/>
                    <a:pt x="1297" y="796"/>
                  </a:cubicBezTo>
                  <a:close/>
                  <a:moveTo>
                    <a:pt x="1295" y="787"/>
                  </a:moveTo>
                  <a:cubicBezTo>
                    <a:pt x="1294" y="787"/>
                    <a:pt x="1292" y="785"/>
                    <a:pt x="1292" y="783"/>
                  </a:cubicBezTo>
                  <a:cubicBezTo>
                    <a:pt x="1290" y="781"/>
                    <a:pt x="1290" y="781"/>
                    <a:pt x="1290" y="781"/>
                  </a:cubicBezTo>
                  <a:cubicBezTo>
                    <a:pt x="1292" y="782"/>
                    <a:pt x="1292" y="782"/>
                    <a:pt x="1292" y="782"/>
                  </a:cubicBezTo>
                  <a:cubicBezTo>
                    <a:pt x="1294" y="783"/>
                    <a:pt x="1298" y="789"/>
                    <a:pt x="1297" y="789"/>
                  </a:cubicBezTo>
                  <a:cubicBezTo>
                    <a:pt x="1297" y="790"/>
                    <a:pt x="1296" y="790"/>
                    <a:pt x="1295" y="787"/>
                  </a:cubicBezTo>
                  <a:close/>
                  <a:moveTo>
                    <a:pt x="1284" y="779"/>
                  </a:moveTo>
                  <a:cubicBezTo>
                    <a:pt x="1283" y="775"/>
                    <a:pt x="1284" y="769"/>
                    <a:pt x="1284" y="770"/>
                  </a:cubicBezTo>
                  <a:cubicBezTo>
                    <a:pt x="1285" y="771"/>
                    <a:pt x="1286" y="774"/>
                    <a:pt x="1286" y="777"/>
                  </a:cubicBezTo>
                  <a:cubicBezTo>
                    <a:pt x="1286" y="782"/>
                    <a:pt x="1285" y="784"/>
                    <a:pt x="1284" y="779"/>
                  </a:cubicBezTo>
                  <a:close/>
                  <a:moveTo>
                    <a:pt x="1289" y="774"/>
                  </a:moveTo>
                  <a:cubicBezTo>
                    <a:pt x="1289" y="773"/>
                    <a:pt x="1288" y="773"/>
                    <a:pt x="1288" y="773"/>
                  </a:cubicBezTo>
                  <a:cubicBezTo>
                    <a:pt x="1286" y="773"/>
                    <a:pt x="1286" y="771"/>
                    <a:pt x="1287" y="770"/>
                  </a:cubicBezTo>
                  <a:cubicBezTo>
                    <a:pt x="1289" y="769"/>
                    <a:pt x="1289" y="769"/>
                    <a:pt x="1289" y="769"/>
                  </a:cubicBezTo>
                  <a:cubicBezTo>
                    <a:pt x="1289" y="769"/>
                    <a:pt x="1290" y="770"/>
                    <a:pt x="1291" y="771"/>
                  </a:cubicBezTo>
                  <a:cubicBezTo>
                    <a:pt x="1292" y="774"/>
                    <a:pt x="1292" y="774"/>
                    <a:pt x="1292" y="774"/>
                  </a:cubicBezTo>
                  <a:cubicBezTo>
                    <a:pt x="1291" y="774"/>
                    <a:pt x="1291" y="774"/>
                    <a:pt x="1291" y="774"/>
                  </a:cubicBezTo>
                  <a:cubicBezTo>
                    <a:pt x="1289" y="774"/>
                    <a:pt x="1289" y="774"/>
                    <a:pt x="1289" y="774"/>
                  </a:cubicBezTo>
                  <a:close/>
                  <a:moveTo>
                    <a:pt x="1592" y="747"/>
                  </a:moveTo>
                  <a:cubicBezTo>
                    <a:pt x="1590" y="747"/>
                    <a:pt x="1589" y="746"/>
                    <a:pt x="1589" y="745"/>
                  </a:cubicBezTo>
                  <a:cubicBezTo>
                    <a:pt x="1589" y="745"/>
                    <a:pt x="1589" y="745"/>
                    <a:pt x="1589" y="745"/>
                  </a:cubicBezTo>
                  <a:cubicBezTo>
                    <a:pt x="1590" y="745"/>
                    <a:pt x="1592" y="746"/>
                    <a:pt x="1593" y="746"/>
                  </a:cubicBezTo>
                  <a:cubicBezTo>
                    <a:pt x="1595" y="747"/>
                    <a:pt x="1597" y="747"/>
                    <a:pt x="1597" y="747"/>
                  </a:cubicBezTo>
                  <a:cubicBezTo>
                    <a:pt x="1598" y="747"/>
                    <a:pt x="1600" y="747"/>
                    <a:pt x="1600" y="748"/>
                  </a:cubicBezTo>
                  <a:cubicBezTo>
                    <a:pt x="1600" y="748"/>
                    <a:pt x="1595" y="748"/>
                    <a:pt x="1592" y="747"/>
                  </a:cubicBezTo>
                  <a:close/>
                  <a:moveTo>
                    <a:pt x="1023" y="727"/>
                  </a:moveTo>
                  <a:cubicBezTo>
                    <a:pt x="1022" y="726"/>
                    <a:pt x="1022" y="724"/>
                    <a:pt x="1023" y="724"/>
                  </a:cubicBezTo>
                  <a:cubicBezTo>
                    <a:pt x="1024" y="724"/>
                    <a:pt x="1025" y="727"/>
                    <a:pt x="1024" y="728"/>
                  </a:cubicBezTo>
                  <a:cubicBezTo>
                    <a:pt x="1024" y="728"/>
                    <a:pt x="1024" y="728"/>
                    <a:pt x="1023" y="727"/>
                  </a:cubicBezTo>
                  <a:close/>
                  <a:moveTo>
                    <a:pt x="1037" y="654"/>
                  </a:moveTo>
                  <a:cubicBezTo>
                    <a:pt x="1035" y="654"/>
                    <a:pt x="1035" y="653"/>
                    <a:pt x="1037" y="653"/>
                  </a:cubicBezTo>
                  <a:cubicBezTo>
                    <a:pt x="1038" y="653"/>
                    <a:pt x="1039" y="653"/>
                    <a:pt x="1039" y="654"/>
                  </a:cubicBezTo>
                  <a:cubicBezTo>
                    <a:pt x="1039" y="655"/>
                    <a:pt x="1039" y="655"/>
                    <a:pt x="1037" y="654"/>
                  </a:cubicBezTo>
                  <a:close/>
                  <a:moveTo>
                    <a:pt x="1032" y="648"/>
                  </a:moveTo>
                  <a:cubicBezTo>
                    <a:pt x="1032" y="647"/>
                    <a:pt x="1032" y="647"/>
                    <a:pt x="1032" y="647"/>
                  </a:cubicBezTo>
                  <a:cubicBezTo>
                    <a:pt x="1034" y="647"/>
                    <a:pt x="1034" y="648"/>
                    <a:pt x="1033" y="648"/>
                  </a:cubicBezTo>
                  <a:cubicBezTo>
                    <a:pt x="1033" y="648"/>
                    <a:pt x="1032" y="648"/>
                    <a:pt x="1032" y="648"/>
                  </a:cubicBezTo>
                  <a:close/>
                  <a:moveTo>
                    <a:pt x="998" y="628"/>
                  </a:moveTo>
                  <a:cubicBezTo>
                    <a:pt x="997" y="627"/>
                    <a:pt x="997" y="627"/>
                    <a:pt x="995" y="627"/>
                  </a:cubicBezTo>
                  <a:cubicBezTo>
                    <a:pt x="995" y="628"/>
                    <a:pt x="994" y="627"/>
                    <a:pt x="994" y="627"/>
                  </a:cubicBezTo>
                  <a:cubicBezTo>
                    <a:pt x="994" y="626"/>
                    <a:pt x="997" y="624"/>
                    <a:pt x="999" y="624"/>
                  </a:cubicBezTo>
                  <a:cubicBezTo>
                    <a:pt x="1001" y="624"/>
                    <a:pt x="1016" y="615"/>
                    <a:pt x="1017" y="613"/>
                  </a:cubicBezTo>
                  <a:cubicBezTo>
                    <a:pt x="1018" y="612"/>
                    <a:pt x="1019" y="611"/>
                    <a:pt x="1020" y="611"/>
                  </a:cubicBezTo>
                  <a:cubicBezTo>
                    <a:pt x="1021" y="611"/>
                    <a:pt x="1022" y="611"/>
                    <a:pt x="1024" y="610"/>
                  </a:cubicBezTo>
                  <a:cubicBezTo>
                    <a:pt x="1026" y="608"/>
                    <a:pt x="1029" y="607"/>
                    <a:pt x="1035" y="609"/>
                  </a:cubicBezTo>
                  <a:cubicBezTo>
                    <a:pt x="1039" y="611"/>
                    <a:pt x="1040" y="610"/>
                    <a:pt x="1045" y="606"/>
                  </a:cubicBezTo>
                  <a:cubicBezTo>
                    <a:pt x="1051" y="603"/>
                    <a:pt x="1054" y="601"/>
                    <a:pt x="1051" y="603"/>
                  </a:cubicBezTo>
                  <a:cubicBezTo>
                    <a:pt x="1050" y="603"/>
                    <a:pt x="1048" y="603"/>
                    <a:pt x="1048" y="603"/>
                  </a:cubicBezTo>
                  <a:cubicBezTo>
                    <a:pt x="1047" y="603"/>
                    <a:pt x="1045" y="604"/>
                    <a:pt x="1043" y="605"/>
                  </a:cubicBezTo>
                  <a:cubicBezTo>
                    <a:pt x="1039" y="607"/>
                    <a:pt x="1037" y="606"/>
                    <a:pt x="1035" y="603"/>
                  </a:cubicBezTo>
                  <a:cubicBezTo>
                    <a:pt x="1033" y="601"/>
                    <a:pt x="1032" y="600"/>
                    <a:pt x="1030" y="600"/>
                  </a:cubicBezTo>
                  <a:cubicBezTo>
                    <a:pt x="1028" y="600"/>
                    <a:pt x="1028" y="600"/>
                    <a:pt x="1029" y="600"/>
                  </a:cubicBezTo>
                  <a:cubicBezTo>
                    <a:pt x="1032" y="597"/>
                    <a:pt x="1027" y="596"/>
                    <a:pt x="1023" y="597"/>
                  </a:cubicBezTo>
                  <a:cubicBezTo>
                    <a:pt x="1019" y="597"/>
                    <a:pt x="1016" y="596"/>
                    <a:pt x="1017" y="593"/>
                  </a:cubicBezTo>
                  <a:cubicBezTo>
                    <a:pt x="1017" y="590"/>
                    <a:pt x="1019" y="590"/>
                    <a:pt x="1026" y="588"/>
                  </a:cubicBezTo>
                  <a:cubicBezTo>
                    <a:pt x="1034" y="586"/>
                    <a:pt x="1041" y="583"/>
                    <a:pt x="1040" y="581"/>
                  </a:cubicBezTo>
                  <a:cubicBezTo>
                    <a:pt x="1040" y="580"/>
                    <a:pt x="1040" y="579"/>
                    <a:pt x="1040" y="578"/>
                  </a:cubicBezTo>
                  <a:cubicBezTo>
                    <a:pt x="1043" y="574"/>
                    <a:pt x="1042" y="572"/>
                    <a:pt x="1037" y="573"/>
                  </a:cubicBezTo>
                  <a:cubicBezTo>
                    <a:pt x="1032" y="575"/>
                    <a:pt x="1032" y="573"/>
                    <a:pt x="1037" y="571"/>
                  </a:cubicBezTo>
                  <a:cubicBezTo>
                    <a:pt x="1041" y="570"/>
                    <a:pt x="1042" y="568"/>
                    <a:pt x="1040" y="568"/>
                  </a:cubicBezTo>
                  <a:cubicBezTo>
                    <a:pt x="1039" y="565"/>
                    <a:pt x="1040" y="562"/>
                    <a:pt x="1043" y="562"/>
                  </a:cubicBezTo>
                  <a:cubicBezTo>
                    <a:pt x="1044" y="562"/>
                    <a:pt x="1047" y="565"/>
                    <a:pt x="1046" y="566"/>
                  </a:cubicBezTo>
                  <a:cubicBezTo>
                    <a:pt x="1046" y="567"/>
                    <a:pt x="1046" y="567"/>
                    <a:pt x="1047" y="567"/>
                  </a:cubicBezTo>
                  <a:cubicBezTo>
                    <a:pt x="1048" y="565"/>
                    <a:pt x="1057" y="566"/>
                    <a:pt x="1059" y="567"/>
                  </a:cubicBezTo>
                  <a:cubicBezTo>
                    <a:pt x="1059" y="568"/>
                    <a:pt x="1059" y="568"/>
                    <a:pt x="1059" y="567"/>
                  </a:cubicBezTo>
                  <a:cubicBezTo>
                    <a:pt x="1059" y="565"/>
                    <a:pt x="1061" y="564"/>
                    <a:pt x="1062" y="565"/>
                  </a:cubicBezTo>
                  <a:cubicBezTo>
                    <a:pt x="1062" y="566"/>
                    <a:pt x="1062" y="566"/>
                    <a:pt x="1062" y="565"/>
                  </a:cubicBezTo>
                  <a:cubicBezTo>
                    <a:pt x="1062" y="563"/>
                    <a:pt x="1063" y="562"/>
                    <a:pt x="1064" y="561"/>
                  </a:cubicBezTo>
                  <a:cubicBezTo>
                    <a:pt x="1064" y="560"/>
                    <a:pt x="1065" y="559"/>
                    <a:pt x="1065" y="557"/>
                  </a:cubicBezTo>
                  <a:cubicBezTo>
                    <a:pt x="1066" y="557"/>
                    <a:pt x="1066" y="555"/>
                    <a:pt x="1067" y="555"/>
                  </a:cubicBezTo>
                  <a:cubicBezTo>
                    <a:pt x="1070" y="554"/>
                    <a:pt x="1072" y="549"/>
                    <a:pt x="1069" y="551"/>
                  </a:cubicBezTo>
                  <a:cubicBezTo>
                    <a:pt x="1067" y="551"/>
                    <a:pt x="1065" y="549"/>
                    <a:pt x="1064" y="545"/>
                  </a:cubicBezTo>
                  <a:cubicBezTo>
                    <a:pt x="1064" y="542"/>
                    <a:pt x="1067" y="538"/>
                    <a:pt x="1072" y="536"/>
                  </a:cubicBezTo>
                  <a:cubicBezTo>
                    <a:pt x="1075" y="534"/>
                    <a:pt x="1075" y="534"/>
                    <a:pt x="1075" y="534"/>
                  </a:cubicBezTo>
                  <a:cubicBezTo>
                    <a:pt x="1072" y="534"/>
                    <a:pt x="1072" y="534"/>
                    <a:pt x="1072" y="534"/>
                  </a:cubicBezTo>
                  <a:cubicBezTo>
                    <a:pt x="1070" y="534"/>
                    <a:pt x="1067" y="535"/>
                    <a:pt x="1066" y="536"/>
                  </a:cubicBezTo>
                  <a:cubicBezTo>
                    <a:pt x="1062" y="536"/>
                    <a:pt x="1060" y="536"/>
                    <a:pt x="1060" y="536"/>
                  </a:cubicBezTo>
                  <a:cubicBezTo>
                    <a:pt x="1060" y="535"/>
                    <a:pt x="1059" y="535"/>
                    <a:pt x="1057" y="535"/>
                  </a:cubicBezTo>
                  <a:cubicBezTo>
                    <a:pt x="1056" y="536"/>
                    <a:pt x="1054" y="536"/>
                    <a:pt x="1054" y="534"/>
                  </a:cubicBezTo>
                  <a:cubicBezTo>
                    <a:pt x="1052" y="533"/>
                    <a:pt x="1052" y="533"/>
                    <a:pt x="1051" y="534"/>
                  </a:cubicBezTo>
                  <a:cubicBezTo>
                    <a:pt x="1048" y="536"/>
                    <a:pt x="1048" y="536"/>
                    <a:pt x="1048" y="533"/>
                  </a:cubicBezTo>
                  <a:cubicBezTo>
                    <a:pt x="1048" y="531"/>
                    <a:pt x="1048" y="530"/>
                    <a:pt x="1049" y="530"/>
                  </a:cubicBezTo>
                  <a:cubicBezTo>
                    <a:pt x="1052" y="530"/>
                    <a:pt x="1061" y="520"/>
                    <a:pt x="1061" y="518"/>
                  </a:cubicBezTo>
                  <a:cubicBezTo>
                    <a:pt x="1060" y="515"/>
                    <a:pt x="1062" y="512"/>
                    <a:pt x="1064" y="512"/>
                  </a:cubicBezTo>
                  <a:cubicBezTo>
                    <a:pt x="1065" y="512"/>
                    <a:pt x="1065" y="512"/>
                    <a:pt x="1064" y="511"/>
                  </a:cubicBezTo>
                  <a:cubicBezTo>
                    <a:pt x="1064" y="509"/>
                    <a:pt x="1064" y="509"/>
                    <a:pt x="1062" y="510"/>
                  </a:cubicBezTo>
                  <a:cubicBezTo>
                    <a:pt x="1062" y="511"/>
                    <a:pt x="1062" y="511"/>
                    <a:pt x="1062" y="511"/>
                  </a:cubicBezTo>
                  <a:cubicBezTo>
                    <a:pt x="1062" y="510"/>
                    <a:pt x="1061" y="510"/>
                    <a:pt x="1060" y="511"/>
                  </a:cubicBezTo>
                  <a:cubicBezTo>
                    <a:pt x="1058" y="512"/>
                    <a:pt x="1057" y="511"/>
                    <a:pt x="1059" y="509"/>
                  </a:cubicBezTo>
                  <a:cubicBezTo>
                    <a:pt x="1059" y="509"/>
                    <a:pt x="1060" y="508"/>
                    <a:pt x="1059" y="508"/>
                  </a:cubicBezTo>
                  <a:cubicBezTo>
                    <a:pt x="1059" y="508"/>
                    <a:pt x="1056" y="510"/>
                    <a:pt x="1056" y="511"/>
                  </a:cubicBezTo>
                  <a:cubicBezTo>
                    <a:pt x="1056" y="511"/>
                    <a:pt x="1055" y="513"/>
                    <a:pt x="1054" y="514"/>
                  </a:cubicBezTo>
                  <a:cubicBezTo>
                    <a:pt x="1053" y="516"/>
                    <a:pt x="1053" y="516"/>
                    <a:pt x="1054" y="516"/>
                  </a:cubicBezTo>
                  <a:cubicBezTo>
                    <a:pt x="1056" y="515"/>
                    <a:pt x="1056" y="516"/>
                    <a:pt x="1056" y="519"/>
                  </a:cubicBezTo>
                  <a:cubicBezTo>
                    <a:pt x="1054" y="522"/>
                    <a:pt x="1052" y="522"/>
                    <a:pt x="1053" y="519"/>
                  </a:cubicBezTo>
                  <a:cubicBezTo>
                    <a:pt x="1053" y="517"/>
                    <a:pt x="1053" y="517"/>
                    <a:pt x="1053" y="517"/>
                  </a:cubicBezTo>
                  <a:cubicBezTo>
                    <a:pt x="1049" y="519"/>
                    <a:pt x="1049" y="519"/>
                    <a:pt x="1049" y="519"/>
                  </a:cubicBezTo>
                  <a:cubicBezTo>
                    <a:pt x="1047" y="522"/>
                    <a:pt x="1045" y="522"/>
                    <a:pt x="1045" y="521"/>
                  </a:cubicBezTo>
                  <a:cubicBezTo>
                    <a:pt x="1045" y="520"/>
                    <a:pt x="1047" y="519"/>
                    <a:pt x="1048" y="517"/>
                  </a:cubicBezTo>
                  <a:cubicBezTo>
                    <a:pt x="1051" y="515"/>
                    <a:pt x="1052" y="513"/>
                    <a:pt x="1052" y="511"/>
                  </a:cubicBezTo>
                  <a:cubicBezTo>
                    <a:pt x="1053" y="510"/>
                    <a:pt x="1056" y="506"/>
                    <a:pt x="1062" y="501"/>
                  </a:cubicBezTo>
                  <a:cubicBezTo>
                    <a:pt x="1064" y="498"/>
                    <a:pt x="1065" y="496"/>
                    <a:pt x="1064" y="496"/>
                  </a:cubicBezTo>
                  <a:cubicBezTo>
                    <a:pt x="1063" y="497"/>
                    <a:pt x="1062" y="498"/>
                    <a:pt x="1061" y="498"/>
                  </a:cubicBezTo>
                  <a:cubicBezTo>
                    <a:pt x="1059" y="499"/>
                    <a:pt x="1056" y="498"/>
                    <a:pt x="1056" y="496"/>
                  </a:cubicBezTo>
                  <a:cubicBezTo>
                    <a:pt x="1056" y="495"/>
                    <a:pt x="1056" y="495"/>
                    <a:pt x="1056" y="495"/>
                  </a:cubicBezTo>
                  <a:cubicBezTo>
                    <a:pt x="1055" y="495"/>
                    <a:pt x="1055" y="495"/>
                    <a:pt x="1055" y="494"/>
                  </a:cubicBezTo>
                  <a:cubicBezTo>
                    <a:pt x="1055" y="493"/>
                    <a:pt x="1056" y="493"/>
                    <a:pt x="1057" y="493"/>
                  </a:cubicBezTo>
                  <a:cubicBezTo>
                    <a:pt x="1059" y="493"/>
                    <a:pt x="1062" y="492"/>
                    <a:pt x="1061" y="491"/>
                  </a:cubicBezTo>
                  <a:cubicBezTo>
                    <a:pt x="1060" y="491"/>
                    <a:pt x="1062" y="490"/>
                    <a:pt x="1063" y="490"/>
                  </a:cubicBezTo>
                  <a:cubicBezTo>
                    <a:pt x="1067" y="487"/>
                    <a:pt x="1068" y="485"/>
                    <a:pt x="1067" y="483"/>
                  </a:cubicBezTo>
                  <a:cubicBezTo>
                    <a:pt x="1066" y="482"/>
                    <a:pt x="1067" y="479"/>
                    <a:pt x="1069" y="479"/>
                  </a:cubicBezTo>
                  <a:cubicBezTo>
                    <a:pt x="1070" y="479"/>
                    <a:pt x="1070" y="479"/>
                    <a:pt x="1070" y="478"/>
                  </a:cubicBezTo>
                  <a:cubicBezTo>
                    <a:pt x="1070" y="476"/>
                    <a:pt x="1072" y="474"/>
                    <a:pt x="1076" y="474"/>
                  </a:cubicBezTo>
                  <a:cubicBezTo>
                    <a:pt x="1078" y="474"/>
                    <a:pt x="1079" y="474"/>
                    <a:pt x="1078" y="472"/>
                  </a:cubicBezTo>
                  <a:cubicBezTo>
                    <a:pt x="1078" y="470"/>
                    <a:pt x="1080" y="467"/>
                    <a:pt x="1083" y="467"/>
                  </a:cubicBezTo>
                  <a:cubicBezTo>
                    <a:pt x="1084" y="468"/>
                    <a:pt x="1085" y="467"/>
                    <a:pt x="1085" y="466"/>
                  </a:cubicBezTo>
                  <a:cubicBezTo>
                    <a:pt x="1085" y="463"/>
                    <a:pt x="1089" y="460"/>
                    <a:pt x="1091" y="463"/>
                  </a:cubicBezTo>
                  <a:cubicBezTo>
                    <a:pt x="1091" y="463"/>
                    <a:pt x="1091" y="463"/>
                    <a:pt x="1093" y="463"/>
                  </a:cubicBezTo>
                  <a:cubicBezTo>
                    <a:pt x="1094" y="463"/>
                    <a:pt x="1094" y="463"/>
                    <a:pt x="1094" y="463"/>
                  </a:cubicBezTo>
                  <a:cubicBezTo>
                    <a:pt x="1102" y="463"/>
                    <a:pt x="1102" y="463"/>
                    <a:pt x="1102" y="463"/>
                  </a:cubicBezTo>
                  <a:cubicBezTo>
                    <a:pt x="1105" y="463"/>
                    <a:pt x="1110" y="463"/>
                    <a:pt x="1110" y="464"/>
                  </a:cubicBezTo>
                  <a:cubicBezTo>
                    <a:pt x="1112" y="464"/>
                    <a:pt x="1112" y="464"/>
                    <a:pt x="1112" y="464"/>
                  </a:cubicBezTo>
                  <a:cubicBezTo>
                    <a:pt x="1110" y="466"/>
                    <a:pt x="1110" y="466"/>
                    <a:pt x="1110" y="466"/>
                  </a:cubicBezTo>
                  <a:cubicBezTo>
                    <a:pt x="1109" y="469"/>
                    <a:pt x="1106" y="470"/>
                    <a:pt x="1101" y="472"/>
                  </a:cubicBezTo>
                  <a:cubicBezTo>
                    <a:pt x="1095" y="475"/>
                    <a:pt x="1094" y="476"/>
                    <a:pt x="1094" y="477"/>
                  </a:cubicBezTo>
                  <a:cubicBezTo>
                    <a:pt x="1094" y="478"/>
                    <a:pt x="1093" y="479"/>
                    <a:pt x="1091" y="479"/>
                  </a:cubicBezTo>
                  <a:cubicBezTo>
                    <a:pt x="1088" y="482"/>
                    <a:pt x="1088" y="482"/>
                    <a:pt x="1092" y="482"/>
                  </a:cubicBezTo>
                  <a:cubicBezTo>
                    <a:pt x="1094" y="482"/>
                    <a:pt x="1099" y="481"/>
                    <a:pt x="1102" y="482"/>
                  </a:cubicBezTo>
                  <a:cubicBezTo>
                    <a:pt x="1103" y="482"/>
                    <a:pt x="1107" y="482"/>
                    <a:pt x="1110" y="482"/>
                  </a:cubicBezTo>
                  <a:cubicBezTo>
                    <a:pt x="1117" y="484"/>
                    <a:pt x="1118" y="487"/>
                    <a:pt x="1113" y="490"/>
                  </a:cubicBezTo>
                  <a:cubicBezTo>
                    <a:pt x="1112" y="491"/>
                    <a:pt x="1110" y="493"/>
                    <a:pt x="1109" y="494"/>
                  </a:cubicBezTo>
                  <a:cubicBezTo>
                    <a:pt x="1105" y="499"/>
                    <a:pt x="1096" y="506"/>
                    <a:pt x="1091" y="506"/>
                  </a:cubicBezTo>
                  <a:cubicBezTo>
                    <a:pt x="1089" y="506"/>
                    <a:pt x="1089" y="506"/>
                    <a:pt x="1091" y="506"/>
                  </a:cubicBezTo>
                  <a:cubicBezTo>
                    <a:pt x="1094" y="508"/>
                    <a:pt x="1095" y="511"/>
                    <a:pt x="1091" y="511"/>
                  </a:cubicBezTo>
                  <a:cubicBezTo>
                    <a:pt x="1089" y="511"/>
                    <a:pt x="1083" y="513"/>
                    <a:pt x="1083" y="514"/>
                  </a:cubicBezTo>
                  <a:cubicBezTo>
                    <a:pt x="1083" y="514"/>
                    <a:pt x="1086" y="515"/>
                    <a:pt x="1088" y="514"/>
                  </a:cubicBezTo>
                  <a:cubicBezTo>
                    <a:pt x="1096" y="514"/>
                    <a:pt x="1101" y="522"/>
                    <a:pt x="1099" y="531"/>
                  </a:cubicBezTo>
                  <a:cubicBezTo>
                    <a:pt x="1098" y="536"/>
                    <a:pt x="1098" y="541"/>
                    <a:pt x="1098" y="543"/>
                  </a:cubicBezTo>
                  <a:cubicBezTo>
                    <a:pt x="1098" y="544"/>
                    <a:pt x="1099" y="545"/>
                    <a:pt x="1101" y="546"/>
                  </a:cubicBezTo>
                  <a:cubicBezTo>
                    <a:pt x="1104" y="549"/>
                    <a:pt x="1108" y="557"/>
                    <a:pt x="1107" y="558"/>
                  </a:cubicBezTo>
                  <a:cubicBezTo>
                    <a:pt x="1105" y="559"/>
                    <a:pt x="1105" y="560"/>
                    <a:pt x="1107" y="566"/>
                  </a:cubicBezTo>
                  <a:cubicBezTo>
                    <a:pt x="1107" y="568"/>
                    <a:pt x="1105" y="568"/>
                    <a:pt x="1103" y="565"/>
                  </a:cubicBezTo>
                  <a:cubicBezTo>
                    <a:pt x="1101" y="564"/>
                    <a:pt x="1102" y="565"/>
                    <a:pt x="1104" y="569"/>
                  </a:cubicBezTo>
                  <a:cubicBezTo>
                    <a:pt x="1107" y="573"/>
                    <a:pt x="1107" y="577"/>
                    <a:pt x="1102" y="580"/>
                  </a:cubicBezTo>
                  <a:cubicBezTo>
                    <a:pt x="1100" y="581"/>
                    <a:pt x="1100" y="581"/>
                    <a:pt x="1100" y="581"/>
                  </a:cubicBezTo>
                  <a:cubicBezTo>
                    <a:pt x="1102" y="583"/>
                    <a:pt x="1102" y="583"/>
                    <a:pt x="1102" y="583"/>
                  </a:cubicBezTo>
                  <a:cubicBezTo>
                    <a:pt x="1103" y="584"/>
                    <a:pt x="1103" y="584"/>
                    <a:pt x="1103" y="584"/>
                  </a:cubicBezTo>
                  <a:cubicBezTo>
                    <a:pt x="1105" y="583"/>
                    <a:pt x="1105" y="583"/>
                    <a:pt x="1105" y="583"/>
                  </a:cubicBezTo>
                  <a:cubicBezTo>
                    <a:pt x="1110" y="579"/>
                    <a:pt x="1121" y="584"/>
                    <a:pt x="1121" y="590"/>
                  </a:cubicBezTo>
                  <a:cubicBezTo>
                    <a:pt x="1121" y="595"/>
                    <a:pt x="1113" y="605"/>
                    <a:pt x="1110" y="603"/>
                  </a:cubicBezTo>
                  <a:cubicBezTo>
                    <a:pt x="1109" y="603"/>
                    <a:pt x="1109" y="603"/>
                    <a:pt x="1109" y="604"/>
                  </a:cubicBezTo>
                  <a:cubicBezTo>
                    <a:pt x="1110" y="605"/>
                    <a:pt x="1107" y="607"/>
                    <a:pt x="1105" y="607"/>
                  </a:cubicBezTo>
                  <a:cubicBezTo>
                    <a:pt x="1102" y="606"/>
                    <a:pt x="1101" y="607"/>
                    <a:pt x="1102" y="608"/>
                  </a:cubicBezTo>
                  <a:cubicBezTo>
                    <a:pt x="1103" y="610"/>
                    <a:pt x="1100" y="612"/>
                    <a:pt x="1098" y="611"/>
                  </a:cubicBezTo>
                  <a:cubicBezTo>
                    <a:pt x="1096" y="611"/>
                    <a:pt x="1096" y="611"/>
                    <a:pt x="1096" y="612"/>
                  </a:cubicBezTo>
                  <a:cubicBezTo>
                    <a:pt x="1096" y="613"/>
                    <a:pt x="1098" y="615"/>
                    <a:pt x="1099" y="615"/>
                  </a:cubicBezTo>
                  <a:cubicBezTo>
                    <a:pt x="1100" y="615"/>
                    <a:pt x="1101" y="615"/>
                    <a:pt x="1102" y="616"/>
                  </a:cubicBezTo>
                  <a:cubicBezTo>
                    <a:pt x="1105" y="616"/>
                    <a:pt x="1105" y="616"/>
                    <a:pt x="1105" y="616"/>
                  </a:cubicBezTo>
                  <a:cubicBezTo>
                    <a:pt x="1109" y="616"/>
                    <a:pt x="1107" y="620"/>
                    <a:pt x="1102" y="621"/>
                  </a:cubicBezTo>
                  <a:cubicBezTo>
                    <a:pt x="1101" y="621"/>
                    <a:pt x="1099" y="622"/>
                    <a:pt x="1098" y="623"/>
                  </a:cubicBezTo>
                  <a:cubicBezTo>
                    <a:pt x="1097" y="624"/>
                    <a:pt x="1096" y="624"/>
                    <a:pt x="1095" y="624"/>
                  </a:cubicBezTo>
                  <a:cubicBezTo>
                    <a:pt x="1094" y="624"/>
                    <a:pt x="1091" y="625"/>
                    <a:pt x="1089" y="625"/>
                  </a:cubicBezTo>
                  <a:cubicBezTo>
                    <a:pt x="1086" y="627"/>
                    <a:pt x="1085" y="627"/>
                    <a:pt x="1082" y="625"/>
                  </a:cubicBezTo>
                  <a:cubicBezTo>
                    <a:pt x="1080" y="625"/>
                    <a:pt x="1076" y="624"/>
                    <a:pt x="1074" y="624"/>
                  </a:cubicBezTo>
                  <a:cubicBezTo>
                    <a:pt x="1071" y="624"/>
                    <a:pt x="1069" y="624"/>
                    <a:pt x="1068" y="624"/>
                  </a:cubicBezTo>
                  <a:cubicBezTo>
                    <a:pt x="1067" y="621"/>
                    <a:pt x="1063" y="621"/>
                    <a:pt x="1062" y="622"/>
                  </a:cubicBezTo>
                  <a:cubicBezTo>
                    <a:pt x="1061" y="623"/>
                    <a:pt x="1059" y="623"/>
                    <a:pt x="1056" y="623"/>
                  </a:cubicBezTo>
                  <a:cubicBezTo>
                    <a:pt x="1052" y="622"/>
                    <a:pt x="1051" y="623"/>
                    <a:pt x="1051" y="624"/>
                  </a:cubicBezTo>
                  <a:cubicBezTo>
                    <a:pt x="1051" y="625"/>
                    <a:pt x="1051" y="625"/>
                    <a:pt x="1049" y="624"/>
                  </a:cubicBezTo>
                  <a:cubicBezTo>
                    <a:pt x="1048" y="624"/>
                    <a:pt x="1045" y="624"/>
                    <a:pt x="1045" y="624"/>
                  </a:cubicBezTo>
                  <a:cubicBezTo>
                    <a:pt x="1044" y="624"/>
                    <a:pt x="1043" y="623"/>
                    <a:pt x="1042" y="622"/>
                  </a:cubicBezTo>
                  <a:cubicBezTo>
                    <a:pt x="1039" y="619"/>
                    <a:pt x="1032" y="621"/>
                    <a:pt x="1027" y="625"/>
                  </a:cubicBezTo>
                  <a:cubicBezTo>
                    <a:pt x="1024" y="629"/>
                    <a:pt x="1023" y="629"/>
                    <a:pt x="1020" y="627"/>
                  </a:cubicBezTo>
                  <a:cubicBezTo>
                    <a:pt x="1016" y="624"/>
                    <a:pt x="1005" y="625"/>
                    <a:pt x="1002" y="629"/>
                  </a:cubicBezTo>
                  <a:cubicBezTo>
                    <a:pt x="1000" y="629"/>
                    <a:pt x="1000" y="629"/>
                    <a:pt x="998" y="628"/>
                  </a:cubicBezTo>
                  <a:close/>
                  <a:moveTo>
                    <a:pt x="1060" y="626"/>
                  </a:moveTo>
                  <a:cubicBezTo>
                    <a:pt x="1058" y="624"/>
                    <a:pt x="1058" y="624"/>
                    <a:pt x="1061" y="624"/>
                  </a:cubicBezTo>
                  <a:cubicBezTo>
                    <a:pt x="1063" y="623"/>
                    <a:pt x="1065" y="624"/>
                    <a:pt x="1064" y="625"/>
                  </a:cubicBezTo>
                  <a:cubicBezTo>
                    <a:pt x="1064" y="627"/>
                    <a:pt x="1062" y="627"/>
                    <a:pt x="1060" y="626"/>
                  </a:cubicBezTo>
                  <a:close/>
                  <a:moveTo>
                    <a:pt x="1145" y="614"/>
                  </a:moveTo>
                  <a:cubicBezTo>
                    <a:pt x="1143" y="613"/>
                    <a:pt x="1143" y="613"/>
                    <a:pt x="1143" y="613"/>
                  </a:cubicBezTo>
                  <a:cubicBezTo>
                    <a:pt x="1145" y="613"/>
                    <a:pt x="1145" y="613"/>
                    <a:pt x="1145" y="613"/>
                  </a:cubicBezTo>
                  <a:cubicBezTo>
                    <a:pt x="1146" y="613"/>
                    <a:pt x="1147" y="613"/>
                    <a:pt x="1148" y="614"/>
                  </a:cubicBezTo>
                  <a:cubicBezTo>
                    <a:pt x="1149" y="614"/>
                    <a:pt x="1149" y="615"/>
                    <a:pt x="1149" y="615"/>
                  </a:cubicBezTo>
                  <a:cubicBezTo>
                    <a:pt x="1147" y="615"/>
                    <a:pt x="1147" y="615"/>
                    <a:pt x="1147" y="615"/>
                  </a:cubicBezTo>
                  <a:cubicBezTo>
                    <a:pt x="1147" y="616"/>
                    <a:pt x="1145" y="615"/>
                    <a:pt x="1145" y="614"/>
                  </a:cubicBezTo>
                  <a:close/>
                  <a:moveTo>
                    <a:pt x="954" y="588"/>
                  </a:moveTo>
                  <a:cubicBezTo>
                    <a:pt x="951" y="588"/>
                    <a:pt x="951" y="588"/>
                    <a:pt x="951" y="588"/>
                  </a:cubicBezTo>
                  <a:cubicBezTo>
                    <a:pt x="954" y="586"/>
                    <a:pt x="954" y="586"/>
                    <a:pt x="954" y="586"/>
                  </a:cubicBezTo>
                  <a:cubicBezTo>
                    <a:pt x="957" y="584"/>
                    <a:pt x="957" y="584"/>
                    <a:pt x="957" y="584"/>
                  </a:cubicBezTo>
                  <a:cubicBezTo>
                    <a:pt x="953" y="584"/>
                    <a:pt x="953" y="584"/>
                    <a:pt x="953" y="584"/>
                  </a:cubicBezTo>
                  <a:cubicBezTo>
                    <a:pt x="949" y="585"/>
                    <a:pt x="949" y="584"/>
                    <a:pt x="952" y="583"/>
                  </a:cubicBezTo>
                  <a:cubicBezTo>
                    <a:pt x="955" y="582"/>
                    <a:pt x="956" y="581"/>
                    <a:pt x="953" y="581"/>
                  </a:cubicBezTo>
                  <a:cubicBezTo>
                    <a:pt x="952" y="581"/>
                    <a:pt x="948" y="580"/>
                    <a:pt x="948" y="579"/>
                  </a:cubicBezTo>
                  <a:cubicBezTo>
                    <a:pt x="948" y="578"/>
                    <a:pt x="954" y="576"/>
                    <a:pt x="955" y="576"/>
                  </a:cubicBezTo>
                  <a:cubicBezTo>
                    <a:pt x="956" y="576"/>
                    <a:pt x="957" y="576"/>
                    <a:pt x="957" y="575"/>
                  </a:cubicBezTo>
                  <a:cubicBezTo>
                    <a:pt x="957" y="574"/>
                    <a:pt x="956" y="574"/>
                    <a:pt x="955" y="574"/>
                  </a:cubicBezTo>
                  <a:cubicBezTo>
                    <a:pt x="952" y="574"/>
                    <a:pt x="951" y="573"/>
                    <a:pt x="952" y="572"/>
                  </a:cubicBezTo>
                  <a:cubicBezTo>
                    <a:pt x="953" y="571"/>
                    <a:pt x="956" y="570"/>
                    <a:pt x="959" y="571"/>
                  </a:cubicBezTo>
                  <a:cubicBezTo>
                    <a:pt x="960" y="572"/>
                    <a:pt x="960" y="572"/>
                    <a:pt x="960" y="570"/>
                  </a:cubicBezTo>
                  <a:cubicBezTo>
                    <a:pt x="960" y="569"/>
                    <a:pt x="964" y="567"/>
                    <a:pt x="968" y="567"/>
                  </a:cubicBezTo>
                  <a:cubicBezTo>
                    <a:pt x="971" y="567"/>
                    <a:pt x="971" y="567"/>
                    <a:pt x="970" y="566"/>
                  </a:cubicBezTo>
                  <a:cubicBezTo>
                    <a:pt x="969" y="566"/>
                    <a:pt x="967" y="565"/>
                    <a:pt x="965" y="566"/>
                  </a:cubicBezTo>
                  <a:cubicBezTo>
                    <a:pt x="962" y="566"/>
                    <a:pt x="962" y="566"/>
                    <a:pt x="968" y="564"/>
                  </a:cubicBezTo>
                  <a:cubicBezTo>
                    <a:pt x="970" y="562"/>
                    <a:pt x="973" y="560"/>
                    <a:pt x="973" y="560"/>
                  </a:cubicBezTo>
                  <a:cubicBezTo>
                    <a:pt x="973" y="559"/>
                    <a:pt x="976" y="557"/>
                    <a:pt x="978" y="557"/>
                  </a:cubicBezTo>
                  <a:cubicBezTo>
                    <a:pt x="982" y="556"/>
                    <a:pt x="981" y="555"/>
                    <a:pt x="978" y="554"/>
                  </a:cubicBezTo>
                  <a:cubicBezTo>
                    <a:pt x="976" y="554"/>
                    <a:pt x="974" y="553"/>
                    <a:pt x="974" y="552"/>
                  </a:cubicBezTo>
                  <a:cubicBezTo>
                    <a:pt x="973" y="552"/>
                    <a:pt x="973" y="551"/>
                    <a:pt x="972" y="551"/>
                  </a:cubicBezTo>
                  <a:cubicBezTo>
                    <a:pt x="971" y="550"/>
                    <a:pt x="971" y="550"/>
                    <a:pt x="971" y="550"/>
                  </a:cubicBezTo>
                  <a:cubicBezTo>
                    <a:pt x="972" y="550"/>
                    <a:pt x="971" y="549"/>
                    <a:pt x="970" y="549"/>
                  </a:cubicBezTo>
                  <a:cubicBezTo>
                    <a:pt x="969" y="548"/>
                    <a:pt x="970" y="545"/>
                    <a:pt x="973" y="546"/>
                  </a:cubicBezTo>
                  <a:cubicBezTo>
                    <a:pt x="975" y="546"/>
                    <a:pt x="976" y="545"/>
                    <a:pt x="975" y="544"/>
                  </a:cubicBezTo>
                  <a:cubicBezTo>
                    <a:pt x="975" y="543"/>
                    <a:pt x="976" y="542"/>
                    <a:pt x="978" y="542"/>
                  </a:cubicBezTo>
                  <a:cubicBezTo>
                    <a:pt x="981" y="542"/>
                    <a:pt x="981" y="541"/>
                    <a:pt x="978" y="540"/>
                  </a:cubicBezTo>
                  <a:cubicBezTo>
                    <a:pt x="978" y="540"/>
                    <a:pt x="977" y="539"/>
                    <a:pt x="976" y="538"/>
                  </a:cubicBezTo>
                  <a:cubicBezTo>
                    <a:pt x="976" y="538"/>
                    <a:pt x="976" y="538"/>
                    <a:pt x="975" y="538"/>
                  </a:cubicBezTo>
                  <a:cubicBezTo>
                    <a:pt x="974" y="537"/>
                    <a:pt x="974" y="537"/>
                    <a:pt x="974" y="537"/>
                  </a:cubicBezTo>
                  <a:cubicBezTo>
                    <a:pt x="974" y="536"/>
                    <a:pt x="976" y="536"/>
                    <a:pt x="977" y="537"/>
                  </a:cubicBezTo>
                  <a:cubicBezTo>
                    <a:pt x="978" y="537"/>
                    <a:pt x="978" y="538"/>
                    <a:pt x="977" y="538"/>
                  </a:cubicBezTo>
                  <a:cubicBezTo>
                    <a:pt x="977" y="539"/>
                    <a:pt x="978" y="539"/>
                    <a:pt x="978" y="538"/>
                  </a:cubicBezTo>
                  <a:cubicBezTo>
                    <a:pt x="980" y="537"/>
                    <a:pt x="980" y="535"/>
                    <a:pt x="979" y="534"/>
                  </a:cubicBezTo>
                  <a:cubicBezTo>
                    <a:pt x="978" y="534"/>
                    <a:pt x="978" y="533"/>
                    <a:pt x="978" y="533"/>
                  </a:cubicBezTo>
                  <a:cubicBezTo>
                    <a:pt x="980" y="531"/>
                    <a:pt x="988" y="532"/>
                    <a:pt x="989" y="533"/>
                  </a:cubicBezTo>
                  <a:cubicBezTo>
                    <a:pt x="990" y="534"/>
                    <a:pt x="992" y="535"/>
                    <a:pt x="992" y="535"/>
                  </a:cubicBezTo>
                  <a:cubicBezTo>
                    <a:pt x="992" y="534"/>
                    <a:pt x="995" y="535"/>
                    <a:pt x="996" y="535"/>
                  </a:cubicBezTo>
                  <a:cubicBezTo>
                    <a:pt x="998" y="536"/>
                    <a:pt x="998" y="536"/>
                    <a:pt x="999" y="535"/>
                  </a:cubicBezTo>
                  <a:cubicBezTo>
                    <a:pt x="999" y="534"/>
                    <a:pt x="1000" y="533"/>
                    <a:pt x="1002" y="533"/>
                  </a:cubicBezTo>
                  <a:cubicBezTo>
                    <a:pt x="1006" y="531"/>
                    <a:pt x="1008" y="530"/>
                    <a:pt x="1005" y="530"/>
                  </a:cubicBezTo>
                  <a:cubicBezTo>
                    <a:pt x="1005" y="530"/>
                    <a:pt x="1003" y="529"/>
                    <a:pt x="1003" y="529"/>
                  </a:cubicBezTo>
                  <a:cubicBezTo>
                    <a:pt x="1001" y="527"/>
                    <a:pt x="1001" y="526"/>
                    <a:pt x="1003" y="526"/>
                  </a:cubicBezTo>
                  <a:cubicBezTo>
                    <a:pt x="1005" y="526"/>
                    <a:pt x="1008" y="525"/>
                    <a:pt x="1008" y="523"/>
                  </a:cubicBezTo>
                  <a:cubicBezTo>
                    <a:pt x="1009" y="521"/>
                    <a:pt x="1012" y="519"/>
                    <a:pt x="1016" y="519"/>
                  </a:cubicBezTo>
                  <a:cubicBezTo>
                    <a:pt x="1021" y="519"/>
                    <a:pt x="1022" y="520"/>
                    <a:pt x="1020" y="522"/>
                  </a:cubicBezTo>
                  <a:cubicBezTo>
                    <a:pt x="1019" y="522"/>
                    <a:pt x="1019" y="523"/>
                    <a:pt x="1019" y="524"/>
                  </a:cubicBezTo>
                  <a:cubicBezTo>
                    <a:pt x="1020" y="524"/>
                    <a:pt x="1021" y="523"/>
                    <a:pt x="1021" y="522"/>
                  </a:cubicBezTo>
                  <a:cubicBezTo>
                    <a:pt x="1021" y="519"/>
                    <a:pt x="1023" y="519"/>
                    <a:pt x="1024" y="519"/>
                  </a:cubicBezTo>
                  <a:cubicBezTo>
                    <a:pt x="1024" y="519"/>
                    <a:pt x="1025" y="518"/>
                    <a:pt x="1025" y="518"/>
                  </a:cubicBezTo>
                  <a:cubicBezTo>
                    <a:pt x="1026" y="517"/>
                    <a:pt x="1027" y="517"/>
                    <a:pt x="1028" y="519"/>
                  </a:cubicBezTo>
                  <a:cubicBezTo>
                    <a:pt x="1029" y="521"/>
                    <a:pt x="1029" y="521"/>
                    <a:pt x="1027" y="522"/>
                  </a:cubicBezTo>
                  <a:cubicBezTo>
                    <a:pt x="1025" y="522"/>
                    <a:pt x="1024" y="523"/>
                    <a:pt x="1024" y="523"/>
                  </a:cubicBezTo>
                  <a:cubicBezTo>
                    <a:pt x="1024" y="525"/>
                    <a:pt x="1027" y="524"/>
                    <a:pt x="1027" y="523"/>
                  </a:cubicBezTo>
                  <a:cubicBezTo>
                    <a:pt x="1029" y="519"/>
                    <a:pt x="1040" y="522"/>
                    <a:pt x="1040" y="525"/>
                  </a:cubicBezTo>
                  <a:cubicBezTo>
                    <a:pt x="1039" y="527"/>
                    <a:pt x="1040" y="528"/>
                    <a:pt x="1040" y="530"/>
                  </a:cubicBezTo>
                  <a:cubicBezTo>
                    <a:pt x="1040" y="532"/>
                    <a:pt x="1040" y="532"/>
                    <a:pt x="1039" y="533"/>
                  </a:cubicBezTo>
                  <a:cubicBezTo>
                    <a:pt x="1038" y="534"/>
                    <a:pt x="1038" y="534"/>
                    <a:pt x="1039" y="535"/>
                  </a:cubicBezTo>
                  <a:cubicBezTo>
                    <a:pt x="1040" y="535"/>
                    <a:pt x="1041" y="539"/>
                    <a:pt x="1040" y="539"/>
                  </a:cubicBezTo>
                  <a:cubicBezTo>
                    <a:pt x="1039" y="539"/>
                    <a:pt x="1039" y="538"/>
                    <a:pt x="1039" y="538"/>
                  </a:cubicBezTo>
                  <a:cubicBezTo>
                    <a:pt x="1039" y="537"/>
                    <a:pt x="1037" y="538"/>
                    <a:pt x="1037" y="540"/>
                  </a:cubicBezTo>
                  <a:cubicBezTo>
                    <a:pt x="1037" y="542"/>
                    <a:pt x="1036" y="543"/>
                    <a:pt x="1035" y="543"/>
                  </a:cubicBezTo>
                  <a:cubicBezTo>
                    <a:pt x="1034" y="543"/>
                    <a:pt x="1032" y="544"/>
                    <a:pt x="1032" y="544"/>
                  </a:cubicBezTo>
                  <a:cubicBezTo>
                    <a:pt x="1030" y="545"/>
                    <a:pt x="1029" y="546"/>
                    <a:pt x="1027" y="546"/>
                  </a:cubicBezTo>
                  <a:cubicBezTo>
                    <a:pt x="1024" y="546"/>
                    <a:pt x="1024" y="546"/>
                    <a:pt x="1024" y="546"/>
                  </a:cubicBezTo>
                  <a:cubicBezTo>
                    <a:pt x="1023" y="550"/>
                    <a:pt x="1023" y="550"/>
                    <a:pt x="1023" y="550"/>
                  </a:cubicBezTo>
                  <a:cubicBezTo>
                    <a:pt x="1022" y="552"/>
                    <a:pt x="1021" y="556"/>
                    <a:pt x="1021" y="557"/>
                  </a:cubicBezTo>
                  <a:cubicBezTo>
                    <a:pt x="1020" y="559"/>
                    <a:pt x="1019" y="562"/>
                    <a:pt x="1019" y="564"/>
                  </a:cubicBezTo>
                  <a:cubicBezTo>
                    <a:pt x="1018" y="567"/>
                    <a:pt x="1008" y="578"/>
                    <a:pt x="1006" y="578"/>
                  </a:cubicBezTo>
                  <a:cubicBezTo>
                    <a:pt x="1005" y="578"/>
                    <a:pt x="1005" y="579"/>
                    <a:pt x="1005" y="580"/>
                  </a:cubicBezTo>
                  <a:cubicBezTo>
                    <a:pt x="1006" y="581"/>
                    <a:pt x="1005" y="581"/>
                    <a:pt x="1005" y="581"/>
                  </a:cubicBezTo>
                  <a:cubicBezTo>
                    <a:pt x="1003" y="582"/>
                    <a:pt x="997" y="581"/>
                    <a:pt x="997" y="581"/>
                  </a:cubicBezTo>
                  <a:cubicBezTo>
                    <a:pt x="997" y="581"/>
                    <a:pt x="988" y="581"/>
                    <a:pt x="987" y="583"/>
                  </a:cubicBezTo>
                  <a:cubicBezTo>
                    <a:pt x="987" y="583"/>
                    <a:pt x="986" y="584"/>
                    <a:pt x="984" y="584"/>
                  </a:cubicBezTo>
                  <a:cubicBezTo>
                    <a:pt x="984" y="584"/>
                    <a:pt x="982" y="584"/>
                    <a:pt x="981" y="585"/>
                  </a:cubicBezTo>
                  <a:cubicBezTo>
                    <a:pt x="979" y="586"/>
                    <a:pt x="977" y="586"/>
                    <a:pt x="976" y="585"/>
                  </a:cubicBezTo>
                  <a:cubicBezTo>
                    <a:pt x="976" y="583"/>
                    <a:pt x="976" y="584"/>
                    <a:pt x="974" y="585"/>
                  </a:cubicBezTo>
                  <a:cubicBezTo>
                    <a:pt x="973" y="588"/>
                    <a:pt x="964" y="589"/>
                    <a:pt x="954" y="588"/>
                  </a:cubicBezTo>
                  <a:close/>
                  <a:moveTo>
                    <a:pt x="977" y="566"/>
                  </a:moveTo>
                  <a:cubicBezTo>
                    <a:pt x="977" y="565"/>
                    <a:pt x="976" y="565"/>
                    <a:pt x="974" y="566"/>
                  </a:cubicBezTo>
                  <a:cubicBezTo>
                    <a:pt x="973" y="567"/>
                    <a:pt x="973" y="567"/>
                    <a:pt x="973" y="567"/>
                  </a:cubicBezTo>
                  <a:cubicBezTo>
                    <a:pt x="975" y="567"/>
                    <a:pt x="975" y="567"/>
                    <a:pt x="975" y="567"/>
                  </a:cubicBezTo>
                  <a:cubicBezTo>
                    <a:pt x="976" y="567"/>
                    <a:pt x="977" y="567"/>
                    <a:pt x="977" y="566"/>
                  </a:cubicBezTo>
                  <a:close/>
                  <a:moveTo>
                    <a:pt x="1167" y="587"/>
                  </a:moveTo>
                  <a:cubicBezTo>
                    <a:pt x="1167" y="586"/>
                    <a:pt x="1169" y="585"/>
                    <a:pt x="1170" y="585"/>
                  </a:cubicBezTo>
                  <a:cubicBezTo>
                    <a:pt x="1171" y="585"/>
                    <a:pt x="1171" y="586"/>
                    <a:pt x="1170" y="586"/>
                  </a:cubicBezTo>
                  <a:cubicBezTo>
                    <a:pt x="1169" y="588"/>
                    <a:pt x="1167" y="589"/>
                    <a:pt x="1167" y="587"/>
                  </a:cubicBezTo>
                  <a:close/>
                  <a:moveTo>
                    <a:pt x="1177" y="581"/>
                  </a:moveTo>
                  <a:cubicBezTo>
                    <a:pt x="1177" y="580"/>
                    <a:pt x="1179" y="580"/>
                    <a:pt x="1180" y="580"/>
                  </a:cubicBezTo>
                  <a:cubicBezTo>
                    <a:pt x="1183" y="580"/>
                    <a:pt x="1183" y="581"/>
                    <a:pt x="1179" y="581"/>
                  </a:cubicBezTo>
                  <a:cubicBezTo>
                    <a:pt x="1177" y="581"/>
                    <a:pt x="1177" y="581"/>
                    <a:pt x="1177" y="581"/>
                  </a:cubicBezTo>
                  <a:close/>
                  <a:moveTo>
                    <a:pt x="1185" y="580"/>
                  </a:moveTo>
                  <a:cubicBezTo>
                    <a:pt x="1187" y="580"/>
                    <a:pt x="1187" y="580"/>
                    <a:pt x="1187" y="580"/>
                  </a:cubicBezTo>
                  <a:cubicBezTo>
                    <a:pt x="1187" y="581"/>
                    <a:pt x="1187" y="581"/>
                    <a:pt x="1186" y="581"/>
                  </a:cubicBezTo>
                  <a:cubicBezTo>
                    <a:pt x="1185" y="581"/>
                    <a:pt x="1184" y="581"/>
                    <a:pt x="1185" y="580"/>
                  </a:cubicBezTo>
                  <a:close/>
                  <a:moveTo>
                    <a:pt x="721" y="183"/>
                  </a:moveTo>
                  <a:cubicBezTo>
                    <a:pt x="716" y="186"/>
                    <a:pt x="711" y="190"/>
                    <a:pt x="708" y="192"/>
                  </a:cubicBezTo>
                  <a:cubicBezTo>
                    <a:pt x="702" y="194"/>
                    <a:pt x="695" y="200"/>
                    <a:pt x="690" y="203"/>
                  </a:cubicBezTo>
                  <a:cubicBezTo>
                    <a:pt x="685" y="207"/>
                    <a:pt x="678" y="211"/>
                    <a:pt x="676" y="214"/>
                  </a:cubicBezTo>
                  <a:cubicBezTo>
                    <a:pt x="673" y="216"/>
                    <a:pt x="666" y="221"/>
                    <a:pt x="662" y="225"/>
                  </a:cubicBezTo>
                  <a:cubicBezTo>
                    <a:pt x="657" y="229"/>
                    <a:pt x="652" y="233"/>
                    <a:pt x="647" y="235"/>
                  </a:cubicBezTo>
                  <a:cubicBezTo>
                    <a:pt x="636" y="241"/>
                    <a:pt x="615" y="255"/>
                    <a:pt x="616" y="256"/>
                  </a:cubicBezTo>
                  <a:cubicBezTo>
                    <a:pt x="616" y="257"/>
                    <a:pt x="614" y="258"/>
                    <a:pt x="611" y="260"/>
                  </a:cubicBezTo>
                  <a:cubicBezTo>
                    <a:pt x="604" y="265"/>
                    <a:pt x="603" y="266"/>
                    <a:pt x="608" y="262"/>
                  </a:cubicBezTo>
                  <a:cubicBezTo>
                    <a:pt x="611" y="259"/>
                    <a:pt x="611" y="259"/>
                    <a:pt x="605" y="263"/>
                  </a:cubicBezTo>
                  <a:cubicBezTo>
                    <a:pt x="597" y="269"/>
                    <a:pt x="598" y="268"/>
                    <a:pt x="589" y="276"/>
                  </a:cubicBezTo>
                  <a:cubicBezTo>
                    <a:pt x="585" y="279"/>
                    <a:pt x="579" y="283"/>
                    <a:pt x="578" y="284"/>
                  </a:cubicBezTo>
                  <a:cubicBezTo>
                    <a:pt x="574" y="287"/>
                    <a:pt x="568" y="292"/>
                    <a:pt x="571" y="290"/>
                  </a:cubicBezTo>
                  <a:cubicBezTo>
                    <a:pt x="574" y="289"/>
                    <a:pt x="574" y="289"/>
                    <a:pt x="572" y="291"/>
                  </a:cubicBezTo>
                  <a:cubicBezTo>
                    <a:pt x="571" y="292"/>
                    <a:pt x="572" y="292"/>
                    <a:pt x="574" y="290"/>
                  </a:cubicBezTo>
                  <a:cubicBezTo>
                    <a:pt x="576" y="289"/>
                    <a:pt x="579" y="287"/>
                    <a:pt x="582" y="286"/>
                  </a:cubicBezTo>
                  <a:cubicBezTo>
                    <a:pt x="584" y="284"/>
                    <a:pt x="590" y="280"/>
                    <a:pt x="595" y="276"/>
                  </a:cubicBezTo>
                  <a:cubicBezTo>
                    <a:pt x="600" y="273"/>
                    <a:pt x="607" y="267"/>
                    <a:pt x="611" y="264"/>
                  </a:cubicBezTo>
                  <a:cubicBezTo>
                    <a:pt x="620" y="259"/>
                    <a:pt x="619" y="259"/>
                    <a:pt x="630" y="252"/>
                  </a:cubicBezTo>
                  <a:cubicBezTo>
                    <a:pt x="637" y="247"/>
                    <a:pt x="637" y="247"/>
                    <a:pt x="641" y="247"/>
                  </a:cubicBezTo>
                  <a:cubicBezTo>
                    <a:pt x="652" y="246"/>
                    <a:pt x="682" y="230"/>
                    <a:pt x="707" y="211"/>
                  </a:cubicBezTo>
                  <a:cubicBezTo>
                    <a:pt x="717" y="203"/>
                    <a:pt x="723" y="200"/>
                    <a:pt x="735" y="197"/>
                  </a:cubicBezTo>
                  <a:cubicBezTo>
                    <a:pt x="737" y="196"/>
                    <a:pt x="739" y="195"/>
                    <a:pt x="741" y="194"/>
                  </a:cubicBezTo>
                  <a:cubicBezTo>
                    <a:pt x="743" y="193"/>
                    <a:pt x="747" y="191"/>
                    <a:pt x="752" y="189"/>
                  </a:cubicBezTo>
                  <a:cubicBezTo>
                    <a:pt x="761" y="184"/>
                    <a:pt x="761" y="183"/>
                    <a:pt x="761" y="182"/>
                  </a:cubicBezTo>
                  <a:cubicBezTo>
                    <a:pt x="761" y="182"/>
                    <a:pt x="761" y="182"/>
                    <a:pt x="762" y="182"/>
                  </a:cubicBezTo>
                  <a:cubicBezTo>
                    <a:pt x="764" y="182"/>
                    <a:pt x="771" y="179"/>
                    <a:pt x="776" y="176"/>
                  </a:cubicBezTo>
                  <a:cubicBezTo>
                    <a:pt x="796" y="166"/>
                    <a:pt x="802" y="164"/>
                    <a:pt x="793" y="172"/>
                  </a:cubicBezTo>
                  <a:cubicBezTo>
                    <a:pt x="790" y="174"/>
                    <a:pt x="788" y="176"/>
                    <a:pt x="788" y="177"/>
                  </a:cubicBezTo>
                  <a:cubicBezTo>
                    <a:pt x="788" y="177"/>
                    <a:pt x="787" y="179"/>
                    <a:pt x="786" y="179"/>
                  </a:cubicBezTo>
                  <a:cubicBezTo>
                    <a:pt x="785" y="180"/>
                    <a:pt x="785" y="180"/>
                    <a:pt x="785" y="180"/>
                  </a:cubicBezTo>
                  <a:cubicBezTo>
                    <a:pt x="787" y="182"/>
                    <a:pt x="787" y="182"/>
                    <a:pt x="787" y="182"/>
                  </a:cubicBezTo>
                  <a:cubicBezTo>
                    <a:pt x="788" y="182"/>
                    <a:pt x="788" y="182"/>
                    <a:pt x="788" y="182"/>
                  </a:cubicBezTo>
                  <a:cubicBezTo>
                    <a:pt x="783" y="186"/>
                    <a:pt x="783" y="186"/>
                    <a:pt x="783" y="186"/>
                  </a:cubicBezTo>
                  <a:cubicBezTo>
                    <a:pt x="781" y="187"/>
                    <a:pt x="778" y="190"/>
                    <a:pt x="777" y="190"/>
                  </a:cubicBezTo>
                  <a:cubicBezTo>
                    <a:pt x="776" y="191"/>
                    <a:pt x="775" y="192"/>
                    <a:pt x="774" y="193"/>
                  </a:cubicBezTo>
                  <a:cubicBezTo>
                    <a:pt x="769" y="195"/>
                    <a:pt x="766" y="198"/>
                    <a:pt x="764" y="199"/>
                  </a:cubicBezTo>
                  <a:cubicBezTo>
                    <a:pt x="763" y="199"/>
                    <a:pt x="762" y="200"/>
                    <a:pt x="762" y="200"/>
                  </a:cubicBezTo>
                  <a:cubicBezTo>
                    <a:pt x="762" y="200"/>
                    <a:pt x="761" y="201"/>
                    <a:pt x="761" y="201"/>
                  </a:cubicBezTo>
                  <a:cubicBezTo>
                    <a:pt x="759" y="201"/>
                    <a:pt x="758" y="202"/>
                    <a:pt x="757" y="203"/>
                  </a:cubicBezTo>
                  <a:cubicBezTo>
                    <a:pt x="754" y="206"/>
                    <a:pt x="753" y="208"/>
                    <a:pt x="753" y="209"/>
                  </a:cubicBezTo>
                  <a:cubicBezTo>
                    <a:pt x="753" y="209"/>
                    <a:pt x="753" y="210"/>
                    <a:pt x="751" y="210"/>
                  </a:cubicBezTo>
                  <a:cubicBezTo>
                    <a:pt x="748" y="212"/>
                    <a:pt x="748" y="213"/>
                    <a:pt x="751" y="213"/>
                  </a:cubicBezTo>
                  <a:cubicBezTo>
                    <a:pt x="753" y="211"/>
                    <a:pt x="751" y="214"/>
                    <a:pt x="745" y="216"/>
                  </a:cubicBezTo>
                  <a:cubicBezTo>
                    <a:pt x="743" y="217"/>
                    <a:pt x="738" y="219"/>
                    <a:pt x="736" y="220"/>
                  </a:cubicBezTo>
                  <a:cubicBezTo>
                    <a:pt x="730" y="223"/>
                    <a:pt x="730" y="223"/>
                    <a:pt x="730" y="223"/>
                  </a:cubicBezTo>
                  <a:cubicBezTo>
                    <a:pt x="729" y="223"/>
                    <a:pt x="729" y="223"/>
                    <a:pt x="728" y="225"/>
                  </a:cubicBezTo>
                  <a:cubicBezTo>
                    <a:pt x="727" y="225"/>
                    <a:pt x="724" y="227"/>
                    <a:pt x="721" y="229"/>
                  </a:cubicBezTo>
                  <a:cubicBezTo>
                    <a:pt x="716" y="232"/>
                    <a:pt x="711" y="235"/>
                    <a:pt x="709" y="237"/>
                  </a:cubicBezTo>
                  <a:cubicBezTo>
                    <a:pt x="708" y="238"/>
                    <a:pt x="708" y="238"/>
                    <a:pt x="707" y="238"/>
                  </a:cubicBezTo>
                  <a:cubicBezTo>
                    <a:pt x="707" y="237"/>
                    <a:pt x="706" y="238"/>
                    <a:pt x="705" y="238"/>
                  </a:cubicBezTo>
                  <a:cubicBezTo>
                    <a:pt x="704" y="238"/>
                    <a:pt x="704" y="238"/>
                    <a:pt x="704" y="238"/>
                  </a:cubicBezTo>
                  <a:cubicBezTo>
                    <a:pt x="705" y="236"/>
                    <a:pt x="702" y="237"/>
                    <a:pt x="702" y="238"/>
                  </a:cubicBezTo>
                  <a:cubicBezTo>
                    <a:pt x="701" y="239"/>
                    <a:pt x="701" y="239"/>
                    <a:pt x="702" y="239"/>
                  </a:cubicBezTo>
                  <a:cubicBezTo>
                    <a:pt x="706" y="239"/>
                    <a:pt x="705" y="241"/>
                    <a:pt x="700" y="245"/>
                  </a:cubicBezTo>
                  <a:cubicBezTo>
                    <a:pt x="697" y="246"/>
                    <a:pt x="694" y="249"/>
                    <a:pt x="692" y="251"/>
                  </a:cubicBezTo>
                  <a:cubicBezTo>
                    <a:pt x="689" y="254"/>
                    <a:pt x="689" y="254"/>
                    <a:pt x="689" y="254"/>
                  </a:cubicBezTo>
                  <a:cubicBezTo>
                    <a:pt x="692" y="254"/>
                    <a:pt x="692" y="254"/>
                    <a:pt x="692" y="254"/>
                  </a:cubicBezTo>
                  <a:cubicBezTo>
                    <a:pt x="694" y="254"/>
                    <a:pt x="697" y="254"/>
                    <a:pt x="697" y="253"/>
                  </a:cubicBezTo>
                  <a:cubicBezTo>
                    <a:pt x="700" y="252"/>
                    <a:pt x="701" y="252"/>
                    <a:pt x="700" y="253"/>
                  </a:cubicBezTo>
                  <a:cubicBezTo>
                    <a:pt x="700" y="254"/>
                    <a:pt x="701" y="253"/>
                    <a:pt x="702" y="253"/>
                  </a:cubicBezTo>
                  <a:cubicBezTo>
                    <a:pt x="704" y="252"/>
                    <a:pt x="706" y="251"/>
                    <a:pt x="706" y="252"/>
                  </a:cubicBezTo>
                  <a:cubicBezTo>
                    <a:pt x="707" y="252"/>
                    <a:pt x="708" y="251"/>
                    <a:pt x="708" y="251"/>
                  </a:cubicBezTo>
                  <a:cubicBezTo>
                    <a:pt x="708" y="251"/>
                    <a:pt x="710" y="250"/>
                    <a:pt x="711" y="249"/>
                  </a:cubicBezTo>
                  <a:cubicBezTo>
                    <a:pt x="713" y="249"/>
                    <a:pt x="715" y="248"/>
                    <a:pt x="716" y="247"/>
                  </a:cubicBezTo>
                  <a:cubicBezTo>
                    <a:pt x="720" y="244"/>
                    <a:pt x="722" y="243"/>
                    <a:pt x="724" y="243"/>
                  </a:cubicBezTo>
                  <a:cubicBezTo>
                    <a:pt x="725" y="243"/>
                    <a:pt x="735" y="239"/>
                    <a:pt x="737" y="238"/>
                  </a:cubicBezTo>
                  <a:cubicBezTo>
                    <a:pt x="740" y="237"/>
                    <a:pt x="740" y="237"/>
                    <a:pt x="740" y="237"/>
                  </a:cubicBezTo>
                  <a:cubicBezTo>
                    <a:pt x="738" y="238"/>
                    <a:pt x="738" y="238"/>
                    <a:pt x="738" y="238"/>
                  </a:cubicBezTo>
                  <a:cubicBezTo>
                    <a:pt x="736" y="240"/>
                    <a:pt x="732" y="243"/>
                    <a:pt x="729" y="243"/>
                  </a:cubicBezTo>
                  <a:cubicBezTo>
                    <a:pt x="729" y="243"/>
                    <a:pt x="729" y="243"/>
                    <a:pt x="729" y="243"/>
                  </a:cubicBezTo>
                  <a:cubicBezTo>
                    <a:pt x="729" y="243"/>
                    <a:pt x="729" y="245"/>
                    <a:pt x="728" y="246"/>
                  </a:cubicBezTo>
                  <a:cubicBezTo>
                    <a:pt x="727" y="246"/>
                    <a:pt x="724" y="248"/>
                    <a:pt x="721" y="250"/>
                  </a:cubicBezTo>
                  <a:cubicBezTo>
                    <a:pt x="719" y="252"/>
                    <a:pt x="716" y="254"/>
                    <a:pt x="716" y="254"/>
                  </a:cubicBezTo>
                  <a:cubicBezTo>
                    <a:pt x="715" y="254"/>
                    <a:pt x="714" y="254"/>
                    <a:pt x="714" y="255"/>
                  </a:cubicBezTo>
                  <a:cubicBezTo>
                    <a:pt x="713" y="257"/>
                    <a:pt x="708" y="260"/>
                    <a:pt x="708" y="259"/>
                  </a:cubicBezTo>
                  <a:cubicBezTo>
                    <a:pt x="707" y="259"/>
                    <a:pt x="707" y="259"/>
                    <a:pt x="708" y="260"/>
                  </a:cubicBezTo>
                  <a:cubicBezTo>
                    <a:pt x="708" y="260"/>
                    <a:pt x="708" y="261"/>
                    <a:pt x="708" y="261"/>
                  </a:cubicBezTo>
                  <a:cubicBezTo>
                    <a:pt x="707" y="261"/>
                    <a:pt x="705" y="262"/>
                    <a:pt x="703" y="264"/>
                  </a:cubicBezTo>
                  <a:cubicBezTo>
                    <a:pt x="701" y="266"/>
                    <a:pt x="699" y="268"/>
                    <a:pt x="697" y="268"/>
                  </a:cubicBezTo>
                  <a:cubicBezTo>
                    <a:pt x="694" y="268"/>
                    <a:pt x="694" y="269"/>
                    <a:pt x="695" y="270"/>
                  </a:cubicBezTo>
                  <a:cubicBezTo>
                    <a:pt x="696" y="270"/>
                    <a:pt x="694" y="273"/>
                    <a:pt x="689" y="274"/>
                  </a:cubicBezTo>
                  <a:cubicBezTo>
                    <a:pt x="687" y="274"/>
                    <a:pt x="686" y="275"/>
                    <a:pt x="687" y="275"/>
                  </a:cubicBezTo>
                  <a:cubicBezTo>
                    <a:pt x="689" y="275"/>
                    <a:pt x="689" y="276"/>
                    <a:pt x="687" y="277"/>
                  </a:cubicBezTo>
                  <a:cubicBezTo>
                    <a:pt x="686" y="278"/>
                    <a:pt x="685" y="279"/>
                    <a:pt x="685" y="280"/>
                  </a:cubicBezTo>
                  <a:cubicBezTo>
                    <a:pt x="684" y="281"/>
                    <a:pt x="684" y="282"/>
                    <a:pt x="683" y="282"/>
                  </a:cubicBezTo>
                  <a:cubicBezTo>
                    <a:pt x="681" y="283"/>
                    <a:pt x="680" y="284"/>
                    <a:pt x="679" y="284"/>
                  </a:cubicBezTo>
                  <a:cubicBezTo>
                    <a:pt x="678" y="285"/>
                    <a:pt x="677" y="286"/>
                    <a:pt x="676" y="286"/>
                  </a:cubicBezTo>
                  <a:cubicBezTo>
                    <a:pt x="675" y="286"/>
                    <a:pt x="674" y="286"/>
                    <a:pt x="674" y="287"/>
                  </a:cubicBezTo>
                  <a:cubicBezTo>
                    <a:pt x="672" y="289"/>
                    <a:pt x="672" y="289"/>
                    <a:pt x="672" y="289"/>
                  </a:cubicBezTo>
                  <a:cubicBezTo>
                    <a:pt x="670" y="290"/>
                    <a:pt x="669" y="292"/>
                    <a:pt x="669" y="292"/>
                  </a:cubicBezTo>
                  <a:cubicBezTo>
                    <a:pt x="669" y="294"/>
                    <a:pt x="659" y="302"/>
                    <a:pt x="658" y="300"/>
                  </a:cubicBezTo>
                  <a:cubicBezTo>
                    <a:pt x="657" y="300"/>
                    <a:pt x="657" y="299"/>
                    <a:pt x="658" y="298"/>
                  </a:cubicBezTo>
                  <a:cubicBezTo>
                    <a:pt x="658" y="297"/>
                    <a:pt x="658" y="297"/>
                    <a:pt x="657" y="299"/>
                  </a:cubicBezTo>
                  <a:cubicBezTo>
                    <a:pt x="656" y="300"/>
                    <a:pt x="654" y="301"/>
                    <a:pt x="654" y="301"/>
                  </a:cubicBezTo>
                  <a:cubicBezTo>
                    <a:pt x="653" y="302"/>
                    <a:pt x="652" y="302"/>
                    <a:pt x="652" y="303"/>
                  </a:cubicBezTo>
                  <a:cubicBezTo>
                    <a:pt x="652" y="305"/>
                    <a:pt x="652" y="305"/>
                    <a:pt x="651" y="305"/>
                  </a:cubicBezTo>
                  <a:cubicBezTo>
                    <a:pt x="650" y="305"/>
                    <a:pt x="649" y="305"/>
                    <a:pt x="649" y="306"/>
                  </a:cubicBezTo>
                  <a:cubicBezTo>
                    <a:pt x="649" y="307"/>
                    <a:pt x="648" y="308"/>
                    <a:pt x="647" y="308"/>
                  </a:cubicBezTo>
                  <a:cubicBezTo>
                    <a:pt x="646" y="309"/>
                    <a:pt x="646" y="310"/>
                    <a:pt x="646" y="310"/>
                  </a:cubicBezTo>
                  <a:cubicBezTo>
                    <a:pt x="647" y="310"/>
                    <a:pt x="647" y="310"/>
                    <a:pt x="646" y="310"/>
                  </a:cubicBezTo>
                  <a:cubicBezTo>
                    <a:pt x="646" y="311"/>
                    <a:pt x="646" y="311"/>
                    <a:pt x="645" y="310"/>
                  </a:cubicBezTo>
                  <a:cubicBezTo>
                    <a:pt x="645" y="310"/>
                    <a:pt x="644" y="310"/>
                    <a:pt x="644" y="310"/>
                  </a:cubicBezTo>
                  <a:cubicBezTo>
                    <a:pt x="644" y="311"/>
                    <a:pt x="643" y="312"/>
                    <a:pt x="642" y="313"/>
                  </a:cubicBezTo>
                  <a:cubicBezTo>
                    <a:pt x="641" y="313"/>
                    <a:pt x="641" y="313"/>
                    <a:pt x="642" y="313"/>
                  </a:cubicBezTo>
                  <a:cubicBezTo>
                    <a:pt x="645" y="313"/>
                    <a:pt x="636" y="321"/>
                    <a:pt x="630" y="324"/>
                  </a:cubicBezTo>
                  <a:cubicBezTo>
                    <a:pt x="628" y="325"/>
                    <a:pt x="628" y="325"/>
                    <a:pt x="630" y="326"/>
                  </a:cubicBezTo>
                  <a:cubicBezTo>
                    <a:pt x="632" y="327"/>
                    <a:pt x="630" y="332"/>
                    <a:pt x="626" y="332"/>
                  </a:cubicBezTo>
                  <a:cubicBezTo>
                    <a:pt x="625" y="332"/>
                    <a:pt x="625" y="332"/>
                    <a:pt x="626" y="332"/>
                  </a:cubicBezTo>
                  <a:cubicBezTo>
                    <a:pt x="628" y="332"/>
                    <a:pt x="628" y="332"/>
                    <a:pt x="628" y="332"/>
                  </a:cubicBezTo>
                  <a:cubicBezTo>
                    <a:pt x="631" y="330"/>
                    <a:pt x="630" y="332"/>
                    <a:pt x="627" y="335"/>
                  </a:cubicBezTo>
                  <a:cubicBezTo>
                    <a:pt x="623" y="340"/>
                    <a:pt x="622" y="341"/>
                    <a:pt x="625" y="341"/>
                  </a:cubicBezTo>
                  <a:cubicBezTo>
                    <a:pt x="626" y="341"/>
                    <a:pt x="626" y="341"/>
                    <a:pt x="625" y="343"/>
                  </a:cubicBezTo>
                  <a:cubicBezTo>
                    <a:pt x="623" y="345"/>
                    <a:pt x="622" y="346"/>
                    <a:pt x="622" y="346"/>
                  </a:cubicBezTo>
                  <a:cubicBezTo>
                    <a:pt x="622" y="348"/>
                    <a:pt x="620" y="349"/>
                    <a:pt x="614" y="350"/>
                  </a:cubicBezTo>
                  <a:cubicBezTo>
                    <a:pt x="601" y="350"/>
                    <a:pt x="601" y="350"/>
                    <a:pt x="601" y="350"/>
                  </a:cubicBezTo>
                  <a:cubicBezTo>
                    <a:pt x="598" y="349"/>
                    <a:pt x="594" y="351"/>
                    <a:pt x="594" y="352"/>
                  </a:cubicBezTo>
                  <a:cubicBezTo>
                    <a:pt x="594" y="353"/>
                    <a:pt x="593" y="353"/>
                    <a:pt x="593" y="353"/>
                  </a:cubicBezTo>
                  <a:cubicBezTo>
                    <a:pt x="593" y="353"/>
                    <a:pt x="592" y="353"/>
                    <a:pt x="590" y="354"/>
                  </a:cubicBezTo>
                  <a:cubicBezTo>
                    <a:pt x="590" y="355"/>
                    <a:pt x="590" y="355"/>
                    <a:pt x="591" y="354"/>
                  </a:cubicBezTo>
                  <a:cubicBezTo>
                    <a:pt x="592" y="354"/>
                    <a:pt x="594" y="354"/>
                    <a:pt x="595" y="353"/>
                  </a:cubicBezTo>
                  <a:cubicBezTo>
                    <a:pt x="598" y="353"/>
                    <a:pt x="601" y="353"/>
                    <a:pt x="602" y="353"/>
                  </a:cubicBezTo>
                  <a:cubicBezTo>
                    <a:pt x="603" y="352"/>
                    <a:pt x="606" y="352"/>
                    <a:pt x="607" y="352"/>
                  </a:cubicBezTo>
                  <a:cubicBezTo>
                    <a:pt x="609" y="352"/>
                    <a:pt x="610" y="352"/>
                    <a:pt x="610" y="351"/>
                  </a:cubicBezTo>
                  <a:cubicBezTo>
                    <a:pt x="609" y="351"/>
                    <a:pt x="611" y="350"/>
                    <a:pt x="612" y="350"/>
                  </a:cubicBezTo>
                  <a:cubicBezTo>
                    <a:pt x="614" y="353"/>
                    <a:pt x="607" y="362"/>
                    <a:pt x="603" y="362"/>
                  </a:cubicBezTo>
                  <a:cubicBezTo>
                    <a:pt x="602" y="362"/>
                    <a:pt x="601" y="363"/>
                    <a:pt x="600" y="364"/>
                  </a:cubicBezTo>
                  <a:cubicBezTo>
                    <a:pt x="599" y="365"/>
                    <a:pt x="599" y="365"/>
                    <a:pt x="601" y="364"/>
                  </a:cubicBezTo>
                  <a:cubicBezTo>
                    <a:pt x="605" y="363"/>
                    <a:pt x="607" y="364"/>
                    <a:pt x="606" y="366"/>
                  </a:cubicBezTo>
                  <a:cubicBezTo>
                    <a:pt x="605" y="367"/>
                    <a:pt x="604" y="367"/>
                    <a:pt x="604" y="368"/>
                  </a:cubicBezTo>
                  <a:cubicBezTo>
                    <a:pt x="603" y="370"/>
                    <a:pt x="598" y="376"/>
                    <a:pt x="595" y="377"/>
                  </a:cubicBezTo>
                  <a:cubicBezTo>
                    <a:pt x="594" y="378"/>
                    <a:pt x="591" y="380"/>
                    <a:pt x="589" y="383"/>
                  </a:cubicBezTo>
                  <a:cubicBezTo>
                    <a:pt x="587" y="385"/>
                    <a:pt x="585" y="385"/>
                    <a:pt x="584" y="385"/>
                  </a:cubicBezTo>
                  <a:cubicBezTo>
                    <a:pt x="583" y="385"/>
                    <a:pt x="582" y="385"/>
                    <a:pt x="582" y="387"/>
                  </a:cubicBezTo>
                  <a:cubicBezTo>
                    <a:pt x="582" y="388"/>
                    <a:pt x="582" y="389"/>
                    <a:pt x="581" y="390"/>
                  </a:cubicBezTo>
                  <a:cubicBezTo>
                    <a:pt x="579" y="391"/>
                    <a:pt x="579" y="391"/>
                    <a:pt x="579" y="392"/>
                  </a:cubicBezTo>
                  <a:cubicBezTo>
                    <a:pt x="579" y="393"/>
                    <a:pt x="560" y="401"/>
                    <a:pt x="560" y="399"/>
                  </a:cubicBezTo>
                  <a:cubicBezTo>
                    <a:pt x="559" y="397"/>
                    <a:pt x="558" y="396"/>
                    <a:pt x="556" y="396"/>
                  </a:cubicBezTo>
                  <a:cubicBezTo>
                    <a:pt x="555" y="396"/>
                    <a:pt x="553" y="396"/>
                    <a:pt x="553" y="395"/>
                  </a:cubicBezTo>
                  <a:cubicBezTo>
                    <a:pt x="552" y="394"/>
                    <a:pt x="551" y="394"/>
                    <a:pt x="550" y="395"/>
                  </a:cubicBezTo>
                  <a:cubicBezTo>
                    <a:pt x="548" y="396"/>
                    <a:pt x="544" y="397"/>
                    <a:pt x="540" y="399"/>
                  </a:cubicBezTo>
                  <a:cubicBezTo>
                    <a:pt x="536" y="400"/>
                    <a:pt x="533" y="402"/>
                    <a:pt x="532" y="402"/>
                  </a:cubicBezTo>
                  <a:cubicBezTo>
                    <a:pt x="530" y="404"/>
                    <a:pt x="528" y="403"/>
                    <a:pt x="528" y="402"/>
                  </a:cubicBezTo>
                  <a:cubicBezTo>
                    <a:pt x="528" y="401"/>
                    <a:pt x="527" y="399"/>
                    <a:pt x="526" y="398"/>
                  </a:cubicBezTo>
                  <a:cubicBezTo>
                    <a:pt x="524" y="397"/>
                    <a:pt x="524" y="396"/>
                    <a:pt x="525" y="396"/>
                  </a:cubicBezTo>
                  <a:cubicBezTo>
                    <a:pt x="526" y="395"/>
                    <a:pt x="527" y="388"/>
                    <a:pt x="526" y="388"/>
                  </a:cubicBezTo>
                  <a:cubicBezTo>
                    <a:pt x="526" y="387"/>
                    <a:pt x="525" y="384"/>
                    <a:pt x="525" y="381"/>
                  </a:cubicBezTo>
                  <a:cubicBezTo>
                    <a:pt x="525" y="370"/>
                    <a:pt x="523" y="369"/>
                    <a:pt x="512" y="377"/>
                  </a:cubicBezTo>
                  <a:cubicBezTo>
                    <a:pt x="507" y="380"/>
                    <a:pt x="507" y="380"/>
                    <a:pt x="506" y="379"/>
                  </a:cubicBezTo>
                  <a:cubicBezTo>
                    <a:pt x="504" y="378"/>
                    <a:pt x="498" y="380"/>
                    <a:pt x="492" y="384"/>
                  </a:cubicBezTo>
                  <a:cubicBezTo>
                    <a:pt x="490" y="385"/>
                    <a:pt x="488" y="386"/>
                    <a:pt x="487" y="386"/>
                  </a:cubicBezTo>
                  <a:cubicBezTo>
                    <a:pt x="487" y="386"/>
                    <a:pt x="484" y="388"/>
                    <a:pt x="482" y="389"/>
                  </a:cubicBezTo>
                  <a:cubicBezTo>
                    <a:pt x="479" y="391"/>
                    <a:pt x="475" y="394"/>
                    <a:pt x="471" y="396"/>
                  </a:cubicBezTo>
                  <a:cubicBezTo>
                    <a:pt x="465" y="399"/>
                    <a:pt x="464" y="401"/>
                    <a:pt x="465" y="401"/>
                  </a:cubicBezTo>
                  <a:cubicBezTo>
                    <a:pt x="465" y="401"/>
                    <a:pt x="469" y="399"/>
                    <a:pt x="474" y="396"/>
                  </a:cubicBezTo>
                  <a:cubicBezTo>
                    <a:pt x="485" y="388"/>
                    <a:pt x="491" y="387"/>
                    <a:pt x="498" y="388"/>
                  </a:cubicBezTo>
                  <a:cubicBezTo>
                    <a:pt x="504" y="388"/>
                    <a:pt x="506" y="390"/>
                    <a:pt x="504" y="394"/>
                  </a:cubicBezTo>
                  <a:cubicBezTo>
                    <a:pt x="503" y="397"/>
                    <a:pt x="498" y="404"/>
                    <a:pt x="497" y="404"/>
                  </a:cubicBezTo>
                  <a:cubicBezTo>
                    <a:pt x="497" y="404"/>
                    <a:pt x="495" y="406"/>
                    <a:pt x="493" y="408"/>
                  </a:cubicBezTo>
                  <a:cubicBezTo>
                    <a:pt x="489" y="411"/>
                    <a:pt x="489" y="411"/>
                    <a:pt x="489" y="411"/>
                  </a:cubicBezTo>
                  <a:cubicBezTo>
                    <a:pt x="488" y="411"/>
                    <a:pt x="487" y="411"/>
                    <a:pt x="485" y="412"/>
                  </a:cubicBezTo>
                  <a:cubicBezTo>
                    <a:pt x="481" y="412"/>
                    <a:pt x="481" y="412"/>
                    <a:pt x="483" y="410"/>
                  </a:cubicBezTo>
                  <a:cubicBezTo>
                    <a:pt x="484" y="407"/>
                    <a:pt x="484" y="405"/>
                    <a:pt x="483" y="405"/>
                  </a:cubicBezTo>
                  <a:cubicBezTo>
                    <a:pt x="482" y="405"/>
                    <a:pt x="482" y="405"/>
                    <a:pt x="482" y="406"/>
                  </a:cubicBezTo>
                  <a:cubicBezTo>
                    <a:pt x="483" y="407"/>
                    <a:pt x="479" y="412"/>
                    <a:pt x="477" y="414"/>
                  </a:cubicBezTo>
                  <a:cubicBezTo>
                    <a:pt x="475" y="416"/>
                    <a:pt x="475" y="417"/>
                    <a:pt x="477" y="416"/>
                  </a:cubicBezTo>
                  <a:cubicBezTo>
                    <a:pt x="478" y="416"/>
                    <a:pt x="478" y="416"/>
                    <a:pt x="477" y="418"/>
                  </a:cubicBezTo>
                  <a:cubicBezTo>
                    <a:pt x="477" y="420"/>
                    <a:pt x="477" y="420"/>
                    <a:pt x="478" y="419"/>
                  </a:cubicBezTo>
                  <a:cubicBezTo>
                    <a:pt x="477" y="420"/>
                    <a:pt x="477" y="420"/>
                    <a:pt x="477" y="420"/>
                  </a:cubicBezTo>
                  <a:cubicBezTo>
                    <a:pt x="476" y="420"/>
                    <a:pt x="474" y="422"/>
                    <a:pt x="472" y="423"/>
                  </a:cubicBezTo>
                  <a:cubicBezTo>
                    <a:pt x="470" y="425"/>
                    <a:pt x="467" y="426"/>
                    <a:pt x="466" y="427"/>
                  </a:cubicBezTo>
                  <a:cubicBezTo>
                    <a:pt x="464" y="428"/>
                    <a:pt x="464" y="428"/>
                    <a:pt x="464" y="429"/>
                  </a:cubicBezTo>
                  <a:cubicBezTo>
                    <a:pt x="464" y="429"/>
                    <a:pt x="464" y="431"/>
                    <a:pt x="462" y="432"/>
                  </a:cubicBezTo>
                  <a:cubicBezTo>
                    <a:pt x="456" y="436"/>
                    <a:pt x="448" y="446"/>
                    <a:pt x="448" y="449"/>
                  </a:cubicBezTo>
                  <a:cubicBezTo>
                    <a:pt x="448" y="450"/>
                    <a:pt x="447" y="452"/>
                    <a:pt x="445" y="452"/>
                  </a:cubicBezTo>
                  <a:cubicBezTo>
                    <a:pt x="444" y="452"/>
                    <a:pt x="443" y="455"/>
                    <a:pt x="443" y="457"/>
                  </a:cubicBezTo>
                  <a:cubicBezTo>
                    <a:pt x="443" y="457"/>
                    <a:pt x="442" y="458"/>
                    <a:pt x="442" y="459"/>
                  </a:cubicBezTo>
                  <a:cubicBezTo>
                    <a:pt x="441" y="460"/>
                    <a:pt x="440" y="461"/>
                    <a:pt x="441" y="462"/>
                  </a:cubicBezTo>
                  <a:cubicBezTo>
                    <a:pt x="441" y="462"/>
                    <a:pt x="440" y="463"/>
                    <a:pt x="440" y="464"/>
                  </a:cubicBezTo>
                  <a:cubicBezTo>
                    <a:pt x="438" y="467"/>
                    <a:pt x="439" y="467"/>
                    <a:pt x="441" y="467"/>
                  </a:cubicBezTo>
                  <a:cubicBezTo>
                    <a:pt x="443" y="466"/>
                    <a:pt x="443" y="466"/>
                    <a:pt x="443" y="466"/>
                  </a:cubicBezTo>
                  <a:cubicBezTo>
                    <a:pt x="442" y="468"/>
                    <a:pt x="442" y="468"/>
                    <a:pt x="442" y="468"/>
                  </a:cubicBezTo>
                  <a:cubicBezTo>
                    <a:pt x="438" y="471"/>
                    <a:pt x="440" y="473"/>
                    <a:pt x="444" y="469"/>
                  </a:cubicBezTo>
                  <a:cubicBezTo>
                    <a:pt x="448" y="466"/>
                    <a:pt x="462" y="456"/>
                    <a:pt x="465" y="455"/>
                  </a:cubicBezTo>
                  <a:cubicBezTo>
                    <a:pt x="467" y="455"/>
                    <a:pt x="467" y="455"/>
                    <a:pt x="467" y="455"/>
                  </a:cubicBezTo>
                  <a:cubicBezTo>
                    <a:pt x="465" y="457"/>
                    <a:pt x="465" y="457"/>
                    <a:pt x="465" y="457"/>
                  </a:cubicBezTo>
                  <a:cubicBezTo>
                    <a:pt x="464" y="458"/>
                    <a:pt x="461" y="461"/>
                    <a:pt x="459" y="463"/>
                  </a:cubicBezTo>
                  <a:cubicBezTo>
                    <a:pt x="456" y="466"/>
                    <a:pt x="453" y="468"/>
                    <a:pt x="453" y="468"/>
                  </a:cubicBezTo>
                  <a:cubicBezTo>
                    <a:pt x="454" y="468"/>
                    <a:pt x="454" y="469"/>
                    <a:pt x="453" y="469"/>
                  </a:cubicBezTo>
                  <a:cubicBezTo>
                    <a:pt x="453" y="469"/>
                    <a:pt x="453" y="470"/>
                    <a:pt x="453" y="471"/>
                  </a:cubicBezTo>
                  <a:cubicBezTo>
                    <a:pt x="453" y="476"/>
                    <a:pt x="441" y="481"/>
                    <a:pt x="440" y="477"/>
                  </a:cubicBezTo>
                  <a:cubicBezTo>
                    <a:pt x="440" y="475"/>
                    <a:pt x="440" y="475"/>
                    <a:pt x="440" y="475"/>
                  </a:cubicBezTo>
                  <a:cubicBezTo>
                    <a:pt x="437" y="477"/>
                    <a:pt x="437" y="477"/>
                    <a:pt x="437" y="477"/>
                  </a:cubicBezTo>
                  <a:cubicBezTo>
                    <a:pt x="436" y="477"/>
                    <a:pt x="435" y="479"/>
                    <a:pt x="435" y="479"/>
                  </a:cubicBezTo>
                  <a:cubicBezTo>
                    <a:pt x="437" y="482"/>
                    <a:pt x="422" y="482"/>
                    <a:pt x="420" y="480"/>
                  </a:cubicBezTo>
                  <a:cubicBezTo>
                    <a:pt x="420" y="479"/>
                    <a:pt x="419" y="480"/>
                    <a:pt x="418" y="480"/>
                  </a:cubicBezTo>
                  <a:cubicBezTo>
                    <a:pt x="417" y="482"/>
                    <a:pt x="416" y="480"/>
                    <a:pt x="418" y="479"/>
                  </a:cubicBezTo>
                  <a:cubicBezTo>
                    <a:pt x="420" y="477"/>
                    <a:pt x="418" y="476"/>
                    <a:pt x="416" y="478"/>
                  </a:cubicBezTo>
                  <a:cubicBezTo>
                    <a:pt x="414" y="480"/>
                    <a:pt x="405" y="486"/>
                    <a:pt x="403" y="486"/>
                  </a:cubicBezTo>
                  <a:cubicBezTo>
                    <a:pt x="402" y="486"/>
                    <a:pt x="402" y="487"/>
                    <a:pt x="401" y="487"/>
                  </a:cubicBezTo>
                  <a:cubicBezTo>
                    <a:pt x="400" y="488"/>
                    <a:pt x="400" y="487"/>
                    <a:pt x="401" y="485"/>
                  </a:cubicBezTo>
                  <a:cubicBezTo>
                    <a:pt x="402" y="484"/>
                    <a:pt x="403" y="482"/>
                    <a:pt x="403" y="481"/>
                  </a:cubicBezTo>
                  <a:cubicBezTo>
                    <a:pt x="405" y="477"/>
                    <a:pt x="417" y="466"/>
                    <a:pt x="419" y="466"/>
                  </a:cubicBezTo>
                  <a:cubicBezTo>
                    <a:pt x="420" y="466"/>
                    <a:pt x="421" y="466"/>
                    <a:pt x="421" y="466"/>
                  </a:cubicBezTo>
                  <a:cubicBezTo>
                    <a:pt x="421" y="465"/>
                    <a:pt x="429" y="463"/>
                    <a:pt x="430" y="463"/>
                  </a:cubicBezTo>
                  <a:cubicBezTo>
                    <a:pt x="431" y="463"/>
                    <a:pt x="431" y="463"/>
                    <a:pt x="430" y="464"/>
                  </a:cubicBezTo>
                  <a:cubicBezTo>
                    <a:pt x="429" y="466"/>
                    <a:pt x="429" y="466"/>
                    <a:pt x="430" y="466"/>
                  </a:cubicBezTo>
                  <a:cubicBezTo>
                    <a:pt x="432" y="466"/>
                    <a:pt x="432" y="466"/>
                    <a:pt x="432" y="466"/>
                  </a:cubicBezTo>
                  <a:cubicBezTo>
                    <a:pt x="433" y="467"/>
                    <a:pt x="433" y="467"/>
                    <a:pt x="433" y="463"/>
                  </a:cubicBezTo>
                  <a:cubicBezTo>
                    <a:pt x="433" y="461"/>
                    <a:pt x="433" y="460"/>
                    <a:pt x="432" y="460"/>
                  </a:cubicBezTo>
                  <a:cubicBezTo>
                    <a:pt x="431" y="460"/>
                    <a:pt x="433" y="458"/>
                    <a:pt x="437" y="456"/>
                  </a:cubicBezTo>
                  <a:cubicBezTo>
                    <a:pt x="439" y="455"/>
                    <a:pt x="440" y="454"/>
                    <a:pt x="440" y="454"/>
                  </a:cubicBezTo>
                  <a:cubicBezTo>
                    <a:pt x="440" y="453"/>
                    <a:pt x="439" y="453"/>
                    <a:pt x="439" y="454"/>
                  </a:cubicBezTo>
                  <a:cubicBezTo>
                    <a:pt x="438" y="454"/>
                    <a:pt x="437" y="455"/>
                    <a:pt x="435" y="455"/>
                  </a:cubicBezTo>
                  <a:cubicBezTo>
                    <a:pt x="434" y="455"/>
                    <a:pt x="432" y="455"/>
                    <a:pt x="431" y="456"/>
                  </a:cubicBezTo>
                  <a:cubicBezTo>
                    <a:pt x="429" y="456"/>
                    <a:pt x="429" y="456"/>
                    <a:pt x="429" y="455"/>
                  </a:cubicBezTo>
                  <a:cubicBezTo>
                    <a:pt x="430" y="455"/>
                    <a:pt x="429" y="454"/>
                    <a:pt x="429" y="455"/>
                  </a:cubicBezTo>
                  <a:cubicBezTo>
                    <a:pt x="427" y="455"/>
                    <a:pt x="427" y="455"/>
                    <a:pt x="427" y="452"/>
                  </a:cubicBezTo>
                  <a:cubicBezTo>
                    <a:pt x="428" y="451"/>
                    <a:pt x="428" y="451"/>
                    <a:pt x="424" y="454"/>
                  </a:cubicBezTo>
                  <a:cubicBezTo>
                    <a:pt x="422" y="457"/>
                    <a:pt x="421" y="458"/>
                    <a:pt x="420" y="457"/>
                  </a:cubicBezTo>
                  <a:cubicBezTo>
                    <a:pt x="418" y="457"/>
                    <a:pt x="417" y="457"/>
                    <a:pt x="416" y="458"/>
                  </a:cubicBezTo>
                  <a:cubicBezTo>
                    <a:pt x="413" y="458"/>
                    <a:pt x="413" y="458"/>
                    <a:pt x="416" y="455"/>
                  </a:cubicBezTo>
                  <a:cubicBezTo>
                    <a:pt x="417" y="452"/>
                    <a:pt x="417" y="452"/>
                    <a:pt x="417" y="452"/>
                  </a:cubicBezTo>
                  <a:cubicBezTo>
                    <a:pt x="415" y="454"/>
                    <a:pt x="415" y="454"/>
                    <a:pt x="415" y="454"/>
                  </a:cubicBezTo>
                  <a:cubicBezTo>
                    <a:pt x="414" y="455"/>
                    <a:pt x="412" y="456"/>
                    <a:pt x="411" y="457"/>
                  </a:cubicBezTo>
                  <a:cubicBezTo>
                    <a:pt x="410" y="458"/>
                    <a:pt x="405" y="458"/>
                    <a:pt x="407" y="457"/>
                  </a:cubicBezTo>
                  <a:cubicBezTo>
                    <a:pt x="408" y="455"/>
                    <a:pt x="392" y="467"/>
                    <a:pt x="389" y="470"/>
                  </a:cubicBezTo>
                  <a:cubicBezTo>
                    <a:pt x="388" y="472"/>
                    <a:pt x="386" y="474"/>
                    <a:pt x="384" y="475"/>
                  </a:cubicBezTo>
                  <a:cubicBezTo>
                    <a:pt x="383" y="476"/>
                    <a:pt x="382" y="477"/>
                    <a:pt x="381" y="477"/>
                  </a:cubicBezTo>
                  <a:cubicBezTo>
                    <a:pt x="381" y="478"/>
                    <a:pt x="379" y="481"/>
                    <a:pt x="376" y="485"/>
                  </a:cubicBezTo>
                  <a:cubicBezTo>
                    <a:pt x="374" y="487"/>
                    <a:pt x="372" y="490"/>
                    <a:pt x="372" y="491"/>
                  </a:cubicBezTo>
                  <a:cubicBezTo>
                    <a:pt x="373" y="493"/>
                    <a:pt x="370" y="495"/>
                    <a:pt x="370" y="493"/>
                  </a:cubicBezTo>
                  <a:cubicBezTo>
                    <a:pt x="369" y="493"/>
                    <a:pt x="370" y="492"/>
                    <a:pt x="370" y="491"/>
                  </a:cubicBezTo>
                  <a:cubicBezTo>
                    <a:pt x="371" y="490"/>
                    <a:pt x="371" y="490"/>
                    <a:pt x="370" y="490"/>
                  </a:cubicBezTo>
                  <a:cubicBezTo>
                    <a:pt x="368" y="491"/>
                    <a:pt x="367" y="490"/>
                    <a:pt x="368" y="487"/>
                  </a:cubicBezTo>
                  <a:cubicBezTo>
                    <a:pt x="368" y="485"/>
                    <a:pt x="368" y="485"/>
                    <a:pt x="367" y="485"/>
                  </a:cubicBezTo>
                  <a:cubicBezTo>
                    <a:pt x="365" y="485"/>
                    <a:pt x="365" y="485"/>
                    <a:pt x="364" y="487"/>
                  </a:cubicBezTo>
                  <a:cubicBezTo>
                    <a:pt x="363" y="493"/>
                    <a:pt x="362" y="494"/>
                    <a:pt x="361" y="494"/>
                  </a:cubicBezTo>
                  <a:cubicBezTo>
                    <a:pt x="359" y="494"/>
                    <a:pt x="359" y="493"/>
                    <a:pt x="359" y="492"/>
                  </a:cubicBezTo>
                  <a:cubicBezTo>
                    <a:pt x="360" y="490"/>
                    <a:pt x="359" y="491"/>
                    <a:pt x="352" y="498"/>
                  </a:cubicBezTo>
                  <a:cubicBezTo>
                    <a:pt x="348" y="503"/>
                    <a:pt x="343" y="508"/>
                    <a:pt x="341" y="509"/>
                  </a:cubicBezTo>
                  <a:cubicBezTo>
                    <a:pt x="338" y="511"/>
                    <a:pt x="338" y="511"/>
                    <a:pt x="338" y="511"/>
                  </a:cubicBezTo>
                  <a:cubicBezTo>
                    <a:pt x="340" y="509"/>
                    <a:pt x="340" y="509"/>
                    <a:pt x="340" y="509"/>
                  </a:cubicBezTo>
                  <a:cubicBezTo>
                    <a:pt x="341" y="506"/>
                    <a:pt x="341" y="506"/>
                    <a:pt x="341" y="506"/>
                  </a:cubicBezTo>
                  <a:cubicBezTo>
                    <a:pt x="339" y="509"/>
                    <a:pt x="339" y="509"/>
                    <a:pt x="339" y="509"/>
                  </a:cubicBezTo>
                  <a:cubicBezTo>
                    <a:pt x="338" y="509"/>
                    <a:pt x="335" y="513"/>
                    <a:pt x="333" y="516"/>
                  </a:cubicBezTo>
                  <a:cubicBezTo>
                    <a:pt x="329" y="521"/>
                    <a:pt x="322" y="529"/>
                    <a:pt x="322" y="527"/>
                  </a:cubicBezTo>
                  <a:cubicBezTo>
                    <a:pt x="420" y="403"/>
                    <a:pt x="574" y="266"/>
                    <a:pt x="721" y="183"/>
                  </a:cubicBezTo>
                  <a:close/>
                  <a:moveTo>
                    <a:pt x="447" y="472"/>
                  </a:moveTo>
                  <a:cubicBezTo>
                    <a:pt x="448" y="471"/>
                    <a:pt x="448" y="471"/>
                    <a:pt x="448" y="471"/>
                  </a:cubicBezTo>
                  <a:cubicBezTo>
                    <a:pt x="449" y="471"/>
                    <a:pt x="450" y="471"/>
                    <a:pt x="450" y="470"/>
                  </a:cubicBezTo>
                  <a:cubicBezTo>
                    <a:pt x="450" y="469"/>
                    <a:pt x="448" y="469"/>
                    <a:pt x="446" y="470"/>
                  </a:cubicBezTo>
                  <a:cubicBezTo>
                    <a:pt x="446" y="471"/>
                    <a:pt x="445" y="472"/>
                    <a:pt x="444" y="472"/>
                  </a:cubicBezTo>
                  <a:cubicBezTo>
                    <a:pt x="443" y="473"/>
                    <a:pt x="443" y="474"/>
                    <a:pt x="443" y="474"/>
                  </a:cubicBezTo>
                  <a:cubicBezTo>
                    <a:pt x="443" y="475"/>
                    <a:pt x="447" y="474"/>
                    <a:pt x="447" y="472"/>
                  </a:cubicBezTo>
                  <a:close/>
                  <a:moveTo>
                    <a:pt x="417" y="455"/>
                  </a:moveTo>
                  <a:cubicBezTo>
                    <a:pt x="417" y="455"/>
                    <a:pt x="417" y="455"/>
                    <a:pt x="416" y="455"/>
                  </a:cubicBezTo>
                  <a:cubicBezTo>
                    <a:pt x="416" y="455"/>
                    <a:pt x="416" y="456"/>
                    <a:pt x="416" y="456"/>
                  </a:cubicBezTo>
                  <a:cubicBezTo>
                    <a:pt x="417" y="456"/>
                    <a:pt x="417" y="456"/>
                    <a:pt x="417" y="455"/>
                  </a:cubicBezTo>
                  <a:close/>
                  <a:moveTo>
                    <a:pt x="443" y="409"/>
                  </a:moveTo>
                  <a:cubicBezTo>
                    <a:pt x="443" y="408"/>
                    <a:pt x="442" y="408"/>
                    <a:pt x="441" y="409"/>
                  </a:cubicBezTo>
                  <a:cubicBezTo>
                    <a:pt x="439" y="410"/>
                    <a:pt x="439" y="410"/>
                    <a:pt x="441" y="410"/>
                  </a:cubicBezTo>
                  <a:cubicBezTo>
                    <a:pt x="442" y="410"/>
                    <a:pt x="443" y="409"/>
                    <a:pt x="443" y="409"/>
                  </a:cubicBezTo>
                  <a:close/>
                  <a:moveTo>
                    <a:pt x="456" y="402"/>
                  </a:moveTo>
                  <a:cubicBezTo>
                    <a:pt x="456" y="401"/>
                    <a:pt x="456" y="401"/>
                    <a:pt x="455" y="401"/>
                  </a:cubicBezTo>
                  <a:cubicBezTo>
                    <a:pt x="454" y="402"/>
                    <a:pt x="454" y="402"/>
                    <a:pt x="454" y="402"/>
                  </a:cubicBezTo>
                  <a:cubicBezTo>
                    <a:pt x="453" y="402"/>
                    <a:pt x="453" y="402"/>
                    <a:pt x="454" y="402"/>
                  </a:cubicBezTo>
                  <a:lnTo>
                    <a:pt x="456" y="402"/>
                  </a:lnTo>
                  <a:close/>
                  <a:moveTo>
                    <a:pt x="462" y="400"/>
                  </a:moveTo>
                  <a:cubicBezTo>
                    <a:pt x="461" y="399"/>
                    <a:pt x="461" y="399"/>
                    <a:pt x="461" y="399"/>
                  </a:cubicBezTo>
                  <a:cubicBezTo>
                    <a:pt x="461" y="400"/>
                    <a:pt x="461" y="400"/>
                    <a:pt x="461" y="400"/>
                  </a:cubicBezTo>
                  <a:cubicBezTo>
                    <a:pt x="461" y="401"/>
                    <a:pt x="461" y="401"/>
                    <a:pt x="461" y="401"/>
                  </a:cubicBezTo>
                  <a:cubicBezTo>
                    <a:pt x="462" y="401"/>
                    <a:pt x="462" y="401"/>
                    <a:pt x="462" y="400"/>
                  </a:cubicBezTo>
                  <a:close/>
                  <a:moveTo>
                    <a:pt x="1199" y="578"/>
                  </a:moveTo>
                  <a:cubicBezTo>
                    <a:pt x="1199" y="578"/>
                    <a:pt x="1199" y="578"/>
                    <a:pt x="1200" y="578"/>
                  </a:cubicBezTo>
                  <a:cubicBezTo>
                    <a:pt x="1201" y="578"/>
                    <a:pt x="1201" y="578"/>
                    <a:pt x="1200" y="579"/>
                  </a:cubicBezTo>
                  <a:cubicBezTo>
                    <a:pt x="1199" y="579"/>
                    <a:pt x="1199" y="579"/>
                    <a:pt x="1199" y="578"/>
                  </a:cubicBezTo>
                  <a:close/>
                  <a:moveTo>
                    <a:pt x="1298" y="572"/>
                  </a:moveTo>
                  <a:cubicBezTo>
                    <a:pt x="1296" y="570"/>
                    <a:pt x="1298" y="564"/>
                    <a:pt x="1301" y="564"/>
                  </a:cubicBezTo>
                  <a:cubicBezTo>
                    <a:pt x="1303" y="564"/>
                    <a:pt x="1305" y="568"/>
                    <a:pt x="1305" y="568"/>
                  </a:cubicBezTo>
                  <a:cubicBezTo>
                    <a:pt x="1304" y="569"/>
                    <a:pt x="1304" y="569"/>
                    <a:pt x="1305" y="570"/>
                  </a:cubicBezTo>
                  <a:cubicBezTo>
                    <a:pt x="1306" y="571"/>
                    <a:pt x="1305" y="573"/>
                    <a:pt x="1303" y="572"/>
                  </a:cubicBezTo>
                  <a:cubicBezTo>
                    <a:pt x="1303" y="571"/>
                    <a:pt x="1303" y="571"/>
                    <a:pt x="1301" y="572"/>
                  </a:cubicBezTo>
                  <a:cubicBezTo>
                    <a:pt x="1300" y="573"/>
                    <a:pt x="1300" y="573"/>
                    <a:pt x="1298" y="572"/>
                  </a:cubicBezTo>
                  <a:close/>
                  <a:moveTo>
                    <a:pt x="1268" y="567"/>
                  </a:moveTo>
                  <a:cubicBezTo>
                    <a:pt x="1267" y="566"/>
                    <a:pt x="1268" y="565"/>
                    <a:pt x="1268" y="565"/>
                  </a:cubicBezTo>
                  <a:cubicBezTo>
                    <a:pt x="1271" y="566"/>
                    <a:pt x="1271" y="568"/>
                    <a:pt x="1269" y="568"/>
                  </a:cubicBezTo>
                  <a:cubicBezTo>
                    <a:pt x="1268" y="568"/>
                    <a:pt x="1268" y="568"/>
                    <a:pt x="1268" y="567"/>
                  </a:cubicBezTo>
                  <a:close/>
                  <a:moveTo>
                    <a:pt x="1271" y="562"/>
                  </a:moveTo>
                  <a:cubicBezTo>
                    <a:pt x="1268" y="560"/>
                    <a:pt x="1268" y="560"/>
                    <a:pt x="1269" y="558"/>
                  </a:cubicBezTo>
                  <a:cubicBezTo>
                    <a:pt x="1269" y="556"/>
                    <a:pt x="1272" y="557"/>
                    <a:pt x="1274" y="558"/>
                  </a:cubicBezTo>
                  <a:cubicBezTo>
                    <a:pt x="1275" y="559"/>
                    <a:pt x="1276" y="560"/>
                    <a:pt x="1277" y="560"/>
                  </a:cubicBezTo>
                  <a:cubicBezTo>
                    <a:pt x="1279" y="560"/>
                    <a:pt x="1279" y="560"/>
                    <a:pt x="1279" y="561"/>
                  </a:cubicBezTo>
                  <a:cubicBezTo>
                    <a:pt x="1278" y="564"/>
                    <a:pt x="1274" y="564"/>
                    <a:pt x="1271" y="562"/>
                  </a:cubicBezTo>
                  <a:close/>
                  <a:moveTo>
                    <a:pt x="1279" y="560"/>
                  </a:moveTo>
                  <a:cubicBezTo>
                    <a:pt x="1279" y="556"/>
                    <a:pt x="1279" y="556"/>
                    <a:pt x="1279" y="556"/>
                  </a:cubicBezTo>
                  <a:cubicBezTo>
                    <a:pt x="1279" y="553"/>
                    <a:pt x="1278" y="552"/>
                    <a:pt x="1275" y="552"/>
                  </a:cubicBezTo>
                  <a:cubicBezTo>
                    <a:pt x="1273" y="552"/>
                    <a:pt x="1273" y="552"/>
                    <a:pt x="1273" y="547"/>
                  </a:cubicBezTo>
                  <a:cubicBezTo>
                    <a:pt x="1273" y="546"/>
                    <a:pt x="1273" y="544"/>
                    <a:pt x="1273" y="543"/>
                  </a:cubicBezTo>
                  <a:cubicBezTo>
                    <a:pt x="1272" y="541"/>
                    <a:pt x="1272" y="541"/>
                    <a:pt x="1274" y="541"/>
                  </a:cubicBezTo>
                  <a:cubicBezTo>
                    <a:pt x="1276" y="541"/>
                    <a:pt x="1277" y="540"/>
                    <a:pt x="1279" y="538"/>
                  </a:cubicBezTo>
                  <a:cubicBezTo>
                    <a:pt x="1281" y="536"/>
                    <a:pt x="1283" y="536"/>
                    <a:pt x="1282" y="539"/>
                  </a:cubicBezTo>
                  <a:cubicBezTo>
                    <a:pt x="1282" y="541"/>
                    <a:pt x="1282" y="541"/>
                    <a:pt x="1283" y="541"/>
                  </a:cubicBezTo>
                  <a:cubicBezTo>
                    <a:pt x="1284" y="542"/>
                    <a:pt x="1286" y="538"/>
                    <a:pt x="1286" y="538"/>
                  </a:cubicBezTo>
                  <a:cubicBezTo>
                    <a:pt x="1285" y="536"/>
                    <a:pt x="1289" y="534"/>
                    <a:pt x="1292" y="534"/>
                  </a:cubicBezTo>
                  <a:cubicBezTo>
                    <a:pt x="1295" y="534"/>
                    <a:pt x="1297" y="536"/>
                    <a:pt x="1295" y="537"/>
                  </a:cubicBezTo>
                  <a:cubicBezTo>
                    <a:pt x="1295" y="538"/>
                    <a:pt x="1294" y="542"/>
                    <a:pt x="1295" y="544"/>
                  </a:cubicBezTo>
                  <a:cubicBezTo>
                    <a:pt x="1295" y="544"/>
                    <a:pt x="1295" y="545"/>
                    <a:pt x="1295" y="545"/>
                  </a:cubicBezTo>
                  <a:cubicBezTo>
                    <a:pt x="1294" y="546"/>
                    <a:pt x="1294" y="546"/>
                    <a:pt x="1293" y="545"/>
                  </a:cubicBezTo>
                  <a:cubicBezTo>
                    <a:pt x="1293" y="544"/>
                    <a:pt x="1292" y="544"/>
                    <a:pt x="1291" y="545"/>
                  </a:cubicBezTo>
                  <a:cubicBezTo>
                    <a:pt x="1289" y="546"/>
                    <a:pt x="1287" y="548"/>
                    <a:pt x="1289" y="549"/>
                  </a:cubicBezTo>
                  <a:cubicBezTo>
                    <a:pt x="1291" y="549"/>
                    <a:pt x="1290" y="552"/>
                    <a:pt x="1288" y="552"/>
                  </a:cubicBezTo>
                  <a:cubicBezTo>
                    <a:pt x="1285" y="553"/>
                    <a:pt x="1284" y="554"/>
                    <a:pt x="1284" y="557"/>
                  </a:cubicBezTo>
                  <a:cubicBezTo>
                    <a:pt x="1284" y="560"/>
                    <a:pt x="1281" y="562"/>
                    <a:pt x="1279" y="560"/>
                  </a:cubicBezTo>
                  <a:close/>
                  <a:moveTo>
                    <a:pt x="1263" y="560"/>
                  </a:moveTo>
                  <a:cubicBezTo>
                    <a:pt x="1263" y="559"/>
                    <a:pt x="1264" y="557"/>
                    <a:pt x="1265" y="555"/>
                  </a:cubicBezTo>
                  <a:cubicBezTo>
                    <a:pt x="1269" y="552"/>
                    <a:pt x="1269" y="552"/>
                    <a:pt x="1266" y="557"/>
                  </a:cubicBezTo>
                  <a:cubicBezTo>
                    <a:pt x="1264" y="560"/>
                    <a:pt x="1263" y="561"/>
                    <a:pt x="1263" y="560"/>
                  </a:cubicBezTo>
                  <a:close/>
                  <a:moveTo>
                    <a:pt x="1231" y="559"/>
                  </a:moveTo>
                  <a:cubicBezTo>
                    <a:pt x="1230" y="558"/>
                    <a:pt x="1232" y="557"/>
                    <a:pt x="1233" y="558"/>
                  </a:cubicBezTo>
                  <a:cubicBezTo>
                    <a:pt x="1233" y="558"/>
                    <a:pt x="1233" y="560"/>
                    <a:pt x="1232" y="560"/>
                  </a:cubicBezTo>
                  <a:cubicBezTo>
                    <a:pt x="1231" y="559"/>
                    <a:pt x="1231" y="559"/>
                    <a:pt x="1231" y="559"/>
                  </a:cubicBezTo>
                  <a:close/>
                  <a:moveTo>
                    <a:pt x="1284" y="558"/>
                  </a:moveTo>
                  <a:cubicBezTo>
                    <a:pt x="1284" y="557"/>
                    <a:pt x="1289" y="555"/>
                    <a:pt x="1290" y="557"/>
                  </a:cubicBezTo>
                  <a:cubicBezTo>
                    <a:pt x="1291" y="558"/>
                    <a:pt x="1291" y="558"/>
                    <a:pt x="1289" y="558"/>
                  </a:cubicBezTo>
                  <a:cubicBezTo>
                    <a:pt x="1288" y="558"/>
                    <a:pt x="1286" y="558"/>
                    <a:pt x="1286" y="559"/>
                  </a:cubicBezTo>
                  <a:cubicBezTo>
                    <a:pt x="1285" y="559"/>
                    <a:pt x="1284" y="559"/>
                    <a:pt x="1284" y="558"/>
                  </a:cubicBezTo>
                  <a:close/>
                  <a:moveTo>
                    <a:pt x="1324" y="558"/>
                  </a:moveTo>
                  <a:cubicBezTo>
                    <a:pt x="1321" y="557"/>
                    <a:pt x="1321" y="554"/>
                    <a:pt x="1324" y="553"/>
                  </a:cubicBezTo>
                  <a:cubicBezTo>
                    <a:pt x="1325" y="552"/>
                    <a:pt x="1329" y="556"/>
                    <a:pt x="1328" y="557"/>
                  </a:cubicBezTo>
                  <a:cubicBezTo>
                    <a:pt x="1327" y="559"/>
                    <a:pt x="1327" y="559"/>
                    <a:pt x="1324" y="558"/>
                  </a:cubicBezTo>
                  <a:close/>
                  <a:moveTo>
                    <a:pt x="1258" y="557"/>
                  </a:moveTo>
                  <a:cubicBezTo>
                    <a:pt x="1257" y="555"/>
                    <a:pt x="1257" y="555"/>
                    <a:pt x="1260" y="557"/>
                  </a:cubicBezTo>
                  <a:cubicBezTo>
                    <a:pt x="1261" y="557"/>
                    <a:pt x="1261" y="558"/>
                    <a:pt x="1260" y="558"/>
                  </a:cubicBezTo>
                  <a:cubicBezTo>
                    <a:pt x="1260" y="558"/>
                    <a:pt x="1259" y="557"/>
                    <a:pt x="1258" y="557"/>
                  </a:cubicBezTo>
                  <a:close/>
                  <a:moveTo>
                    <a:pt x="1252" y="557"/>
                  </a:moveTo>
                  <a:cubicBezTo>
                    <a:pt x="1252" y="557"/>
                    <a:pt x="1252" y="556"/>
                    <a:pt x="1252" y="554"/>
                  </a:cubicBezTo>
                  <a:cubicBezTo>
                    <a:pt x="1252" y="552"/>
                    <a:pt x="1253" y="553"/>
                    <a:pt x="1254" y="555"/>
                  </a:cubicBezTo>
                  <a:cubicBezTo>
                    <a:pt x="1255" y="557"/>
                    <a:pt x="1254" y="557"/>
                    <a:pt x="1252" y="557"/>
                  </a:cubicBezTo>
                  <a:close/>
                  <a:moveTo>
                    <a:pt x="1230" y="554"/>
                  </a:moveTo>
                  <a:cubicBezTo>
                    <a:pt x="1230" y="553"/>
                    <a:pt x="1231" y="552"/>
                    <a:pt x="1232" y="552"/>
                  </a:cubicBezTo>
                  <a:cubicBezTo>
                    <a:pt x="1233" y="552"/>
                    <a:pt x="1233" y="552"/>
                    <a:pt x="1232" y="553"/>
                  </a:cubicBezTo>
                  <a:cubicBezTo>
                    <a:pt x="1231" y="554"/>
                    <a:pt x="1232" y="554"/>
                    <a:pt x="1233" y="555"/>
                  </a:cubicBezTo>
                  <a:cubicBezTo>
                    <a:pt x="1234" y="556"/>
                    <a:pt x="1234" y="556"/>
                    <a:pt x="1232" y="556"/>
                  </a:cubicBezTo>
                  <a:cubicBezTo>
                    <a:pt x="1229" y="557"/>
                    <a:pt x="1229" y="557"/>
                    <a:pt x="1229" y="557"/>
                  </a:cubicBezTo>
                  <a:lnTo>
                    <a:pt x="1230" y="554"/>
                  </a:lnTo>
                  <a:close/>
                  <a:moveTo>
                    <a:pt x="1260" y="553"/>
                  </a:moveTo>
                  <a:cubicBezTo>
                    <a:pt x="1255" y="552"/>
                    <a:pt x="1253" y="547"/>
                    <a:pt x="1255" y="544"/>
                  </a:cubicBezTo>
                  <a:cubicBezTo>
                    <a:pt x="1256" y="544"/>
                    <a:pt x="1262" y="542"/>
                    <a:pt x="1263" y="543"/>
                  </a:cubicBezTo>
                  <a:cubicBezTo>
                    <a:pt x="1263" y="544"/>
                    <a:pt x="1265" y="544"/>
                    <a:pt x="1265" y="544"/>
                  </a:cubicBezTo>
                  <a:cubicBezTo>
                    <a:pt x="1268" y="542"/>
                    <a:pt x="1268" y="551"/>
                    <a:pt x="1265" y="553"/>
                  </a:cubicBezTo>
                  <a:cubicBezTo>
                    <a:pt x="1263" y="554"/>
                    <a:pt x="1263" y="554"/>
                    <a:pt x="1260" y="553"/>
                  </a:cubicBezTo>
                  <a:close/>
                  <a:moveTo>
                    <a:pt x="1045" y="548"/>
                  </a:moveTo>
                  <a:cubicBezTo>
                    <a:pt x="1046" y="546"/>
                    <a:pt x="1051" y="543"/>
                    <a:pt x="1053" y="543"/>
                  </a:cubicBezTo>
                  <a:cubicBezTo>
                    <a:pt x="1054" y="543"/>
                    <a:pt x="1053" y="545"/>
                    <a:pt x="1051" y="547"/>
                  </a:cubicBezTo>
                  <a:cubicBezTo>
                    <a:pt x="1048" y="549"/>
                    <a:pt x="1044" y="549"/>
                    <a:pt x="1045" y="548"/>
                  </a:cubicBezTo>
                  <a:close/>
                  <a:moveTo>
                    <a:pt x="1266" y="538"/>
                  </a:moveTo>
                  <a:cubicBezTo>
                    <a:pt x="1266" y="536"/>
                    <a:pt x="1266" y="536"/>
                    <a:pt x="1267" y="536"/>
                  </a:cubicBezTo>
                  <a:cubicBezTo>
                    <a:pt x="1268" y="536"/>
                    <a:pt x="1268" y="537"/>
                    <a:pt x="1268" y="539"/>
                  </a:cubicBezTo>
                  <a:cubicBezTo>
                    <a:pt x="1266" y="540"/>
                    <a:pt x="1266" y="540"/>
                    <a:pt x="1266" y="538"/>
                  </a:cubicBezTo>
                  <a:close/>
                  <a:moveTo>
                    <a:pt x="1350" y="533"/>
                  </a:moveTo>
                  <a:cubicBezTo>
                    <a:pt x="1350" y="530"/>
                    <a:pt x="1352" y="526"/>
                    <a:pt x="1356" y="522"/>
                  </a:cubicBezTo>
                  <a:cubicBezTo>
                    <a:pt x="1357" y="520"/>
                    <a:pt x="1359" y="518"/>
                    <a:pt x="1359" y="518"/>
                  </a:cubicBezTo>
                  <a:cubicBezTo>
                    <a:pt x="1359" y="517"/>
                    <a:pt x="1362" y="513"/>
                    <a:pt x="1362" y="514"/>
                  </a:cubicBezTo>
                  <a:cubicBezTo>
                    <a:pt x="1362" y="514"/>
                    <a:pt x="1362" y="515"/>
                    <a:pt x="1359" y="521"/>
                  </a:cubicBezTo>
                  <a:cubicBezTo>
                    <a:pt x="1357" y="522"/>
                    <a:pt x="1356" y="527"/>
                    <a:pt x="1354" y="530"/>
                  </a:cubicBezTo>
                  <a:cubicBezTo>
                    <a:pt x="1351" y="536"/>
                    <a:pt x="1350" y="536"/>
                    <a:pt x="1350" y="533"/>
                  </a:cubicBezTo>
                  <a:close/>
                  <a:moveTo>
                    <a:pt x="1376" y="522"/>
                  </a:moveTo>
                  <a:cubicBezTo>
                    <a:pt x="1376" y="522"/>
                    <a:pt x="1376" y="521"/>
                    <a:pt x="1377" y="520"/>
                  </a:cubicBezTo>
                  <a:cubicBezTo>
                    <a:pt x="1378" y="520"/>
                    <a:pt x="1378" y="519"/>
                    <a:pt x="1377" y="518"/>
                  </a:cubicBezTo>
                  <a:cubicBezTo>
                    <a:pt x="1375" y="512"/>
                    <a:pt x="1380" y="504"/>
                    <a:pt x="1385" y="504"/>
                  </a:cubicBezTo>
                  <a:cubicBezTo>
                    <a:pt x="1386" y="504"/>
                    <a:pt x="1387" y="504"/>
                    <a:pt x="1387" y="503"/>
                  </a:cubicBezTo>
                  <a:cubicBezTo>
                    <a:pt x="1387" y="503"/>
                    <a:pt x="1388" y="503"/>
                    <a:pt x="1388" y="503"/>
                  </a:cubicBezTo>
                  <a:cubicBezTo>
                    <a:pt x="1389" y="503"/>
                    <a:pt x="1390" y="503"/>
                    <a:pt x="1390" y="503"/>
                  </a:cubicBezTo>
                  <a:cubicBezTo>
                    <a:pt x="1391" y="502"/>
                    <a:pt x="1391" y="502"/>
                    <a:pt x="1392" y="502"/>
                  </a:cubicBezTo>
                  <a:cubicBezTo>
                    <a:pt x="1394" y="502"/>
                    <a:pt x="1394" y="502"/>
                    <a:pt x="1393" y="503"/>
                  </a:cubicBezTo>
                  <a:cubicBezTo>
                    <a:pt x="1392" y="503"/>
                    <a:pt x="1391" y="503"/>
                    <a:pt x="1391" y="504"/>
                  </a:cubicBezTo>
                  <a:cubicBezTo>
                    <a:pt x="1388" y="506"/>
                    <a:pt x="1388" y="506"/>
                    <a:pt x="1388" y="506"/>
                  </a:cubicBezTo>
                  <a:cubicBezTo>
                    <a:pt x="1386" y="508"/>
                    <a:pt x="1386" y="511"/>
                    <a:pt x="1386" y="512"/>
                  </a:cubicBezTo>
                  <a:cubicBezTo>
                    <a:pt x="1387" y="513"/>
                    <a:pt x="1386" y="514"/>
                    <a:pt x="1385" y="515"/>
                  </a:cubicBezTo>
                  <a:cubicBezTo>
                    <a:pt x="1383" y="516"/>
                    <a:pt x="1381" y="518"/>
                    <a:pt x="1380" y="519"/>
                  </a:cubicBezTo>
                  <a:cubicBezTo>
                    <a:pt x="1377" y="522"/>
                    <a:pt x="1376" y="523"/>
                    <a:pt x="1376" y="522"/>
                  </a:cubicBezTo>
                  <a:close/>
                  <a:moveTo>
                    <a:pt x="1042" y="514"/>
                  </a:moveTo>
                  <a:cubicBezTo>
                    <a:pt x="1043" y="513"/>
                    <a:pt x="1043" y="512"/>
                    <a:pt x="1041" y="512"/>
                  </a:cubicBezTo>
                  <a:cubicBezTo>
                    <a:pt x="1040" y="513"/>
                    <a:pt x="1040" y="513"/>
                    <a:pt x="1040" y="513"/>
                  </a:cubicBezTo>
                  <a:cubicBezTo>
                    <a:pt x="1041" y="511"/>
                    <a:pt x="1041" y="511"/>
                    <a:pt x="1041" y="511"/>
                  </a:cubicBezTo>
                  <a:cubicBezTo>
                    <a:pt x="1042" y="510"/>
                    <a:pt x="1043" y="509"/>
                    <a:pt x="1045" y="509"/>
                  </a:cubicBezTo>
                  <a:cubicBezTo>
                    <a:pt x="1047" y="510"/>
                    <a:pt x="1048" y="509"/>
                    <a:pt x="1049" y="509"/>
                  </a:cubicBezTo>
                  <a:cubicBezTo>
                    <a:pt x="1050" y="508"/>
                    <a:pt x="1051" y="507"/>
                    <a:pt x="1052" y="507"/>
                  </a:cubicBezTo>
                  <a:cubicBezTo>
                    <a:pt x="1054" y="506"/>
                    <a:pt x="1054" y="507"/>
                    <a:pt x="1051" y="509"/>
                  </a:cubicBezTo>
                  <a:cubicBezTo>
                    <a:pt x="1049" y="511"/>
                    <a:pt x="1047" y="512"/>
                    <a:pt x="1047" y="511"/>
                  </a:cubicBezTo>
                  <a:cubicBezTo>
                    <a:pt x="1046" y="511"/>
                    <a:pt x="1046" y="512"/>
                    <a:pt x="1045" y="513"/>
                  </a:cubicBezTo>
                  <a:cubicBezTo>
                    <a:pt x="1045" y="514"/>
                    <a:pt x="1044" y="515"/>
                    <a:pt x="1043" y="515"/>
                  </a:cubicBezTo>
                  <a:cubicBezTo>
                    <a:pt x="1041" y="515"/>
                    <a:pt x="1041" y="515"/>
                    <a:pt x="1042" y="514"/>
                  </a:cubicBezTo>
                  <a:close/>
                  <a:moveTo>
                    <a:pt x="412" y="511"/>
                  </a:moveTo>
                  <a:cubicBezTo>
                    <a:pt x="412" y="511"/>
                    <a:pt x="412" y="511"/>
                    <a:pt x="412" y="511"/>
                  </a:cubicBezTo>
                  <a:cubicBezTo>
                    <a:pt x="413" y="511"/>
                    <a:pt x="413" y="511"/>
                    <a:pt x="413" y="511"/>
                  </a:cubicBezTo>
                  <a:cubicBezTo>
                    <a:pt x="413" y="512"/>
                    <a:pt x="413" y="512"/>
                    <a:pt x="413" y="512"/>
                  </a:cubicBezTo>
                  <a:cubicBezTo>
                    <a:pt x="412" y="512"/>
                    <a:pt x="412" y="512"/>
                    <a:pt x="412" y="511"/>
                  </a:cubicBezTo>
                  <a:close/>
                  <a:moveTo>
                    <a:pt x="1279" y="510"/>
                  </a:moveTo>
                  <a:cubicBezTo>
                    <a:pt x="1279" y="509"/>
                    <a:pt x="1279" y="509"/>
                    <a:pt x="1281" y="509"/>
                  </a:cubicBezTo>
                  <a:cubicBezTo>
                    <a:pt x="1282" y="509"/>
                    <a:pt x="1282" y="509"/>
                    <a:pt x="1281" y="510"/>
                  </a:cubicBezTo>
                  <a:cubicBezTo>
                    <a:pt x="1280" y="511"/>
                    <a:pt x="1278" y="511"/>
                    <a:pt x="1279" y="510"/>
                  </a:cubicBezTo>
                  <a:close/>
                  <a:moveTo>
                    <a:pt x="1430" y="503"/>
                  </a:moveTo>
                  <a:cubicBezTo>
                    <a:pt x="1429" y="503"/>
                    <a:pt x="1430" y="501"/>
                    <a:pt x="1431" y="501"/>
                  </a:cubicBezTo>
                  <a:cubicBezTo>
                    <a:pt x="1432" y="500"/>
                    <a:pt x="1432" y="500"/>
                    <a:pt x="1432" y="500"/>
                  </a:cubicBezTo>
                  <a:cubicBezTo>
                    <a:pt x="1430" y="498"/>
                    <a:pt x="1430" y="498"/>
                    <a:pt x="1430" y="498"/>
                  </a:cubicBezTo>
                  <a:cubicBezTo>
                    <a:pt x="1429" y="497"/>
                    <a:pt x="1429" y="496"/>
                    <a:pt x="1429" y="495"/>
                  </a:cubicBezTo>
                  <a:cubicBezTo>
                    <a:pt x="1430" y="495"/>
                    <a:pt x="1430" y="494"/>
                    <a:pt x="1429" y="494"/>
                  </a:cubicBezTo>
                  <a:cubicBezTo>
                    <a:pt x="1428" y="493"/>
                    <a:pt x="1429" y="492"/>
                    <a:pt x="1430" y="492"/>
                  </a:cubicBezTo>
                  <a:cubicBezTo>
                    <a:pt x="1431" y="493"/>
                    <a:pt x="1433" y="492"/>
                    <a:pt x="1434" y="491"/>
                  </a:cubicBezTo>
                  <a:cubicBezTo>
                    <a:pt x="1437" y="490"/>
                    <a:pt x="1442" y="490"/>
                    <a:pt x="1445" y="491"/>
                  </a:cubicBezTo>
                  <a:cubicBezTo>
                    <a:pt x="1446" y="492"/>
                    <a:pt x="1446" y="492"/>
                    <a:pt x="1445" y="491"/>
                  </a:cubicBezTo>
                  <a:cubicBezTo>
                    <a:pt x="1445" y="490"/>
                    <a:pt x="1445" y="489"/>
                    <a:pt x="1447" y="490"/>
                  </a:cubicBezTo>
                  <a:cubicBezTo>
                    <a:pt x="1448" y="490"/>
                    <a:pt x="1449" y="492"/>
                    <a:pt x="1447" y="492"/>
                  </a:cubicBezTo>
                  <a:cubicBezTo>
                    <a:pt x="1447" y="492"/>
                    <a:pt x="1447" y="492"/>
                    <a:pt x="1447" y="493"/>
                  </a:cubicBezTo>
                  <a:cubicBezTo>
                    <a:pt x="1448" y="494"/>
                    <a:pt x="1448" y="494"/>
                    <a:pt x="1447" y="494"/>
                  </a:cubicBezTo>
                  <a:cubicBezTo>
                    <a:pt x="1446" y="494"/>
                    <a:pt x="1445" y="495"/>
                    <a:pt x="1443" y="495"/>
                  </a:cubicBezTo>
                  <a:cubicBezTo>
                    <a:pt x="1441" y="497"/>
                    <a:pt x="1439" y="498"/>
                    <a:pt x="1437" y="498"/>
                  </a:cubicBezTo>
                  <a:cubicBezTo>
                    <a:pt x="1436" y="498"/>
                    <a:pt x="1435" y="498"/>
                    <a:pt x="1434" y="501"/>
                  </a:cubicBezTo>
                  <a:cubicBezTo>
                    <a:pt x="1431" y="503"/>
                    <a:pt x="1431" y="504"/>
                    <a:pt x="1430" y="503"/>
                  </a:cubicBezTo>
                  <a:close/>
                  <a:moveTo>
                    <a:pt x="1048" y="501"/>
                  </a:moveTo>
                  <a:cubicBezTo>
                    <a:pt x="1048" y="501"/>
                    <a:pt x="1049" y="501"/>
                    <a:pt x="1050" y="500"/>
                  </a:cubicBezTo>
                  <a:cubicBezTo>
                    <a:pt x="1051" y="500"/>
                    <a:pt x="1051" y="499"/>
                    <a:pt x="1051" y="498"/>
                  </a:cubicBezTo>
                  <a:cubicBezTo>
                    <a:pt x="1051" y="495"/>
                    <a:pt x="1054" y="494"/>
                    <a:pt x="1055" y="496"/>
                  </a:cubicBezTo>
                  <a:cubicBezTo>
                    <a:pt x="1055" y="497"/>
                    <a:pt x="1056" y="498"/>
                    <a:pt x="1056" y="498"/>
                  </a:cubicBezTo>
                  <a:cubicBezTo>
                    <a:pt x="1059" y="500"/>
                    <a:pt x="1056" y="502"/>
                    <a:pt x="1052" y="502"/>
                  </a:cubicBezTo>
                  <a:cubicBezTo>
                    <a:pt x="1050" y="502"/>
                    <a:pt x="1048" y="502"/>
                    <a:pt x="1048" y="501"/>
                  </a:cubicBezTo>
                  <a:close/>
                  <a:moveTo>
                    <a:pt x="480" y="499"/>
                  </a:moveTo>
                  <a:cubicBezTo>
                    <a:pt x="481" y="498"/>
                    <a:pt x="480" y="498"/>
                    <a:pt x="480" y="498"/>
                  </a:cubicBezTo>
                  <a:cubicBezTo>
                    <a:pt x="479" y="498"/>
                    <a:pt x="480" y="496"/>
                    <a:pt x="483" y="493"/>
                  </a:cubicBezTo>
                  <a:cubicBezTo>
                    <a:pt x="488" y="488"/>
                    <a:pt x="488" y="488"/>
                    <a:pt x="485" y="490"/>
                  </a:cubicBezTo>
                  <a:cubicBezTo>
                    <a:pt x="478" y="494"/>
                    <a:pt x="480" y="490"/>
                    <a:pt x="487" y="486"/>
                  </a:cubicBezTo>
                  <a:cubicBezTo>
                    <a:pt x="491" y="483"/>
                    <a:pt x="499" y="476"/>
                    <a:pt x="499" y="474"/>
                  </a:cubicBezTo>
                  <a:cubicBezTo>
                    <a:pt x="499" y="474"/>
                    <a:pt x="491" y="478"/>
                    <a:pt x="491" y="479"/>
                  </a:cubicBezTo>
                  <a:cubicBezTo>
                    <a:pt x="491" y="479"/>
                    <a:pt x="491" y="479"/>
                    <a:pt x="492" y="479"/>
                  </a:cubicBezTo>
                  <a:cubicBezTo>
                    <a:pt x="492" y="480"/>
                    <a:pt x="491" y="480"/>
                    <a:pt x="490" y="479"/>
                  </a:cubicBezTo>
                  <a:cubicBezTo>
                    <a:pt x="488" y="478"/>
                    <a:pt x="485" y="479"/>
                    <a:pt x="483" y="482"/>
                  </a:cubicBezTo>
                  <a:cubicBezTo>
                    <a:pt x="479" y="484"/>
                    <a:pt x="478" y="485"/>
                    <a:pt x="477" y="483"/>
                  </a:cubicBezTo>
                  <a:cubicBezTo>
                    <a:pt x="475" y="482"/>
                    <a:pt x="477" y="479"/>
                    <a:pt x="480" y="479"/>
                  </a:cubicBezTo>
                  <a:cubicBezTo>
                    <a:pt x="481" y="479"/>
                    <a:pt x="483" y="478"/>
                    <a:pt x="485" y="477"/>
                  </a:cubicBezTo>
                  <a:cubicBezTo>
                    <a:pt x="487" y="476"/>
                    <a:pt x="488" y="475"/>
                    <a:pt x="490" y="475"/>
                  </a:cubicBezTo>
                  <a:cubicBezTo>
                    <a:pt x="491" y="475"/>
                    <a:pt x="492" y="474"/>
                    <a:pt x="491" y="472"/>
                  </a:cubicBezTo>
                  <a:cubicBezTo>
                    <a:pt x="491" y="471"/>
                    <a:pt x="491" y="471"/>
                    <a:pt x="490" y="471"/>
                  </a:cubicBezTo>
                  <a:cubicBezTo>
                    <a:pt x="488" y="474"/>
                    <a:pt x="487" y="473"/>
                    <a:pt x="487" y="471"/>
                  </a:cubicBezTo>
                  <a:cubicBezTo>
                    <a:pt x="486" y="470"/>
                    <a:pt x="487" y="469"/>
                    <a:pt x="488" y="469"/>
                  </a:cubicBezTo>
                  <a:cubicBezTo>
                    <a:pt x="489" y="469"/>
                    <a:pt x="493" y="466"/>
                    <a:pt x="491" y="466"/>
                  </a:cubicBezTo>
                  <a:cubicBezTo>
                    <a:pt x="491" y="465"/>
                    <a:pt x="490" y="465"/>
                    <a:pt x="490" y="466"/>
                  </a:cubicBezTo>
                  <a:cubicBezTo>
                    <a:pt x="488" y="467"/>
                    <a:pt x="485" y="465"/>
                    <a:pt x="485" y="460"/>
                  </a:cubicBezTo>
                  <a:cubicBezTo>
                    <a:pt x="484" y="455"/>
                    <a:pt x="483" y="455"/>
                    <a:pt x="482" y="454"/>
                  </a:cubicBezTo>
                  <a:cubicBezTo>
                    <a:pt x="476" y="452"/>
                    <a:pt x="486" y="444"/>
                    <a:pt x="498" y="441"/>
                  </a:cubicBezTo>
                  <a:cubicBezTo>
                    <a:pt x="499" y="441"/>
                    <a:pt x="499" y="440"/>
                    <a:pt x="499" y="439"/>
                  </a:cubicBezTo>
                  <a:cubicBezTo>
                    <a:pt x="498" y="436"/>
                    <a:pt x="498" y="436"/>
                    <a:pt x="500" y="435"/>
                  </a:cubicBezTo>
                  <a:cubicBezTo>
                    <a:pt x="501" y="434"/>
                    <a:pt x="501" y="434"/>
                    <a:pt x="501" y="435"/>
                  </a:cubicBezTo>
                  <a:cubicBezTo>
                    <a:pt x="499" y="437"/>
                    <a:pt x="501" y="437"/>
                    <a:pt x="505" y="434"/>
                  </a:cubicBezTo>
                  <a:cubicBezTo>
                    <a:pt x="508" y="431"/>
                    <a:pt x="510" y="431"/>
                    <a:pt x="510" y="431"/>
                  </a:cubicBezTo>
                  <a:cubicBezTo>
                    <a:pt x="510" y="432"/>
                    <a:pt x="512" y="431"/>
                    <a:pt x="515" y="428"/>
                  </a:cubicBezTo>
                  <a:cubicBezTo>
                    <a:pt x="518" y="425"/>
                    <a:pt x="520" y="423"/>
                    <a:pt x="519" y="426"/>
                  </a:cubicBezTo>
                  <a:cubicBezTo>
                    <a:pt x="519" y="426"/>
                    <a:pt x="520" y="426"/>
                    <a:pt x="522" y="424"/>
                  </a:cubicBezTo>
                  <a:cubicBezTo>
                    <a:pt x="525" y="421"/>
                    <a:pt x="538" y="413"/>
                    <a:pt x="544" y="410"/>
                  </a:cubicBezTo>
                  <a:cubicBezTo>
                    <a:pt x="547" y="408"/>
                    <a:pt x="551" y="406"/>
                    <a:pt x="554" y="404"/>
                  </a:cubicBezTo>
                  <a:cubicBezTo>
                    <a:pt x="559" y="402"/>
                    <a:pt x="564" y="402"/>
                    <a:pt x="563" y="403"/>
                  </a:cubicBezTo>
                  <a:cubicBezTo>
                    <a:pt x="563" y="404"/>
                    <a:pt x="563" y="404"/>
                    <a:pt x="565" y="404"/>
                  </a:cubicBezTo>
                  <a:cubicBezTo>
                    <a:pt x="567" y="404"/>
                    <a:pt x="566" y="404"/>
                    <a:pt x="564" y="406"/>
                  </a:cubicBezTo>
                  <a:cubicBezTo>
                    <a:pt x="562" y="407"/>
                    <a:pt x="561" y="407"/>
                    <a:pt x="560" y="407"/>
                  </a:cubicBezTo>
                  <a:cubicBezTo>
                    <a:pt x="559" y="406"/>
                    <a:pt x="559" y="407"/>
                    <a:pt x="558" y="408"/>
                  </a:cubicBezTo>
                  <a:cubicBezTo>
                    <a:pt x="556" y="411"/>
                    <a:pt x="555" y="412"/>
                    <a:pt x="541" y="419"/>
                  </a:cubicBezTo>
                  <a:cubicBezTo>
                    <a:pt x="534" y="422"/>
                    <a:pt x="526" y="428"/>
                    <a:pt x="526" y="428"/>
                  </a:cubicBezTo>
                  <a:cubicBezTo>
                    <a:pt x="526" y="428"/>
                    <a:pt x="533" y="426"/>
                    <a:pt x="534" y="426"/>
                  </a:cubicBezTo>
                  <a:cubicBezTo>
                    <a:pt x="534" y="425"/>
                    <a:pt x="534" y="425"/>
                    <a:pt x="534" y="425"/>
                  </a:cubicBezTo>
                  <a:cubicBezTo>
                    <a:pt x="535" y="425"/>
                    <a:pt x="535" y="426"/>
                    <a:pt x="534" y="426"/>
                  </a:cubicBezTo>
                  <a:cubicBezTo>
                    <a:pt x="534" y="428"/>
                    <a:pt x="534" y="428"/>
                    <a:pt x="534" y="428"/>
                  </a:cubicBezTo>
                  <a:cubicBezTo>
                    <a:pt x="534" y="431"/>
                    <a:pt x="534" y="431"/>
                    <a:pt x="531" y="431"/>
                  </a:cubicBezTo>
                  <a:cubicBezTo>
                    <a:pt x="528" y="432"/>
                    <a:pt x="527" y="433"/>
                    <a:pt x="527" y="434"/>
                  </a:cubicBezTo>
                  <a:cubicBezTo>
                    <a:pt x="527" y="434"/>
                    <a:pt x="526" y="434"/>
                    <a:pt x="526" y="434"/>
                  </a:cubicBezTo>
                  <a:cubicBezTo>
                    <a:pt x="524" y="436"/>
                    <a:pt x="523" y="438"/>
                    <a:pt x="525" y="439"/>
                  </a:cubicBezTo>
                  <a:cubicBezTo>
                    <a:pt x="526" y="439"/>
                    <a:pt x="525" y="441"/>
                    <a:pt x="523" y="442"/>
                  </a:cubicBezTo>
                  <a:cubicBezTo>
                    <a:pt x="520" y="444"/>
                    <a:pt x="520" y="444"/>
                    <a:pt x="520" y="444"/>
                  </a:cubicBezTo>
                  <a:cubicBezTo>
                    <a:pt x="523" y="444"/>
                    <a:pt x="523" y="444"/>
                    <a:pt x="523" y="444"/>
                  </a:cubicBezTo>
                  <a:cubicBezTo>
                    <a:pt x="525" y="444"/>
                    <a:pt x="526" y="444"/>
                    <a:pt x="528" y="443"/>
                  </a:cubicBezTo>
                  <a:cubicBezTo>
                    <a:pt x="528" y="443"/>
                    <a:pt x="528" y="443"/>
                    <a:pt x="528" y="444"/>
                  </a:cubicBezTo>
                  <a:cubicBezTo>
                    <a:pt x="527" y="444"/>
                    <a:pt x="527" y="445"/>
                    <a:pt x="528" y="446"/>
                  </a:cubicBezTo>
                  <a:cubicBezTo>
                    <a:pt x="531" y="449"/>
                    <a:pt x="524" y="457"/>
                    <a:pt x="518" y="457"/>
                  </a:cubicBezTo>
                  <a:cubicBezTo>
                    <a:pt x="518" y="458"/>
                    <a:pt x="518" y="458"/>
                    <a:pt x="518" y="458"/>
                  </a:cubicBezTo>
                  <a:cubicBezTo>
                    <a:pt x="518" y="458"/>
                    <a:pt x="517" y="459"/>
                    <a:pt x="517" y="459"/>
                  </a:cubicBezTo>
                  <a:cubicBezTo>
                    <a:pt x="516" y="460"/>
                    <a:pt x="515" y="460"/>
                    <a:pt x="516" y="460"/>
                  </a:cubicBezTo>
                  <a:cubicBezTo>
                    <a:pt x="516" y="461"/>
                    <a:pt x="515" y="462"/>
                    <a:pt x="513" y="463"/>
                  </a:cubicBezTo>
                  <a:cubicBezTo>
                    <a:pt x="511" y="464"/>
                    <a:pt x="511" y="465"/>
                    <a:pt x="512" y="465"/>
                  </a:cubicBezTo>
                  <a:cubicBezTo>
                    <a:pt x="515" y="465"/>
                    <a:pt x="515" y="465"/>
                    <a:pt x="515" y="465"/>
                  </a:cubicBezTo>
                  <a:cubicBezTo>
                    <a:pt x="515" y="466"/>
                    <a:pt x="515" y="466"/>
                    <a:pt x="517" y="466"/>
                  </a:cubicBezTo>
                  <a:cubicBezTo>
                    <a:pt x="519" y="466"/>
                    <a:pt x="514" y="469"/>
                    <a:pt x="510" y="469"/>
                  </a:cubicBezTo>
                  <a:cubicBezTo>
                    <a:pt x="509" y="470"/>
                    <a:pt x="507" y="471"/>
                    <a:pt x="507" y="471"/>
                  </a:cubicBezTo>
                  <a:cubicBezTo>
                    <a:pt x="507" y="471"/>
                    <a:pt x="506" y="472"/>
                    <a:pt x="505" y="472"/>
                  </a:cubicBezTo>
                  <a:cubicBezTo>
                    <a:pt x="504" y="472"/>
                    <a:pt x="504" y="472"/>
                    <a:pt x="504" y="473"/>
                  </a:cubicBezTo>
                  <a:cubicBezTo>
                    <a:pt x="504" y="474"/>
                    <a:pt x="502" y="474"/>
                    <a:pt x="501" y="475"/>
                  </a:cubicBezTo>
                  <a:cubicBezTo>
                    <a:pt x="498" y="477"/>
                    <a:pt x="496" y="478"/>
                    <a:pt x="497" y="479"/>
                  </a:cubicBezTo>
                  <a:cubicBezTo>
                    <a:pt x="498" y="479"/>
                    <a:pt x="499" y="479"/>
                    <a:pt x="501" y="477"/>
                  </a:cubicBezTo>
                  <a:cubicBezTo>
                    <a:pt x="504" y="476"/>
                    <a:pt x="507" y="475"/>
                    <a:pt x="507" y="475"/>
                  </a:cubicBezTo>
                  <a:cubicBezTo>
                    <a:pt x="509" y="475"/>
                    <a:pt x="508" y="476"/>
                    <a:pt x="504" y="478"/>
                  </a:cubicBezTo>
                  <a:cubicBezTo>
                    <a:pt x="499" y="481"/>
                    <a:pt x="495" y="485"/>
                    <a:pt x="496" y="485"/>
                  </a:cubicBezTo>
                  <a:cubicBezTo>
                    <a:pt x="497" y="485"/>
                    <a:pt x="499" y="485"/>
                    <a:pt x="500" y="484"/>
                  </a:cubicBezTo>
                  <a:cubicBezTo>
                    <a:pt x="503" y="482"/>
                    <a:pt x="503" y="482"/>
                    <a:pt x="503" y="482"/>
                  </a:cubicBezTo>
                  <a:cubicBezTo>
                    <a:pt x="501" y="485"/>
                    <a:pt x="501" y="485"/>
                    <a:pt x="501" y="485"/>
                  </a:cubicBezTo>
                  <a:cubicBezTo>
                    <a:pt x="500" y="485"/>
                    <a:pt x="496" y="488"/>
                    <a:pt x="493" y="490"/>
                  </a:cubicBezTo>
                  <a:cubicBezTo>
                    <a:pt x="491" y="492"/>
                    <a:pt x="488" y="494"/>
                    <a:pt x="488" y="494"/>
                  </a:cubicBezTo>
                  <a:cubicBezTo>
                    <a:pt x="488" y="495"/>
                    <a:pt x="482" y="500"/>
                    <a:pt x="481" y="500"/>
                  </a:cubicBezTo>
                  <a:cubicBezTo>
                    <a:pt x="480" y="500"/>
                    <a:pt x="480" y="499"/>
                    <a:pt x="480" y="499"/>
                  </a:cubicBezTo>
                  <a:close/>
                  <a:moveTo>
                    <a:pt x="365" y="495"/>
                  </a:moveTo>
                  <a:cubicBezTo>
                    <a:pt x="365" y="495"/>
                    <a:pt x="365" y="495"/>
                    <a:pt x="366" y="495"/>
                  </a:cubicBezTo>
                  <a:cubicBezTo>
                    <a:pt x="367" y="495"/>
                    <a:pt x="367" y="495"/>
                    <a:pt x="366" y="496"/>
                  </a:cubicBezTo>
                  <a:cubicBezTo>
                    <a:pt x="365" y="496"/>
                    <a:pt x="365" y="496"/>
                    <a:pt x="365" y="495"/>
                  </a:cubicBezTo>
                  <a:close/>
                  <a:moveTo>
                    <a:pt x="1048" y="495"/>
                  </a:moveTo>
                  <a:cubicBezTo>
                    <a:pt x="1048" y="494"/>
                    <a:pt x="1049" y="494"/>
                    <a:pt x="1050" y="494"/>
                  </a:cubicBezTo>
                  <a:cubicBezTo>
                    <a:pt x="1049" y="495"/>
                    <a:pt x="1049" y="495"/>
                    <a:pt x="1049" y="495"/>
                  </a:cubicBezTo>
                  <a:cubicBezTo>
                    <a:pt x="1048" y="495"/>
                    <a:pt x="1048" y="495"/>
                    <a:pt x="1048" y="495"/>
                  </a:cubicBezTo>
                  <a:cubicBezTo>
                    <a:pt x="1047" y="495"/>
                    <a:pt x="1047" y="495"/>
                    <a:pt x="1048" y="495"/>
                  </a:cubicBezTo>
                  <a:close/>
                  <a:moveTo>
                    <a:pt x="1054" y="488"/>
                  </a:moveTo>
                  <a:cubicBezTo>
                    <a:pt x="1054" y="487"/>
                    <a:pt x="1055" y="487"/>
                    <a:pt x="1056" y="487"/>
                  </a:cubicBezTo>
                  <a:cubicBezTo>
                    <a:pt x="1056" y="488"/>
                    <a:pt x="1056" y="488"/>
                    <a:pt x="1056" y="488"/>
                  </a:cubicBezTo>
                  <a:cubicBezTo>
                    <a:pt x="1056" y="489"/>
                    <a:pt x="1056" y="489"/>
                    <a:pt x="1056" y="489"/>
                  </a:cubicBezTo>
                  <a:cubicBezTo>
                    <a:pt x="1055" y="489"/>
                    <a:pt x="1054" y="489"/>
                    <a:pt x="1054" y="488"/>
                  </a:cubicBezTo>
                  <a:close/>
                  <a:moveTo>
                    <a:pt x="1437" y="487"/>
                  </a:moveTo>
                  <a:cubicBezTo>
                    <a:pt x="1436" y="486"/>
                    <a:pt x="1435" y="485"/>
                    <a:pt x="1434" y="485"/>
                  </a:cubicBezTo>
                  <a:cubicBezTo>
                    <a:pt x="1431" y="484"/>
                    <a:pt x="1431" y="484"/>
                    <a:pt x="1431" y="484"/>
                  </a:cubicBezTo>
                  <a:cubicBezTo>
                    <a:pt x="1434" y="484"/>
                    <a:pt x="1434" y="484"/>
                    <a:pt x="1434" y="484"/>
                  </a:cubicBezTo>
                  <a:cubicBezTo>
                    <a:pt x="1436" y="483"/>
                    <a:pt x="1437" y="482"/>
                    <a:pt x="1437" y="482"/>
                  </a:cubicBezTo>
                  <a:cubicBezTo>
                    <a:pt x="1438" y="481"/>
                    <a:pt x="1439" y="481"/>
                    <a:pt x="1441" y="482"/>
                  </a:cubicBezTo>
                  <a:cubicBezTo>
                    <a:pt x="1445" y="485"/>
                    <a:pt x="1445" y="485"/>
                    <a:pt x="1442" y="487"/>
                  </a:cubicBezTo>
                  <a:cubicBezTo>
                    <a:pt x="1440" y="487"/>
                    <a:pt x="1439" y="487"/>
                    <a:pt x="1439" y="488"/>
                  </a:cubicBezTo>
                  <a:cubicBezTo>
                    <a:pt x="1439" y="490"/>
                    <a:pt x="1437" y="489"/>
                    <a:pt x="1437" y="487"/>
                  </a:cubicBezTo>
                  <a:close/>
                  <a:moveTo>
                    <a:pt x="1060" y="487"/>
                  </a:moveTo>
                  <a:cubicBezTo>
                    <a:pt x="1061" y="486"/>
                    <a:pt x="1060" y="485"/>
                    <a:pt x="1059" y="485"/>
                  </a:cubicBezTo>
                  <a:cubicBezTo>
                    <a:pt x="1059" y="485"/>
                    <a:pt x="1058" y="484"/>
                    <a:pt x="1058" y="483"/>
                  </a:cubicBezTo>
                  <a:cubicBezTo>
                    <a:pt x="1058" y="482"/>
                    <a:pt x="1057" y="482"/>
                    <a:pt x="1056" y="481"/>
                  </a:cubicBezTo>
                  <a:cubicBezTo>
                    <a:pt x="1054" y="479"/>
                    <a:pt x="1055" y="479"/>
                    <a:pt x="1057" y="478"/>
                  </a:cubicBezTo>
                  <a:cubicBezTo>
                    <a:pt x="1064" y="475"/>
                    <a:pt x="1065" y="476"/>
                    <a:pt x="1062" y="480"/>
                  </a:cubicBezTo>
                  <a:cubicBezTo>
                    <a:pt x="1062" y="482"/>
                    <a:pt x="1062" y="484"/>
                    <a:pt x="1064" y="484"/>
                  </a:cubicBezTo>
                  <a:cubicBezTo>
                    <a:pt x="1067" y="484"/>
                    <a:pt x="1067" y="485"/>
                    <a:pt x="1064" y="487"/>
                  </a:cubicBezTo>
                  <a:cubicBezTo>
                    <a:pt x="1060" y="488"/>
                    <a:pt x="1060" y="488"/>
                    <a:pt x="1060" y="487"/>
                  </a:cubicBezTo>
                  <a:close/>
                  <a:moveTo>
                    <a:pt x="1041" y="486"/>
                  </a:moveTo>
                  <a:cubicBezTo>
                    <a:pt x="1041" y="485"/>
                    <a:pt x="1041" y="485"/>
                    <a:pt x="1042" y="485"/>
                  </a:cubicBezTo>
                  <a:cubicBezTo>
                    <a:pt x="1043" y="485"/>
                    <a:pt x="1043" y="485"/>
                    <a:pt x="1043" y="486"/>
                  </a:cubicBezTo>
                  <a:cubicBezTo>
                    <a:pt x="1043" y="487"/>
                    <a:pt x="1043" y="487"/>
                    <a:pt x="1042" y="487"/>
                  </a:cubicBezTo>
                  <a:cubicBezTo>
                    <a:pt x="1041" y="487"/>
                    <a:pt x="1041" y="487"/>
                    <a:pt x="1041" y="486"/>
                  </a:cubicBezTo>
                  <a:close/>
                  <a:moveTo>
                    <a:pt x="1045" y="483"/>
                  </a:moveTo>
                  <a:cubicBezTo>
                    <a:pt x="1045" y="482"/>
                    <a:pt x="1048" y="478"/>
                    <a:pt x="1048" y="479"/>
                  </a:cubicBezTo>
                  <a:cubicBezTo>
                    <a:pt x="1048" y="479"/>
                    <a:pt x="1046" y="484"/>
                    <a:pt x="1045" y="484"/>
                  </a:cubicBezTo>
                  <a:cubicBezTo>
                    <a:pt x="1045" y="484"/>
                    <a:pt x="1045" y="483"/>
                    <a:pt x="1045" y="483"/>
                  </a:cubicBezTo>
                  <a:close/>
                  <a:moveTo>
                    <a:pt x="1383" y="481"/>
                  </a:moveTo>
                  <a:cubicBezTo>
                    <a:pt x="1383" y="480"/>
                    <a:pt x="1384" y="480"/>
                    <a:pt x="1384" y="480"/>
                  </a:cubicBezTo>
                  <a:cubicBezTo>
                    <a:pt x="1385" y="480"/>
                    <a:pt x="1385" y="480"/>
                    <a:pt x="1385" y="481"/>
                  </a:cubicBezTo>
                  <a:cubicBezTo>
                    <a:pt x="1384" y="482"/>
                    <a:pt x="1383" y="482"/>
                    <a:pt x="1383" y="482"/>
                  </a:cubicBezTo>
                  <a:cubicBezTo>
                    <a:pt x="1383" y="482"/>
                    <a:pt x="1383" y="482"/>
                    <a:pt x="1383" y="481"/>
                  </a:cubicBezTo>
                  <a:close/>
                  <a:moveTo>
                    <a:pt x="438" y="478"/>
                  </a:moveTo>
                  <a:cubicBezTo>
                    <a:pt x="438" y="477"/>
                    <a:pt x="438" y="477"/>
                    <a:pt x="439" y="477"/>
                  </a:cubicBezTo>
                  <a:cubicBezTo>
                    <a:pt x="440" y="477"/>
                    <a:pt x="440" y="477"/>
                    <a:pt x="440" y="477"/>
                  </a:cubicBezTo>
                  <a:cubicBezTo>
                    <a:pt x="440" y="478"/>
                    <a:pt x="440" y="478"/>
                    <a:pt x="439" y="478"/>
                  </a:cubicBezTo>
                  <a:lnTo>
                    <a:pt x="438" y="478"/>
                  </a:lnTo>
                  <a:close/>
                  <a:moveTo>
                    <a:pt x="1049" y="476"/>
                  </a:moveTo>
                  <a:cubicBezTo>
                    <a:pt x="1048" y="474"/>
                    <a:pt x="1048" y="474"/>
                    <a:pt x="1051" y="474"/>
                  </a:cubicBezTo>
                  <a:cubicBezTo>
                    <a:pt x="1054" y="474"/>
                    <a:pt x="1054" y="474"/>
                    <a:pt x="1052" y="476"/>
                  </a:cubicBezTo>
                  <a:cubicBezTo>
                    <a:pt x="1051" y="477"/>
                    <a:pt x="1051" y="477"/>
                    <a:pt x="1049" y="476"/>
                  </a:cubicBezTo>
                  <a:close/>
                  <a:moveTo>
                    <a:pt x="1056" y="472"/>
                  </a:moveTo>
                  <a:cubicBezTo>
                    <a:pt x="1056" y="471"/>
                    <a:pt x="1056" y="471"/>
                    <a:pt x="1058" y="471"/>
                  </a:cubicBezTo>
                  <a:cubicBezTo>
                    <a:pt x="1059" y="470"/>
                    <a:pt x="1059" y="469"/>
                    <a:pt x="1059" y="469"/>
                  </a:cubicBezTo>
                  <a:cubicBezTo>
                    <a:pt x="1058" y="469"/>
                    <a:pt x="1058" y="468"/>
                    <a:pt x="1059" y="466"/>
                  </a:cubicBezTo>
                  <a:cubicBezTo>
                    <a:pt x="1059" y="464"/>
                    <a:pt x="1062" y="463"/>
                    <a:pt x="1062" y="464"/>
                  </a:cubicBezTo>
                  <a:cubicBezTo>
                    <a:pt x="1062" y="465"/>
                    <a:pt x="1064" y="465"/>
                    <a:pt x="1064" y="464"/>
                  </a:cubicBezTo>
                  <a:cubicBezTo>
                    <a:pt x="1064" y="463"/>
                    <a:pt x="1072" y="460"/>
                    <a:pt x="1073" y="460"/>
                  </a:cubicBezTo>
                  <a:cubicBezTo>
                    <a:pt x="1074" y="461"/>
                    <a:pt x="1072" y="463"/>
                    <a:pt x="1069" y="466"/>
                  </a:cubicBezTo>
                  <a:cubicBezTo>
                    <a:pt x="1067" y="467"/>
                    <a:pt x="1066" y="468"/>
                    <a:pt x="1066" y="469"/>
                  </a:cubicBezTo>
                  <a:cubicBezTo>
                    <a:pt x="1066" y="469"/>
                    <a:pt x="1064" y="469"/>
                    <a:pt x="1062" y="470"/>
                  </a:cubicBezTo>
                  <a:cubicBezTo>
                    <a:pt x="1060" y="471"/>
                    <a:pt x="1058" y="472"/>
                    <a:pt x="1057" y="472"/>
                  </a:cubicBezTo>
                  <a:cubicBezTo>
                    <a:pt x="1056" y="473"/>
                    <a:pt x="1056" y="473"/>
                    <a:pt x="1056" y="472"/>
                  </a:cubicBezTo>
                  <a:close/>
                  <a:moveTo>
                    <a:pt x="1387" y="472"/>
                  </a:moveTo>
                  <a:cubicBezTo>
                    <a:pt x="1387" y="471"/>
                    <a:pt x="1388" y="471"/>
                    <a:pt x="1388" y="471"/>
                  </a:cubicBezTo>
                  <a:cubicBezTo>
                    <a:pt x="1388" y="471"/>
                    <a:pt x="1388" y="471"/>
                    <a:pt x="1388" y="472"/>
                  </a:cubicBezTo>
                  <a:cubicBezTo>
                    <a:pt x="1388" y="473"/>
                    <a:pt x="1387" y="473"/>
                    <a:pt x="1387" y="473"/>
                  </a:cubicBezTo>
                  <a:cubicBezTo>
                    <a:pt x="1386" y="473"/>
                    <a:pt x="1386" y="473"/>
                    <a:pt x="1387" y="472"/>
                  </a:cubicBezTo>
                  <a:close/>
                  <a:moveTo>
                    <a:pt x="1412" y="463"/>
                  </a:moveTo>
                  <a:cubicBezTo>
                    <a:pt x="1411" y="462"/>
                    <a:pt x="1412" y="462"/>
                    <a:pt x="1412" y="462"/>
                  </a:cubicBezTo>
                  <a:cubicBezTo>
                    <a:pt x="1413" y="462"/>
                    <a:pt x="1413" y="462"/>
                    <a:pt x="1414" y="463"/>
                  </a:cubicBezTo>
                  <a:cubicBezTo>
                    <a:pt x="1414" y="463"/>
                    <a:pt x="1413" y="463"/>
                    <a:pt x="1413" y="463"/>
                  </a:cubicBezTo>
                  <a:cubicBezTo>
                    <a:pt x="1413" y="463"/>
                    <a:pt x="1412" y="463"/>
                    <a:pt x="1412" y="463"/>
                  </a:cubicBezTo>
                  <a:close/>
                  <a:moveTo>
                    <a:pt x="1114" y="461"/>
                  </a:moveTo>
                  <a:cubicBezTo>
                    <a:pt x="1114" y="460"/>
                    <a:pt x="1115" y="460"/>
                    <a:pt x="1115" y="460"/>
                  </a:cubicBezTo>
                  <a:cubicBezTo>
                    <a:pt x="1115" y="460"/>
                    <a:pt x="1115" y="460"/>
                    <a:pt x="1115" y="461"/>
                  </a:cubicBezTo>
                  <a:cubicBezTo>
                    <a:pt x="1115" y="462"/>
                    <a:pt x="1114" y="462"/>
                    <a:pt x="1114" y="462"/>
                  </a:cubicBezTo>
                  <a:cubicBezTo>
                    <a:pt x="1113" y="462"/>
                    <a:pt x="1113" y="462"/>
                    <a:pt x="1114" y="461"/>
                  </a:cubicBezTo>
                  <a:close/>
                  <a:moveTo>
                    <a:pt x="1403" y="461"/>
                  </a:moveTo>
                  <a:cubicBezTo>
                    <a:pt x="1403" y="460"/>
                    <a:pt x="1402" y="460"/>
                    <a:pt x="1402" y="460"/>
                  </a:cubicBezTo>
                  <a:cubicBezTo>
                    <a:pt x="1401" y="460"/>
                    <a:pt x="1400" y="460"/>
                    <a:pt x="1400" y="460"/>
                  </a:cubicBezTo>
                  <a:cubicBezTo>
                    <a:pt x="1400" y="459"/>
                    <a:pt x="1401" y="459"/>
                    <a:pt x="1401" y="459"/>
                  </a:cubicBezTo>
                  <a:cubicBezTo>
                    <a:pt x="1402" y="459"/>
                    <a:pt x="1402" y="459"/>
                    <a:pt x="1402" y="458"/>
                  </a:cubicBezTo>
                  <a:cubicBezTo>
                    <a:pt x="1403" y="458"/>
                    <a:pt x="1404" y="458"/>
                    <a:pt x="1404" y="458"/>
                  </a:cubicBezTo>
                  <a:cubicBezTo>
                    <a:pt x="1405" y="459"/>
                    <a:pt x="1405" y="459"/>
                    <a:pt x="1405" y="458"/>
                  </a:cubicBezTo>
                  <a:cubicBezTo>
                    <a:pt x="1404" y="456"/>
                    <a:pt x="1405" y="456"/>
                    <a:pt x="1407" y="457"/>
                  </a:cubicBezTo>
                  <a:cubicBezTo>
                    <a:pt x="1410" y="458"/>
                    <a:pt x="1410" y="459"/>
                    <a:pt x="1408" y="460"/>
                  </a:cubicBezTo>
                  <a:cubicBezTo>
                    <a:pt x="1407" y="460"/>
                    <a:pt x="1407" y="460"/>
                    <a:pt x="1407" y="461"/>
                  </a:cubicBezTo>
                  <a:cubicBezTo>
                    <a:pt x="1407" y="461"/>
                    <a:pt x="1406" y="462"/>
                    <a:pt x="1405" y="462"/>
                  </a:cubicBezTo>
                  <a:cubicBezTo>
                    <a:pt x="1404" y="462"/>
                    <a:pt x="1403" y="462"/>
                    <a:pt x="1403" y="461"/>
                  </a:cubicBezTo>
                  <a:close/>
                  <a:moveTo>
                    <a:pt x="1426" y="461"/>
                  </a:moveTo>
                  <a:cubicBezTo>
                    <a:pt x="1425" y="460"/>
                    <a:pt x="1426" y="460"/>
                    <a:pt x="1426" y="460"/>
                  </a:cubicBezTo>
                  <a:cubicBezTo>
                    <a:pt x="1426" y="460"/>
                    <a:pt x="1427" y="460"/>
                    <a:pt x="1427" y="461"/>
                  </a:cubicBezTo>
                  <a:cubicBezTo>
                    <a:pt x="1427" y="462"/>
                    <a:pt x="1427" y="462"/>
                    <a:pt x="1426" y="462"/>
                  </a:cubicBezTo>
                  <a:cubicBezTo>
                    <a:pt x="1426" y="461"/>
                    <a:pt x="1426" y="461"/>
                    <a:pt x="1426" y="461"/>
                  </a:cubicBezTo>
                  <a:close/>
                  <a:moveTo>
                    <a:pt x="1428" y="461"/>
                  </a:moveTo>
                  <a:cubicBezTo>
                    <a:pt x="1428" y="460"/>
                    <a:pt x="1429" y="460"/>
                    <a:pt x="1429" y="460"/>
                  </a:cubicBezTo>
                  <a:cubicBezTo>
                    <a:pt x="1430" y="460"/>
                    <a:pt x="1430" y="460"/>
                    <a:pt x="1429" y="461"/>
                  </a:cubicBezTo>
                  <a:cubicBezTo>
                    <a:pt x="1429" y="461"/>
                    <a:pt x="1429" y="462"/>
                    <a:pt x="1428" y="462"/>
                  </a:cubicBezTo>
                  <a:lnTo>
                    <a:pt x="1428" y="461"/>
                  </a:lnTo>
                  <a:close/>
                  <a:moveTo>
                    <a:pt x="445" y="460"/>
                  </a:moveTo>
                  <a:cubicBezTo>
                    <a:pt x="445" y="460"/>
                    <a:pt x="445" y="458"/>
                    <a:pt x="447" y="457"/>
                  </a:cubicBezTo>
                  <a:cubicBezTo>
                    <a:pt x="448" y="455"/>
                    <a:pt x="449" y="454"/>
                    <a:pt x="449" y="454"/>
                  </a:cubicBezTo>
                  <a:cubicBezTo>
                    <a:pt x="449" y="453"/>
                    <a:pt x="449" y="453"/>
                    <a:pt x="448" y="454"/>
                  </a:cubicBezTo>
                  <a:cubicBezTo>
                    <a:pt x="448" y="455"/>
                    <a:pt x="448" y="455"/>
                    <a:pt x="448" y="454"/>
                  </a:cubicBezTo>
                  <a:cubicBezTo>
                    <a:pt x="448" y="453"/>
                    <a:pt x="448" y="452"/>
                    <a:pt x="449" y="450"/>
                  </a:cubicBezTo>
                  <a:cubicBezTo>
                    <a:pt x="450" y="449"/>
                    <a:pt x="451" y="447"/>
                    <a:pt x="452" y="447"/>
                  </a:cubicBezTo>
                  <a:cubicBezTo>
                    <a:pt x="452" y="446"/>
                    <a:pt x="453" y="444"/>
                    <a:pt x="454" y="444"/>
                  </a:cubicBezTo>
                  <a:cubicBezTo>
                    <a:pt x="455" y="443"/>
                    <a:pt x="456" y="442"/>
                    <a:pt x="456" y="441"/>
                  </a:cubicBezTo>
                  <a:cubicBezTo>
                    <a:pt x="456" y="440"/>
                    <a:pt x="459" y="438"/>
                    <a:pt x="460" y="437"/>
                  </a:cubicBezTo>
                  <a:cubicBezTo>
                    <a:pt x="464" y="436"/>
                    <a:pt x="464" y="436"/>
                    <a:pt x="464" y="436"/>
                  </a:cubicBezTo>
                  <a:cubicBezTo>
                    <a:pt x="461" y="438"/>
                    <a:pt x="461" y="438"/>
                    <a:pt x="461" y="438"/>
                  </a:cubicBezTo>
                  <a:cubicBezTo>
                    <a:pt x="458" y="441"/>
                    <a:pt x="453" y="447"/>
                    <a:pt x="454" y="446"/>
                  </a:cubicBezTo>
                  <a:cubicBezTo>
                    <a:pt x="455" y="445"/>
                    <a:pt x="455" y="445"/>
                    <a:pt x="453" y="448"/>
                  </a:cubicBezTo>
                  <a:cubicBezTo>
                    <a:pt x="453" y="450"/>
                    <a:pt x="453" y="450"/>
                    <a:pt x="454" y="452"/>
                  </a:cubicBezTo>
                  <a:cubicBezTo>
                    <a:pt x="456" y="455"/>
                    <a:pt x="455" y="457"/>
                    <a:pt x="451" y="458"/>
                  </a:cubicBezTo>
                  <a:cubicBezTo>
                    <a:pt x="450" y="458"/>
                    <a:pt x="448" y="458"/>
                    <a:pt x="447" y="460"/>
                  </a:cubicBezTo>
                  <a:cubicBezTo>
                    <a:pt x="445" y="461"/>
                    <a:pt x="445" y="461"/>
                    <a:pt x="445" y="460"/>
                  </a:cubicBezTo>
                  <a:close/>
                  <a:moveTo>
                    <a:pt x="1110" y="460"/>
                  </a:moveTo>
                  <a:cubicBezTo>
                    <a:pt x="1110" y="460"/>
                    <a:pt x="1110" y="458"/>
                    <a:pt x="1111" y="458"/>
                  </a:cubicBezTo>
                  <a:cubicBezTo>
                    <a:pt x="1112" y="458"/>
                    <a:pt x="1112" y="459"/>
                    <a:pt x="1112" y="460"/>
                  </a:cubicBezTo>
                  <a:cubicBezTo>
                    <a:pt x="1112" y="461"/>
                    <a:pt x="1111" y="462"/>
                    <a:pt x="1110" y="460"/>
                  </a:cubicBezTo>
                  <a:close/>
                  <a:moveTo>
                    <a:pt x="420" y="460"/>
                  </a:moveTo>
                  <a:cubicBezTo>
                    <a:pt x="421" y="459"/>
                    <a:pt x="421" y="458"/>
                    <a:pt x="421" y="458"/>
                  </a:cubicBezTo>
                  <a:cubicBezTo>
                    <a:pt x="421" y="458"/>
                    <a:pt x="421" y="459"/>
                    <a:pt x="421" y="460"/>
                  </a:cubicBezTo>
                  <a:cubicBezTo>
                    <a:pt x="420" y="460"/>
                    <a:pt x="420" y="460"/>
                    <a:pt x="419" y="460"/>
                  </a:cubicBezTo>
                  <a:cubicBezTo>
                    <a:pt x="419" y="460"/>
                    <a:pt x="419" y="460"/>
                    <a:pt x="420" y="460"/>
                  </a:cubicBezTo>
                  <a:close/>
                  <a:moveTo>
                    <a:pt x="1434" y="459"/>
                  </a:moveTo>
                  <a:cubicBezTo>
                    <a:pt x="1433" y="457"/>
                    <a:pt x="1433" y="456"/>
                    <a:pt x="1435" y="457"/>
                  </a:cubicBezTo>
                  <a:cubicBezTo>
                    <a:pt x="1436" y="457"/>
                    <a:pt x="1437" y="458"/>
                    <a:pt x="1437" y="458"/>
                  </a:cubicBezTo>
                  <a:cubicBezTo>
                    <a:pt x="1436" y="459"/>
                    <a:pt x="1436" y="460"/>
                    <a:pt x="1436" y="460"/>
                  </a:cubicBezTo>
                  <a:cubicBezTo>
                    <a:pt x="1436" y="461"/>
                    <a:pt x="1435" y="460"/>
                    <a:pt x="1434" y="459"/>
                  </a:cubicBezTo>
                  <a:close/>
                  <a:moveTo>
                    <a:pt x="1114" y="459"/>
                  </a:moveTo>
                  <a:cubicBezTo>
                    <a:pt x="1112" y="459"/>
                    <a:pt x="1112" y="457"/>
                    <a:pt x="1112" y="455"/>
                  </a:cubicBezTo>
                  <a:cubicBezTo>
                    <a:pt x="1114" y="454"/>
                    <a:pt x="1116" y="455"/>
                    <a:pt x="1116" y="456"/>
                  </a:cubicBezTo>
                  <a:cubicBezTo>
                    <a:pt x="1116" y="457"/>
                    <a:pt x="1117" y="458"/>
                    <a:pt x="1118" y="458"/>
                  </a:cubicBezTo>
                  <a:cubicBezTo>
                    <a:pt x="1118" y="458"/>
                    <a:pt x="1118" y="458"/>
                    <a:pt x="1118" y="459"/>
                  </a:cubicBezTo>
                  <a:cubicBezTo>
                    <a:pt x="1118" y="460"/>
                    <a:pt x="1117" y="460"/>
                    <a:pt x="1114" y="459"/>
                  </a:cubicBezTo>
                  <a:close/>
                  <a:moveTo>
                    <a:pt x="1430" y="457"/>
                  </a:moveTo>
                  <a:cubicBezTo>
                    <a:pt x="1429" y="457"/>
                    <a:pt x="1429" y="455"/>
                    <a:pt x="1430" y="455"/>
                  </a:cubicBezTo>
                  <a:cubicBezTo>
                    <a:pt x="1431" y="455"/>
                    <a:pt x="1432" y="457"/>
                    <a:pt x="1431" y="457"/>
                  </a:cubicBezTo>
                  <a:cubicBezTo>
                    <a:pt x="1431" y="458"/>
                    <a:pt x="1431" y="458"/>
                    <a:pt x="1430" y="457"/>
                  </a:cubicBezTo>
                  <a:close/>
                  <a:moveTo>
                    <a:pt x="1119" y="454"/>
                  </a:moveTo>
                  <a:cubicBezTo>
                    <a:pt x="1120" y="454"/>
                    <a:pt x="1119" y="453"/>
                    <a:pt x="1119" y="452"/>
                  </a:cubicBezTo>
                  <a:cubicBezTo>
                    <a:pt x="1118" y="452"/>
                    <a:pt x="1118" y="452"/>
                    <a:pt x="1118" y="451"/>
                  </a:cubicBezTo>
                  <a:cubicBezTo>
                    <a:pt x="1119" y="451"/>
                    <a:pt x="1121" y="453"/>
                    <a:pt x="1121" y="454"/>
                  </a:cubicBezTo>
                  <a:cubicBezTo>
                    <a:pt x="1121" y="455"/>
                    <a:pt x="1121" y="455"/>
                    <a:pt x="1120" y="455"/>
                  </a:cubicBezTo>
                  <a:cubicBezTo>
                    <a:pt x="1119" y="455"/>
                    <a:pt x="1119" y="455"/>
                    <a:pt x="1119" y="454"/>
                  </a:cubicBezTo>
                  <a:close/>
                  <a:moveTo>
                    <a:pt x="1423" y="453"/>
                  </a:moveTo>
                  <a:cubicBezTo>
                    <a:pt x="1422" y="452"/>
                    <a:pt x="1422" y="452"/>
                    <a:pt x="1422" y="452"/>
                  </a:cubicBezTo>
                  <a:cubicBezTo>
                    <a:pt x="1423" y="452"/>
                    <a:pt x="1425" y="453"/>
                    <a:pt x="1425" y="454"/>
                  </a:cubicBezTo>
                  <a:cubicBezTo>
                    <a:pt x="1425" y="455"/>
                    <a:pt x="1423" y="455"/>
                    <a:pt x="1423" y="453"/>
                  </a:cubicBezTo>
                  <a:close/>
                  <a:moveTo>
                    <a:pt x="1123" y="453"/>
                  </a:moveTo>
                  <a:cubicBezTo>
                    <a:pt x="1124" y="452"/>
                    <a:pt x="1126" y="452"/>
                    <a:pt x="1126" y="453"/>
                  </a:cubicBezTo>
                  <a:cubicBezTo>
                    <a:pt x="1125" y="454"/>
                    <a:pt x="1124" y="454"/>
                    <a:pt x="1123" y="454"/>
                  </a:cubicBezTo>
                  <a:cubicBezTo>
                    <a:pt x="1122" y="454"/>
                    <a:pt x="1122" y="454"/>
                    <a:pt x="1123" y="453"/>
                  </a:cubicBezTo>
                  <a:close/>
                  <a:moveTo>
                    <a:pt x="1221" y="447"/>
                  </a:moveTo>
                  <a:cubicBezTo>
                    <a:pt x="1220" y="447"/>
                    <a:pt x="1221" y="446"/>
                    <a:pt x="1221" y="445"/>
                  </a:cubicBezTo>
                  <a:cubicBezTo>
                    <a:pt x="1222" y="444"/>
                    <a:pt x="1222" y="443"/>
                    <a:pt x="1222" y="444"/>
                  </a:cubicBezTo>
                  <a:cubicBezTo>
                    <a:pt x="1223" y="444"/>
                    <a:pt x="1223" y="445"/>
                    <a:pt x="1222" y="446"/>
                  </a:cubicBezTo>
                  <a:cubicBezTo>
                    <a:pt x="1222" y="448"/>
                    <a:pt x="1222" y="448"/>
                    <a:pt x="1221" y="447"/>
                  </a:cubicBezTo>
                  <a:close/>
                  <a:moveTo>
                    <a:pt x="1144" y="444"/>
                  </a:moveTo>
                  <a:cubicBezTo>
                    <a:pt x="1144" y="444"/>
                    <a:pt x="1145" y="442"/>
                    <a:pt x="1145" y="442"/>
                  </a:cubicBezTo>
                  <a:cubicBezTo>
                    <a:pt x="1147" y="439"/>
                    <a:pt x="1147" y="439"/>
                    <a:pt x="1146" y="439"/>
                  </a:cubicBezTo>
                  <a:cubicBezTo>
                    <a:pt x="1145" y="439"/>
                    <a:pt x="1143" y="436"/>
                    <a:pt x="1144" y="436"/>
                  </a:cubicBezTo>
                  <a:cubicBezTo>
                    <a:pt x="1145" y="436"/>
                    <a:pt x="1145" y="436"/>
                    <a:pt x="1145" y="436"/>
                  </a:cubicBezTo>
                  <a:cubicBezTo>
                    <a:pt x="1145" y="436"/>
                    <a:pt x="1146" y="436"/>
                    <a:pt x="1147" y="436"/>
                  </a:cubicBezTo>
                  <a:cubicBezTo>
                    <a:pt x="1147" y="436"/>
                    <a:pt x="1147" y="435"/>
                    <a:pt x="1147" y="434"/>
                  </a:cubicBezTo>
                  <a:cubicBezTo>
                    <a:pt x="1147" y="433"/>
                    <a:pt x="1147" y="432"/>
                    <a:pt x="1149" y="431"/>
                  </a:cubicBezTo>
                  <a:cubicBezTo>
                    <a:pt x="1151" y="431"/>
                    <a:pt x="1151" y="431"/>
                    <a:pt x="1150" y="432"/>
                  </a:cubicBezTo>
                  <a:cubicBezTo>
                    <a:pt x="1150" y="433"/>
                    <a:pt x="1150" y="434"/>
                    <a:pt x="1151" y="434"/>
                  </a:cubicBezTo>
                  <a:cubicBezTo>
                    <a:pt x="1152" y="435"/>
                    <a:pt x="1151" y="436"/>
                    <a:pt x="1149" y="439"/>
                  </a:cubicBezTo>
                  <a:cubicBezTo>
                    <a:pt x="1145" y="444"/>
                    <a:pt x="1144" y="445"/>
                    <a:pt x="1144" y="444"/>
                  </a:cubicBezTo>
                  <a:close/>
                  <a:moveTo>
                    <a:pt x="532" y="442"/>
                  </a:moveTo>
                  <a:cubicBezTo>
                    <a:pt x="533" y="441"/>
                    <a:pt x="534" y="441"/>
                    <a:pt x="534" y="441"/>
                  </a:cubicBezTo>
                  <a:cubicBezTo>
                    <a:pt x="535" y="442"/>
                    <a:pt x="534" y="443"/>
                    <a:pt x="532" y="443"/>
                  </a:cubicBezTo>
                  <a:cubicBezTo>
                    <a:pt x="531" y="443"/>
                    <a:pt x="531" y="443"/>
                    <a:pt x="532" y="442"/>
                  </a:cubicBezTo>
                  <a:close/>
                  <a:moveTo>
                    <a:pt x="472" y="441"/>
                  </a:moveTo>
                  <a:cubicBezTo>
                    <a:pt x="473" y="440"/>
                    <a:pt x="474" y="439"/>
                    <a:pt x="474" y="439"/>
                  </a:cubicBezTo>
                  <a:cubicBezTo>
                    <a:pt x="475" y="439"/>
                    <a:pt x="475" y="439"/>
                    <a:pt x="472" y="441"/>
                  </a:cubicBezTo>
                  <a:cubicBezTo>
                    <a:pt x="471" y="442"/>
                    <a:pt x="471" y="442"/>
                    <a:pt x="472" y="441"/>
                  </a:cubicBezTo>
                  <a:close/>
                  <a:moveTo>
                    <a:pt x="528" y="441"/>
                  </a:moveTo>
                  <a:cubicBezTo>
                    <a:pt x="528" y="441"/>
                    <a:pt x="529" y="440"/>
                    <a:pt x="530" y="441"/>
                  </a:cubicBezTo>
                  <a:cubicBezTo>
                    <a:pt x="531" y="441"/>
                    <a:pt x="531" y="442"/>
                    <a:pt x="529" y="442"/>
                  </a:cubicBezTo>
                  <a:cubicBezTo>
                    <a:pt x="528" y="442"/>
                    <a:pt x="528" y="442"/>
                    <a:pt x="528" y="441"/>
                  </a:cubicBezTo>
                  <a:close/>
                  <a:moveTo>
                    <a:pt x="475" y="439"/>
                  </a:moveTo>
                  <a:cubicBezTo>
                    <a:pt x="475" y="439"/>
                    <a:pt x="475" y="439"/>
                    <a:pt x="476" y="439"/>
                  </a:cubicBezTo>
                  <a:cubicBezTo>
                    <a:pt x="477" y="439"/>
                    <a:pt x="477" y="439"/>
                    <a:pt x="476" y="440"/>
                  </a:cubicBezTo>
                  <a:cubicBezTo>
                    <a:pt x="475" y="440"/>
                    <a:pt x="475" y="440"/>
                    <a:pt x="475" y="439"/>
                  </a:cubicBezTo>
                  <a:close/>
                  <a:moveTo>
                    <a:pt x="1153" y="432"/>
                  </a:moveTo>
                  <a:cubicBezTo>
                    <a:pt x="1153" y="431"/>
                    <a:pt x="1154" y="428"/>
                    <a:pt x="1155" y="430"/>
                  </a:cubicBezTo>
                  <a:cubicBezTo>
                    <a:pt x="1155" y="431"/>
                    <a:pt x="1155" y="431"/>
                    <a:pt x="1155" y="431"/>
                  </a:cubicBezTo>
                  <a:cubicBezTo>
                    <a:pt x="1153" y="432"/>
                    <a:pt x="1153" y="432"/>
                    <a:pt x="1153" y="432"/>
                  </a:cubicBezTo>
                  <a:cubicBezTo>
                    <a:pt x="1153" y="434"/>
                    <a:pt x="1153" y="434"/>
                    <a:pt x="1153" y="432"/>
                  </a:cubicBezTo>
                  <a:close/>
                  <a:moveTo>
                    <a:pt x="1225" y="431"/>
                  </a:moveTo>
                  <a:cubicBezTo>
                    <a:pt x="1225" y="430"/>
                    <a:pt x="1226" y="430"/>
                    <a:pt x="1227" y="430"/>
                  </a:cubicBezTo>
                  <a:cubicBezTo>
                    <a:pt x="1228" y="430"/>
                    <a:pt x="1228" y="431"/>
                    <a:pt x="1226" y="432"/>
                  </a:cubicBezTo>
                  <a:cubicBezTo>
                    <a:pt x="1225" y="432"/>
                    <a:pt x="1225" y="432"/>
                    <a:pt x="1225" y="431"/>
                  </a:cubicBezTo>
                  <a:close/>
                  <a:moveTo>
                    <a:pt x="1156" y="430"/>
                  </a:moveTo>
                  <a:cubicBezTo>
                    <a:pt x="1156" y="429"/>
                    <a:pt x="1157" y="428"/>
                    <a:pt x="1158" y="428"/>
                  </a:cubicBezTo>
                  <a:cubicBezTo>
                    <a:pt x="1159" y="428"/>
                    <a:pt x="1159" y="428"/>
                    <a:pt x="1158" y="430"/>
                  </a:cubicBezTo>
                  <a:cubicBezTo>
                    <a:pt x="1157" y="430"/>
                    <a:pt x="1156" y="431"/>
                    <a:pt x="1156" y="430"/>
                  </a:cubicBezTo>
                  <a:close/>
                  <a:moveTo>
                    <a:pt x="549" y="418"/>
                  </a:moveTo>
                  <a:cubicBezTo>
                    <a:pt x="549" y="417"/>
                    <a:pt x="549" y="417"/>
                    <a:pt x="550" y="417"/>
                  </a:cubicBezTo>
                  <a:cubicBezTo>
                    <a:pt x="550" y="417"/>
                    <a:pt x="550" y="418"/>
                    <a:pt x="550" y="418"/>
                  </a:cubicBezTo>
                  <a:cubicBezTo>
                    <a:pt x="549" y="418"/>
                    <a:pt x="549" y="418"/>
                    <a:pt x="549" y="418"/>
                  </a:cubicBezTo>
                  <a:close/>
                  <a:moveTo>
                    <a:pt x="504" y="410"/>
                  </a:moveTo>
                  <a:cubicBezTo>
                    <a:pt x="504" y="407"/>
                    <a:pt x="508" y="399"/>
                    <a:pt x="510" y="397"/>
                  </a:cubicBezTo>
                  <a:cubicBezTo>
                    <a:pt x="510" y="396"/>
                    <a:pt x="512" y="394"/>
                    <a:pt x="514" y="391"/>
                  </a:cubicBezTo>
                  <a:cubicBezTo>
                    <a:pt x="517" y="386"/>
                    <a:pt x="518" y="385"/>
                    <a:pt x="518" y="387"/>
                  </a:cubicBezTo>
                  <a:cubicBezTo>
                    <a:pt x="518" y="393"/>
                    <a:pt x="507" y="413"/>
                    <a:pt x="504" y="413"/>
                  </a:cubicBezTo>
                  <a:cubicBezTo>
                    <a:pt x="504" y="413"/>
                    <a:pt x="504" y="412"/>
                    <a:pt x="504" y="410"/>
                  </a:cubicBezTo>
                  <a:close/>
                  <a:moveTo>
                    <a:pt x="1100" y="405"/>
                  </a:moveTo>
                  <a:cubicBezTo>
                    <a:pt x="1100" y="404"/>
                    <a:pt x="1100" y="403"/>
                    <a:pt x="1101" y="404"/>
                  </a:cubicBezTo>
                  <a:cubicBezTo>
                    <a:pt x="1102" y="404"/>
                    <a:pt x="1102" y="407"/>
                    <a:pt x="1101" y="407"/>
                  </a:cubicBezTo>
                  <a:cubicBezTo>
                    <a:pt x="1100" y="407"/>
                    <a:pt x="1100" y="407"/>
                    <a:pt x="1100" y="405"/>
                  </a:cubicBezTo>
                  <a:close/>
                  <a:moveTo>
                    <a:pt x="1424" y="404"/>
                  </a:moveTo>
                  <a:cubicBezTo>
                    <a:pt x="1423" y="403"/>
                    <a:pt x="1424" y="403"/>
                    <a:pt x="1426" y="404"/>
                  </a:cubicBezTo>
                  <a:cubicBezTo>
                    <a:pt x="1426" y="404"/>
                    <a:pt x="1427" y="404"/>
                    <a:pt x="1426" y="404"/>
                  </a:cubicBezTo>
                  <a:cubicBezTo>
                    <a:pt x="1426" y="406"/>
                    <a:pt x="1424" y="405"/>
                    <a:pt x="1424" y="404"/>
                  </a:cubicBezTo>
                  <a:close/>
                  <a:moveTo>
                    <a:pt x="1104" y="400"/>
                  </a:moveTo>
                  <a:cubicBezTo>
                    <a:pt x="1104" y="399"/>
                    <a:pt x="1104" y="399"/>
                    <a:pt x="1105" y="399"/>
                  </a:cubicBezTo>
                  <a:cubicBezTo>
                    <a:pt x="1105" y="399"/>
                    <a:pt x="1106" y="399"/>
                    <a:pt x="1106" y="400"/>
                  </a:cubicBezTo>
                  <a:cubicBezTo>
                    <a:pt x="1106" y="401"/>
                    <a:pt x="1105" y="401"/>
                    <a:pt x="1104" y="400"/>
                  </a:cubicBezTo>
                  <a:close/>
                  <a:moveTo>
                    <a:pt x="1106" y="397"/>
                  </a:moveTo>
                  <a:cubicBezTo>
                    <a:pt x="1104" y="392"/>
                    <a:pt x="1106" y="389"/>
                    <a:pt x="1109" y="392"/>
                  </a:cubicBezTo>
                  <a:cubicBezTo>
                    <a:pt x="1110" y="393"/>
                    <a:pt x="1110" y="393"/>
                    <a:pt x="1110" y="394"/>
                  </a:cubicBezTo>
                  <a:cubicBezTo>
                    <a:pt x="1109" y="395"/>
                    <a:pt x="1108" y="396"/>
                    <a:pt x="1108" y="395"/>
                  </a:cubicBezTo>
                  <a:cubicBezTo>
                    <a:pt x="1108" y="394"/>
                    <a:pt x="1107" y="396"/>
                    <a:pt x="1107" y="396"/>
                  </a:cubicBezTo>
                  <a:cubicBezTo>
                    <a:pt x="1106" y="398"/>
                    <a:pt x="1106" y="398"/>
                    <a:pt x="1106" y="397"/>
                  </a:cubicBezTo>
                  <a:close/>
                  <a:moveTo>
                    <a:pt x="1102" y="395"/>
                  </a:moveTo>
                  <a:cubicBezTo>
                    <a:pt x="1101" y="393"/>
                    <a:pt x="1101" y="393"/>
                    <a:pt x="1102" y="393"/>
                  </a:cubicBezTo>
                  <a:cubicBezTo>
                    <a:pt x="1104" y="393"/>
                    <a:pt x="1105" y="394"/>
                    <a:pt x="1104" y="395"/>
                  </a:cubicBezTo>
                  <a:cubicBezTo>
                    <a:pt x="1104" y="396"/>
                    <a:pt x="1103" y="396"/>
                    <a:pt x="1102" y="395"/>
                  </a:cubicBezTo>
                  <a:close/>
                  <a:moveTo>
                    <a:pt x="1111" y="393"/>
                  </a:moveTo>
                  <a:cubicBezTo>
                    <a:pt x="1111" y="393"/>
                    <a:pt x="1112" y="393"/>
                    <a:pt x="1112" y="392"/>
                  </a:cubicBezTo>
                  <a:cubicBezTo>
                    <a:pt x="1113" y="391"/>
                    <a:pt x="1113" y="391"/>
                    <a:pt x="1113" y="392"/>
                  </a:cubicBezTo>
                  <a:cubicBezTo>
                    <a:pt x="1112" y="393"/>
                    <a:pt x="1111" y="395"/>
                    <a:pt x="1111" y="393"/>
                  </a:cubicBezTo>
                  <a:close/>
                  <a:moveTo>
                    <a:pt x="1275" y="393"/>
                  </a:moveTo>
                  <a:cubicBezTo>
                    <a:pt x="1275" y="393"/>
                    <a:pt x="1276" y="392"/>
                    <a:pt x="1278" y="392"/>
                  </a:cubicBezTo>
                  <a:cubicBezTo>
                    <a:pt x="1279" y="392"/>
                    <a:pt x="1279" y="393"/>
                    <a:pt x="1279" y="393"/>
                  </a:cubicBezTo>
                  <a:cubicBezTo>
                    <a:pt x="1279" y="393"/>
                    <a:pt x="1278" y="394"/>
                    <a:pt x="1277" y="394"/>
                  </a:cubicBezTo>
                  <a:cubicBezTo>
                    <a:pt x="1276" y="394"/>
                    <a:pt x="1275" y="394"/>
                    <a:pt x="1275" y="393"/>
                  </a:cubicBezTo>
                  <a:close/>
                  <a:moveTo>
                    <a:pt x="1282" y="388"/>
                  </a:moveTo>
                  <a:cubicBezTo>
                    <a:pt x="1284" y="388"/>
                    <a:pt x="1288" y="387"/>
                    <a:pt x="1288" y="388"/>
                  </a:cubicBezTo>
                  <a:cubicBezTo>
                    <a:pt x="1288" y="388"/>
                    <a:pt x="1287" y="389"/>
                    <a:pt x="1284" y="389"/>
                  </a:cubicBezTo>
                  <a:cubicBezTo>
                    <a:pt x="1283" y="389"/>
                    <a:pt x="1282" y="389"/>
                    <a:pt x="1282" y="388"/>
                  </a:cubicBezTo>
                  <a:close/>
                  <a:moveTo>
                    <a:pt x="1464" y="373"/>
                  </a:moveTo>
                  <a:cubicBezTo>
                    <a:pt x="1463" y="372"/>
                    <a:pt x="1464" y="372"/>
                    <a:pt x="1466" y="372"/>
                  </a:cubicBezTo>
                  <a:cubicBezTo>
                    <a:pt x="1467" y="372"/>
                    <a:pt x="1467" y="372"/>
                    <a:pt x="1466" y="373"/>
                  </a:cubicBezTo>
                  <a:cubicBezTo>
                    <a:pt x="1466" y="374"/>
                    <a:pt x="1464" y="374"/>
                    <a:pt x="1464" y="373"/>
                  </a:cubicBezTo>
                  <a:close/>
                  <a:moveTo>
                    <a:pt x="1315" y="370"/>
                  </a:moveTo>
                  <a:cubicBezTo>
                    <a:pt x="1315" y="369"/>
                    <a:pt x="1318" y="368"/>
                    <a:pt x="1319" y="369"/>
                  </a:cubicBezTo>
                  <a:cubicBezTo>
                    <a:pt x="1319" y="369"/>
                    <a:pt x="1320" y="369"/>
                    <a:pt x="1320" y="370"/>
                  </a:cubicBezTo>
                  <a:cubicBezTo>
                    <a:pt x="1320" y="371"/>
                    <a:pt x="1316" y="372"/>
                    <a:pt x="1315" y="370"/>
                  </a:cubicBezTo>
                  <a:close/>
                  <a:moveTo>
                    <a:pt x="1581" y="368"/>
                  </a:moveTo>
                  <a:cubicBezTo>
                    <a:pt x="1579" y="367"/>
                    <a:pt x="1579" y="366"/>
                    <a:pt x="1581" y="366"/>
                  </a:cubicBezTo>
                  <a:cubicBezTo>
                    <a:pt x="1582" y="366"/>
                    <a:pt x="1583" y="367"/>
                    <a:pt x="1583" y="368"/>
                  </a:cubicBezTo>
                  <a:cubicBezTo>
                    <a:pt x="1584" y="369"/>
                    <a:pt x="1583" y="370"/>
                    <a:pt x="1581" y="368"/>
                  </a:cubicBezTo>
                  <a:close/>
                  <a:moveTo>
                    <a:pt x="1330" y="358"/>
                  </a:moveTo>
                  <a:cubicBezTo>
                    <a:pt x="1330" y="358"/>
                    <a:pt x="1330" y="357"/>
                    <a:pt x="1331" y="357"/>
                  </a:cubicBezTo>
                  <a:cubicBezTo>
                    <a:pt x="1331" y="356"/>
                    <a:pt x="1332" y="357"/>
                    <a:pt x="1332" y="358"/>
                  </a:cubicBezTo>
                  <a:cubicBezTo>
                    <a:pt x="1331" y="359"/>
                    <a:pt x="1331" y="359"/>
                    <a:pt x="1331" y="359"/>
                  </a:cubicBezTo>
                  <a:cubicBezTo>
                    <a:pt x="1330" y="359"/>
                    <a:pt x="1330" y="359"/>
                    <a:pt x="1330" y="358"/>
                  </a:cubicBezTo>
                  <a:close/>
                  <a:moveTo>
                    <a:pt x="1338" y="350"/>
                  </a:moveTo>
                  <a:cubicBezTo>
                    <a:pt x="1339" y="349"/>
                    <a:pt x="1340" y="349"/>
                    <a:pt x="1340" y="349"/>
                  </a:cubicBezTo>
                  <a:cubicBezTo>
                    <a:pt x="1341" y="350"/>
                    <a:pt x="1340" y="351"/>
                    <a:pt x="1338" y="351"/>
                  </a:cubicBezTo>
                  <a:cubicBezTo>
                    <a:pt x="1338" y="351"/>
                    <a:pt x="1338" y="351"/>
                    <a:pt x="1338" y="350"/>
                  </a:cubicBezTo>
                  <a:close/>
                  <a:moveTo>
                    <a:pt x="1012" y="347"/>
                  </a:moveTo>
                  <a:cubicBezTo>
                    <a:pt x="1011" y="346"/>
                    <a:pt x="1009" y="345"/>
                    <a:pt x="1008" y="344"/>
                  </a:cubicBezTo>
                  <a:cubicBezTo>
                    <a:pt x="1007" y="343"/>
                    <a:pt x="1005" y="342"/>
                    <a:pt x="1005" y="342"/>
                  </a:cubicBezTo>
                  <a:cubicBezTo>
                    <a:pt x="1004" y="342"/>
                    <a:pt x="1004" y="340"/>
                    <a:pt x="1003" y="339"/>
                  </a:cubicBezTo>
                  <a:cubicBezTo>
                    <a:pt x="1003" y="337"/>
                    <a:pt x="1003" y="336"/>
                    <a:pt x="1003" y="336"/>
                  </a:cubicBezTo>
                  <a:cubicBezTo>
                    <a:pt x="1002" y="336"/>
                    <a:pt x="1002" y="335"/>
                    <a:pt x="1002" y="335"/>
                  </a:cubicBezTo>
                  <a:cubicBezTo>
                    <a:pt x="1002" y="333"/>
                    <a:pt x="1002" y="333"/>
                    <a:pt x="1000" y="333"/>
                  </a:cubicBezTo>
                  <a:cubicBezTo>
                    <a:pt x="999" y="334"/>
                    <a:pt x="989" y="332"/>
                    <a:pt x="989" y="331"/>
                  </a:cubicBezTo>
                  <a:cubicBezTo>
                    <a:pt x="989" y="331"/>
                    <a:pt x="990" y="329"/>
                    <a:pt x="992" y="329"/>
                  </a:cubicBezTo>
                  <a:cubicBezTo>
                    <a:pt x="992" y="327"/>
                    <a:pt x="993" y="327"/>
                    <a:pt x="993" y="328"/>
                  </a:cubicBezTo>
                  <a:cubicBezTo>
                    <a:pt x="993" y="329"/>
                    <a:pt x="997" y="329"/>
                    <a:pt x="1001" y="327"/>
                  </a:cubicBezTo>
                  <a:cubicBezTo>
                    <a:pt x="1005" y="326"/>
                    <a:pt x="1006" y="324"/>
                    <a:pt x="1003" y="326"/>
                  </a:cubicBezTo>
                  <a:cubicBezTo>
                    <a:pt x="1002" y="326"/>
                    <a:pt x="1002" y="326"/>
                    <a:pt x="1003" y="324"/>
                  </a:cubicBezTo>
                  <a:cubicBezTo>
                    <a:pt x="1004" y="324"/>
                    <a:pt x="1005" y="322"/>
                    <a:pt x="1005" y="321"/>
                  </a:cubicBezTo>
                  <a:cubicBezTo>
                    <a:pt x="1005" y="321"/>
                    <a:pt x="1005" y="320"/>
                    <a:pt x="1005" y="319"/>
                  </a:cubicBezTo>
                  <a:cubicBezTo>
                    <a:pt x="1009" y="318"/>
                    <a:pt x="1002" y="314"/>
                    <a:pt x="997" y="315"/>
                  </a:cubicBezTo>
                  <a:cubicBezTo>
                    <a:pt x="995" y="315"/>
                    <a:pt x="995" y="315"/>
                    <a:pt x="996" y="313"/>
                  </a:cubicBezTo>
                  <a:cubicBezTo>
                    <a:pt x="997" y="312"/>
                    <a:pt x="1005" y="312"/>
                    <a:pt x="1012" y="313"/>
                  </a:cubicBezTo>
                  <a:cubicBezTo>
                    <a:pt x="1014" y="314"/>
                    <a:pt x="1016" y="314"/>
                    <a:pt x="1016" y="313"/>
                  </a:cubicBezTo>
                  <a:cubicBezTo>
                    <a:pt x="1017" y="313"/>
                    <a:pt x="1016" y="313"/>
                    <a:pt x="1015" y="313"/>
                  </a:cubicBezTo>
                  <a:cubicBezTo>
                    <a:pt x="1011" y="312"/>
                    <a:pt x="1014" y="309"/>
                    <a:pt x="1020" y="309"/>
                  </a:cubicBezTo>
                  <a:cubicBezTo>
                    <a:pt x="1026" y="309"/>
                    <a:pt x="1019" y="305"/>
                    <a:pt x="1012" y="304"/>
                  </a:cubicBezTo>
                  <a:cubicBezTo>
                    <a:pt x="1005" y="304"/>
                    <a:pt x="1002" y="302"/>
                    <a:pt x="1005" y="300"/>
                  </a:cubicBezTo>
                  <a:cubicBezTo>
                    <a:pt x="1007" y="300"/>
                    <a:pt x="1008" y="300"/>
                    <a:pt x="1008" y="301"/>
                  </a:cubicBezTo>
                  <a:cubicBezTo>
                    <a:pt x="1008" y="302"/>
                    <a:pt x="1009" y="301"/>
                    <a:pt x="1010" y="300"/>
                  </a:cubicBezTo>
                  <a:cubicBezTo>
                    <a:pt x="1011" y="298"/>
                    <a:pt x="1013" y="297"/>
                    <a:pt x="1013" y="299"/>
                  </a:cubicBezTo>
                  <a:cubicBezTo>
                    <a:pt x="1013" y="300"/>
                    <a:pt x="1014" y="301"/>
                    <a:pt x="1015" y="300"/>
                  </a:cubicBezTo>
                  <a:cubicBezTo>
                    <a:pt x="1016" y="300"/>
                    <a:pt x="1016" y="300"/>
                    <a:pt x="1015" y="300"/>
                  </a:cubicBezTo>
                  <a:cubicBezTo>
                    <a:pt x="1014" y="299"/>
                    <a:pt x="1014" y="299"/>
                    <a:pt x="1014" y="299"/>
                  </a:cubicBezTo>
                  <a:cubicBezTo>
                    <a:pt x="1014" y="298"/>
                    <a:pt x="1015" y="297"/>
                    <a:pt x="1016" y="297"/>
                  </a:cubicBezTo>
                  <a:cubicBezTo>
                    <a:pt x="1016" y="297"/>
                    <a:pt x="1017" y="297"/>
                    <a:pt x="1018" y="296"/>
                  </a:cubicBezTo>
                  <a:cubicBezTo>
                    <a:pt x="1018" y="295"/>
                    <a:pt x="1019" y="295"/>
                    <a:pt x="1019" y="294"/>
                  </a:cubicBezTo>
                  <a:cubicBezTo>
                    <a:pt x="1020" y="294"/>
                    <a:pt x="1021" y="294"/>
                    <a:pt x="1022" y="294"/>
                  </a:cubicBezTo>
                  <a:cubicBezTo>
                    <a:pt x="1024" y="294"/>
                    <a:pt x="1024" y="294"/>
                    <a:pt x="1024" y="296"/>
                  </a:cubicBezTo>
                  <a:cubicBezTo>
                    <a:pt x="1024" y="297"/>
                    <a:pt x="1024" y="297"/>
                    <a:pt x="1024" y="297"/>
                  </a:cubicBezTo>
                  <a:cubicBezTo>
                    <a:pt x="1026" y="297"/>
                    <a:pt x="1026" y="297"/>
                    <a:pt x="1025" y="298"/>
                  </a:cubicBezTo>
                  <a:cubicBezTo>
                    <a:pt x="1024" y="300"/>
                    <a:pt x="1024" y="300"/>
                    <a:pt x="1025" y="300"/>
                  </a:cubicBezTo>
                  <a:cubicBezTo>
                    <a:pt x="1027" y="300"/>
                    <a:pt x="1028" y="298"/>
                    <a:pt x="1027" y="297"/>
                  </a:cubicBezTo>
                  <a:cubicBezTo>
                    <a:pt x="1026" y="294"/>
                    <a:pt x="1027" y="294"/>
                    <a:pt x="1029" y="294"/>
                  </a:cubicBezTo>
                  <a:cubicBezTo>
                    <a:pt x="1032" y="294"/>
                    <a:pt x="1032" y="294"/>
                    <a:pt x="1032" y="294"/>
                  </a:cubicBezTo>
                  <a:cubicBezTo>
                    <a:pt x="1029" y="293"/>
                    <a:pt x="1029" y="293"/>
                    <a:pt x="1029" y="293"/>
                  </a:cubicBezTo>
                  <a:cubicBezTo>
                    <a:pt x="1027" y="292"/>
                    <a:pt x="1029" y="291"/>
                    <a:pt x="1032" y="292"/>
                  </a:cubicBezTo>
                  <a:cubicBezTo>
                    <a:pt x="1034" y="292"/>
                    <a:pt x="1036" y="301"/>
                    <a:pt x="1034" y="301"/>
                  </a:cubicBezTo>
                  <a:cubicBezTo>
                    <a:pt x="1034" y="301"/>
                    <a:pt x="1033" y="302"/>
                    <a:pt x="1033" y="302"/>
                  </a:cubicBezTo>
                  <a:cubicBezTo>
                    <a:pt x="1032" y="303"/>
                    <a:pt x="1032" y="305"/>
                    <a:pt x="1030" y="305"/>
                  </a:cubicBezTo>
                  <a:cubicBezTo>
                    <a:pt x="1029" y="305"/>
                    <a:pt x="1028" y="306"/>
                    <a:pt x="1028" y="307"/>
                  </a:cubicBezTo>
                  <a:cubicBezTo>
                    <a:pt x="1028" y="307"/>
                    <a:pt x="1027" y="308"/>
                    <a:pt x="1027" y="308"/>
                  </a:cubicBezTo>
                  <a:cubicBezTo>
                    <a:pt x="1024" y="310"/>
                    <a:pt x="1025" y="312"/>
                    <a:pt x="1029" y="310"/>
                  </a:cubicBezTo>
                  <a:cubicBezTo>
                    <a:pt x="1034" y="308"/>
                    <a:pt x="1034" y="307"/>
                    <a:pt x="1034" y="309"/>
                  </a:cubicBezTo>
                  <a:cubicBezTo>
                    <a:pt x="1034" y="310"/>
                    <a:pt x="1035" y="310"/>
                    <a:pt x="1039" y="306"/>
                  </a:cubicBezTo>
                  <a:cubicBezTo>
                    <a:pt x="1045" y="301"/>
                    <a:pt x="1046" y="301"/>
                    <a:pt x="1044" y="308"/>
                  </a:cubicBezTo>
                  <a:cubicBezTo>
                    <a:pt x="1044" y="309"/>
                    <a:pt x="1045" y="309"/>
                    <a:pt x="1047" y="307"/>
                  </a:cubicBezTo>
                  <a:cubicBezTo>
                    <a:pt x="1049" y="305"/>
                    <a:pt x="1056" y="303"/>
                    <a:pt x="1056" y="305"/>
                  </a:cubicBezTo>
                  <a:cubicBezTo>
                    <a:pt x="1056" y="305"/>
                    <a:pt x="1056" y="306"/>
                    <a:pt x="1056" y="308"/>
                  </a:cubicBezTo>
                  <a:cubicBezTo>
                    <a:pt x="1055" y="313"/>
                    <a:pt x="1055" y="313"/>
                    <a:pt x="1058" y="309"/>
                  </a:cubicBezTo>
                  <a:cubicBezTo>
                    <a:pt x="1059" y="305"/>
                    <a:pt x="1062" y="305"/>
                    <a:pt x="1063" y="308"/>
                  </a:cubicBezTo>
                  <a:cubicBezTo>
                    <a:pt x="1063" y="310"/>
                    <a:pt x="1064" y="310"/>
                    <a:pt x="1067" y="308"/>
                  </a:cubicBezTo>
                  <a:cubicBezTo>
                    <a:pt x="1069" y="308"/>
                    <a:pt x="1070" y="308"/>
                    <a:pt x="1070" y="308"/>
                  </a:cubicBezTo>
                  <a:cubicBezTo>
                    <a:pt x="1071" y="310"/>
                    <a:pt x="1078" y="308"/>
                    <a:pt x="1078" y="305"/>
                  </a:cubicBezTo>
                  <a:cubicBezTo>
                    <a:pt x="1078" y="305"/>
                    <a:pt x="1081" y="304"/>
                    <a:pt x="1083" y="305"/>
                  </a:cubicBezTo>
                  <a:cubicBezTo>
                    <a:pt x="1083" y="305"/>
                    <a:pt x="1083" y="308"/>
                    <a:pt x="1083" y="309"/>
                  </a:cubicBezTo>
                  <a:cubicBezTo>
                    <a:pt x="1081" y="310"/>
                    <a:pt x="1083" y="310"/>
                    <a:pt x="1087" y="310"/>
                  </a:cubicBezTo>
                  <a:cubicBezTo>
                    <a:pt x="1089" y="310"/>
                    <a:pt x="1091" y="309"/>
                    <a:pt x="1091" y="310"/>
                  </a:cubicBezTo>
                  <a:cubicBezTo>
                    <a:pt x="1092" y="310"/>
                    <a:pt x="1092" y="310"/>
                    <a:pt x="1091" y="310"/>
                  </a:cubicBezTo>
                  <a:cubicBezTo>
                    <a:pt x="1089" y="310"/>
                    <a:pt x="1084" y="313"/>
                    <a:pt x="1084" y="313"/>
                  </a:cubicBezTo>
                  <a:cubicBezTo>
                    <a:pt x="1084" y="314"/>
                    <a:pt x="1085" y="314"/>
                    <a:pt x="1086" y="314"/>
                  </a:cubicBezTo>
                  <a:cubicBezTo>
                    <a:pt x="1087" y="314"/>
                    <a:pt x="1086" y="316"/>
                    <a:pt x="1084" y="317"/>
                  </a:cubicBezTo>
                  <a:cubicBezTo>
                    <a:pt x="1082" y="319"/>
                    <a:pt x="1082" y="319"/>
                    <a:pt x="1082" y="319"/>
                  </a:cubicBezTo>
                  <a:cubicBezTo>
                    <a:pt x="1083" y="319"/>
                    <a:pt x="1083" y="319"/>
                    <a:pt x="1083" y="319"/>
                  </a:cubicBezTo>
                  <a:cubicBezTo>
                    <a:pt x="1086" y="319"/>
                    <a:pt x="1086" y="319"/>
                    <a:pt x="1085" y="321"/>
                  </a:cubicBezTo>
                  <a:cubicBezTo>
                    <a:pt x="1084" y="322"/>
                    <a:pt x="1084" y="322"/>
                    <a:pt x="1085" y="322"/>
                  </a:cubicBezTo>
                  <a:cubicBezTo>
                    <a:pt x="1087" y="322"/>
                    <a:pt x="1088" y="325"/>
                    <a:pt x="1086" y="327"/>
                  </a:cubicBezTo>
                  <a:cubicBezTo>
                    <a:pt x="1086" y="327"/>
                    <a:pt x="1085" y="327"/>
                    <a:pt x="1085" y="327"/>
                  </a:cubicBezTo>
                  <a:cubicBezTo>
                    <a:pt x="1084" y="327"/>
                    <a:pt x="1084" y="328"/>
                    <a:pt x="1084" y="329"/>
                  </a:cubicBezTo>
                  <a:cubicBezTo>
                    <a:pt x="1084" y="329"/>
                    <a:pt x="1084" y="329"/>
                    <a:pt x="1083" y="329"/>
                  </a:cubicBezTo>
                  <a:cubicBezTo>
                    <a:pt x="1083" y="329"/>
                    <a:pt x="1083" y="330"/>
                    <a:pt x="1083" y="331"/>
                  </a:cubicBezTo>
                  <a:cubicBezTo>
                    <a:pt x="1083" y="332"/>
                    <a:pt x="1082" y="332"/>
                    <a:pt x="1080" y="333"/>
                  </a:cubicBezTo>
                  <a:cubicBezTo>
                    <a:pt x="1080" y="333"/>
                    <a:pt x="1078" y="334"/>
                    <a:pt x="1077" y="335"/>
                  </a:cubicBezTo>
                  <a:cubicBezTo>
                    <a:pt x="1075" y="335"/>
                    <a:pt x="1073" y="336"/>
                    <a:pt x="1072" y="336"/>
                  </a:cubicBezTo>
                  <a:cubicBezTo>
                    <a:pt x="1070" y="337"/>
                    <a:pt x="1068" y="337"/>
                    <a:pt x="1067" y="338"/>
                  </a:cubicBezTo>
                  <a:cubicBezTo>
                    <a:pt x="1066" y="340"/>
                    <a:pt x="1062" y="341"/>
                    <a:pt x="1055" y="341"/>
                  </a:cubicBezTo>
                  <a:cubicBezTo>
                    <a:pt x="1052" y="342"/>
                    <a:pt x="1048" y="343"/>
                    <a:pt x="1045" y="343"/>
                  </a:cubicBezTo>
                  <a:cubicBezTo>
                    <a:pt x="1041" y="345"/>
                    <a:pt x="1039" y="345"/>
                    <a:pt x="1033" y="345"/>
                  </a:cubicBezTo>
                  <a:cubicBezTo>
                    <a:pt x="1027" y="345"/>
                    <a:pt x="1026" y="345"/>
                    <a:pt x="1024" y="346"/>
                  </a:cubicBezTo>
                  <a:cubicBezTo>
                    <a:pt x="1022" y="348"/>
                    <a:pt x="1014" y="348"/>
                    <a:pt x="1012" y="347"/>
                  </a:cubicBezTo>
                  <a:close/>
                  <a:moveTo>
                    <a:pt x="1640" y="334"/>
                  </a:moveTo>
                  <a:cubicBezTo>
                    <a:pt x="1639" y="333"/>
                    <a:pt x="1640" y="333"/>
                    <a:pt x="1640" y="333"/>
                  </a:cubicBezTo>
                  <a:cubicBezTo>
                    <a:pt x="1640" y="333"/>
                    <a:pt x="1641" y="333"/>
                    <a:pt x="1642" y="334"/>
                  </a:cubicBezTo>
                  <a:cubicBezTo>
                    <a:pt x="1642" y="335"/>
                    <a:pt x="1641" y="335"/>
                    <a:pt x="1641" y="335"/>
                  </a:cubicBezTo>
                  <a:cubicBezTo>
                    <a:pt x="1640" y="335"/>
                    <a:pt x="1640" y="335"/>
                    <a:pt x="1640" y="334"/>
                  </a:cubicBezTo>
                  <a:close/>
                  <a:moveTo>
                    <a:pt x="778" y="326"/>
                  </a:moveTo>
                  <a:cubicBezTo>
                    <a:pt x="777" y="325"/>
                    <a:pt x="777" y="325"/>
                    <a:pt x="778" y="324"/>
                  </a:cubicBezTo>
                  <a:cubicBezTo>
                    <a:pt x="778" y="324"/>
                    <a:pt x="778" y="324"/>
                    <a:pt x="778" y="324"/>
                  </a:cubicBezTo>
                  <a:cubicBezTo>
                    <a:pt x="777" y="324"/>
                    <a:pt x="777" y="324"/>
                    <a:pt x="778" y="322"/>
                  </a:cubicBezTo>
                  <a:cubicBezTo>
                    <a:pt x="778" y="321"/>
                    <a:pt x="779" y="321"/>
                    <a:pt x="778" y="321"/>
                  </a:cubicBezTo>
                  <a:cubicBezTo>
                    <a:pt x="775" y="318"/>
                    <a:pt x="780" y="313"/>
                    <a:pt x="784" y="313"/>
                  </a:cubicBezTo>
                  <a:cubicBezTo>
                    <a:pt x="786" y="313"/>
                    <a:pt x="787" y="313"/>
                    <a:pt x="788" y="312"/>
                  </a:cubicBezTo>
                  <a:cubicBezTo>
                    <a:pt x="788" y="311"/>
                    <a:pt x="788" y="311"/>
                    <a:pt x="786" y="312"/>
                  </a:cubicBezTo>
                  <a:cubicBezTo>
                    <a:pt x="783" y="312"/>
                    <a:pt x="783" y="312"/>
                    <a:pt x="783" y="312"/>
                  </a:cubicBezTo>
                  <a:cubicBezTo>
                    <a:pt x="784" y="309"/>
                    <a:pt x="784" y="309"/>
                    <a:pt x="784" y="309"/>
                  </a:cubicBezTo>
                  <a:cubicBezTo>
                    <a:pt x="784" y="305"/>
                    <a:pt x="785" y="305"/>
                    <a:pt x="791" y="302"/>
                  </a:cubicBezTo>
                  <a:cubicBezTo>
                    <a:pt x="794" y="300"/>
                    <a:pt x="796" y="300"/>
                    <a:pt x="796" y="299"/>
                  </a:cubicBezTo>
                  <a:cubicBezTo>
                    <a:pt x="795" y="300"/>
                    <a:pt x="795" y="300"/>
                    <a:pt x="795" y="300"/>
                  </a:cubicBezTo>
                  <a:cubicBezTo>
                    <a:pt x="793" y="301"/>
                    <a:pt x="783" y="300"/>
                    <a:pt x="783" y="299"/>
                  </a:cubicBezTo>
                  <a:cubicBezTo>
                    <a:pt x="783" y="297"/>
                    <a:pt x="781" y="297"/>
                    <a:pt x="780" y="298"/>
                  </a:cubicBezTo>
                  <a:cubicBezTo>
                    <a:pt x="780" y="299"/>
                    <a:pt x="779" y="299"/>
                    <a:pt x="779" y="298"/>
                  </a:cubicBezTo>
                  <a:cubicBezTo>
                    <a:pt x="778" y="297"/>
                    <a:pt x="779" y="295"/>
                    <a:pt x="782" y="294"/>
                  </a:cubicBezTo>
                  <a:cubicBezTo>
                    <a:pt x="784" y="294"/>
                    <a:pt x="785" y="294"/>
                    <a:pt x="784" y="294"/>
                  </a:cubicBezTo>
                  <a:cubicBezTo>
                    <a:pt x="783" y="294"/>
                    <a:pt x="783" y="292"/>
                    <a:pt x="786" y="291"/>
                  </a:cubicBezTo>
                  <a:cubicBezTo>
                    <a:pt x="786" y="290"/>
                    <a:pt x="787" y="289"/>
                    <a:pt x="787" y="288"/>
                  </a:cubicBezTo>
                  <a:cubicBezTo>
                    <a:pt x="787" y="287"/>
                    <a:pt x="792" y="282"/>
                    <a:pt x="796" y="278"/>
                  </a:cubicBezTo>
                  <a:cubicBezTo>
                    <a:pt x="797" y="278"/>
                    <a:pt x="799" y="277"/>
                    <a:pt x="802" y="276"/>
                  </a:cubicBezTo>
                  <a:cubicBezTo>
                    <a:pt x="803" y="276"/>
                    <a:pt x="804" y="276"/>
                    <a:pt x="804" y="276"/>
                  </a:cubicBezTo>
                  <a:cubicBezTo>
                    <a:pt x="804" y="276"/>
                    <a:pt x="803" y="275"/>
                    <a:pt x="802" y="276"/>
                  </a:cubicBezTo>
                  <a:cubicBezTo>
                    <a:pt x="799" y="276"/>
                    <a:pt x="799" y="274"/>
                    <a:pt x="802" y="273"/>
                  </a:cubicBezTo>
                  <a:cubicBezTo>
                    <a:pt x="804" y="272"/>
                    <a:pt x="805" y="270"/>
                    <a:pt x="806" y="269"/>
                  </a:cubicBezTo>
                  <a:cubicBezTo>
                    <a:pt x="807" y="268"/>
                    <a:pt x="808" y="266"/>
                    <a:pt x="810" y="265"/>
                  </a:cubicBezTo>
                  <a:cubicBezTo>
                    <a:pt x="810" y="265"/>
                    <a:pt x="812" y="264"/>
                    <a:pt x="814" y="263"/>
                  </a:cubicBezTo>
                  <a:cubicBezTo>
                    <a:pt x="815" y="262"/>
                    <a:pt x="816" y="262"/>
                    <a:pt x="817" y="262"/>
                  </a:cubicBezTo>
                  <a:cubicBezTo>
                    <a:pt x="818" y="262"/>
                    <a:pt x="818" y="262"/>
                    <a:pt x="817" y="261"/>
                  </a:cubicBezTo>
                  <a:cubicBezTo>
                    <a:pt x="815" y="260"/>
                    <a:pt x="828" y="247"/>
                    <a:pt x="833" y="245"/>
                  </a:cubicBezTo>
                  <a:cubicBezTo>
                    <a:pt x="834" y="245"/>
                    <a:pt x="836" y="243"/>
                    <a:pt x="836" y="243"/>
                  </a:cubicBezTo>
                  <a:cubicBezTo>
                    <a:pt x="837" y="242"/>
                    <a:pt x="839" y="242"/>
                    <a:pt x="842" y="243"/>
                  </a:cubicBezTo>
                  <a:cubicBezTo>
                    <a:pt x="843" y="243"/>
                    <a:pt x="845" y="243"/>
                    <a:pt x="845" y="243"/>
                  </a:cubicBezTo>
                  <a:cubicBezTo>
                    <a:pt x="846" y="243"/>
                    <a:pt x="845" y="242"/>
                    <a:pt x="844" y="242"/>
                  </a:cubicBezTo>
                  <a:cubicBezTo>
                    <a:pt x="839" y="241"/>
                    <a:pt x="839" y="241"/>
                    <a:pt x="845" y="238"/>
                  </a:cubicBezTo>
                  <a:cubicBezTo>
                    <a:pt x="847" y="238"/>
                    <a:pt x="847" y="237"/>
                    <a:pt x="847" y="237"/>
                  </a:cubicBezTo>
                  <a:cubicBezTo>
                    <a:pt x="846" y="238"/>
                    <a:pt x="844" y="238"/>
                    <a:pt x="843" y="238"/>
                  </a:cubicBezTo>
                  <a:cubicBezTo>
                    <a:pt x="842" y="238"/>
                    <a:pt x="842" y="238"/>
                    <a:pt x="842" y="238"/>
                  </a:cubicBezTo>
                  <a:cubicBezTo>
                    <a:pt x="844" y="237"/>
                    <a:pt x="844" y="237"/>
                    <a:pt x="844" y="237"/>
                  </a:cubicBezTo>
                  <a:cubicBezTo>
                    <a:pt x="844" y="236"/>
                    <a:pt x="849" y="233"/>
                    <a:pt x="853" y="231"/>
                  </a:cubicBezTo>
                  <a:cubicBezTo>
                    <a:pt x="856" y="229"/>
                    <a:pt x="861" y="226"/>
                    <a:pt x="862" y="225"/>
                  </a:cubicBezTo>
                  <a:cubicBezTo>
                    <a:pt x="864" y="223"/>
                    <a:pt x="866" y="222"/>
                    <a:pt x="868" y="222"/>
                  </a:cubicBezTo>
                  <a:cubicBezTo>
                    <a:pt x="870" y="222"/>
                    <a:pt x="871" y="222"/>
                    <a:pt x="869" y="222"/>
                  </a:cubicBezTo>
                  <a:cubicBezTo>
                    <a:pt x="868" y="222"/>
                    <a:pt x="868" y="222"/>
                    <a:pt x="869" y="221"/>
                  </a:cubicBezTo>
                  <a:cubicBezTo>
                    <a:pt x="869" y="220"/>
                    <a:pt x="869" y="219"/>
                    <a:pt x="869" y="219"/>
                  </a:cubicBezTo>
                  <a:cubicBezTo>
                    <a:pt x="869" y="218"/>
                    <a:pt x="871" y="217"/>
                    <a:pt x="873" y="215"/>
                  </a:cubicBezTo>
                  <a:cubicBezTo>
                    <a:pt x="875" y="214"/>
                    <a:pt x="878" y="213"/>
                    <a:pt x="878" y="212"/>
                  </a:cubicBezTo>
                  <a:cubicBezTo>
                    <a:pt x="879" y="212"/>
                    <a:pt x="879" y="211"/>
                    <a:pt x="881" y="211"/>
                  </a:cubicBezTo>
                  <a:cubicBezTo>
                    <a:pt x="882" y="211"/>
                    <a:pt x="882" y="211"/>
                    <a:pt x="882" y="211"/>
                  </a:cubicBezTo>
                  <a:cubicBezTo>
                    <a:pt x="879" y="208"/>
                    <a:pt x="896" y="203"/>
                    <a:pt x="899" y="205"/>
                  </a:cubicBezTo>
                  <a:cubicBezTo>
                    <a:pt x="900" y="206"/>
                    <a:pt x="900" y="205"/>
                    <a:pt x="900" y="203"/>
                  </a:cubicBezTo>
                  <a:cubicBezTo>
                    <a:pt x="899" y="200"/>
                    <a:pt x="906" y="195"/>
                    <a:pt x="911" y="195"/>
                  </a:cubicBezTo>
                  <a:cubicBezTo>
                    <a:pt x="912" y="195"/>
                    <a:pt x="913" y="195"/>
                    <a:pt x="913" y="195"/>
                  </a:cubicBezTo>
                  <a:cubicBezTo>
                    <a:pt x="913" y="194"/>
                    <a:pt x="915" y="193"/>
                    <a:pt x="923" y="191"/>
                  </a:cubicBezTo>
                  <a:cubicBezTo>
                    <a:pt x="930" y="189"/>
                    <a:pt x="930" y="189"/>
                    <a:pt x="929" y="192"/>
                  </a:cubicBezTo>
                  <a:cubicBezTo>
                    <a:pt x="928" y="195"/>
                    <a:pt x="928" y="195"/>
                    <a:pt x="933" y="194"/>
                  </a:cubicBezTo>
                  <a:cubicBezTo>
                    <a:pt x="937" y="193"/>
                    <a:pt x="939" y="192"/>
                    <a:pt x="936" y="193"/>
                  </a:cubicBezTo>
                  <a:cubicBezTo>
                    <a:pt x="933" y="193"/>
                    <a:pt x="930" y="191"/>
                    <a:pt x="931" y="190"/>
                  </a:cubicBezTo>
                  <a:cubicBezTo>
                    <a:pt x="932" y="190"/>
                    <a:pt x="932" y="189"/>
                    <a:pt x="931" y="188"/>
                  </a:cubicBezTo>
                  <a:cubicBezTo>
                    <a:pt x="930" y="188"/>
                    <a:pt x="930" y="187"/>
                    <a:pt x="930" y="187"/>
                  </a:cubicBezTo>
                  <a:cubicBezTo>
                    <a:pt x="930" y="187"/>
                    <a:pt x="933" y="187"/>
                    <a:pt x="936" y="186"/>
                  </a:cubicBezTo>
                  <a:cubicBezTo>
                    <a:pt x="941" y="184"/>
                    <a:pt x="944" y="185"/>
                    <a:pt x="941" y="187"/>
                  </a:cubicBezTo>
                  <a:cubicBezTo>
                    <a:pt x="939" y="190"/>
                    <a:pt x="941" y="190"/>
                    <a:pt x="944" y="190"/>
                  </a:cubicBezTo>
                  <a:cubicBezTo>
                    <a:pt x="945" y="190"/>
                    <a:pt x="946" y="189"/>
                    <a:pt x="946" y="189"/>
                  </a:cubicBezTo>
                  <a:cubicBezTo>
                    <a:pt x="945" y="187"/>
                    <a:pt x="954" y="185"/>
                    <a:pt x="955" y="186"/>
                  </a:cubicBezTo>
                  <a:cubicBezTo>
                    <a:pt x="957" y="187"/>
                    <a:pt x="957" y="187"/>
                    <a:pt x="957" y="186"/>
                  </a:cubicBezTo>
                  <a:cubicBezTo>
                    <a:pt x="958" y="185"/>
                    <a:pt x="958" y="185"/>
                    <a:pt x="957" y="185"/>
                  </a:cubicBezTo>
                  <a:cubicBezTo>
                    <a:pt x="955" y="185"/>
                    <a:pt x="957" y="184"/>
                    <a:pt x="962" y="182"/>
                  </a:cubicBezTo>
                  <a:cubicBezTo>
                    <a:pt x="965" y="182"/>
                    <a:pt x="967" y="181"/>
                    <a:pt x="967" y="180"/>
                  </a:cubicBezTo>
                  <a:cubicBezTo>
                    <a:pt x="965" y="181"/>
                    <a:pt x="965" y="181"/>
                    <a:pt x="965" y="181"/>
                  </a:cubicBezTo>
                  <a:cubicBezTo>
                    <a:pt x="962" y="182"/>
                    <a:pt x="964" y="180"/>
                    <a:pt x="968" y="179"/>
                  </a:cubicBezTo>
                  <a:cubicBezTo>
                    <a:pt x="972" y="176"/>
                    <a:pt x="973" y="176"/>
                    <a:pt x="973" y="177"/>
                  </a:cubicBezTo>
                  <a:cubicBezTo>
                    <a:pt x="973" y="178"/>
                    <a:pt x="971" y="179"/>
                    <a:pt x="970" y="179"/>
                  </a:cubicBezTo>
                  <a:cubicBezTo>
                    <a:pt x="968" y="180"/>
                    <a:pt x="968" y="180"/>
                    <a:pt x="970" y="180"/>
                  </a:cubicBezTo>
                  <a:cubicBezTo>
                    <a:pt x="970" y="180"/>
                    <a:pt x="973" y="179"/>
                    <a:pt x="975" y="179"/>
                  </a:cubicBezTo>
                  <a:cubicBezTo>
                    <a:pt x="976" y="178"/>
                    <a:pt x="977" y="177"/>
                    <a:pt x="976" y="177"/>
                  </a:cubicBezTo>
                  <a:cubicBezTo>
                    <a:pt x="976" y="176"/>
                    <a:pt x="976" y="176"/>
                    <a:pt x="976" y="176"/>
                  </a:cubicBezTo>
                  <a:cubicBezTo>
                    <a:pt x="976" y="176"/>
                    <a:pt x="975" y="175"/>
                    <a:pt x="975" y="175"/>
                  </a:cubicBezTo>
                  <a:cubicBezTo>
                    <a:pt x="973" y="175"/>
                    <a:pt x="973" y="173"/>
                    <a:pt x="976" y="171"/>
                  </a:cubicBezTo>
                  <a:cubicBezTo>
                    <a:pt x="977" y="169"/>
                    <a:pt x="978" y="167"/>
                    <a:pt x="978" y="166"/>
                  </a:cubicBezTo>
                  <a:cubicBezTo>
                    <a:pt x="978" y="163"/>
                    <a:pt x="984" y="160"/>
                    <a:pt x="987" y="160"/>
                  </a:cubicBezTo>
                  <a:cubicBezTo>
                    <a:pt x="989" y="160"/>
                    <a:pt x="989" y="163"/>
                    <a:pt x="987" y="166"/>
                  </a:cubicBezTo>
                  <a:cubicBezTo>
                    <a:pt x="985" y="170"/>
                    <a:pt x="984" y="172"/>
                    <a:pt x="984" y="172"/>
                  </a:cubicBezTo>
                  <a:cubicBezTo>
                    <a:pt x="984" y="174"/>
                    <a:pt x="986" y="173"/>
                    <a:pt x="987" y="171"/>
                  </a:cubicBezTo>
                  <a:cubicBezTo>
                    <a:pt x="987" y="171"/>
                    <a:pt x="989" y="169"/>
                    <a:pt x="991" y="168"/>
                  </a:cubicBezTo>
                  <a:cubicBezTo>
                    <a:pt x="993" y="167"/>
                    <a:pt x="995" y="166"/>
                    <a:pt x="995" y="166"/>
                  </a:cubicBezTo>
                  <a:cubicBezTo>
                    <a:pt x="996" y="164"/>
                    <a:pt x="997" y="164"/>
                    <a:pt x="997" y="166"/>
                  </a:cubicBezTo>
                  <a:cubicBezTo>
                    <a:pt x="997" y="166"/>
                    <a:pt x="997" y="166"/>
                    <a:pt x="998" y="166"/>
                  </a:cubicBezTo>
                  <a:cubicBezTo>
                    <a:pt x="1000" y="165"/>
                    <a:pt x="1000" y="162"/>
                    <a:pt x="999" y="160"/>
                  </a:cubicBezTo>
                  <a:cubicBezTo>
                    <a:pt x="998" y="159"/>
                    <a:pt x="1003" y="157"/>
                    <a:pt x="1007" y="158"/>
                  </a:cubicBezTo>
                  <a:cubicBezTo>
                    <a:pt x="1009" y="158"/>
                    <a:pt x="1011" y="157"/>
                    <a:pt x="1011" y="156"/>
                  </a:cubicBezTo>
                  <a:cubicBezTo>
                    <a:pt x="1011" y="156"/>
                    <a:pt x="1010" y="155"/>
                    <a:pt x="1008" y="155"/>
                  </a:cubicBezTo>
                  <a:cubicBezTo>
                    <a:pt x="1007" y="155"/>
                    <a:pt x="1006" y="155"/>
                    <a:pt x="1007" y="155"/>
                  </a:cubicBezTo>
                  <a:cubicBezTo>
                    <a:pt x="1007" y="154"/>
                    <a:pt x="1008" y="154"/>
                    <a:pt x="1008" y="154"/>
                  </a:cubicBezTo>
                  <a:cubicBezTo>
                    <a:pt x="1010" y="154"/>
                    <a:pt x="1011" y="153"/>
                    <a:pt x="1011" y="153"/>
                  </a:cubicBezTo>
                  <a:cubicBezTo>
                    <a:pt x="1013" y="152"/>
                    <a:pt x="1008" y="152"/>
                    <a:pt x="1005" y="154"/>
                  </a:cubicBezTo>
                  <a:cubicBezTo>
                    <a:pt x="1000" y="156"/>
                    <a:pt x="998" y="152"/>
                    <a:pt x="1003" y="150"/>
                  </a:cubicBezTo>
                  <a:cubicBezTo>
                    <a:pt x="1004" y="149"/>
                    <a:pt x="1008" y="147"/>
                    <a:pt x="1012" y="147"/>
                  </a:cubicBezTo>
                  <a:cubicBezTo>
                    <a:pt x="1016" y="146"/>
                    <a:pt x="1019" y="144"/>
                    <a:pt x="1018" y="144"/>
                  </a:cubicBezTo>
                  <a:cubicBezTo>
                    <a:pt x="1018" y="144"/>
                    <a:pt x="1019" y="144"/>
                    <a:pt x="1020" y="143"/>
                  </a:cubicBezTo>
                  <a:cubicBezTo>
                    <a:pt x="1021" y="143"/>
                    <a:pt x="1022" y="143"/>
                    <a:pt x="1023" y="142"/>
                  </a:cubicBezTo>
                  <a:cubicBezTo>
                    <a:pt x="1027" y="142"/>
                    <a:pt x="1027" y="142"/>
                    <a:pt x="1027" y="142"/>
                  </a:cubicBezTo>
                  <a:cubicBezTo>
                    <a:pt x="1029" y="142"/>
                    <a:pt x="1031" y="142"/>
                    <a:pt x="1032" y="141"/>
                  </a:cubicBezTo>
                  <a:cubicBezTo>
                    <a:pt x="1033" y="140"/>
                    <a:pt x="1033" y="140"/>
                    <a:pt x="1030" y="140"/>
                  </a:cubicBezTo>
                  <a:cubicBezTo>
                    <a:pt x="1027" y="141"/>
                    <a:pt x="1027" y="141"/>
                    <a:pt x="1028" y="139"/>
                  </a:cubicBezTo>
                  <a:cubicBezTo>
                    <a:pt x="1029" y="138"/>
                    <a:pt x="1032" y="137"/>
                    <a:pt x="1033" y="139"/>
                  </a:cubicBezTo>
                  <a:cubicBezTo>
                    <a:pt x="1035" y="140"/>
                    <a:pt x="1037" y="139"/>
                    <a:pt x="1037" y="138"/>
                  </a:cubicBezTo>
                  <a:cubicBezTo>
                    <a:pt x="1037" y="136"/>
                    <a:pt x="1037" y="136"/>
                    <a:pt x="1043" y="136"/>
                  </a:cubicBezTo>
                  <a:cubicBezTo>
                    <a:pt x="1044" y="135"/>
                    <a:pt x="1046" y="134"/>
                    <a:pt x="1048" y="133"/>
                  </a:cubicBezTo>
                  <a:cubicBezTo>
                    <a:pt x="1049" y="131"/>
                    <a:pt x="1051" y="131"/>
                    <a:pt x="1054" y="130"/>
                  </a:cubicBezTo>
                  <a:cubicBezTo>
                    <a:pt x="1059" y="128"/>
                    <a:pt x="1065" y="126"/>
                    <a:pt x="1064" y="125"/>
                  </a:cubicBezTo>
                  <a:cubicBezTo>
                    <a:pt x="1062" y="125"/>
                    <a:pt x="1063" y="124"/>
                    <a:pt x="1066" y="124"/>
                  </a:cubicBezTo>
                  <a:cubicBezTo>
                    <a:pt x="1068" y="123"/>
                    <a:pt x="1071" y="123"/>
                    <a:pt x="1072" y="123"/>
                  </a:cubicBezTo>
                  <a:cubicBezTo>
                    <a:pt x="1076" y="121"/>
                    <a:pt x="1076" y="121"/>
                    <a:pt x="1076" y="121"/>
                  </a:cubicBezTo>
                  <a:cubicBezTo>
                    <a:pt x="1077" y="120"/>
                    <a:pt x="1078" y="120"/>
                    <a:pt x="1078" y="120"/>
                  </a:cubicBezTo>
                  <a:cubicBezTo>
                    <a:pt x="1079" y="120"/>
                    <a:pt x="1080" y="119"/>
                    <a:pt x="1081" y="118"/>
                  </a:cubicBezTo>
                  <a:cubicBezTo>
                    <a:pt x="1085" y="116"/>
                    <a:pt x="1091" y="112"/>
                    <a:pt x="1093" y="112"/>
                  </a:cubicBezTo>
                  <a:cubicBezTo>
                    <a:pt x="1095" y="112"/>
                    <a:pt x="1098" y="111"/>
                    <a:pt x="1103" y="107"/>
                  </a:cubicBezTo>
                  <a:cubicBezTo>
                    <a:pt x="1109" y="102"/>
                    <a:pt x="1113" y="96"/>
                    <a:pt x="1111" y="96"/>
                  </a:cubicBezTo>
                  <a:cubicBezTo>
                    <a:pt x="1111" y="96"/>
                    <a:pt x="1110" y="96"/>
                    <a:pt x="1111" y="96"/>
                  </a:cubicBezTo>
                  <a:cubicBezTo>
                    <a:pt x="1111" y="95"/>
                    <a:pt x="1110" y="95"/>
                    <a:pt x="1110" y="95"/>
                  </a:cubicBezTo>
                  <a:cubicBezTo>
                    <a:pt x="1107" y="95"/>
                    <a:pt x="1107" y="94"/>
                    <a:pt x="1109" y="93"/>
                  </a:cubicBezTo>
                  <a:cubicBezTo>
                    <a:pt x="1110" y="93"/>
                    <a:pt x="1110" y="92"/>
                    <a:pt x="1109" y="92"/>
                  </a:cubicBezTo>
                  <a:cubicBezTo>
                    <a:pt x="1108" y="92"/>
                    <a:pt x="1108" y="92"/>
                    <a:pt x="1108" y="91"/>
                  </a:cubicBezTo>
                  <a:cubicBezTo>
                    <a:pt x="1109" y="91"/>
                    <a:pt x="1108" y="91"/>
                    <a:pt x="1107" y="91"/>
                  </a:cubicBezTo>
                  <a:cubicBezTo>
                    <a:pt x="1102" y="93"/>
                    <a:pt x="1104" y="90"/>
                    <a:pt x="1110" y="87"/>
                  </a:cubicBezTo>
                  <a:cubicBezTo>
                    <a:pt x="1114" y="85"/>
                    <a:pt x="1115" y="85"/>
                    <a:pt x="1118" y="85"/>
                  </a:cubicBezTo>
                  <a:cubicBezTo>
                    <a:pt x="1120" y="86"/>
                    <a:pt x="1121" y="85"/>
                    <a:pt x="1122" y="85"/>
                  </a:cubicBezTo>
                  <a:cubicBezTo>
                    <a:pt x="1126" y="81"/>
                    <a:pt x="1126" y="80"/>
                    <a:pt x="1129" y="80"/>
                  </a:cubicBezTo>
                  <a:cubicBezTo>
                    <a:pt x="1133" y="78"/>
                    <a:pt x="1135" y="79"/>
                    <a:pt x="1135" y="80"/>
                  </a:cubicBezTo>
                  <a:cubicBezTo>
                    <a:pt x="1134" y="82"/>
                    <a:pt x="1135" y="82"/>
                    <a:pt x="1137" y="82"/>
                  </a:cubicBezTo>
                  <a:cubicBezTo>
                    <a:pt x="1138" y="82"/>
                    <a:pt x="1139" y="83"/>
                    <a:pt x="1138" y="85"/>
                  </a:cubicBezTo>
                  <a:cubicBezTo>
                    <a:pt x="1137" y="85"/>
                    <a:pt x="1142" y="85"/>
                    <a:pt x="1145" y="84"/>
                  </a:cubicBezTo>
                  <a:cubicBezTo>
                    <a:pt x="1145" y="83"/>
                    <a:pt x="1145" y="83"/>
                    <a:pt x="1144" y="83"/>
                  </a:cubicBezTo>
                  <a:cubicBezTo>
                    <a:pt x="1142" y="83"/>
                    <a:pt x="1142" y="82"/>
                    <a:pt x="1142" y="82"/>
                  </a:cubicBezTo>
                  <a:cubicBezTo>
                    <a:pt x="1143" y="81"/>
                    <a:pt x="1143" y="81"/>
                    <a:pt x="1142" y="80"/>
                  </a:cubicBezTo>
                  <a:cubicBezTo>
                    <a:pt x="1140" y="80"/>
                    <a:pt x="1146" y="77"/>
                    <a:pt x="1149" y="77"/>
                  </a:cubicBezTo>
                  <a:cubicBezTo>
                    <a:pt x="1150" y="77"/>
                    <a:pt x="1150" y="77"/>
                    <a:pt x="1150" y="76"/>
                  </a:cubicBezTo>
                  <a:cubicBezTo>
                    <a:pt x="1150" y="73"/>
                    <a:pt x="1168" y="69"/>
                    <a:pt x="1170" y="72"/>
                  </a:cubicBezTo>
                  <a:cubicBezTo>
                    <a:pt x="1171" y="72"/>
                    <a:pt x="1172" y="72"/>
                    <a:pt x="1172" y="72"/>
                  </a:cubicBezTo>
                  <a:cubicBezTo>
                    <a:pt x="1173" y="72"/>
                    <a:pt x="1174" y="72"/>
                    <a:pt x="1174" y="73"/>
                  </a:cubicBezTo>
                  <a:cubicBezTo>
                    <a:pt x="1174" y="74"/>
                    <a:pt x="1176" y="74"/>
                    <a:pt x="1177" y="74"/>
                  </a:cubicBezTo>
                  <a:cubicBezTo>
                    <a:pt x="1179" y="74"/>
                    <a:pt x="1182" y="76"/>
                    <a:pt x="1182" y="77"/>
                  </a:cubicBezTo>
                  <a:cubicBezTo>
                    <a:pt x="1182" y="77"/>
                    <a:pt x="1188" y="77"/>
                    <a:pt x="1200" y="76"/>
                  </a:cubicBezTo>
                  <a:cubicBezTo>
                    <a:pt x="1204" y="75"/>
                    <a:pt x="1206" y="75"/>
                    <a:pt x="1206" y="75"/>
                  </a:cubicBezTo>
                  <a:cubicBezTo>
                    <a:pt x="1204" y="73"/>
                    <a:pt x="1206" y="71"/>
                    <a:pt x="1210" y="70"/>
                  </a:cubicBezTo>
                  <a:cubicBezTo>
                    <a:pt x="1218" y="69"/>
                    <a:pt x="1236" y="72"/>
                    <a:pt x="1234" y="74"/>
                  </a:cubicBezTo>
                  <a:cubicBezTo>
                    <a:pt x="1232" y="75"/>
                    <a:pt x="1234" y="75"/>
                    <a:pt x="1244" y="73"/>
                  </a:cubicBezTo>
                  <a:cubicBezTo>
                    <a:pt x="1252" y="72"/>
                    <a:pt x="1254" y="72"/>
                    <a:pt x="1252" y="74"/>
                  </a:cubicBezTo>
                  <a:cubicBezTo>
                    <a:pt x="1252" y="75"/>
                    <a:pt x="1252" y="75"/>
                    <a:pt x="1253" y="75"/>
                  </a:cubicBezTo>
                  <a:cubicBezTo>
                    <a:pt x="1256" y="73"/>
                    <a:pt x="1258" y="73"/>
                    <a:pt x="1260" y="75"/>
                  </a:cubicBezTo>
                  <a:cubicBezTo>
                    <a:pt x="1262" y="75"/>
                    <a:pt x="1264" y="76"/>
                    <a:pt x="1265" y="76"/>
                  </a:cubicBezTo>
                  <a:cubicBezTo>
                    <a:pt x="1266" y="77"/>
                    <a:pt x="1266" y="77"/>
                    <a:pt x="1264" y="77"/>
                  </a:cubicBezTo>
                  <a:cubicBezTo>
                    <a:pt x="1262" y="79"/>
                    <a:pt x="1262" y="79"/>
                    <a:pt x="1262" y="79"/>
                  </a:cubicBezTo>
                  <a:cubicBezTo>
                    <a:pt x="1265" y="79"/>
                    <a:pt x="1265" y="79"/>
                    <a:pt x="1265" y="79"/>
                  </a:cubicBezTo>
                  <a:cubicBezTo>
                    <a:pt x="1268" y="78"/>
                    <a:pt x="1268" y="78"/>
                    <a:pt x="1268" y="78"/>
                  </a:cubicBezTo>
                  <a:cubicBezTo>
                    <a:pt x="1263" y="80"/>
                    <a:pt x="1263" y="80"/>
                    <a:pt x="1263" y="80"/>
                  </a:cubicBezTo>
                  <a:cubicBezTo>
                    <a:pt x="1260" y="82"/>
                    <a:pt x="1259" y="83"/>
                    <a:pt x="1260" y="83"/>
                  </a:cubicBezTo>
                  <a:cubicBezTo>
                    <a:pt x="1260" y="84"/>
                    <a:pt x="1261" y="84"/>
                    <a:pt x="1263" y="83"/>
                  </a:cubicBezTo>
                  <a:cubicBezTo>
                    <a:pt x="1266" y="81"/>
                    <a:pt x="1272" y="80"/>
                    <a:pt x="1273" y="80"/>
                  </a:cubicBezTo>
                  <a:cubicBezTo>
                    <a:pt x="1274" y="81"/>
                    <a:pt x="1270" y="85"/>
                    <a:pt x="1265" y="88"/>
                  </a:cubicBezTo>
                  <a:cubicBezTo>
                    <a:pt x="1263" y="88"/>
                    <a:pt x="1263" y="89"/>
                    <a:pt x="1263" y="90"/>
                  </a:cubicBezTo>
                  <a:cubicBezTo>
                    <a:pt x="1263" y="91"/>
                    <a:pt x="1268" y="89"/>
                    <a:pt x="1271" y="87"/>
                  </a:cubicBezTo>
                  <a:cubicBezTo>
                    <a:pt x="1274" y="84"/>
                    <a:pt x="1278" y="83"/>
                    <a:pt x="1280" y="83"/>
                  </a:cubicBezTo>
                  <a:cubicBezTo>
                    <a:pt x="1282" y="83"/>
                    <a:pt x="1281" y="84"/>
                    <a:pt x="1279" y="85"/>
                  </a:cubicBezTo>
                  <a:cubicBezTo>
                    <a:pt x="1277" y="86"/>
                    <a:pt x="1276" y="87"/>
                    <a:pt x="1277" y="87"/>
                  </a:cubicBezTo>
                  <a:cubicBezTo>
                    <a:pt x="1278" y="87"/>
                    <a:pt x="1279" y="86"/>
                    <a:pt x="1281" y="85"/>
                  </a:cubicBezTo>
                  <a:cubicBezTo>
                    <a:pt x="1285" y="83"/>
                    <a:pt x="1287" y="83"/>
                    <a:pt x="1288" y="86"/>
                  </a:cubicBezTo>
                  <a:cubicBezTo>
                    <a:pt x="1288" y="87"/>
                    <a:pt x="1289" y="88"/>
                    <a:pt x="1289" y="88"/>
                  </a:cubicBezTo>
                  <a:cubicBezTo>
                    <a:pt x="1290" y="88"/>
                    <a:pt x="1289" y="85"/>
                    <a:pt x="1288" y="84"/>
                  </a:cubicBezTo>
                  <a:cubicBezTo>
                    <a:pt x="1287" y="82"/>
                    <a:pt x="1287" y="82"/>
                    <a:pt x="1287" y="82"/>
                  </a:cubicBezTo>
                  <a:cubicBezTo>
                    <a:pt x="1288" y="81"/>
                    <a:pt x="1288" y="81"/>
                    <a:pt x="1288" y="81"/>
                  </a:cubicBezTo>
                  <a:cubicBezTo>
                    <a:pt x="1289" y="81"/>
                    <a:pt x="1292" y="81"/>
                    <a:pt x="1293" y="82"/>
                  </a:cubicBezTo>
                  <a:cubicBezTo>
                    <a:pt x="1295" y="83"/>
                    <a:pt x="1297" y="83"/>
                    <a:pt x="1297" y="83"/>
                  </a:cubicBezTo>
                  <a:cubicBezTo>
                    <a:pt x="1300" y="83"/>
                    <a:pt x="1300" y="83"/>
                    <a:pt x="1299" y="84"/>
                  </a:cubicBezTo>
                  <a:cubicBezTo>
                    <a:pt x="1298" y="85"/>
                    <a:pt x="1300" y="85"/>
                    <a:pt x="1301" y="85"/>
                  </a:cubicBezTo>
                  <a:cubicBezTo>
                    <a:pt x="1305" y="85"/>
                    <a:pt x="1305" y="85"/>
                    <a:pt x="1305" y="85"/>
                  </a:cubicBezTo>
                  <a:cubicBezTo>
                    <a:pt x="1303" y="87"/>
                    <a:pt x="1303" y="87"/>
                    <a:pt x="1303" y="87"/>
                  </a:cubicBezTo>
                  <a:cubicBezTo>
                    <a:pt x="1300" y="88"/>
                    <a:pt x="1302" y="88"/>
                    <a:pt x="1305" y="86"/>
                  </a:cubicBezTo>
                  <a:cubicBezTo>
                    <a:pt x="1308" y="85"/>
                    <a:pt x="1313" y="85"/>
                    <a:pt x="1316" y="87"/>
                  </a:cubicBezTo>
                  <a:cubicBezTo>
                    <a:pt x="1318" y="88"/>
                    <a:pt x="1319" y="88"/>
                    <a:pt x="1320" y="88"/>
                  </a:cubicBezTo>
                  <a:cubicBezTo>
                    <a:pt x="1321" y="88"/>
                    <a:pt x="1325" y="91"/>
                    <a:pt x="1325" y="92"/>
                  </a:cubicBezTo>
                  <a:cubicBezTo>
                    <a:pt x="1325" y="93"/>
                    <a:pt x="1326" y="93"/>
                    <a:pt x="1326" y="94"/>
                  </a:cubicBezTo>
                  <a:cubicBezTo>
                    <a:pt x="1328" y="96"/>
                    <a:pt x="1325" y="96"/>
                    <a:pt x="1321" y="95"/>
                  </a:cubicBezTo>
                  <a:cubicBezTo>
                    <a:pt x="1318" y="94"/>
                    <a:pt x="1316" y="93"/>
                    <a:pt x="1316" y="93"/>
                  </a:cubicBezTo>
                  <a:cubicBezTo>
                    <a:pt x="1315" y="94"/>
                    <a:pt x="1318" y="96"/>
                    <a:pt x="1321" y="96"/>
                  </a:cubicBezTo>
                  <a:cubicBezTo>
                    <a:pt x="1325" y="97"/>
                    <a:pt x="1325" y="97"/>
                    <a:pt x="1324" y="99"/>
                  </a:cubicBezTo>
                  <a:cubicBezTo>
                    <a:pt x="1322" y="100"/>
                    <a:pt x="1322" y="100"/>
                    <a:pt x="1323" y="101"/>
                  </a:cubicBezTo>
                  <a:cubicBezTo>
                    <a:pt x="1327" y="106"/>
                    <a:pt x="1317" y="107"/>
                    <a:pt x="1305" y="104"/>
                  </a:cubicBezTo>
                  <a:cubicBezTo>
                    <a:pt x="1297" y="101"/>
                    <a:pt x="1295" y="101"/>
                    <a:pt x="1293" y="103"/>
                  </a:cubicBezTo>
                  <a:cubicBezTo>
                    <a:pt x="1292" y="104"/>
                    <a:pt x="1293" y="104"/>
                    <a:pt x="1295" y="104"/>
                  </a:cubicBezTo>
                  <a:cubicBezTo>
                    <a:pt x="1300" y="104"/>
                    <a:pt x="1305" y="107"/>
                    <a:pt x="1302" y="109"/>
                  </a:cubicBezTo>
                  <a:cubicBezTo>
                    <a:pt x="1300" y="110"/>
                    <a:pt x="1300" y="110"/>
                    <a:pt x="1300" y="110"/>
                  </a:cubicBezTo>
                  <a:cubicBezTo>
                    <a:pt x="1303" y="110"/>
                    <a:pt x="1303" y="110"/>
                    <a:pt x="1303" y="110"/>
                  </a:cubicBezTo>
                  <a:cubicBezTo>
                    <a:pt x="1312" y="108"/>
                    <a:pt x="1315" y="109"/>
                    <a:pt x="1312" y="111"/>
                  </a:cubicBezTo>
                  <a:cubicBezTo>
                    <a:pt x="1310" y="112"/>
                    <a:pt x="1300" y="116"/>
                    <a:pt x="1295" y="117"/>
                  </a:cubicBezTo>
                  <a:cubicBezTo>
                    <a:pt x="1292" y="117"/>
                    <a:pt x="1290" y="118"/>
                    <a:pt x="1291" y="118"/>
                  </a:cubicBezTo>
                  <a:cubicBezTo>
                    <a:pt x="1292" y="118"/>
                    <a:pt x="1303" y="116"/>
                    <a:pt x="1310" y="115"/>
                  </a:cubicBezTo>
                  <a:cubicBezTo>
                    <a:pt x="1311" y="115"/>
                    <a:pt x="1311" y="115"/>
                    <a:pt x="1311" y="115"/>
                  </a:cubicBezTo>
                  <a:cubicBezTo>
                    <a:pt x="1309" y="117"/>
                    <a:pt x="1313" y="119"/>
                    <a:pt x="1319" y="117"/>
                  </a:cubicBezTo>
                  <a:cubicBezTo>
                    <a:pt x="1325" y="115"/>
                    <a:pt x="1332" y="117"/>
                    <a:pt x="1332" y="120"/>
                  </a:cubicBezTo>
                  <a:cubicBezTo>
                    <a:pt x="1331" y="123"/>
                    <a:pt x="1324" y="125"/>
                    <a:pt x="1318" y="125"/>
                  </a:cubicBezTo>
                  <a:cubicBezTo>
                    <a:pt x="1316" y="125"/>
                    <a:pt x="1314" y="126"/>
                    <a:pt x="1313" y="126"/>
                  </a:cubicBezTo>
                  <a:cubicBezTo>
                    <a:pt x="1313" y="126"/>
                    <a:pt x="1311" y="127"/>
                    <a:pt x="1306" y="127"/>
                  </a:cubicBezTo>
                  <a:cubicBezTo>
                    <a:pt x="1302" y="127"/>
                    <a:pt x="1301" y="128"/>
                    <a:pt x="1301" y="128"/>
                  </a:cubicBezTo>
                  <a:cubicBezTo>
                    <a:pt x="1301" y="131"/>
                    <a:pt x="1292" y="131"/>
                    <a:pt x="1289" y="129"/>
                  </a:cubicBezTo>
                  <a:cubicBezTo>
                    <a:pt x="1287" y="128"/>
                    <a:pt x="1287" y="128"/>
                    <a:pt x="1284" y="128"/>
                  </a:cubicBezTo>
                  <a:cubicBezTo>
                    <a:pt x="1279" y="130"/>
                    <a:pt x="1276" y="132"/>
                    <a:pt x="1278" y="133"/>
                  </a:cubicBezTo>
                  <a:cubicBezTo>
                    <a:pt x="1279" y="134"/>
                    <a:pt x="1278" y="134"/>
                    <a:pt x="1276" y="135"/>
                  </a:cubicBezTo>
                  <a:cubicBezTo>
                    <a:pt x="1274" y="136"/>
                    <a:pt x="1272" y="137"/>
                    <a:pt x="1271" y="138"/>
                  </a:cubicBezTo>
                  <a:cubicBezTo>
                    <a:pt x="1271" y="139"/>
                    <a:pt x="1270" y="139"/>
                    <a:pt x="1268" y="139"/>
                  </a:cubicBezTo>
                  <a:cubicBezTo>
                    <a:pt x="1267" y="139"/>
                    <a:pt x="1265" y="140"/>
                    <a:pt x="1263" y="141"/>
                  </a:cubicBezTo>
                  <a:cubicBezTo>
                    <a:pt x="1262" y="141"/>
                    <a:pt x="1260" y="142"/>
                    <a:pt x="1258" y="142"/>
                  </a:cubicBezTo>
                  <a:cubicBezTo>
                    <a:pt x="1257" y="142"/>
                    <a:pt x="1253" y="143"/>
                    <a:pt x="1249" y="144"/>
                  </a:cubicBezTo>
                  <a:cubicBezTo>
                    <a:pt x="1246" y="146"/>
                    <a:pt x="1242" y="148"/>
                    <a:pt x="1240" y="149"/>
                  </a:cubicBezTo>
                  <a:cubicBezTo>
                    <a:pt x="1236" y="150"/>
                    <a:pt x="1233" y="152"/>
                    <a:pt x="1236" y="152"/>
                  </a:cubicBezTo>
                  <a:cubicBezTo>
                    <a:pt x="1241" y="150"/>
                    <a:pt x="1242" y="150"/>
                    <a:pt x="1243" y="152"/>
                  </a:cubicBezTo>
                  <a:cubicBezTo>
                    <a:pt x="1244" y="154"/>
                    <a:pt x="1242" y="157"/>
                    <a:pt x="1241" y="155"/>
                  </a:cubicBezTo>
                  <a:cubicBezTo>
                    <a:pt x="1238" y="152"/>
                    <a:pt x="1234" y="155"/>
                    <a:pt x="1236" y="158"/>
                  </a:cubicBezTo>
                  <a:cubicBezTo>
                    <a:pt x="1236" y="159"/>
                    <a:pt x="1236" y="160"/>
                    <a:pt x="1238" y="159"/>
                  </a:cubicBezTo>
                  <a:cubicBezTo>
                    <a:pt x="1240" y="159"/>
                    <a:pt x="1240" y="160"/>
                    <a:pt x="1238" y="162"/>
                  </a:cubicBezTo>
                  <a:cubicBezTo>
                    <a:pt x="1233" y="166"/>
                    <a:pt x="1231" y="166"/>
                    <a:pt x="1228" y="163"/>
                  </a:cubicBezTo>
                  <a:cubicBezTo>
                    <a:pt x="1226" y="161"/>
                    <a:pt x="1225" y="161"/>
                    <a:pt x="1220" y="162"/>
                  </a:cubicBezTo>
                  <a:cubicBezTo>
                    <a:pt x="1217" y="163"/>
                    <a:pt x="1217" y="163"/>
                    <a:pt x="1217" y="161"/>
                  </a:cubicBezTo>
                  <a:cubicBezTo>
                    <a:pt x="1216" y="160"/>
                    <a:pt x="1215" y="160"/>
                    <a:pt x="1214" y="161"/>
                  </a:cubicBezTo>
                  <a:cubicBezTo>
                    <a:pt x="1212" y="162"/>
                    <a:pt x="1212" y="162"/>
                    <a:pt x="1213" y="163"/>
                  </a:cubicBezTo>
                  <a:cubicBezTo>
                    <a:pt x="1214" y="163"/>
                    <a:pt x="1214" y="163"/>
                    <a:pt x="1212" y="165"/>
                  </a:cubicBezTo>
                  <a:cubicBezTo>
                    <a:pt x="1210" y="167"/>
                    <a:pt x="1210" y="167"/>
                    <a:pt x="1210" y="167"/>
                  </a:cubicBezTo>
                  <a:cubicBezTo>
                    <a:pt x="1212" y="168"/>
                    <a:pt x="1212" y="168"/>
                    <a:pt x="1212" y="168"/>
                  </a:cubicBezTo>
                  <a:cubicBezTo>
                    <a:pt x="1216" y="170"/>
                    <a:pt x="1216" y="171"/>
                    <a:pt x="1214" y="171"/>
                  </a:cubicBezTo>
                  <a:cubicBezTo>
                    <a:pt x="1212" y="172"/>
                    <a:pt x="1212" y="173"/>
                    <a:pt x="1211" y="174"/>
                  </a:cubicBezTo>
                  <a:cubicBezTo>
                    <a:pt x="1211" y="175"/>
                    <a:pt x="1201" y="182"/>
                    <a:pt x="1199" y="182"/>
                  </a:cubicBezTo>
                  <a:cubicBezTo>
                    <a:pt x="1199" y="182"/>
                    <a:pt x="1198" y="182"/>
                    <a:pt x="1198" y="181"/>
                  </a:cubicBezTo>
                  <a:cubicBezTo>
                    <a:pt x="1198" y="179"/>
                    <a:pt x="1198" y="179"/>
                    <a:pt x="1196" y="179"/>
                  </a:cubicBezTo>
                  <a:cubicBezTo>
                    <a:pt x="1195" y="180"/>
                    <a:pt x="1193" y="180"/>
                    <a:pt x="1192" y="180"/>
                  </a:cubicBezTo>
                  <a:cubicBezTo>
                    <a:pt x="1190" y="180"/>
                    <a:pt x="1190" y="180"/>
                    <a:pt x="1190" y="181"/>
                  </a:cubicBezTo>
                  <a:cubicBezTo>
                    <a:pt x="1192" y="182"/>
                    <a:pt x="1189" y="184"/>
                    <a:pt x="1186" y="185"/>
                  </a:cubicBezTo>
                  <a:cubicBezTo>
                    <a:pt x="1185" y="186"/>
                    <a:pt x="1184" y="186"/>
                    <a:pt x="1184" y="187"/>
                  </a:cubicBezTo>
                  <a:cubicBezTo>
                    <a:pt x="1185" y="187"/>
                    <a:pt x="1187" y="186"/>
                    <a:pt x="1189" y="184"/>
                  </a:cubicBezTo>
                  <a:cubicBezTo>
                    <a:pt x="1194" y="182"/>
                    <a:pt x="1195" y="183"/>
                    <a:pt x="1193" y="186"/>
                  </a:cubicBezTo>
                  <a:cubicBezTo>
                    <a:pt x="1192" y="187"/>
                    <a:pt x="1191" y="188"/>
                    <a:pt x="1190" y="190"/>
                  </a:cubicBezTo>
                  <a:cubicBezTo>
                    <a:pt x="1188" y="193"/>
                    <a:pt x="1186" y="194"/>
                    <a:pt x="1183" y="193"/>
                  </a:cubicBezTo>
                  <a:cubicBezTo>
                    <a:pt x="1179" y="193"/>
                    <a:pt x="1179" y="193"/>
                    <a:pt x="1179" y="193"/>
                  </a:cubicBezTo>
                  <a:cubicBezTo>
                    <a:pt x="1176" y="195"/>
                    <a:pt x="1171" y="191"/>
                    <a:pt x="1174" y="189"/>
                  </a:cubicBezTo>
                  <a:cubicBezTo>
                    <a:pt x="1174" y="188"/>
                    <a:pt x="1174" y="188"/>
                    <a:pt x="1173" y="188"/>
                  </a:cubicBezTo>
                  <a:cubicBezTo>
                    <a:pt x="1172" y="188"/>
                    <a:pt x="1171" y="188"/>
                    <a:pt x="1171" y="189"/>
                  </a:cubicBezTo>
                  <a:cubicBezTo>
                    <a:pt x="1171" y="190"/>
                    <a:pt x="1170" y="190"/>
                    <a:pt x="1169" y="190"/>
                  </a:cubicBezTo>
                  <a:cubicBezTo>
                    <a:pt x="1166" y="191"/>
                    <a:pt x="1167" y="192"/>
                    <a:pt x="1170" y="194"/>
                  </a:cubicBezTo>
                  <a:cubicBezTo>
                    <a:pt x="1174" y="196"/>
                    <a:pt x="1174" y="197"/>
                    <a:pt x="1169" y="199"/>
                  </a:cubicBezTo>
                  <a:cubicBezTo>
                    <a:pt x="1166" y="201"/>
                    <a:pt x="1166" y="201"/>
                    <a:pt x="1163" y="201"/>
                  </a:cubicBezTo>
                  <a:cubicBezTo>
                    <a:pt x="1162" y="201"/>
                    <a:pt x="1159" y="200"/>
                    <a:pt x="1157" y="201"/>
                  </a:cubicBezTo>
                  <a:cubicBezTo>
                    <a:pt x="1152" y="201"/>
                    <a:pt x="1148" y="196"/>
                    <a:pt x="1152" y="194"/>
                  </a:cubicBezTo>
                  <a:cubicBezTo>
                    <a:pt x="1153" y="193"/>
                    <a:pt x="1153" y="192"/>
                    <a:pt x="1150" y="193"/>
                  </a:cubicBezTo>
                  <a:cubicBezTo>
                    <a:pt x="1147" y="194"/>
                    <a:pt x="1147" y="193"/>
                    <a:pt x="1147" y="191"/>
                  </a:cubicBezTo>
                  <a:cubicBezTo>
                    <a:pt x="1148" y="190"/>
                    <a:pt x="1148" y="190"/>
                    <a:pt x="1147" y="192"/>
                  </a:cubicBezTo>
                  <a:cubicBezTo>
                    <a:pt x="1146" y="194"/>
                    <a:pt x="1145" y="194"/>
                    <a:pt x="1143" y="194"/>
                  </a:cubicBezTo>
                  <a:cubicBezTo>
                    <a:pt x="1141" y="194"/>
                    <a:pt x="1139" y="195"/>
                    <a:pt x="1139" y="195"/>
                  </a:cubicBezTo>
                  <a:cubicBezTo>
                    <a:pt x="1137" y="195"/>
                    <a:pt x="1138" y="195"/>
                    <a:pt x="1139" y="195"/>
                  </a:cubicBezTo>
                  <a:cubicBezTo>
                    <a:pt x="1144" y="194"/>
                    <a:pt x="1147" y="196"/>
                    <a:pt x="1147" y="198"/>
                  </a:cubicBezTo>
                  <a:cubicBezTo>
                    <a:pt x="1147" y="203"/>
                    <a:pt x="1147" y="203"/>
                    <a:pt x="1147" y="203"/>
                  </a:cubicBezTo>
                  <a:cubicBezTo>
                    <a:pt x="1148" y="205"/>
                    <a:pt x="1147" y="206"/>
                    <a:pt x="1146" y="207"/>
                  </a:cubicBezTo>
                  <a:cubicBezTo>
                    <a:pt x="1143" y="209"/>
                    <a:pt x="1134" y="214"/>
                    <a:pt x="1134" y="214"/>
                  </a:cubicBezTo>
                  <a:cubicBezTo>
                    <a:pt x="1130" y="210"/>
                    <a:pt x="1130" y="207"/>
                    <a:pt x="1134" y="203"/>
                  </a:cubicBezTo>
                  <a:cubicBezTo>
                    <a:pt x="1137" y="200"/>
                    <a:pt x="1137" y="200"/>
                    <a:pt x="1137" y="200"/>
                  </a:cubicBezTo>
                  <a:cubicBezTo>
                    <a:pt x="1132" y="200"/>
                    <a:pt x="1132" y="200"/>
                    <a:pt x="1132" y="200"/>
                  </a:cubicBezTo>
                  <a:cubicBezTo>
                    <a:pt x="1128" y="200"/>
                    <a:pt x="1127" y="200"/>
                    <a:pt x="1128" y="201"/>
                  </a:cubicBezTo>
                  <a:cubicBezTo>
                    <a:pt x="1129" y="201"/>
                    <a:pt x="1130" y="201"/>
                    <a:pt x="1131" y="201"/>
                  </a:cubicBezTo>
                  <a:cubicBezTo>
                    <a:pt x="1134" y="201"/>
                    <a:pt x="1134" y="201"/>
                    <a:pt x="1131" y="204"/>
                  </a:cubicBezTo>
                  <a:cubicBezTo>
                    <a:pt x="1129" y="206"/>
                    <a:pt x="1126" y="206"/>
                    <a:pt x="1125" y="206"/>
                  </a:cubicBezTo>
                  <a:cubicBezTo>
                    <a:pt x="1123" y="206"/>
                    <a:pt x="1123" y="206"/>
                    <a:pt x="1124" y="207"/>
                  </a:cubicBezTo>
                  <a:cubicBezTo>
                    <a:pt x="1126" y="207"/>
                    <a:pt x="1126" y="208"/>
                    <a:pt x="1126" y="209"/>
                  </a:cubicBezTo>
                  <a:cubicBezTo>
                    <a:pt x="1126" y="211"/>
                    <a:pt x="1127" y="213"/>
                    <a:pt x="1127" y="214"/>
                  </a:cubicBezTo>
                  <a:cubicBezTo>
                    <a:pt x="1128" y="216"/>
                    <a:pt x="1128" y="217"/>
                    <a:pt x="1128" y="218"/>
                  </a:cubicBezTo>
                  <a:cubicBezTo>
                    <a:pt x="1127" y="219"/>
                    <a:pt x="1127" y="219"/>
                    <a:pt x="1127" y="220"/>
                  </a:cubicBezTo>
                  <a:cubicBezTo>
                    <a:pt x="1128" y="220"/>
                    <a:pt x="1126" y="222"/>
                    <a:pt x="1124" y="222"/>
                  </a:cubicBezTo>
                  <a:cubicBezTo>
                    <a:pt x="1119" y="223"/>
                    <a:pt x="1118" y="225"/>
                    <a:pt x="1122" y="224"/>
                  </a:cubicBezTo>
                  <a:cubicBezTo>
                    <a:pt x="1126" y="224"/>
                    <a:pt x="1126" y="224"/>
                    <a:pt x="1119" y="229"/>
                  </a:cubicBezTo>
                  <a:cubicBezTo>
                    <a:pt x="1117" y="231"/>
                    <a:pt x="1113" y="234"/>
                    <a:pt x="1112" y="235"/>
                  </a:cubicBezTo>
                  <a:cubicBezTo>
                    <a:pt x="1109" y="238"/>
                    <a:pt x="1108" y="238"/>
                    <a:pt x="1106" y="238"/>
                  </a:cubicBezTo>
                  <a:cubicBezTo>
                    <a:pt x="1104" y="237"/>
                    <a:pt x="1104" y="237"/>
                    <a:pt x="1104" y="237"/>
                  </a:cubicBezTo>
                  <a:cubicBezTo>
                    <a:pt x="1107" y="234"/>
                    <a:pt x="1107" y="234"/>
                    <a:pt x="1107" y="234"/>
                  </a:cubicBezTo>
                  <a:cubicBezTo>
                    <a:pt x="1110" y="232"/>
                    <a:pt x="1110" y="232"/>
                    <a:pt x="1110" y="232"/>
                  </a:cubicBezTo>
                  <a:cubicBezTo>
                    <a:pt x="1106" y="234"/>
                    <a:pt x="1106" y="234"/>
                    <a:pt x="1106" y="234"/>
                  </a:cubicBezTo>
                  <a:cubicBezTo>
                    <a:pt x="1097" y="240"/>
                    <a:pt x="1094" y="233"/>
                    <a:pt x="1102" y="226"/>
                  </a:cubicBezTo>
                  <a:cubicBezTo>
                    <a:pt x="1106" y="223"/>
                    <a:pt x="1105" y="217"/>
                    <a:pt x="1102" y="214"/>
                  </a:cubicBezTo>
                  <a:cubicBezTo>
                    <a:pt x="1099" y="213"/>
                    <a:pt x="1098" y="212"/>
                    <a:pt x="1098" y="213"/>
                  </a:cubicBezTo>
                  <a:cubicBezTo>
                    <a:pt x="1097" y="214"/>
                    <a:pt x="1098" y="214"/>
                    <a:pt x="1099" y="215"/>
                  </a:cubicBezTo>
                  <a:cubicBezTo>
                    <a:pt x="1103" y="217"/>
                    <a:pt x="1103" y="217"/>
                    <a:pt x="1100" y="219"/>
                  </a:cubicBezTo>
                  <a:cubicBezTo>
                    <a:pt x="1096" y="222"/>
                    <a:pt x="1088" y="222"/>
                    <a:pt x="1085" y="220"/>
                  </a:cubicBezTo>
                  <a:cubicBezTo>
                    <a:pt x="1082" y="217"/>
                    <a:pt x="1080" y="217"/>
                    <a:pt x="1080" y="219"/>
                  </a:cubicBezTo>
                  <a:cubicBezTo>
                    <a:pt x="1080" y="220"/>
                    <a:pt x="1076" y="222"/>
                    <a:pt x="1072" y="223"/>
                  </a:cubicBezTo>
                  <a:cubicBezTo>
                    <a:pt x="1068" y="223"/>
                    <a:pt x="1070" y="226"/>
                    <a:pt x="1075" y="227"/>
                  </a:cubicBezTo>
                  <a:cubicBezTo>
                    <a:pt x="1081" y="228"/>
                    <a:pt x="1081" y="230"/>
                    <a:pt x="1075" y="230"/>
                  </a:cubicBezTo>
                  <a:cubicBezTo>
                    <a:pt x="1071" y="230"/>
                    <a:pt x="1067" y="231"/>
                    <a:pt x="1067" y="232"/>
                  </a:cubicBezTo>
                  <a:cubicBezTo>
                    <a:pt x="1067" y="233"/>
                    <a:pt x="1067" y="233"/>
                    <a:pt x="1068" y="233"/>
                  </a:cubicBezTo>
                  <a:cubicBezTo>
                    <a:pt x="1072" y="230"/>
                    <a:pt x="1073" y="230"/>
                    <a:pt x="1076" y="231"/>
                  </a:cubicBezTo>
                  <a:cubicBezTo>
                    <a:pt x="1078" y="231"/>
                    <a:pt x="1080" y="232"/>
                    <a:pt x="1082" y="232"/>
                  </a:cubicBezTo>
                  <a:cubicBezTo>
                    <a:pt x="1085" y="232"/>
                    <a:pt x="1086" y="233"/>
                    <a:pt x="1088" y="235"/>
                  </a:cubicBezTo>
                  <a:cubicBezTo>
                    <a:pt x="1090" y="238"/>
                    <a:pt x="1093" y="239"/>
                    <a:pt x="1094" y="240"/>
                  </a:cubicBezTo>
                  <a:cubicBezTo>
                    <a:pt x="1099" y="241"/>
                    <a:pt x="1099" y="241"/>
                    <a:pt x="1098" y="242"/>
                  </a:cubicBezTo>
                  <a:cubicBezTo>
                    <a:pt x="1097" y="243"/>
                    <a:pt x="1095" y="243"/>
                    <a:pt x="1093" y="243"/>
                  </a:cubicBezTo>
                  <a:cubicBezTo>
                    <a:pt x="1091" y="243"/>
                    <a:pt x="1089" y="243"/>
                    <a:pt x="1089" y="243"/>
                  </a:cubicBezTo>
                  <a:cubicBezTo>
                    <a:pt x="1088" y="243"/>
                    <a:pt x="1087" y="244"/>
                    <a:pt x="1086" y="243"/>
                  </a:cubicBezTo>
                  <a:cubicBezTo>
                    <a:pt x="1083" y="243"/>
                    <a:pt x="1082" y="244"/>
                    <a:pt x="1081" y="245"/>
                  </a:cubicBezTo>
                  <a:cubicBezTo>
                    <a:pt x="1080" y="246"/>
                    <a:pt x="1078" y="246"/>
                    <a:pt x="1078" y="245"/>
                  </a:cubicBezTo>
                  <a:cubicBezTo>
                    <a:pt x="1078" y="244"/>
                    <a:pt x="1077" y="245"/>
                    <a:pt x="1076" y="246"/>
                  </a:cubicBezTo>
                  <a:cubicBezTo>
                    <a:pt x="1075" y="246"/>
                    <a:pt x="1072" y="246"/>
                    <a:pt x="1070" y="246"/>
                  </a:cubicBezTo>
                  <a:cubicBezTo>
                    <a:pt x="1067" y="247"/>
                    <a:pt x="1065" y="247"/>
                    <a:pt x="1065" y="248"/>
                  </a:cubicBezTo>
                  <a:cubicBezTo>
                    <a:pt x="1064" y="248"/>
                    <a:pt x="1063" y="249"/>
                    <a:pt x="1062" y="249"/>
                  </a:cubicBezTo>
                  <a:cubicBezTo>
                    <a:pt x="1061" y="249"/>
                    <a:pt x="1059" y="249"/>
                    <a:pt x="1058" y="250"/>
                  </a:cubicBezTo>
                  <a:cubicBezTo>
                    <a:pt x="1055" y="251"/>
                    <a:pt x="1025" y="251"/>
                    <a:pt x="1024" y="250"/>
                  </a:cubicBezTo>
                  <a:cubicBezTo>
                    <a:pt x="1023" y="249"/>
                    <a:pt x="1021" y="249"/>
                    <a:pt x="1019" y="249"/>
                  </a:cubicBezTo>
                  <a:cubicBezTo>
                    <a:pt x="1018" y="249"/>
                    <a:pt x="1016" y="249"/>
                    <a:pt x="1016" y="249"/>
                  </a:cubicBezTo>
                  <a:cubicBezTo>
                    <a:pt x="1016" y="248"/>
                    <a:pt x="1015" y="249"/>
                    <a:pt x="1014" y="249"/>
                  </a:cubicBezTo>
                  <a:cubicBezTo>
                    <a:pt x="1012" y="251"/>
                    <a:pt x="1009" y="249"/>
                    <a:pt x="1010" y="246"/>
                  </a:cubicBezTo>
                  <a:cubicBezTo>
                    <a:pt x="1010" y="245"/>
                    <a:pt x="1010" y="244"/>
                    <a:pt x="1011" y="243"/>
                  </a:cubicBezTo>
                  <a:cubicBezTo>
                    <a:pt x="1011" y="242"/>
                    <a:pt x="1011" y="242"/>
                    <a:pt x="1010" y="243"/>
                  </a:cubicBezTo>
                  <a:cubicBezTo>
                    <a:pt x="1009" y="243"/>
                    <a:pt x="1008" y="244"/>
                    <a:pt x="1007" y="244"/>
                  </a:cubicBezTo>
                  <a:cubicBezTo>
                    <a:pt x="1006" y="245"/>
                    <a:pt x="1005" y="246"/>
                    <a:pt x="1003" y="247"/>
                  </a:cubicBezTo>
                  <a:cubicBezTo>
                    <a:pt x="1002" y="248"/>
                    <a:pt x="999" y="249"/>
                    <a:pt x="997" y="249"/>
                  </a:cubicBezTo>
                  <a:cubicBezTo>
                    <a:pt x="992" y="249"/>
                    <a:pt x="990" y="250"/>
                    <a:pt x="973" y="257"/>
                  </a:cubicBezTo>
                  <a:cubicBezTo>
                    <a:pt x="969" y="259"/>
                    <a:pt x="965" y="260"/>
                    <a:pt x="964" y="260"/>
                  </a:cubicBezTo>
                  <a:cubicBezTo>
                    <a:pt x="963" y="260"/>
                    <a:pt x="962" y="261"/>
                    <a:pt x="960" y="262"/>
                  </a:cubicBezTo>
                  <a:cubicBezTo>
                    <a:pt x="955" y="263"/>
                    <a:pt x="952" y="263"/>
                    <a:pt x="952" y="260"/>
                  </a:cubicBezTo>
                  <a:cubicBezTo>
                    <a:pt x="952" y="259"/>
                    <a:pt x="952" y="259"/>
                    <a:pt x="952" y="259"/>
                  </a:cubicBezTo>
                  <a:cubicBezTo>
                    <a:pt x="950" y="261"/>
                    <a:pt x="950" y="261"/>
                    <a:pt x="950" y="261"/>
                  </a:cubicBezTo>
                  <a:cubicBezTo>
                    <a:pt x="948" y="262"/>
                    <a:pt x="946" y="263"/>
                    <a:pt x="944" y="264"/>
                  </a:cubicBezTo>
                  <a:cubicBezTo>
                    <a:pt x="941" y="264"/>
                    <a:pt x="938" y="265"/>
                    <a:pt x="938" y="265"/>
                  </a:cubicBezTo>
                  <a:cubicBezTo>
                    <a:pt x="938" y="265"/>
                    <a:pt x="938" y="265"/>
                    <a:pt x="939" y="264"/>
                  </a:cubicBezTo>
                  <a:cubicBezTo>
                    <a:pt x="941" y="263"/>
                    <a:pt x="941" y="263"/>
                    <a:pt x="939" y="263"/>
                  </a:cubicBezTo>
                  <a:cubicBezTo>
                    <a:pt x="936" y="265"/>
                    <a:pt x="935" y="265"/>
                    <a:pt x="934" y="264"/>
                  </a:cubicBezTo>
                  <a:cubicBezTo>
                    <a:pt x="933" y="263"/>
                    <a:pt x="933" y="263"/>
                    <a:pt x="931" y="264"/>
                  </a:cubicBezTo>
                  <a:cubicBezTo>
                    <a:pt x="928" y="265"/>
                    <a:pt x="926" y="265"/>
                    <a:pt x="926" y="264"/>
                  </a:cubicBezTo>
                  <a:cubicBezTo>
                    <a:pt x="925" y="263"/>
                    <a:pt x="933" y="260"/>
                    <a:pt x="939" y="257"/>
                  </a:cubicBezTo>
                  <a:cubicBezTo>
                    <a:pt x="943" y="256"/>
                    <a:pt x="943" y="256"/>
                    <a:pt x="943" y="256"/>
                  </a:cubicBezTo>
                  <a:cubicBezTo>
                    <a:pt x="941" y="254"/>
                    <a:pt x="941" y="254"/>
                    <a:pt x="941" y="254"/>
                  </a:cubicBezTo>
                  <a:cubicBezTo>
                    <a:pt x="940" y="253"/>
                    <a:pt x="940" y="253"/>
                    <a:pt x="940" y="254"/>
                  </a:cubicBezTo>
                  <a:cubicBezTo>
                    <a:pt x="940" y="256"/>
                    <a:pt x="931" y="260"/>
                    <a:pt x="930" y="258"/>
                  </a:cubicBezTo>
                  <a:cubicBezTo>
                    <a:pt x="930" y="257"/>
                    <a:pt x="930" y="257"/>
                    <a:pt x="929" y="259"/>
                  </a:cubicBezTo>
                  <a:cubicBezTo>
                    <a:pt x="928" y="262"/>
                    <a:pt x="925" y="262"/>
                    <a:pt x="918" y="260"/>
                  </a:cubicBezTo>
                  <a:cubicBezTo>
                    <a:pt x="913" y="258"/>
                    <a:pt x="913" y="258"/>
                    <a:pt x="913" y="258"/>
                  </a:cubicBezTo>
                  <a:cubicBezTo>
                    <a:pt x="912" y="260"/>
                    <a:pt x="912" y="260"/>
                    <a:pt x="912" y="260"/>
                  </a:cubicBezTo>
                  <a:cubicBezTo>
                    <a:pt x="911" y="263"/>
                    <a:pt x="902" y="266"/>
                    <a:pt x="902" y="264"/>
                  </a:cubicBezTo>
                  <a:cubicBezTo>
                    <a:pt x="902" y="262"/>
                    <a:pt x="899" y="262"/>
                    <a:pt x="898" y="263"/>
                  </a:cubicBezTo>
                  <a:cubicBezTo>
                    <a:pt x="897" y="264"/>
                    <a:pt x="896" y="265"/>
                    <a:pt x="897" y="265"/>
                  </a:cubicBezTo>
                  <a:cubicBezTo>
                    <a:pt x="898" y="266"/>
                    <a:pt x="891" y="273"/>
                    <a:pt x="887" y="273"/>
                  </a:cubicBezTo>
                  <a:cubicBezTo>
                    <a:pt x="886" y="273"/>
                    <a:pt x="885" y="273"/>
                    <a:pt x="884" y="273"/>
                  </a:cubicBezTo>
                  <a:cubicBezTo>
                    <a:pt x="884" y="275"/>
                    <a:pt x="882" y="274"/>
                    <a:pt x="882" y="273"/>
                  </a:cubicBezTo>
                  <a:cubicBezTo>
                    <a:pt x="881" y="271"/>
                    <a:pt x="881" y="271"/>
                    <a:pt x="881" y="271"/>
                  </a:cubicBezTo>
                  <a:cubicBezTo>
                    <a:pt x="880" y="271"/>
                    <a:pt x="880" y="273"/>
                    <a:pt x="881" y="275"/>
                  </a:cubicBezTo>
                  <a:cubicBezTo>
                    <a:pt x="882" y="276"/>
                    <a:pt x="874" y="281"/>
                    <a:pt x="870" y="283"/>
                  </a:cubicBezTo>
                  <a:cubicBezTo>
                    <a:pt x="869" y="284"/>
                    <a:pt x="865" y="284"/>
                    <a:pt x="862" y="286"/>
                  </a:cubicBezTo>
                  <a:cubicBezTo>
                    <a:pt x="858" y="288"/>
                    <a:pt x="855" y="289"/>
                    <a:pt x="854" y="287"/>
                  </a:cubicBezTo>
                  <a:cubicBezTo>
                    <a:pt x="854" y="286"/>
                    <a:pt x="853" y="286"/>
                    <a:pt x="853" y="288"/>
                  </a:cubicBezTo>
                  <a:cubicBezTo>
                    <a:pt x="853" y="289"/>
                    <a:pt x="851" y="289"/>
                    <a:pt x="849" y="290"/>
                  </a:cubicBezTo>
                  <a:cubicBezTo>
                    <a:pt x="846" y="292"/>
                    <a:pt x="846" y="292"/>
                    <a:pt x="846" y="292"/>
                  </a:cubicBezTo>
                  <a:cubicBezTo>
                    <a:pt x="844" y="289"/>
                    <a:pt x="844" y="289"/>
                    <a:pt x="844" y="289"/>
                  </a:cubicBezTo>
                  <a:cubicBezTo>
                    <a:pt x="842" y="288"/>
                    <a:pt x="842" y="288"/>
                    <a:pt x="842" y="288"/>
                  </a:cubicBezTo>
                  <a:cubicBezTo>
                    <a:pt x="842" y="290"/>
                    <a:pt x="842" y="290"/>
                    <a:pt x="842" y="290"/>
                  </a:cubicBezTo>
                  <a:cubicBezTo>
                    <a:pt x="842" y="292"/>
                    <a:pt x="842" y="293"/>
                    <a:pt x="838" y="295"/>
                  </a:cubicBezTo>
                  <a:cubicBezTo>
                    <a:pt x="835" y="297"/>
                    <a:pt x="832" y="299"/>
                    <a:pt x="831" y="300"/>
                  </a:cubicBezTo>
                  <a:cubicBezTo>
                    <a:pt x="828" y="302"/>
                    <a:pt x="827" y="303"/>
                    <a:pt x="826" y="303"/>
                  </a:cubicBezTo>
                  <a:cubicBezTo>
                    <a:pt x="824" y="303"/>
                    <a:pt x="823" y="303"/>
                    <a:pt x="823" y="304"/>
                  </a:cubicBezTo>
                  <a:cubicBezTo>
                    <a:pt x="823" y="305"/>
                    <a:pt x="820" y="306"/>
                    <a:pt x="817" y="308"/>
                  </a:cubicBezTo>
                  <a:cubicBezTo>
                    <a:pt x="813" y="310"/>
                    <a:pt x="809" y="312"/>
                    <a:pt x="807" y="313"/>
                  </a:cubicBezTo>
                  <a:cubicBezTo>
                    <a:pt x="799" y="318"/>
                    <a:pt x="794" y="319"/>
                    <a:pt x="794" y="317"/>
                  </a:cubicBezTo>
                  <a:cubicBezTo>
                    <a:pt x="794" y="315"/>
                    <a:pt x="793" y="316"/>
                    <a:pt x="793" y="318"/>
                  </a:cubicBezTo>
                  <a:cubicBezTo>
                    <a:pt x="793" y="319"/>
                    <a:pt x="792" y="320"/>
                    <a:pt x="790" y="322"/>
                  </a:cubicBezTo>
                  <a:cubicBezTo>
                    <a:pt x="785" y="327"/>
                    <a:pt x="781" y="327"/>
                    <a:pt x="781" y="324"/>
                  </a:cubicBezTo>
                  <a:cubicBezTo>
                    <a:pt x="781" y="324"/>
                    <a:pt x="781" y="324"/>
                    <a:pt x="780" y="325"/>
                  </a:cubicBezTo>
                  <a:cubicBezTo>
                    <a:pt x="779" y="326"/>
                    <a:pt x="778" y="327"/>
                    <a:pt x="778" y="326"/>
                  </a:cubicBezTo>
                  <a:close/>
                  <a:moveTo>
                    <a:pt x="783" y="319"/>
                  </a:moveTo>
                  <a:cubicBezTo>
                    <a:pt x="784" y="318"/>
                    <a:pt x="784" y="318"/>
                    <a:pt x="784" y="318"/>
                  </a:cubicBezTo>
                  <a:cubicBezTo>
                    <a:pt x="783" y="318"/>
                    <a:pt x="783" y="318"/>
                    <a:pt x="782" y="319"/>
                  </a:cubicBezTo>
                  <a:cubicBezTo>
                    <a:pt x="781" y="320"/>
                    <a:pt x="781" y="320"/>
                    <a:pt x="782" y="320"/>
                  </a:cubicBezTo>
                  <a:cubicBezTo>
                    <a:pt x="783" y="319"/>
                    <a:pt x="783" y="319"/>
                    <a:pt x="783" y="319"/>
                  </a:cubicBezTo>
                  <a:close/>
                  <a:moveTo>
                    <a:pt x="858" y="236"/>
                  </a:moveTo>
                  <a:cubicBezTo>
                    <a:pt x="858" y="235"/>
                    <a:pt x="858" y="235"/>
                    <a:pt x="856" y="235"/>
                  </a:cubicBezTo>
                  <a:cubicBezTo>
                    <a:pt x="855" y="235"/>
                    <a:pt x="854" y="237"/>
                    <a:pt x="855" y="237"/>
                  </a:cubicBezTo>
                  <a:cubicBezTo>
                    <a:pt x="856" y="237"/>
                    <a:pt x="855" y="238"/>
                    <a:pt x="855" y="239"/>
                  </a:cubicBezTo>
                  <a:cubicBezTo>
                    <a:pt x="853" y="241"/>
                    <a:pt x="853" y="241"/>
                    <a:pt x="853" y="241"/>
                  </a:cubicBezTo>
                  <a:cubicBezTo>
                    <a:pt x="855" y="239"/>
                    <a:pt x="855" y="239"/>
                    <a:pt x="855" y="239"/>
                  </a:cubicBezTo>
                  <a:cubicBezTo>
                    <a:pt x="856" y="238"/>
                    <a:pt x="858" y="237"/>
                    <a:pt x="858" y="236"/>
                  </a:cubicBezTo>
                  <a:close/>
                  <a:moveTo>
                    <a:pt x="854" y="235"/>
                  </a:moveTo>
                  <a:cubicBezTo>
                    <a:pt x="853" y="235"/>
                    <a:pt x="854" y="235"/>
                    <a:pt x="854" y="235"/>
                  </a:cubicBezTo>
                  <a:cubicBezTo>
                    <a:pt x="855" y="235"/>
                    <a:pt x="855" y="235"/>
                    <a:pt x="855" y="234"/>
                  </a:cubicBezTo>
                  <a:cubicBezTo>
                    <a:pt x="855" y="234"/>
                    <a:pt x="853" y="235"/>
                    <a:pt x="851" y="235"/>
                  </a:cubicBezTo>
                  <a:cubicBezTo>
                    <a:pt x="848" y="237"/>
                    <a:pt x="848" y="237"/>
                    <a:pt x="848" y="237"/>
                  </a:cubicBezTo>
                  <a:cubicBezTo>
                    <a:pt x="851" y="237"/>
                    <a:pt x="851" y="237"/>
                    <a:pt x="851" y="237"/>
                  </a:cubicBezTo>
                  <a:cubicBezTo>
                    <a:pt x="853" y="237"/>
                    <a:pt x="854" y="236"/>
                    <a:pt x="854" y="235"/>
                  </a:cubicBezTo>
                  <a:close/>
                  <a:moveTo>
                    <a:pt x="877" y="221"/>
                  </a:moveTo>
                  <a:cubicBezTo>
                    <a:pt x="876" y="221"/>
                    <a:pt x="876" y="221"/>
                    <a:pt x="876" y="221"/>
                  </a:cubicBezTo>
                  <a:cubicBezTo>
                    <a:pt x="876" y="222"/>
                    <a:pt x="877" y="222"/>
                    <a:pt x="877" y="222"/>
                  </a:cubicBezTo>
                  <a:cubicBezTo>
                    <a:pt x="878" y="222"/>
                    <a:pt x="878" y="222"/>
                    <a:pt x="877" y="221"/>
                  </a:cubicBezTo>
                  <a:close/>
                  <a:moveTo>
                    <a:pt x="893" y="210"/>
                  </a:moveTo>
                  <a:cubicBezTo>
                    <a:pt x="891" y="210"/>
                    <a:pt x="891" y="210"/>
                    <a:pt x="891" y="210"/>
                  </a:cubicBezTo>
                  <a:cubicBezTo>
                    <a:pt x="890" y="211"/>
                    <a:pt x="891" y="211"/>
                    <a:pt x="892" y="211"/>
                  </a:cubicBezTo>
                  <a:cubicBezTo>
                    <a:pt x="893" y="211"/>
                    <a:pt x="893" y="211"/>
                    <a:pt x="893" y="210"/>
                  </a:cubicBezTo>
                  <a:close/>
                  <a:moveTo>
                    <a:pt x="899" y="209"/>
                  </a:moveTo>
                  <a:cubicBezTo>
                    <a:pt x="898" y="209"/>
                    <a:pt x="898" y="209"/>
                    <a:pt x="898" y="209"/>
                  </a:cubicBezTo>
                  <a:cubicBezTo>
                    <a:pt x="897" y="210"/>
                    <a:pt x="898" y="210"/>
                    <a:pt x="898" y="210"/>
                  </a:cubicBezTo>
                  <a:cubicBezTo>
                    <a:pt x="899" y="210"/>
                    <a:pt x="900" y="210"/>
                    <a:pt x="899" y="209"/>
                  </a:cubicBezTo>
                  <a:close/>
                  <a:moveTo>
                    <a:pt x="923" y="200"/>
                  </a:moveTo>
                  <a:cubicBezTo>
                    <a:pt x="925" y="200"/>
                    <a:pt x="925" y="200"/>
                    <a:pt x="923" y="199"/>
                  </a:cubicBezTo>
                  <a:cubicBezTo>
                    <a:pt x="921" y="198"/>
                    <a:pt x="921" y="198"/>
                    <a:pt x="921" y="196"/>
                  </a:cubicBezTo>
                  <a:cubicBezTo>
                    <a:pt x="922" y="195"/>
                    <a:pt x="922" y="195"/>
                    <a:pt x="920" y="195"/>
                  </a:cubicBezTo>
                  <a:cubicBezTo>
                    <a:pt x="919" y="195"/>
                    <a:pt x="918" y="195"/>
                    <a:pt x="919" y="195"/>
                  </a:cubicBezTo>
                  <a:cubicBezTo>
                    <a:pt x="920" y="195"/>
                    <a:pt x="920" y="201"/>
                    <a:pt x="920" y="203"/>
                  </a:cubicBezTo>
                  <a:cubicBezTo>
                    <a:pt x="920" y="202"/>
                    <a:pt x="920" y="202"/>
                    <a:pt x="920" y="202"/>
                  </a:cubicBezTo>
                  <a:cubicBezTo>
                    <a:pt x="921" y="201"/>
                    <a:pt x="922" y="200"/>
                    <a:pt x="923" y="200"/>
                  </a:cubicBezTo>
                  <a:close/>
                  <a:moveTo>
                    <a:pt x="1126" y="201"/>
                  </a:moveTo>
                  <a:cubicBezTo>
                    <a:pt x="1126" y="200"/>
                    <a:pt x="1125" y="200"/>
                    <a:pt x="1124" y="200"/>
                  </a:cubicBezTo>
                  <a:cubicBezTo>
                    <a:pt x="1123" y="200"/>
                    <a:pt x="1123" y="200"/>
                    <a:pt x="1123" y="201"/>
                  </a:cubicBezTo>
                  <a:cubicBezTo>
                    <a:pt x="1122" y="201"/>
                    <a:pt x="1123" y="201"/>
                    <a:pt x="1123" y="201"/>
                  </a:cubicBezTo>
                  <a:cubicBezTo>
                    <a:pt x="1125" y="201"/>
                    <a:pt x="1126" y="201"/>
                    <a:pt x="1126" y="201"/>
                  </a:cubicBezTo>
                  <a:close/>
                  <a:moveTo>
                    <a:pt x="916" y="195"/>
                  </a:moveTo>
                  <a:cubicBezTo>
                    <a:pt x="914" y="195"/>
                    <a:pt x="914" y="195"/>
                    <a:pt x="914" y="195"/>
                  </a:cubicBezTo>
                  <a:cubicBezTo>
                    <a:pt x="914" y="195"/>
                    <a:pt x="915" y="195"/>
                    <a:pt x="916" y="195"/>
                  </a:cubicBezTo>
                  <a:cubicBezTo>
                    <a:pt x="917" y="195"/>
                    <a:pt x="917" y="195"/>
                    <a:pt x="916" y="195"/>
                  </a:cubicBezTo>
                  <a:close/>
                  <a:moveTo>
                    <a:pt x="1135" y="195"/>
                  </a:moveTo>
                  <a:cubicBezTo>
                    <a:pt x="1133" y="193"/>
                    <a:pt x="1133" y="193"/>
                    <a:pt x="1133" y="193"/>
                  </a:cubicBezTo>
                  <a:cubicBezTo>
                    <a:pt x="1132" y="191"/>
                    <a:pt x="1132" y="191"/>
                    <a:pt x="1132" y="193"/>
                  </a:cubicBezTo>
                  <a:cubicBezTo>
                    <a:pt x="1133" y="193"/>
                    <a:pt x="1132" y="194"/>
                    <a:pt x="1132" y="194"/>
                  </a:cubicBezTo>
                  <a:cubicBezTo>
                    <a:pt x="1131" y="194"/>
                    <a:pt x="1131" y="194"/>
                    <a:pt x="1131" y="195"/>
                  </a:cubicBezTo>
                  <a:cubicBezTo>
                    <a:pt x="1131" y="195"/>
                    <a:pt x="1132" y="195"/>
                    <a:pt x="1134" y="195"/>
                  </a:cubicBezTo>
                  <a:cubicBezTo>
                    <a:pt x="1136" y="195"/>
                    <a:pt x="1136" y="195"/>
                    <a:pt x="1135" y="195"/>
                  </a:cubicBezTo>
                  <a:close/>
                  <a:moveTo>
                    <a:pt x="1127" y="194"/>
                  </a:moveTo>
                  <a:cubicBezTo>
                    <a:pt x="1127" y="193"/>
                    <a:pt x="1127" y="193"/>
                    <a:pt x="1126" y="193"/>
                  </a:cubicBezTo>
                  <a:cubicBezTo>
                    <a:pt x="1126" y="194"/>
                    <a:pt x="1126" y="194"/>
                    <a:pt x="1126" y="194"/>
                  </a:cubicBezTo>
                  <a:cubicBezTo>
                    <a:pt x="1125" y="195"/>
                    <a:pt x="1125" y="195"/>
                    <a:pt x="1126" y="195"/>
                  </a:cubicBezTo>
                  <a:lnTo>
                    <a:pt x="1127" y="194"/>
                  </a:lnTo>
                  <a:close/>
                  <a:moveTo>
                    <a:pt x="1177" y="187"/>
                  </a:moveTo>
                  <a:cubicBezTo>
                    <a:pt x="1177" y="187"/>
                    <a:pt x="1176" y="187"/>
                    <a:pt x="1176" y="187"/>
                  </a:cubicBezTo>
                  <a:cubicBezTo>
                    <a:pt x="1177" y="187"/>
                    <a:pt x="1177" y="187"/>
                    <a:pt x="1177" y="187"/>
                  </a:cubicBezTo>
                  <a:close/>
                  <a:moveTo>
                    <a:pt x="1189" y="182"/>
                  </a:moveTo>
                  <a:cubicBezTo>
                    <a:pt x="1189" y="181"/>
                    <a:pt x="1188" y="181"/>
                    <a:pt x="1187" y="181"/>
                  </a:cubicBezTo>
                  <a:cubicBezTo>
                    <a:pt x="1187" y="180"/>
                    <a:pt x="1186" y="181"/>
                    <a:pt x="1186" y="181"/>
                  </a:cubicBezTo>
                  <a:cubicBezTo>
                    <a:pt x="1186" y="182"/>
                    <a:pt x="1187" y="182"/>
                    <a:pt x="1187" y="182"/>
                  </a:cubicBezTo>
                  <a:lnTo>
                    <a:pt x="1189" y="182"/>
                  </a:lnTo>
                  <a:close/>
                  <a:moveTo>
                    <a:pt x="1312" y="93"/>
                  </a:moveTo>
                  <a:cubicBezTo>
                    <a:pt x="1311" y="93"/>
                    <a:pt x="1311" y="93"/>
                    <a:pt x="1311" y="93"/>
                  </a:cubicBezTo>
                  <a:cubicBezTo>
                    <a:pt x="1310" y="93"/>
                    <a:pt x="1311" y="93"/>
                    <a:pt x="1311" y="93"/>
                  </a:cubicBezTo>
                  <a:cubicBezTo>
                    <a:pt x="1312" y="93"/>
                    <a:pt x="1313" y="93"/>
                    <a:pt x="1312" y="93"/>
                  </a:cubicBezTo>
                  <a:close/>
                  <a:moveTo>
                    <a:pt x="1260" y="80"/>
                  </a:moveTo>
                  <a:cubicBezTo>
                    <a:pt x="1261" y="79"/>
                    <a:pt x="1260" y="79"/>
                    <a:pt x="1259" y="80"/>
                  </a:cubicBezTo>
                  <a:cubicBezTo>
                    <a:pt x="1257" y="80"/>
                    <a:pt x="1255" y="80"/>
                    <a:pt x="1255" y="80"/>
                  </a:cubicBezTo>
                  <a:cubicBezTo>
                    <a:pt x="1254" y="80"/>
                    <a:pt x="1259" y="80"/>
                    <a:pt x="1260" y="80"/>
                  </a:cubicBezTo>
                  <a:close/>
                  <a:moveTo>
                    <a:pt x="1250" y="75"/>
                  </a:moveTo>
                  <a:cubicBezTo>
                    <a:pt x="1251" y="75"/>
                    <a:pt x="1251" y="75"/>
                    <a:pt x="1251" y="75"/>
                  </a:cubicBezTo>
                  <a:cubicBezTo>
                    <a:pt x="1250" y="75"/>
                    <a:pt x="1249" y="75"/>
                    <a:pt x="1249" y="75"/>
                  </a:cubicBezTo>
                  <a:cubicBezTo>
                    <a:pt x="1248" y="76"/>
                    <a:pt x="1248" y="76"/>
                    <a:pt x="1249" y="76"/>
                  </a:cubicBezTo>
                  <a:lnTo>
                    <a:pt x="1250" y="75"/>
                  </a:lnTo>
                  <a:close/>
                  <a:moveTo>
                    <a:pt x="1352" y="320"/>
                  </a:moveTo>
                  <a:cubicBezTo>
                    <a:pt x="1354" y="318"/>
                    <a:pt x="1354" y="318"/>
                    <a:pt x="1354" y="318"/>
                  </a:cubicBezTo>
                  <a:cubicBezTo>
                    <a:pt x="1354" y="319"/>
                    <a:pt x="1352" y="321"/>
                    <a:pt x="1351" y="321"/>
                  </a:cubicBezTo>
                  <a:cubicBezTo>
                    <a:pt x="1351" y="321"/>
                    <a:pt x="1351" y="321"/>
                    <a:pt x="1352" y="320"/>
                  </a:cubicBezTo>
                  <a:close/>
                  <a:moveTo>
                    <a:pt x="1355" y="318"/>
                  </a:moveTo>
                  <a:cubicBezTo>
                    <a:pt x="1355" y="317"/>
                    <a:pt x="1359" y="316"/>
                    <a:pt x="1362" y="316"/>
                  </a:cubicBezTo>
                  <a:cubicBezTo>
                    <a:pt x="1365" y="316"/>
                    <a:pt x="1364" y="316"/>
                    <a:pt x="1361" y="318"/>
                  </a:cubicBezTo>
                  <a:cubicBezTo>
                    <a:pt x="1359" y="318"/>
                    <a:pt x="1357" y="318"/>
                    <a:pt x="1356" y="319"/>
                  </a:cubicBezTo>
                  <a:cubicBezTo>
                    <a:pt x="1356" y="319"/>
                    <a:pt x="1355" y="319"/>
                    <a:pt x="1355" y="318"/>
                  </a:cubicBezTo>
                  <a:close/>
                  <a:moveTo>
                    <a:pt x="1365" y="316"/>
                  </a:moveTo>
                  <a:cubicBezTo>
                    <a:pt x="1365" y="316"/>
                    <a:pt x="1370" y="313"/>
                    <a:pt x="1372" y="313"/>
                  </a:cubicBezTo>
                  <a:cubicBezTo>
                    <a:pt x="1375" y="313"/>
                    <a:pt x="1379" y="310"/>
                    <a:pt x="1379" y="305"/>
                  </a:cubicBezTo>
                  <a:cubicBezTo>
                    <a:pt x="1380" y="304"/>
                    <a:pt x="1385" y="300"/>
                    <a:pt x="1386" y="300"/>
                  </a:cubicBezTo>
                  <a:cubicBezTo>
                    <a:pt x="1386" y="300"/>
                    <a:pt x="1386" y="303"/>
                    <a:pt x="1384" y="303"/>
                  </a:cubicBezTo>
                  <a:cubicBezTo>
                    <a:pt x="1383" y="304"/>
                    <a:pt x="1383" y="305"/>
                    <a:pt x="1383" y="306"/>
                  </a:cubicBezTo>
                  <a:cubicBezTo>
                    <a:pt x="1383" y="310"/>
                    <a:pt x="1383" y="310"/>
                    <a:pt x="1383" y="310"/>
                  </a:cubicBezTo>
                  <a:cubicBezTo>
                    <a:pt x="1383" y="310"/>
                    <a:pt x="1384" y="309"/>
                    <a:pt x="1385" y="308"/>
                  </a:cubicBezTo>
                  <a:cubicBezTo>
                    <a:pt x="1385" y="306"/>
                    <a:pt x="1388" y="306"/>
                    <a:pt x="1388" y="308"/>
                  </a:cubicBezTo>
                  <a:cubicBezTo>
                    <a:pt x="1388" y="310"/>
                    <a:pt x="1387" y="312"/>
                    <a:pt x="1386" y="312"/>
                  </a:cubicBezTo>
                  <a:cubicBezTo>
                    <a:pt x="1385" y="312"/>
                    <a:pt x="1384" y="313"/>
                    <a:pt x="1383" y="313"/>
                  </a:cubicBezTo>
                  <a:cubicBezTo>
                    <a:pt x="1382" y="314"/>
                    <a:pt x="1381" y="315"/>
                    <a:pt x="1375" y="316"/>
                  </a:cubicBezTo>
                  <a:cubicBezTo>
                    <a:pt x="1373" y="316"/>
                    <a:pt x="1371" y="316"/>
                    <a:pt x="1370" y="316"/>
                  </a:cubicBezTo>
                  <a:cubicBezTo>
                    <a:pt x="1369" y="317"/>
                    <a:pt x="1365" y="317"/>
                    <a:pt x="1365" y="316"/>
                  </a:cubicBezTo>
                  <a:close/>
                  <a:moveTo>
                    <a:pt x="1369" y="310"/>
                  </a:moveTo>
                  <a:cubicBezTo>
                    <a:pt x="1367" y="309"/>
                    <a:pt x="1370" y="307"/>
                    <a:pt x="1372" y="308"/>
                  </a:cubicBezTo>
                  <a:cubicBezTo>
                    <a:pt x="1372" y="308"/>
                    <a:pt x="1373" y="308"/>
                    <a:pt x="1373" y="306"/>
                  </a:cubicBezTo>
                  <a:cubicBezTo>
                    <a:pt x="1373" y="305"/>
                    <a:pt x="1374" y="305"/>
                    <a:pt x="1374" y="305"/>
                  </a:cubicBezTo>
                  <a:cubicBezTo>
                    <a:pt x="1375" y="306"/>
                    <a:pt x="1375" y="305"/>
                    <a:pt x="1375" y="305"/>
                  </a:cubicBezTo>
                  <a:cubicBezTo>
                    <a:pt x="1376" y="304"/>
                    <a:pt x="1376" y="304"/>
                    <a:pt x="1377" y="306"/>
                  </a:cubicBezTo>
                  <a:cubicBezTo>
                    <a:pt x="1379" y="310"/>
                    <a:pt x="1373" y="313"/>
                    <a:pt x="1369" y="310"/>
                  </a:cubicBezTo>
                  <a:close/>
                  <a:moveTo>
                    <a:pt x="784" y="303"/>
                  </a:moveTo>
                  <a:cubicBezTo>
                    <a:pt x="784" y="302"/>
                    <a:pt x="787" y="301"/>
                    <a:pt x="789" y="301"/>
                  </a:cubicBezTo>
                  <a:cubicBezTo>
                    <a:pt x="790" y="302"/>
                    <a:pt x="789" y="302"/>
                    <a:pt x="787" y="303"/>
                  </a:cubicBezTo>
                  <a:cubicBezTo>
                    <a:pt x="783" y="305"/>
                    <a:pt x="783" y="305"/>
                    <a:pt x="784" y="303"/>
                  </a:cubicBezTo>
                  <a:close/>
                  <a:moveTo>
                    <a:pt x="1393" y="304"/>
                  </a:moveTo>
                  <a:cubicBezTo>
                    <a:pt x="1391" y="303"/>
                    <a:pt x="1391" y="303"/>
                    <a:pt x="1392" y="303"/>
                  </a:cubicBezTo>
                  <a:cubicBezTo>
                    <a:pt x="1393" y="302"/>
                    <a:pt x="1394" y="302"/>
                    <a:pt x="1394" y="301"/>
                  </a:cubicBezTo>
                  <a:cubicBezTo>
                    <a:pt x="1394" y="300"/>
                    <a:pt x="1394" y="299"/>
                    <a:pt x="1396" y="299"/>
                  </a:cubicBezTo>
                  <a:cubicBezTo>
                    <a:pt x="1397" y="299"/>
                    <a:pt x="1398" y="298"/>
                    <a:pt x="1397" y="297"/>
                  </a:cubicBezTo>
                  <a:cubicBezTo>
                    <a:pt x="1397" y="297"/>
                    <a:pt x="1400" y="296"/>
                    <a:pt x="1402" y="296"/>
                  </a:cubicBezTo>
                  <a:cubicBezTo>
                    <a:pt x="1405" y="297"/>
                    <a:pt x="1403" y="302"/>
                    <a:pt x="1399" y="302"/>
                  </a:cubicBezTo>
                  <a:cubicBezTo>
                    <a:pt x="1398" y="302"/>
                    <a:pt x="1397" y="303"/>
                    <a:pt x="1396" y="304"/>
                  </a:cubicBezTo>
                  <a:cubicBezTo>
                    <a:pt x="1395" y="305"/>
                    <a:pt x="1394" y="305"/>
                    <a:pt x="1393" y="304"/>
                  </a:cubicBezTo>
                  <a:close/>
                  <a:moveTo>
                    <a:pt x="1405" y="297"/>
                  </a:moveTo>
                  <a:cubicBezTo>
                    <a:pt x="1405" y="295"/>
                    <a:pt x="1407" y="293"/>
                    <a:pt x="1408" y="293"/>
                  </a:cubicBezTo>
                  <a:cubicBezTo>
                    <a:pt x="1409" y="293"/>
                    <a:pt x="1414" y="289"/>
                    <a:pt x="1414" y="287"/>
                  </a:cubicBezTo>
                  <a:cubicBezTo>
                    <a:pt x="1415" y="285"/>
                    <a:pt x="1416" y="286"/>
                    <a:pt x="1416" y="288"/>
                  </a:cubicBezTo>
                  <a:cubicBezTo>
                    <a:pt x="1416" y="289"/>
                    <a:pt x="1417" y="289"/>
                    <a:pt x="1418" y="289"/>
                  </a:cubicBezTo>
                  <a:cubicBezTo>
                    <a:pt x="1420" y="289"/>
                    <a:pt x="1417" y="292"/>
                    <a:pt x="1415" y="292"/>
                  </a:cubicBezTo>
                  <a:cubicBezTo>
                    <a:pt x="1415" y="292"/>
                    <a:pt x="1413" y="293"/>
                    <a:pt x="1413" y="294"/>
                  </a:cubicBezTo>
                  <a:cubicBezTo>
                    <a:pt x="1410" y="297"/>
                    <a:pt x="1405" y="298"/>
                    <a:pt x="1405" y="297"/>
                  </a:cubicBezTo>
                  <a:close/>
                  <a:moveTo>
                    <a:pt x="1674" y="294"/>
                  </a:moveTo>
                  <a:cubicBezTo>
                    <a:pt x="1666" y="287"/>
                    <a:pt x="1669" y="282"/>
                    <a:pt x="1680" y="284"/>
                  </a:cubicBezTo>
                  <a:cubicBezTo>
                    <a:pt x="1685" y="286"/>
                    <a:pt x="1691" y="289"/>
                    <a:pt x="1687" y="289"/>
                  </a:cubicBezTo>
                  <a:cubicBezTo>
                    <a:pt x="1686" y="289"/>
                    <a:pt x="1685" y="289"/>
                    <a:pt x="1685" y="290"/>
                  </a:cubicBezTo>
                  <a:cubicBezTo>
                    <a:pt x="1685" y="294"/>
                    <a:pt x="1678" y="297"/>
                    <a:pt x="1674" y="294"/>
                  </a:cubicBezTo>
                  <a:close/>
                  <a:moveTo>
                    <a:pt x="1508" y="292"/>
                  </a:moveTo>
                  <a:cubicBezTo>
                    <a:pt x="1508" y="292"/>
                    <a:pt x="1509" y="291"/>
                    <a:pt x="1509" y="292"/>
                  </a:cubicBezTo>
                  <a:cubicBezTo>
                    <a:pt x="1510" y="292"/>
                    <a:pt x="1509" y="293"/>
                    <a:pt x="1508" y="293"/>
                  </a:cubicBezTo>
                  <a:cubicBezTo>
                    <a:pt x="1508" y="293"/>
                    <a:pt x="1507" y="292"/>
                    <a:pt x="1508" y="292"/>
                  </a:cubicBezTo>
                  <a:close/>
                  <a:moveTo>
                    <a:pt x="674" y="288"/>
                  </a:moveTo>
                  <a:cubicBezTo>
                    <a:pt x="675" y="287"/>
                    <a:pt x="676" y="286"/>
                    <a:pt x="676" y="286"/>
                  </a:cubicBezTo>
                  <a:cubicBezTo>
                    <a:pt x="677" y="286"/>
                    <a:pt x="677" y="286"/>
                    <a:pt x="676" y="288"/>
                  </a:cubicBezTo>
                  <a:cubicBezTo>
                    <a:pt x="676" y="289"/>
                    <a:pt x="674" y="289"/>
                    <a:pt x="674" y="289"/>
                  </a:cubicBezTo>
                  <a:cubicBezTo>
                    <a:pt x="673" y="289"/>
                    <a:pt x="674" y="289"/>
                    <a:pt x="674" y="288"/>
                  </a:cubicBezTo>
                  <a:close/>
                  <a:moveTo>
                    <a:pt x="1426" y="289"/>
                  </a:moveTo>
                  <a:cubicBezTo>
                    <a:pt x="1426" y="288"/>
                    <a:pt x="1426" y="288"/>
                    <a:pt x="1426" y="287"/>
                  </a:cubicBezTo>
                  <a:cubicBezTo>
                    <a:pt x="1428" y="286"/>
                    <a:pt x="1429" y="286"/>
                    <a:pt x="1429" y="288"/>
                  </a:cubicBezTo>
                  <a:cubicBezTo>
                    <a:pt x="1429" y="289"/>
                    <a:pt x="1428" y="289"/>
                    <a:pt x="1426" y="289"/>
                  </a:cubicBezTo>
                  <a:close/>
                  <a:moveTo>
                    <a:pt x="1420" y="287"/>
                  </a:moveTo>
                  <a:cubicBezTo>
                    <a:pt x="1418" y="285"/>
                    <a:pt x="1420" y="285"/>
                    <a:pt x="1422" y="287"/>
                  </a:cubicBezTo>
                  <a:cubicBezTo>
                    <a:pt x="1424" y="289"/>
                    <a:pt x="1424" y="289"/>
                    <a:pt x="1424" y="289"/>
                  </a:cubicBezTo>
                  <a:cubicBezTo>
                    <a:pt x="1422" y="289"/>
                    <a:pt x="1422" y="289"/>
                    <a:pt x="1422" y="289"/>
                  </a:cubicBezTo>
                  <a:cubicBezTo>
                    <a:pt x="1421" y="289"/>
                    <a:pt x="1420" y="288"/>
                    <a:pt x="1420" y="287"/>
                  </a:cubicBezTo>
                  <a:close/>
                  <a:moveTo>
                    <a:pt x="1449" y="286"/>
                  </a:moveTo>
                  <a:cubicBezTo>
                    <a:pt x="1447" y="284"/>
                    <a:pt x="1447" y="284"/>
                    <a:pt x="1450" y="282"/>
                  </a:cubicBezTo>
                  <a:cubicBezTo>
                    <a:pt x="1452" y="281"/>
                    <a:pt x="1453" y="281"/>
                    <a:pt x="1453" y="281"/>
                  </a:cubicBezTo>
                  <a:cubicBezTo>
                    <a:pt x="1454" y="282"/>
                    <a:pt x="1454" y="282"/>
                    <a:pt x="1454" y="282"/>
                  </a:cubicBezTo>
                  <a:cubicBezTo>
                    <a:pt x="1454" y="284"/>
                    <a:pt x="1450" y="286"/>
                    <a:pt x="1449" y="286"/>
                  </a:cubicBezTo>
                  <a:close/>
                  <a:moveTo>
                    <a:pt x="1442" y="282"/>
                  </a:moveTo>
                  <a:cubicBezTo>
                    <a:pt x="1439" y="281"/>
                    <a:pt x="1440" y="280"/>
                    <a:pt x="1444" y="280"/>
                  </a:cubicBezTo>
                  <a:cubicBezTo>
                    <a:pt x="1446" y="279"/>
                    <a:pt x="1449" y="278"/>
                    <a:pt x="1450" y="278"/>
                  </a:cubicBezTo>
                  <a:cubicBezTo>
                    <a:pt x="1450" y="278"/>
                    <a:pt x="1451" y="278"/>
                    <a:pt x="1452" y="278"/>
                  </a:cubicBezTo>
                  <a:cubicBezTo>
                    <a:pt x="1453" y="278"/>
                    <a:pt x="1450" y="281"/>
                    <a:pt x="1447" y="281"/>
                  </a:cubicBezTo>
                  <a:cubicBezTo>
                    <a:pt x="1447" y="282"/>
                    <a:pt x="1445" y="282"/>
                    <a:pt x="1445" y="282"/>
                  </a:cubicBezTo>
                  <a:cubicBezTo>
                    <a:pt x="1444" y="283"/>
                    <a:pt x="1442" y="282"/>
                    <a:pt x="1442" y="282"/>
                  </a:cubicBezTo>
                  <a:close/>
                  <a:moveTo>
                    <a:pt x="1454" y="281"/>
                  </a:moveTo>
                  <a:cubicBezTo>
                    <a:pt x="1454" y="279"/>
                    <a:pt x="1454" y="279"/>
                    <a:pt x="1454" y="279"/>
                  </a:cubicBezTo>
                  <a:cubicBezTo>
                    <a:pt x="1455" y="278"/>
                    <a:pt x="1458" y="280"/>
                    <a:pt x="1458" y="281"/>
                  </a:cubicBezTo>
                  <a:cubicBezTo>
                    <a:pt x="1457" y="282"/>
                    <a:pt x="1455" y="282"/>
                    <a:pt x="1454" y="281"/>
                  </a:cubicBezTo>
                  <a:close/>
                  <a:moveTo>
                    <a:pt x="1469" y="275"/>
                  </a:moveTo>
                  <a:cubicBezTo>
                    <a:pt x="1467" y="275"/>
                    <a:pt x="1468" y="273"/>
                    <a:pt x="1470" y="273"/>
                  </a:cubicBezTo>
                  <a:cubicBezTo>
                    <a:pt x="1472" y="273"/>
                    <a:pt x="1474" y="273"/>
                    <a:pt x="1474" y="275"/>
                  </a:cubicBezTo>
                  <a:cubicBezTo>
                    <a:pt x="1474" y="276"/>
                    <a:pt x="1472" y="276"/>
                    <a:pt x="1469" y="275"/>
                  </a:cubicBezTo>
                  <a:close/>
                  <a:moveTo>
                    <a:pt x="929" y="266"/>
                  </a:moveTo>
                  <a:cubicBezTo>
                    <a:pt x="929" y="265"/>
                    <a:pt x="930" y="265"/>
                    <a:pt x="931" y="265"/>
                  </a:cubicBezTo>
                  <a:cubicBezTo>
                    <a:pt x="932" y="265"/>
                    <a:pt x="932" y="265"/>
                    <a:pt x="930" y="266"/>
                  </a:cubicBezTo>
                  <a:cubicBezTo>
                    <a:pt x="928" y="268"/>
                    <a:pt x="927" y="268"/>
                    <a:pt x="929" y="266"/>
                  </a:cubicBezTo>
                  <a:close/>
                  <a:moveTo>
                    <a:pt x="1750" y="265"/>
                  </a:moveTo>
                  <a:cubicBezTo>
                    <a:pt x="1750" y="265"/>
                    <a:pt x="1748" y="264"/>
                    <a:pt x="1746" y="264"/>
                  </a:cubicBezTo>
                  <a:cubicBezTo>
                    <a:pt x="1742" y="264"/>
                    <a:pt x="1735" y="260"/>
                    <a:pt x="1736" y="257"/>
                  </a:cubicBezTo>
                  <a:cubicBezTo>
                    <a:pt x="1736" y="256"/>
                    <a:pt x="1737" y="255"/>
                    <a:pt x="1742" y="257"/>
                  </a:cubicBezTo>
                  <a:cubicBezTo>
                    <a:pt x="1743" y="258"/>
                    <a:pt x="1748" y="260"/>
                    <a:pt x="1750" y="260"/>
                  </a:cubicBezTo>
                  <a:cubicBezTo>
                    <a:pt x="1756" y="262"/>
                    <a:pt x="1758" y="263"/>
                    <a:pt x="1756" y="265"/>
                  </a:cubicBezTo>
                  <a:cubicBezTo>
                    <a:pt x="1756" y="266"/>
                    <a:pt x="1752" y="266"/>
                    <a:pt x="1750" y="265"/>
                  </a:cubicBezTo>
                  <a:close/>
                  <a:moveTo>
                    <a:pt x="1696" y="258"/>
                  </a:moveTo>
                  <a:cubicBezTo>
                    <a:pt x="1693" y="258"/>
                    <a:pt x="1691" y="258"/>
                    <a:pt x="1692" y="257"/>
                  </a:cubicBezTo>
                  <a:cubicBezTo>
                    <a:pt x="1692" y="257"/>
                    <a:pt x="1692" y="256"/>
                    <a:pt x="1691" y="255"/>
                  </a:cubicBezTo>
                  <a:cubicBezTo>
                    <a:pt x="1691" y="255"/>
                    <a:pt x="1691" y="255"/>
                    <a:pt x="1691" y="254"/>
                  </a:cubicBezTo>
                  <a:cubicBezTo>
                    <a:pt x="1693" y="254"/>
                    <a:pt x="1692" y="252"/>
                    <a:pt x="1689" y="251"/>
                  </a:cubicBezTo>
                  <a:cubicBezTo>
                    <a:pt x="1686" y="251"/>
                    <a:pt x="1685" y="250"/>
                    <a:pt x="1684" y="249"/>
                  </a:cubicBezTo>
                  <a:cubicBezTo>
                    <a:pt x="1684" y="249"/>
                    <a:pt x="1683" y="249"/>
                    <a:pt x="1680" y="249"/>
                  </a:cubicBezTo>
                  <a:cubicBezTo>
                    <a:pt x="1673" y="251"/>
                    <a:pt x="1671" y="251"/>
                    <a:pt x="1668" y="247"/>
                  </a:cubicBezTo>
                  <a:cubicBezTo>
                    <a:pt x="1664" y="244"/>
                    <a:pt x="1664" y="241"/>
                    <a:pt x="1667" y="241"/>
                  </a:cubicBezTo>
                  <a:cubicBezTo>
                    <a:pt x="1668" y="241"/>
                    <a:pt x="1669" y="241"/>
                    <a:pt x="1669" y="240"/>
                  </a:cubicBezTo>
                  <a:cubicBezTo>
                    <a:pt x="1670" y="238"/>
                    <a:pt x="1667" y="233"/>
                    <a:pt x="1667" y="233"/>
                  </a:cubicBezTo>
                  <a:cubicBezTo>
                    <a:pt x="1664" y="233"/>
                    <a:pt x="1663" y="231"/>
                    <a:pt x="1664" y="230"/>
                  </a:cubicBezTo>
                  <a:cubicBezTo>
                    <a:pt x="1666" y="228"/>
                    <a:pt x="1666" y="228"/>
                    <a:pt x="1666" y="228"/>
                  </a:cubicBezTo>
                  <a:cubicBezTo>
                    <a:pt x="1664" y="227"/>
                    <a:pt x="1664" y="227"/>
                    <a:pt x="1664" y="227"/>
                  </a:cubicBezTo>
                  <a:cubicBezTo>
                    <a:pt x="1662" y="226"/>
                    <a:pt x="1664" y="223"/>
                    <a:pt x="1667" y="223"/>
                  </a:cubicBezTo>
                  <a:cubicBezTo>
                    <a:pt x="1667" y="223"/>
                    <a:pt x="1668" y="222"/>
                    <a:pt x="1669" y="222"/>
                  </a:cubicBezTo>
                  <a:cubicBezTo>
                    <a:pt x="1670" y="220"/>
                    <a:pt x="1683" y="220"/>
                    <a:pt x="1683" y="223"/>
                  </a:cubicBezTo>
                  <a:cubicBezTo>
                    <a:pt x="1684" y="224"/>
                    <a:pt x="1685" y="225"/>
                    <a:pt x="1686" y="226"/>
                  </a:cubicBezTo>
                  <a:cubicBezTo>
                    <a:pt x="1686" y="227"/>
                    <a:pt x="1686" y="227"/>
                    <a:pt x="1686" y="227"/>
                  </a:cubicBezTo>
                  <a:cubicBezTo>
                    <a:pt x="1684" y="228"/>
                    <a:pt x="1684" y="228"/>
                    <a:pt x="1685" y="230"/>
                  </a:cubicBezTo>
                  <a:cubicBezTo>
                    <a:pt x="1686" y="230"/>
                    <a:pt x="1686" y="230"/>
                    <a:pt x="1686" y="231"/>
                  </a:cubicBezTo>
                  <a:cubicBezTo>
                    <a:pt x="1685" y="232"/>
                    <a:pt x="1686" y="233"/>
                    <a:pt x="1688" y="235"/>
                  </a:cubicBezTo>
                  <a:cubicBezTo>
                    <a:pt x="1690" y="237"/>
                    <a:pt x="1691" y="239"/>
                    <a:pt x="1691" y="239"/>
                  </a:cubicBezTo>
                  <a:cubicBezTo>
                    <a:pt x="1691" y="241"/>
                    <a:pt x="1711" y="251"/>
                    <a:pt x="1719" y="253"/>
                  </a:cubicBezTo>
                  <a:cubicBezTo>
                    <a:pt x="1723" y="254"/>
                    <a:pt x="1723" y="254"/>
                    <a:pt x="1723" y="255"/>
                  </a:cubicBezTo>
                  <a:cubicBezTo>
                    <a:pt x="1723" y="257"/>
                    <a:pt x="1722" y="257"/>
                    <a:pt x="1718" y="257"/>
                  </a:cubicBezTo>
                  <a:cubicBezTo>
                    <a:pt x="1715" y="256"/>
                    <a:pt x="1715" y="256"/>
                    <a:pt x="1716" y="257"/>
                  </a:cubicBezTo>
                  <a:cubicBezTo>
                    <a:pt x="1718" y="258"/>
                    <a:pt x="1718" y="258"/>
                    <a:pt x="1713" y="258"/>
                  </a:cubicBezTo>
                  <a:cubicBezTo>
                    <a:pt x="1696" y="258"/>
                    <a:pt x="1696" y="258"/>
                    <a:pt x="1696" y="258"/>
                  </a:cubicBezTo>
                  <a:close/>
                  <a:moveTo>
                    <a:pt x="1685" y="255"/>
                  </a:moveTo>
                  <a:cubicBezTo>
                    <a:pt x="1684" y="254"/>
                    <a:pt x="1682" y="254"/>
                    <a:pt x="1681" y="254"/>
                  </a:cubicBezTo>
                  <a:cubicBezTo>
                    <a:pt x="1678" y="253"/>
                    <a:pt x="1678" y="251"/>
                    <a:pt x="1680" y="251"/>
                  </a:cubicBezTo>
                  <a:cubicBezTo>
                    <a:pt x="1682" y="251"/>
                    <a:pt x="1687" y="253"/>
                    <a:pt x="1687" y="255"/>
                  </a:cubicBezTo>
                  <a:cubicBezTo>
                    <a:pt x="1688" y="256"/>
                    <a:pt x="1688" y="257"/>
                    <a:pt x="1688" y="257"/>
                  </a:cubicBezTo>
                  <a:cubicBezTo>
                    <a:pt x="1688" y="257"/>
                    <a:pt x="1686" y="256"/>
                    <a:pt x="1685" y="255"/>
                  </a:cubicBezTo>
                  <a:close/>
                  <a:moveTo>
                    <a:pt x="1806" y="255"/>
                  </a:moveTo>
                  <a:cubicBezTo>
                    <a:pt x="1806" y="254"/>
                    <a:pt x="1807" y="254"/>
                    <a:pt x="1808" y="256"/>
                  </a:cubicBezTo>
                  <a:cubicBezTo>
                    <a:pt x="1807" y="257"/>
                    <a:pt x="1807" y="257"/>
                    <a:pt x="1807" y="257"/>
                  </a:cubicBezTo>
                  <a:cubicBezTo>
                    <a:pt x="1807" y="257"/>
                    <a:pt x="1806" y="256"/>
                    <a:pt x="1806" y="255"/>
                  </a:cubicBezTo>
                  <a:close/>
                  <a:moveTo>
                    <a:pt x="1196" y="253"/>
                  </a:moveTo>
                  <a:cubicBezTo>
                    <a:pt x="1196" y="252"/>
                    <a:pt x="1201" y="251"/>
                    <a:pt x="1205" y="250"/>
                  </a:cubicBezTo>
                  <a:cubicBezTo>
                    <a:pt x="1207" y="250"/>
                    <a:pt x="1207" y="250"/>
                    <a:pt x="1206" y="251"/>
                  </a:cubicBezTo>
                  <a:cubicBezTo>
                    <a:pt x="1206" y="251"/>
                    <a:pt x="1204" y="252"/>
                    <a:pt x="1202" y="252"/>
                  </a:cubicBezTo>
                  <a:cubicBezTo>
                    <a:pt x="1200" y="253"/>
                    <a:pt x="1198" y="253"/>
                    <a:pt x="1197" y="254"/>
                  </a:cubicBezTo>
                  <a:cubicBezTo>
                    <a:pt x="1196" y="254"/>
                    <a:pt x="1196" y="254"/>
                    <a:pt x="1196" y="253"/>
                  </a:cubicBezTo>
                  <a:close/>
                  <a:moveTo>
                    <a:pt x="662" y="231"/>
                  </a:moveTo>
                  <a:cubicBezTo>
                    <a:pt x="664" y="230"/>
                    <a:pt x="666" y="228"/>
                    <a:pt x="668" y="228"/>
                  </a:cubicBezTo>
                  <a:cubicBezTo>
                    <a:pt x="670" y="227"/>
                    <a:pt x="671" y="226"/>
                    <a:pt x="670" y="226"/>
                  </a:cubicBezTo>
                  <a:cubicBezTo>
                    <a:pt x="670" y="225"/>
                    <a:pt x="671" y="225"/>
                    <a:pt x="672" y="225"/>
                  </a:cubicBezTo>
                  <a:cubicBezTo>
                    <a:pt x="674" y="225"/>
                    <a:pt x="668" y="230"/>
                    <a:pt x="664" y="231"/>
                  </a:cubicBezTo>
                  <a:cubicBezTo>
                    <a:pt x="661" y="233"/>
                    <a:pt x="661" y="233"/>
                    <a:pt x="661" y="233"/>
                  </a:cubicBezTo>
                  <a:lnTo>
                    <a:pt x="662" y="231"/>
                  </a:lnTo>
                  <a:close/>
                  <a:moveTo>
                    <a:pt x="1081" y="227"/>
                  </a:moveTo>
                  <a:cubicBezTo>
                    <a:pt x="1080" y="227"/>
                    <a:pt x="1079" y="226"/>
                    <a:pt x="1078" y="226"/>
                  </a:cubicBezTo>
                  <a:cubicBezTo>
                    <a:pt x="1074" y="226"/>
                    <a:pt x="1072" y="225"/>
                    <a:pt x="1074" y="224"/>
                  </a:cubicBezTo>
                  <a:cubicBezTo>
                    <a:pt x="1075" y="224"/>
                    <a:pt x="1077" y="223"/>
                    <a:pt x="1079" y="222"/>
                  </a:cubicBezTo>
                  <a:cubicBezTo>
                    <a:pt x="1083" y="220"/>
                    <a:pt x="1083" y="220"/>
                    <a:pt x="1084" y="221"/>
                  </a:cubicBezTo>
                  <a:cubicBezTo>
                    <a:pt x="1086" y="222"/>
                    <a:pt x="1088" y="222"/>
                    <a:pt x="1091" y="222"/>
                  </a:cubicBezTo>
                  <a:cubicBezTo>
                    <a:pt x="1096" y="222"/>
                    <a:pt x="1096" y="223"/>
                    <a:pt x="1093" y="226"/>
                  </a:cubicBezTo>
                  <a:cubicBezTo>
                    <a:pt x="1089" y="229"/>
                    <a:pt x="1083" y="230"/>
                    <a:pt x="1081" y="227"/>
                  </a:cubicBezTo>
                  <a:close/>
                  <a:moveTo>
                    <a:pt x="734" y="226"/>
                  </a:moveTo>
                  <a:cubicBezTo>
                    <a:pt x="736" y="225"/>
                    <a:pt x="740" y="223"/>
                    <a:pt x="740" y="224"/>
                  </a:cubicBezTo>
                  <a:cubicBezTo>
                    <a:pt x="740" y="225"/>
                    <a:pt x="735" y="227"/>
                    <a:pt x="735" y="227"/>
                  </a:cubicBezTo>
                  <a:cubicBezTo>
                    <a:pt x="733" y="227"/>
                    <a:pt x="733" y="227"/>
                    <a:pt x="734" y="226"/>
                  </a:cubicBezTo>
                  <a:close/>
                  <a:moveTo>
                    <a:pt x="759" y="226"/>
                  </a:moveTo>
                  <a:cubicBezTo>
                    <a:pt x="759" y="225"/>
                    <a:pt x="764" y="221"/>
                    <a:pt x="764" y="221"/>
                  </a:cubicBezTo>
                  <a:cubicBezTo>
                    <a:pt x="765" y="221"/>
                    <a:pt x="765" y="222"/>
                    <a:pt x="765" y="222"/>
                  </a:cubicBezTo>
                  <a:cubicBezTo>
                    <a:pt x="764" y="224"/>
                    <a:pt x="759" y="227"/>
                    <a:pt x="759" y="226"/>
                  </a:cubicBezTo>
                  <a:close/>
                  <a:moveTo>
                    <a:pt x="1422" y="225"/>
                  </a:moveTo>
                  <a:cubicBezTo>
                    <a:pt x="1421" y="223"/>
                    <a:pt x="1421" y="223"/>
                    <a:pt x="1423" y="223"/>
                  </a:cubicBezTo>
                  <a:cubicBezTo>
                    <a:pt x="1424" y="223"/>
                    <a:pt x="1425" y="223"/>
                    <a:pt x="1424" y="225"/>
                  </a:cubicBezTo>
                  <a:cubicBezTo>
                    <a:pt x="1423" y="225"/>
                    <a:pt x="1423" y="225"/>
                    <a:pt x="1423" y="225"/>
                  </a:cubicBezTo>
                  <a:cubicBezTo>
                    <a:pt x="1423" y="225"/>
                    <a:pt x="1423" y="225"/>
                    <a:pt x="1422" y="225"/>
                  </a:cubicBezTo>
                  <a:close/>
                  <a:moveTo>
                    <a:pt x="768" y="220"/>
                  </a:moveTo>
                  <a:cubicBezTo>
                    <a:pt x="769" y="219"/>
                    <a:pt x="770" y="219"/>
                    <a:pt x="770" y="219"/>
                  </a:cubicBezTo>
                  <a:cubicBezTo>
                    <a:pt x="771" y="219"/>
                    <a:pt x="770" y="219"/>
                    <a:pt x="769" y="220"/>
                  </a:cubicBezTo>
                  <a:cubicBezTo>
                    <a:pt x="767" y="222"/>
                    <a:pt x="766" y="222"/>
                    <a:pt x="768" y="220"/>
                  </a:cubicBezTo>
                  <a:close/>
                  <a:moveTo>
                    <a:pt x="1664" y="220"/>
                  </a:moveTo>
                  <a:cubicBezTo>
                    <a:pt x="1663" y="219"/>
                    <a:pt x="1661" y="218"/>
                    <a:pt x="1661" y="217"/>
                  </a:cubicBezTo>
                  <a:cubicBezTo>
                    <a:pt x="1659" y="217"/>
                    <a:pt x="1659" y="217"/>
                    <a:pt x="1661" y="215"/>
                  </a:cubicBezTo>
                  <a:cubicBezTo>
                    <a:pt x="1662" y="214"/>
                    <a:pt x="1662" y="213"/>
                    <a:pt x="1662" y="210"/>
                  </a:cubicBezTo>
                  <a:cubicBezTo>
                    <a:pt x="1661" y="206"/>
                    <a:pt x="1661" y="206"/>
                    <a:pt x="1663" y="206"/>
                  </a:cubicBezTo>
                  <a:cubicBezTo>
                    <a:pt x="1664" y="206"/>
                    <a:pt x="1663" y="205"/>
                    <a:pt x="1662" y="205"/>
                  </a:cubicBezTo>
                  <a:cubicBezTo>
                    <a:pt x="1659" y="204"/>
                    <a:pt x="1659" y="204"/>
                    <a:pt x="1659" y="201"/>
                  </a:cubicBezTo>
                  <a:cubicBezTo>
                    <a:pt x="1660" y="198"/>
                    <a:pt x="1659" y="198"/>
                    <a:pt x="1657" y="198"/>
                  </a:cubicBezTo>
                  <a:cubicBezTo>
                    <a:pt x="1656" y="198"/>
                    <a:pt x="1654" y="198"/>
                    <a:pt x="1654" y="197"/>
                  </a:cubicBezTo>
                  <a:cubicBezTo>
                    <a:pt x="1654" y="196"/>
                    <a:pt x="1654" y="196"/>
                    <a:pt x="1656" y="196"/>
                  </a:cubicBezTo>
                  <a:cubicBezTo>
                    <a:pt x="1659" y="197"/>
                    <a:pt x="1659" y="195"/>
                    <a:pt x="1658" y="195"/>
                  </a:cubicBezTo>
                  <a:cubicBezTo>
                    <a:pt x="1656" y="193"/>
                    <a:pt x="1657" y="193"/>
                    <a:pt x="1659" y="193"/>
                  </a:cubicBezTo>
                  <a:cubicBezTo>
                    <a:pt x="1661" y="193"/>
                    <a:pt x="1661" y="193"/>
                    <a:pt x="1660" y="190"/>
                  </a:cubicBezTo>
                  <a:cubicBezTo>
                    <a:pt x="1659" y="187"/>
                    <a:pt x="1660" y="186"/>
                    <a:pt x="1663" y="184"/>
                  </a:cubicBezTo>
                  <a:cubicBezTo>
                    <a:pt x="1664" y="183"/>
                    <a:pt x="1664" y="182"/>
                    <a:pt x="1664" y="182"/>
                  </a:cubicBezTo>
                  <a:cubicBezTo>
                    <a:pt x="1664" y="181"/>
                    <a:pt x="1665" y="180"/>
                    <a:pt x="1666" y="180"/>
                  </a:cubicBezTo>
                  <a:cubicBezTo>
                    <a:pt x="1668" y="180"/>
                    <a:pt x="1668" y="180"/>
                    <a:pt x="1667" y="179"/>
                  </a:cubicBezTo>
                  <a:cubicBezTo>
                    <a:pt x="1665" y="177"/>
                    <a:pt x="1666" y="176"/>
                    <a:pt x="1671" y="176"/>
                  </a:cubicBezTo>
                  <a:cubicBezTo>
                    <a:pt x="1677" y="176"/>
                    <a:pt x="1683" y="169"/>
                    <a:pt x="1681" y="167"/>
                  </a:cubicBezTo>
                  <a:cubicBezTo>
                    <a:pt x="1677" y="162"/>
                    <a:pt x="1689" y="159"/>
                    <a:pt x="1695" y="164"/>
                  </a:cubicBezTo>
                  <a:cubicBezTo>
                    <a:pt x="1699" y="168"/>
                    <a:pt x="1698" y="172"/>
                    <a:pt x="1689" y="180"/>
                  </a:cubicBezTo>
                  <a:cubicBezTo>
                    <a:pt x="1686" y="184"/>
                    <a:pt x="1683" y="187"/>
                    <a:pt x="1683" y="187"/>
                  </a:cubicBezTo>
                  <a:cubicBezTo>
                    <a:pt x="1683" y="188"/>
                    <a:pt x="1682" y="189"/>
                    <a:pt x="1682" y="189"/>
                  </a:cubicBezTo>
                  <a:cubicBezTo>
                    <a:pt x="1681" y="189"/>
                    <a:pt x="1681" y="190"/>
                    <a:pt x="1681" y="190"/>
                  </a:cubicBezTo>
                  <a:cubicBezTo>
                    <a:pt x="1681" y="193"/>
                    <a:pt x="1681" y="193"/>
                    <a:pt x="1681" y="193"/>
                  </a:cubicBezTo>
                  <a:cubicBezTo>
                    <a:pt x="1681" y="193"/>
                    <a:pt x="1681" y="194"/>
                    <a:pt x="1682" y="194"/>
                  </a:cubicBezTo>
                  <a:cubicBezTo>
                    <a:pt x="1683" y="195"/>
                    <a:pt x="1683" y="198"/>
                    <a:pt x="1682" y="198"/>
                  </a:cubicBezTo>
                  <a:cubicBezTo>
                    <a:pt x="1681" y="198"/>
                    <a:pt x="1681" y="198"/>
                    <a:pt x="1682" y="198"/>
                  </a:cubicBezTo>
                  <a:cubicBezTo>
                    <a:pt x="1683" y="199"/>
                    <a:pt x="1683" y="200"/>
                    <a:pt x="1681" y="199"/>
                  </a:cubicBezTo>
                  <a:cubicBezTo>
                    <a:pt x="1679" y="199"/>
                    <a:pt x="1679" y="199"/>
                    <a:pt x="1680" y="201"/>
                  </a:cubicBezTo>
                  <a:cubicBezTo>
                    <a:pt x="1681" y="202"/>
                    <a:pt x="1681" y="202"/>
                    <a:pt x="1680" y="202"/>
                  </a:cubicBezTo>
                  <a:cubicBezTo>
                    <a:pt x="1678" y="202"/>
                    <a:pt x="1678" y="202"/>
                    <a:pt x="1681" y="204"/>
                  </a:cubicBezTo>
                  <a:cubicBezTo>
                    <a:pt x="1683" y="206"/>
                    <a:pt x="1683" y="206"/>
                    <a:pt x="1682" y="208"/>
                  </a:cubicBezTo>
                  <a:cubicBezTo>
                    <a:pt x="1681" y="209"/>
                    <a:pt x="1681" y="209"/>
                    <a:pt x="1682" y="210"/>
                  </a:cubicBezTo>
                  <a:cubicBezTo>
                    <a:pt x="1683" y="211"/>
                    <a:pt x="1684" y="212"/>
                    <a:pt x="1682" y="212"/>
                  </a:cubicBezTo>
                  <a:cubicBezTo>
                    <a:pt x="1681" y="212"/>
                    <a:pt x="1681" y="212"/>
                    <a:pt x="1683" y="213"/>
                  </a:cubicBezTo>
                  <a:cubicBezTo>
                    <a:pt x="1683" y="214"/>
                    <a:pt x="1684" y="214"/>
                    <a:pt x="1684" y="217"/>
                  </a:cubicBezTo>
                  <a:cubicBezTo>
                    <a:pt x="1683" y="219"/>
                    <a:pt x="1683" y="220"/>
                    <a:pt x="1676" y="220"/>
                  </a:cubicBezTo>
                  <a:cubicBezTo>
                    <a:pt x="1673" y="220"/>
                    <a:pt x="1669" y="221"/>
                    <a:pt x="1668" y="221"/>
                  </a:cubicBezTo>
                  <a:cubicBezTo>
                    <a:pt x="1667" y="222"/>
                    <a:pt x="1665" y="221"/>
                    <a:pt x="1664" y="220"/>
                  </a:cubicBezTo>
                  <a:close/>
                  <a:moveTo>
                    <a:pt x="772" y="211"/>
                  </a:moveTo>
                  <a:cubicBezTo>
                    <a:pt x="775" y="209"/>
                    <a:pt x="777" y="206"/>
                    <a:pt x="777" y="206"/>
                  </a:cubicBezTo>
                  <a:cubicBezTo>
                    <a:pt x="777" y="204"/>
                    <a:pt x="782" y="199"/>
                    <a:pt x="786" y="196"/>
                  </a:cubicBezTo>
                  <a:cubicBezTo>
                    <a:pt x="788" y="195"/>
                    <a:pt x="791" y="193"/>
                    <a:pt x="791" y="193"/>
                  </a:cubicBezTo>
                  <a:cubicBezTo>
                    <a:pt x="791" y="192"/>
                    <a:pt x="791" y="190"/>
                    <a:pt x="793" y="190"/>
                  </a:cubicBezTo>
                  <a:cubicBezTo>
                    <a:pt x="795" y="187"/>
                    <a:pt x="795" y="187"/>
                    <a:pt x="795" y="187"/>
                  </a:cubicBezTo>
                  <a:cubicBezTo>
                    <a:pt x="793" y="189"/>
                    <a:pt x="793" y="189"/>
                    <a:pt x="793" y="189"/>
                  </a:cubicBezTo>
                  <a:cubicBezTo>
                    <a:pt x="789" y="192"/>
                    <a:pt x="786" y="193"/>
                    <a:pt x="786" y="193"/>
                  </a:cubicBezTo>
                  <a:cubicBezTo>
                    <a:pt x="786" y="192"/>
                    <a:pt x="793" y="187"/>
                    <a:pt x="794" y="187"/>
                  </a:cubicBezTo>
                  <a:cubicBezTo>
                    <a:pt x="794" y="188"/>
                    <a:pt x="797" y="186"/>
                    <a:pt x="799" y="184"/>
                  </a:cubicBezTo>
                  <a:cubicBezTo>
                    <a:pt x="802" y="182"/>
                    <a:pt x="808" y="178"/>
                    <a:pt x="808" y="179"/>
                  </a:cubicBezTo>
                  <a:cubicBezTo>
                    <a:pt x="808" y="180"/>
                    <a:pt x="811" y="179"/>
                    <a:pt x="814" y="176"/>
                  </a:cubicBezTo>
                  <a:cubicBezTo>
                    <a:pt x="818" y="172"/>
                    <a:pt x="831" y="164"/>
                    <a:pt x="834" y="163"/>
                  </a:cubicBezTo>
                  <a:cubicBezTo>
                    <a:pt x="835" y="162"/>
                    <a:pt x="836" y="161"/>
                    <a:pt x="836" y="160"/>
                  </a:cubicBezTo>
                  <a:cubicBezTo>
                    <a:pt x="835" y="160"/>
                    <a:pt x="835" y="160"/>
                    <a:pt x="836" y="160"/>
                  </a:cubicBezTo>
                  <a:cubicBezTo>
                    <a:pt x="836" y="160"/>
                    <a:pt x="836" y="159"/>
                    <a:pt x="837" y="159"/>
                  </a:cubicBezTo>
                  <a:cubicBezTo>
                    <a:pt x="838" y="158"/>
                    <a:pt x="839" y="157"/>
                    <a:pt x="841" y="157"/>
                  </a:cubicBezTo>
                  <a:cubicBezTo>
                    <a:pt x="842" y="156"/>
                    <a:pt x="843" y="155"/>
                    <a:pt x="843" y="155"/>
                  </a:cubicBezTo>
                  <a:cubicBezTo>
                    <a:pt x="843" y="155"/>
                    <a:pt x="841" y="155"/>
                    <a:pt x="839" y="157"/>
                  </a:cubicBezTo>
                  <a:cubicBezTo>
                    <a:pt x="836" y="158"/>
                    <a:pt x="834" y="158"/>
                    <a:pt x="837" y="155"/>
                  </a:cubicBezTo>
                  <a:cubicBezTo>
                    <a:pt x="838" y="155"/>
                    <a:pt x="838" y="155"/>
                    <a:pt x="837" y="155"/>
                  </a:cubicBezTo>
                  <a:cubicBezTo>
                    <a:pt x="836" y="155"/>
                    <a:pt x="836" y="155"/>
                    <a:pt x="835" y="155"/>
                  </a:cubicBezTo>
                  <a:cubicBezTo>
                    <a:pt x="833" y="152"/>
                    <a:pt x="849" y="143"/>
                    <a:pt x="856" y="142"/>
                  </a:cubicBezTo>
                  <a:cubicBezTo>
                    <a:pt x="858" y="142"/>
                    <a:pt x="860" y="142"/>
                    <a:pt x="861" y="142"/>
                  </a:cubicBezTo>
                  <a:cubicBezTo>
                    <a:pt x="862" y="142"/>
                    <a:pt x="862" y="142"/>
                    <a:pt x="859" y="144"/>
                  </a:cubicBezTo>
                  <a:cubicBezTo>
                    <a:pt x="855" y="148"/>
                    <a:pt x="855" y="151"/>
                    <a:pt x="858" y="151"/>
                  </a:cubicBezTo>
                  <a:cubicBezTo>
                    <a:pt x="858" y="152"/>
                    <a:pt x="858" y="152"/>
                    <a:pt x="858" y="152"/>
                  </a:cubicBezTo>
                  <a:cubicBezTo>
                    <a:pt x="857" y="153"/>
                    <a:pt x="859" y="152"/>
                    <a:pt x="863" y="150"/>
                  </a:cubicBezTo>
                  <a:cubicBezTo>
                    <a:pt x="871" y="144"/>
                    <a:pt x="874" y="144"/>
                    <a:pt x="880" y="144"/>
                  </a:cubicBezTo>
                  <a:cubicBezTo>
                    <a:pt x="884" y="143"/>
                    <a:pt x="887" y="143"/>
                    <a:pt x="889" y="142"/>
                  </a:cubicBezTo>
                  <a:cubicBezTo>
                    <a:pt x="890" y="142"/>
                    <a:pt x="892" y="142"/>
                    <a:pt x="893" y="142"/>
                  </a:cubicBezTo>
                  <a:cubicBezTo>
                    <a:pt x="895" y="142"/>
                    <a:pt x="920" y="131"/>
                    <a:pt x="923" y="128"/>
                  </a:cubicBezTo>
                  <a:cubicBezTo>
                    <a:pt x="924" y="128"/>
                    <a:pt x="925" y="127"/>
                    <a:pt x="927" y="126"/>
                  </a:cubicBezTo>
                  <a:cubicBezTo>
                    <a:pt x="928" y="126"/>
                    <a:pt x="929" y="126"/>
                    <a:pt x="929" y="126"/>
                  </a:cubicBezTo>
                  <a:cubicBezTo>
                    <a:pt x="929" y="125"/>
                    <a:pt x="935" y="122"/>
                    <a:pt x="938" y="121"/>
                  </a:cubicBezTo>
                  <a:cubicBezTo>
                    <a:pt x="940" y="120"/>
                    <a:pt x="939" y="119"/>
                    <a:pt x="937" y="118"/>
                  </a:cubicBezTo>
                  <a:cubicBezTo>
                    <a:pt x="935" y="117"/>
                    <a:pt x="936" y="117"/>
                    <a:pt x="940" y="116"/>
                  </a:cubicBezTo>
                  <a:cubicBezTo>
                    <a:pt x="942" y="115"/>
                    <a:pt x="943" y="115"/>
                    <a:pt x="944" y="116"/>
                  </a:cubicBezTo>
                  <a:cubicBezTo>
                    <a:pt x="944" y="117"/>
                    <a:pt x="949" y="116"/>
                    <a:pt x="952" y="114"/>
                  </a:cubicBezTo>
                  <a:cubicBezTo>
                    <a:pt x="952" y="113"/>
                    <a:pt x="954" y="112"/>
                    <a:pt x="956" y="111"/>
                  </a:cubicBezTo>
                  <a:cubicBezTo>
                    <a:pt x="958" y="111"/>
                    <a:pt x="959" y="110"/>
                    <a:pt x="958" y="110"/>
                  </a:cubicBezTo>
                  <a:cubicBezTo>
                    <a:pt x="957" y="110"/>
                    <a:pt x="959" y="109"/>
                    <a:pt x="961" y="109"/>
                  </a:cubicBezTo>
                  <a:cubicBezTo>
                    <a:pt x="962" y="109"/>
                    <a:pt x="962" y="108"/>
                    <a:pt x="963" y="107"/>
                  </a:cubicBezTo>
                  <a:cubicBezTo>
                    <a:pt x="964" y="107"/>
                    <a:pt x="967" y="105"/>
                    <a:pt x="970" y="104"/>
                  </a:cubicBezTo>
                  <a:cubicBezTo>
                    <a:pt x="972" y="104"/>
                    <a:pt x="974" y="102"/>
                    <a:pt x="974" y="102"/>
                  </a:cubicBezTo>
                  <a:cubicBezTo>
                    <a:pt x="974" y="101"/>
                    <a:pt x="976" y="101"/>
                    <a:pt x="979" y="99"/>
                  </a:cubicBezTo>
                  <a:cubicBezTo>
                    <a:pt x="982" y="98"/>
                    <a:pt x="984" y="97"/>
                    <a:pt x="983" y="97"/>
                  </a:cubicBezTo>
                  <a:cubicBezTo>
                    <a:pt x="982" y="97"/>
                    <a:pt x="980" y="98"/>
                    <a:pt x="978" y="99"/>
                  </a:cubicBezTo>
                  <a:cubicBezTo>
                    <a:pt x="974" y="101"/>
                    <a:pt x="969" y="102"/>
                    <a:pt x="969" y="101"/>
                  </a:cubicBezTo>
                  <a:cubicBezTo>
                    <a:pt x="969" y="101"/>
                    <a:pt x="970" y="99"/>
                    <a:pt x="973" y="99"/>
                  </a:cubicBezTo>
                  <a:cubicBezTo>
                    <a:pt x="977" y="96"/>
                    <a:pt x="978" y="94"/>
                    <a:pt x="975" y="96"/>
                  </a:cubicBezTo>
                  <a:cubicBezTo>
                    <a:pt x="973" y="96"/>
                    <a:pt x="973" y="97"/>
                    <a:pt x="972" y="97"/>
                  </a:cubicBezTo>
                  <a:cubicBezTo>
                    <a:pt x="971" y="97"/>
                    <a:pt x="977" y="92"/>
                    <a:pt x="978" y="91"/>
                  </a:cubicBezTo>
                  <a:cubicBezTo>
                    <a:pt x="979" y="91"/>
                    <a:pt x="980" y="91"/>
                    <a:pt x="980" y="91"/>
                  </a:cubicBezTo>
                  <a:cubicBezTo>
                    <a:pt x="980" y="90"/>
                    <a:pt x="982" y="88"/>
                    <a:pt x="984" y="87"/>
                  </a:cubicBezTo>
                  <a:cubicBezTo>
                    <a:pt x="988" y="85"/>
                    <a:pt x="992" y="82"/>
                    <a:pt x="990" y="82"/>
                  </a:cubicBezTo>
                  <a:cubicBezTo>
                    <a:pt x="989" y="82"/>
                    <a:pt x="993" y="80"/>
                    <a:pt x="995" y="80"/>
                  </a:cubicBezTo>
                  <a:cubicBezTo>
                    <a:pt x="994" y="80"/>
                    <a:pt x="994" y="80"/>
                    <a:pt x="994" y="80"/>
                  </a:cubicBezTo>
                  <a:cubicBezTo>
                    <a:pt x="992" y="81"/>
                    <a:pt x="994" y="81"/>
                    <a:pt x="997" y="80"/>
                  </a:cubicBezTo>
                  <a:cubicBezTo>
                    <a:pt x="997" y="80"/>
                    <a:pt x="999" y="79"/>
                    <a:pt x="999" y="78"/>
                  </a:cubicBezTo>
                  <a:cubicBezTo>
                    <a:pt x="1000" y="77"/>
                    <a:pt x="1006" y="75"/>
                    <a:pt x="1014" y="72"/>
                  </a:cubicBezTo>
                  <a:cubicBezTo>
                    <a:pt x="1021" y="69"/>
                    <a:pt x="1024" y="69"/>
                    <a:pt x="1019" y="72"/>
                  </a:cubicBezTo>
                  <a:cubicBezTo>
                    <a:pt x="1016" y="72"/>
                    <a:pt x="1015" y="73"/>
                    <a:pt x="1015" y="74"/>
                  </a:cubicBezTo>
                  <a:cubicBezTo>
                    <a:pt x="1014" y="75"/>
                    <a:pt x="1019" y="73"/>
                    <a:pt x="1025" y="70"/>
                  </a:cubicBezTo>
                  <a:cubicBezTo>
                    <a:pt x="1033" y="66"/>
                    <a:pt x="1059" y="61"/>
                    <a:pt x="1072" y="61"/>
                  </a:cubicBezTo>
                  <a:cubicBezTo>
                    <a:pt x="1077" y="61"/>
                    <a:pt x="1078" y="61"/>
                    <a:pt x="1076" y="63"/>
                  </a:cubicBezTo>
                  <a:cubicBezTo>
                    <a:pt x="1074" y="65"/>
                    <a:pt x="1071" y="67"/>
                    <a:pt x="1068" y="67"/>
                  </a:cubicBezTo>
                  <a:cubicBezTo>
                    <a:pt x="1064" y="66"/>
                    <a:pt x="1054" y="67"/>
                    <a:pt x="1050" y="68"/>
                  </a:cubicBezTo>
                  <a:cubicBezTo>
                    <a:pt x="1048" y="69"/>
                    <a:pt x="1042" y="70"/>
                    <a:pt x="1037" y="71"/>
                  </a:cubicBezTo>
                  <a:cubicBezTo>
                    <a:pt x="1032" y="72"/>
                    <a:pt x="1026" y="75"/>
                    <a:pt x="1022" y="76"/>
                  </a:cubicBezTo>
                  <a:cubicBezTo>
                    <a:pt x="1016" y="78"/>
                    <a:pt x="1014" y="79"/>
                    <a:pt x="1014" y="77"/>
                  </a:cubicBezTo>
                  <a:cubicBezTo>
                    <a:pt x="1014" y="77"/>
                    <a:pt x="1013" y="77"/>
                    <a:pt x="1013" y="77"/>
                  </a:cubicBezTo>
                  <a:cubicBezTo>
                    <a:pt x="1013" y="77"/>
                    <a:pt x="1013" y="78"/>
                    <a:pt x="1012" y="79"/>
                  </a:cubicBezTo>
                  <a:cubicBezTo>
                    <a:pt x="1011" y="80"/>
                    <a:pt x="1011" y="80"/>
                    <a:pt x="1013" y="80"/>
                  </a:cubicBezTo>
                  <a:cubicBezTo>
                    <a:pt x="1013" y="79"/>
                    <a:pt x="1016" y="79"/>
                    <a:pt x="1018" y="78"/>
                  </a:cubicBezTo>
                  <a:cubicBezTo>
                    <a:pt x="1019" y="78"/>
                    <a:pt x="1021" y="77"/>
                    <a:pt x="1023" y="77"/>
                  </a:cubicBezTo>
                  <a:cubicBezTo>
                    <a:pt x="1027" y="75"/>
                    <a:pt x="1032" y="73"/>
                    <a:pt x="1035" y="73"/>
                  </a:cubicBezTo>
                  <a:cubicBezTo>
                    <a:pt x="1037" y="74"/>
                    <a:pt x="1039" y="73"/>
                    <a:pt x="1041" y="72"/>
                  </a:cubicBezTo>
                  <a:cubicBezTo>
                    <a:pt x="1043" y="72"/>
                    <a:pt x="1045" y="71"/>
                    <a:pt x="1048" y="70"/>
                  </a:cubicBezTo>
                  <a:cubicBezTo>
                    <a:pt x="1051" y="69"/>
                    <a:pt x="1054" y="69"/>
                    <a:pt x="1056" y="69"/>
                  </a:cubicBezTo>
                  <a:cubicBezTo>
                    <a:pt x="1060" y="68"/>
                    <a:pt x="1061" y="68"/>
                    <a:pt x="1064" y="70"/>
                  </a:cubicBezTo>
                  <a:cubicBezTo>
                    <a:pt x="1066" y="72"/>
                    <a:pt x="1066" y="72"/>
                    <a:pt x="1066" y="72"/>
                  </a:cubicBezTo>
                  <a:cubicBezTo>
                    <a:pt x="1064" y="73"/>
                    <a:pt x="1064" y="73"/>
                    <a:pt x="1064" y="73"/>
                  </a:cubicBezTo>
                  <a:cubicBezTo>
                    <a:pt x="1063" y="74"/>
                    <a:pt x="1060" y="75"/>
                    <a:pt x="1057" y="76"/>
                  </a:cubicBezTo>
                  <a:cubicBezTo>
                    <a:pt x="1051" y="77"/>
                    <a:pt x="1051" y="77"/>
                    <a:pt x="1058" y="77"/>
                  </a:cubicBezTo>
                  <a:cubicBezTo>
                    <a:pt x="1062" y="75"/>
                    <a:pt x="1062" y="75"/>
                    <a:pt x="1061" y="77"/>
                  </a:cubicBezTo>
                  <a:cubicBezTo>
                    <a:pt x="1060" y="77"/>
                    <a:pt x="1058" y="79"/>
                    <a:pt x="1056" y="80"/>
                  </a:cubicBezTo>
                  <a:cubicBezTo>
                    <a:pt x="1055" y="82"/>
                    <a:pt x="1053" y="83"/>
                    <a:pt x="1051" y="84"/>
                  </a:cubicBezTo>
                  <a:cubicBezTo>
                    <a:pt x="1050" y="85"/>
                    <a:pt x="1048" y="85"/>
                    <a:pt x="1046" y="86"/>
                  </a:cubicBezTo>
                  <a:cubicBezTo>
                    <a:pt x="1032" y="91"/>
                    <a:pt x="1032" y="91"/>
                    <a:pt x="1035" y="88"/>
                  </a:cubicBezTo>
                  <a:cubicBezTo>
                    <a:pt x="1036" y="86"/>
                    <a:pt x="1037" y="85"/>
                    <a:pt x="1036" y="85"/>
                  </a:cubicBezTo>
                  <a:cubicBezTo>
                    <a:pt x="1035" y="83"/>
                    <a:pt x="1037" y="83"/>
                    <a:pt x="1044" y="81"/>
                  </a:cubicBezTo>
                  <a:cubicBezTo>
                    <a:pt x="1047" y="80"/>
                    <a:pt x="1050" y="79"/>
                    <a:pt x="1051" y="78"/>
                  </a:cubicBezTo>
                  <a:cubicBezTo>
                    <a:pt x="1045" y="80"/>
                    <a:pt x="1039" y="81"/>
                    <a:pt x="1036" y="82"/>
                  </a:cubicBezTo>
                  <a:cubicBezTo>
                    <a:pt x="1034" y="82"/>
                    <a:pt x="1032" y="83"/>
                    <a:pt x="1032" y="83"/>
                  </a:cubicBezTo>
                  <a:cubicBezTo>
                    <a:pt x="1031" y="83"/>
                    <a:pt x="1029" y="83"/>
                    <a:pt x="1029" y="83"/>
                  </a:cubicBezTo>
                  <a:cubicBezTo>
                    <a:pt x="1026" y="83"/>
                    <a:pt x="1024" y="84"/>
                    <a:pt x="1024" y="85"/>
                  </a:cubicBezTo>
                  <a:cubicBezTo>
                    <a:pt x="1024" y="85"/>
                    <a:pt x="1025" y="85"/>
                    <a:pt x="1027" y="85"/>
                  </a:cubicBezTo>
                  <a:cubicBezTo>
                    <a:pt x="1028" y="85"/>
                    <a:pt x="1028" y="85"/>
                    <a:pt x="1027" y="85"/>
                  </a:cubicBezTo>
                  <a:cubicBezTo>
                    <a:pt x="1027" y="86"/>
                    <a:pt x="1026" y="87"/>
                    <a:pt x="1026" y="87"/>
                  </a:cubicBezTo>
                  <a:cubicBezTo>
                    <a:pt x="1025" y="87"/>
                    <a:pt x="1024" y="88"/>
                    <a:pt x="1024" y="88"/>
                  </a:cubicBezTo>
                  <a:cubicBezTo>
                    <a:pt x="1022" y="89"/>
                    <a:pt x="1023" y="89"/>
                    <a:pt x="1026" y="88"/>
                  </a:cubicBezTo>
                  <a:cubicBezTo>
                    <a:pt x="1032" y="85"/>
                    <a:pt x="1035" y="88"/>
                    <a:pt x="1029" y="91"/>
                  </a:cubicBezTo>
                  <a:cubicBezTo>
                    <a:pt x="1028" y="91"/>
                    <a:pt x="1027" y="92"/>
                    <a:pt x="1027" y="93"/>
                  </a:cubicBezTo>
                  <a:cubicBezTo>
                    <a:pt x="1027" y="93"/>
                    <a:pt x="1018" y="97"/>
                    <a:pt x="1016" y="97"/>
                  </a:cubicBezTo>
                  <a:cubicBezTo>
                    <a:pt x="1014" y="97"/>
                    <a:pt x="1013" y="97"/>
                    <a:pt x="1013" y="98"/>
                  </a:cubicBezTo>
                  <a:cubicBezTo>
                    <a:pt x="1014" y="99"/>
                    <a:pt x="1011" y="101"/>
                    <a:pt x="1007" y="101"/>
                  </a:cubicBezTo>
                  <a:cubicBezTo>
                    <a:pt x="1001" y="101"/>
                    <a:pt x="1001" y="101"/>
                    <a:pt x="1003" y="103"/>
                  </a:cubicBezTo>
                  <a:cubicBezTo>
                    <a:pt x="1005" y="104"/>
                    <a:pt x="1005" y="104"/>
                    <a:pt x="1005" y="104"/>
                  </a:cubicBezTo>
                  <a:cubicBezTo>
                    <a:pt x="1003" y="104"/>
                    <a:pt x="1003" y="104"/>
                    <a:pt x="1003" y="104"/>
                  </a:cubicBezTo>
                  <a:cubicBezTo>
                    <a:pt x="1003" y="104"/>
                    <a:pt x="1000" y="104"/>
                    <a:pt x="1000" y="105"/>
                  </a:cubicBezTo>
                  <a:cubicBezTo>
                    <a:pt x="998" y="106"/>
                    <a:pt x="998" y="106"/>
                    <a:pt x="998" y="106"/>
                  </a:cubicBezTo>
                  <a:cubicBezTo>
                    <a:pt x="1001" y="106"/>
                    <a:pt x="1001" y="106"/>
                    <a:pt x="1001" y="106"/>
                  </a:cubicBezTo>
                  <a:cubicBezTo>
                    <a:pt x="1000" y="108"/>
                    <a:pt x="1000" y="108"/>
                    <a:pt x="1000" y="108"/>
                  </a:cubicBezTo>
                  <a:cubicBezTo>
                    <a:pt x="997" y="110"/>
                    <a:pt x="990" y="113"/>
                    <a:pt x="988" y="113"/>
                  </a:cubicBezTo>
                  <a:cubicBezTo>
                    <a:pt x="985" y="112"/>
                    <a:pt x="983" y="115"/>
                    <a:pt x="985" y="115"/>
                  </a:cubicBezTo>
                  <a:cubicBezTo>
                    <a:pt x="987" y="115"/>
                    <a:pt x="978" y="117"/>
                    <a:pt x="975" y="117"/>
                  </a:cubicBezTo>
                  <a:cubicBezTo>
                    <a:pt x="974" y="117"/>
                    <a:pt x="973" y="117"/>
                    <a:pt x="973" y="117"/>
                  </a:cubicBezTo>
                  <a:cubicBezTo>
                    <a:pt x="973" y="118"/>
                    <a:pt x="974" y="118"/>
                    <a:pt x="976" y="118"/>
                  </a:cubicBezTo>
                  <a:cubicBezTo>
                    <a:pt x="980" y="118"/>
                    <a:pt x="980" y="120"/>
                    <a:pt x="974" y="124"/>
                  </a:cubicBezTo>
                  <a:cubicBezTo>
                    <a:pt x="971" y="126"/>
                    <a:pt x="966" y="127"/>
                    <a:pt x="965" y="126"/>
                  </a:cubicBezTo>
                  <a:cubicBezTo>
                    <a:pt x="965" y="125"/>
                    <a:pt x="963" y="125"/>
                    <a:pt x="962" y="125"/>
                  </a:cubicBezTo>
                  <a:cubicBezTo>
                    <a:pt x="960" y="125"/>
                    <a:pt x="960" y="125"/>
                    <a:pt x="962" y="126"/>
                  </a:cubicBezTo>
                  <a:cubicBezTo>
                    <a:pt x="964" y="126"/>
                    <a:pt x="964" y="127"/>
                    <a:pt x="960" y="128"/>
                  </a:cubicBezTo>
                  <a:cubicBezTo>
                    <a:pt x="957" y="129"/>
                    <a:pt x="957" y="129"/>
                    <a:pt x="957" y="129"/>
                  </a:cubicBezTo>
                  <a:cubicBezTo>
                    <a:pt x="961" y="128"/>
                    <a:pt x="961" y="128"/>
                    <a:pt x="961" y="128"/>
                  </a:cubicBezTo>
                  <a:cubicBezTo>
                    <a:pt x="967" y="128"/>
                    <a:pt x="967" y="128"/>
                    <a:pt x="960" y="132"/>
                  </a:cubicBezTo>
                  <a:cubicBezTo>
                    <a:pt x="953" y="135"/>
                    <a:pt x="952" y="136"/>
                    <a:pt x="952" y="134"/>
                  </a:cubicBezTo>
                  <a:cubicBezTo>
                    <a:pt x="952" y="134"/>
                    <a:pt x="952" y="133"/>
                    <a:pt x="951" y="133"/>
                  </a:cubicBezTo>
                  <a:cubicBezTo>
                    <a:pt x="950" y="132"/>
                    <a:pt x="949" y="132"/>
                    <a:pt x="949" y="131"/>
                  </a:cubicBezTo>
                  <a:cubicBezTo>
                    <a:pt x="948" y="131"/>
                    <a:pt x="948" y="131"/>
                    <a:pt x="948" y="132"/>
                  </a:cubicBezTo>
                  <a:cubicBezTo>
                    <a:pt x="949" y="132"/>
                    <a:pt x="948" y="134"/>
                    <a:pt x="947" y="134"/>
                  </a:cubicBezTo>
                  <a:cubicBezTo>
                    <a:pt x="946" y="135"/>
                    <a:pt x="946" y="136"/>
                    <a:pt x="946" y="136"/>
                  </a:cubicBezTo>
                  <a:cubicBezTo>
                    <a:pt x="946" y="137"/>
                    <a:pt x="941" y="141"/>
                    <a:pt x="939" y="141"/>
                  </a:cubicBezTo>
                  <a:cubicBezTo>
                    <a:pt x="938" y="141"/>
                    <a:pt x="938" y="140"/>
                    <a:pt x="938" y="139"/>
                  </a:cubicBezTo>
                  <a:cubicBezTo>
                    <a:pt x="938" y="139"/>
                    <a:pt x="939" y="138"/>
                    <a:pt x="939" y="138"/>
                  </a:cubicBezTo>
                  <a:cubicBezTo>
                    <a:pt x="940" y="137"/>
                    <a:pt x="940" y="137"/>
                    <a:pt x="940" y="137"/>
                  </a:cubicBezTo>
                  <a:cubicBezTo>
                    <a:pt x="940" y="136"/>
                    <a:pt x="939" y="136"/>
                    <a:pt x="938" y="136"/>
                  </a:cubicBezTo>
                  <a:cubicBezTo>
                    <a:pt x="938" y="136"/>
                    <a:pt x="938" y="136"/>
                    <a:pt x="938" y="136"/>
                  </a:cubicBezTo>
                  <a:cubicBezTo>
                    <a:pt x="938" y="137"/>
                    <a:pt x="935" y="140"/>
                    <a:pt x="932" y="141"/>
                  </a:cubicBezTo>
                  <a:cubicBezTo>
                    <a:pt x="930" y="141"/>
                    <a:pt x="930" y="141"/>
                    <a:pt x="930" y="139"/>
                  </a:cubicBezTo>
                  <a:cubicBezTo>
                    <a:pt x="931" y="137"/>
                    <a:pt x="931" y="137"/>
                    <a:pt x="931" y="137"/>
                  </a:cubicBezTo>
                  <a:cubicBezTo>
                    <a:pt x="929" y="139"/>
                    <a:pt x="929" y="139"/>
                    <a:pt x="929" y="139"/>
                  </a:cubicBezTo>
                  <a:cubicBezTo>
                    <a:pt x="928" y="141"/>
                    <a:pt x="925" y="143"/>
                    <a:pt x="924" y="144"/>
                  </a:cubicBezTo>
                  <a:cubicBezTo>
                    <a:pt x="922" y="144"/>
                    <a:pt x="922" y="146"/>
                    <a:pt x="922" y="147"/>
                  </a:cubicBezTo>
                  <a:cubicBezTo>
                    <a:pt x="922" y="147"/>
                    <a:pt x="921" y="147"/>
                    <a:pt x="920" y="147"/>
                  </a:cubicBezTo>
                  <a:cubicBezTo>
                    <a:pt x="918" y="147"/>
                    <a:pt x="916" y="149"/>
                    <a:pt x="916" y="150"/>
                  </a:cubicBezTo>
                  <a:cubicBezTo>
                    <a:pt x="916" y="150"/>
                    <a:pt x="915" y="151"/>
                    <a:pt x="914" y="152"/>
                  </a:cubicBezTo>
                  <a:cubicBezTo>
                    <a:pt x="910" y="152"/>
                    <a:pt x="909" y="154"/>
                    <a:pt x="910" y="155"/>
                  </a:cubicBezTo>
                  <a:cubicBezTo>
                    <a:pt x="910" y="155"/>
                    <a:pt x="910" y="155"/>
                    <a:pt x="909" y="155"/>
                  </a:cubicBezTo>
                  <a:cubicBezTo>
                    <a:pt x="909" y="155"/>
                    <a:pt x="909" y="156"/>
                    <a:pt x="910" y="156"/>
                  </a:cubicBezTo>
                  <a:cubicBezTo>
                    <a:pt x="911" y="157"/>
                    <a:pt x="911" y="158"/>
                    <a:pt x="908" y="158"/>
                  </a:cubicBezTo>
                  <a:cubicBezTo>
                    <a:pt x="906" y="158"/>
                    <a:pt x="906" y="158"/>
                    <a:pt x="906" y="159"/>
                  </a:cubicBezTo>
                  <a:cubicBezTo>
                    <a:pt x="906" y="161"/>
                    <a:pt x="896" y="166"/>
                    <a:pt x="895" y="165"/>
                  </a:cubicBezTo>
                  <a:cubicBezTo>
                    <a:pt x="895" y="164"/>
                    <a:pt x="895" y="165"/>
                    <a:pt x="894" y="165"/>
                  </a:cubicBezTo>
                  <a:cubicBezTo>
                    <a:pt x="893" y="166"/>
                    <a:pt x="893" y="166"/>
                    <a:pt x="893" y="166"/>
                  </a:cubicBezTo>
                  <a:cubicBezTo>
                    <a:pt x="895" y="166"/>
                    <a:pt x="895" y="166"/>
                    <a:pt x="895" y="166"/>
                  </a:cubicBezTo>
                  <a:cubicBezTo>
                    <a:pt x="898" y="167"/>
                    <a:pt x="894" y="169"/>
                    <a:pt x="889" y="171"/>
                  </a:cubicBezTo>
                  <a:cubicBezTo>
                    <a:pt x="885" y="171"/>
                    <a:pt x="885" y="172"/>
                    <a:pt x="886" y="173"/>
                  </a:cubicBezTo>
                  <a:cubicBezTo>
                    <a:pt x="887" y="173"/>
                    <a:pt x="887" y="174"/>
                    <a:pt x="887" y="174"/>
                  </a:cubicBezTo>
                  <a:cubicBezTo>
                    <a:pt x="886" y="175"/>
                    <a:pt x="886" y="175"/>
                    <a:pt x="887" y="175"/>
                  </a:cubicBezTo>
                  <a:cubicBezTo>
                    <a:pt x="890" y="174"/>
                    <a:pt x="889" y="175"/>
                    <a:pt x="885" y="178"/>
                  </a:cubicBezTo>
                  <a:cubicBezTo>
                    <a:pt x="881" y="181"/>
                    <a:pt x="878" y="182"/>
                    <a:pt x="879" y="180"/>
                  </a:cubicBezTo>
                  <a:cubicBezTo>
                    <a:pt x="880" y="179"/>
                    <a:pt x="880" y="179"/>
                    <a:pt x="879" y="179"/>
                  </a:cubicBezTo>
                  <a:cubicBezTo>
                    <a:pt x="879" y="179"/>
                    <a:pt x="879" y="179"/>
                    <a:pt x="879" y="179"/>
                  </a:cubicBezTo>
                  <a:cubicBezTo>
                    <a:pt x="879" y="180"/>
                    <a:pt x="874" y="183"/>
                    <a:pt x="873" y="182"/>
                  </a:cubicBezTo>
                  <a:cubicBezTo>
                    <a:pt x="872" y="182"/>
                    <a:pt x="872" y="182"/>
                    <a:pt x="873" y="181"/>
                  </a:cubicBezTo>
                  <a:cubicBezTo>
                    <a:pt x="874" y="179"/>
                    <a:pt x="871" y="181"/>
                    <a:pt x="869" y="183"/>
                  </a:cubicBezTo>
                  <a:cubicBezTo>
                    <a:pt x="867" y="184"/>
                    <a:pt x="866" y="184"/>
                    <a:pt x="865" y="184"/>
                  </a:cubicBezTo>
                  <a:cubicBezTo>
                    <a:pt x="865" y="184"/>
                    <a:pt x="863" y="184"/>
                    <a:pt x="863" y="184"/>
                  </a:cubicBezTo>
                  <a:cubicBezTo>
                    <a:pt x="859" y="187"/>
                    <a:pt x="853" y="187"/>
                    <a:pt x="856" y="185"/>
                  </a:cubicBezTo>
                  <a:cubicBezTo>
                    <a:pt x="857" y="184"/>
                    <a:pt x="857" y="184"/>
                    <a:pt x="857" y="184"/>
                  </a:cubicBezTo>
                  <a:cubicBezTo>
                    <a:pt x="857" y="183"/>
                    <a:pt x="856" y="183"/>
                    <a:pt x="856" y="184"/>
                  </a:cubicBezTo>
                  <a:cubicBezTo>
                    <a:pt x="855" y="185"/>
                    <a:pt x="847" y="189"/>
                    <a:pt x="843" y="190"/>
                  </a:cubicBezTo>
                  <a:cubicBezTo>
                    <a:pt x="840" y="191"/>
                    <a:pt x="840" y="191"/>
                    <a:pt x="842" y="190"/>
                  </a:cubicBezTo>
                  <a:cubicBezTo>
                    <a:pt x="842" y="189"/>
                    <a:pt x="843" y="188"/>
                    <a:pt x="843" y="187"/>
                  </a:cubicBezTo>
                  <a:cubicBezTo>
                    <a:pt x="844" y="186"/>
                    <a:pt x="844" y="186"/>
                    <a:pt x="844" y="186"/>
                  </a:cubicBezTo>
                  <a:cubicBezTo>
                    <a:pt x="845" y="186"/>
                    <a:pt x="846" y="185"/>
                    <a:pt x="845" y="185"/>
                  </a:cubicBezTo>
                  <a:cubicBezTo>
                    <a:pt x="844" y="184"/>
                    <a:pt x="859" y="176"/>
                    <a:pt x="863" y="176"/>
                  </a:cubicBezTo>
                  <a:cubicBezTo>
                    <a:pt x="864" y="176"/>
                    <a:pt x="866" y="175"/>
                    <a:pt x="867" y="175"/>
                  </a:cubicBezTo>
                  <a:cubicBezTo>
                    <a:pt x="868" y="174"/>
                    <a:pt x="868" y="174"/>
                    <a:pt x="866" y="174"/>
                  </a:cubicBezTo>
                  <a:cubicBezTo>
                    <a:pt x="864" y="175"/>
                    <a:pt x="863" y="174"/>
                    <a:pt x="864" y="173"/>
                  </a:cubicBezTo>
                  <a:cubicBezTo>
                    <a:pt x="865" y="172"/>
                    <a:pt x="867" y="171"/>
                    <a:pt x="868" y="170"/>
                  </a:cubicBezTo>
                  <a:cubicBezTo>
                    <a:pt x="869" y="168"/>
                    <a:pt x="871" y="167"/>
                    <a:pt x="873" y="166"/>
                  </a:cubicBezTo>
                  <a:cubicBezTo>
                    <a:pt x="875" y="165"/>
                    <a:pt x="877" y="163"/>
                    <a:pt x="876" y="163"/>
                  </a:cubicBezTo>
                  <a:cubicBezTo>
                    <a:pt x="876" y="163"/>
                    <a:pt x="875" y="163"/>
                    <a:pt x="875" y="163"/>
                  </a:cubicBezTo>
                  <a:cubicBezTo>
                    <a:pt x="874" y="163"/>
                    <a:pt x="873" y="164"/>
                    <a:pt x="872" y="164"/>
                  </a:cubicBezTo>
                  <a:cubicBezTo>
                    <a:pt x="875" y="161"/>
                    <a:pt x="871" y="163"/>
                    <a:pt x="868" y="166"/>
                  </a:cubicBezTo>
                  <a:cubicBezTo>
                    <a:pt x="864" y="168"/>
                    <a:pt x="862" y="169"/>
                    <a:pt x="862" y="168"/>
                  </a:cubicBezTo>
                  <a:cubicBezTo>
                    <a:pt x="862" y="166"/>
                    <a:pt x="863" y="166"/>
                    <a:pt x="863" y="166"/>
                  </a:cubicBezTo>
                  <a:cubicBezTo>
                    <a:pt x="864" y="166"/>
                    <a:pt x="865" y="165"/>
                    <a:pt x="864" y="165"/>
                  </a:cubicBezTo>
                  <a:cubicBezTo>
                    <a:pt x="864" y="165"/>
                    <a:pt x="863" y="166"/>
                    <a:pt x="861" y="167"/>
                  </a:cubicBezTo>
                  <a:cubicBezTo>
                    <a:pt x="859" y="168"/>
                    <a:pt x="858" y="169"/>
                    <a:pt x="856" y="169"/>
                  </a:cubicBezTo>
                  <a:cubicBezTo>
                    <a:pt x="855" y="170"/>
                    <a:pt x="855" y="170"/>
                    <a:pt x="855" y="171"/>
                  </a:cubicBezTo>
                  <a:cubicBezTo>
                    <a:pt x="855" y="171"/>
                    <a:pt x="853" y="172"/>
                    <a:pt x="851" y="174"/>
                  </a:cubicBezTo>
                  <a:cubicBezTo>
                    <a:pt x="843" y="178"/>
                    <a:pt x="837" y="182"/>
                    <a:pt x="837" y="184"/>
                  </a:cubicBezTo>
                  <a:cubicBezTo>
                    <a:pt x="837" y="185"/>
                    <a:pt x="833" y="189"/>
                    <a:pt x="831" y="189"/>
                  </a:cubicBezTo>
                  <a:cubicBezTo>
                    <a:pt x="830" y="190"/>
                    <a:pt x="829" y="190"/>
                    <a:pt x="829" y="190"/>
                  </a:cubicBezTo>
                  <a:cubicBezTo>
                    <a:pt x="829" y="191"/>
                    <a:pt x="826" y="193"/>
                    <a:pt x="825" y="192"/>
                  </a:cubicBezTo>
                  <a:cubicBezTo>
                    <a:pt x="824" y="192"/>
                    <a:pt x="818" y="195"/>
                    <a:pt x="818" y="197"/>
                  </a:cubicBezTo>
                  <a:cubicBezTo>
                    <a:pt x="818" y="198"/>
                    <a:pt x="811" y="202"/>
                    <a:pt x="810" y="201"/>
                  </a:cubicBezTo>
                  <a:cubicBezTo>
                    <a:pt x="810" y="201"/>
                    <a:pt x="808" y="203"/>
                    <a:pt x="806" y="203"/>
                  </a:cubicBezTo>
                  <a:cubicBezTo>
                    <a:pt x="801" y="206"/>
                    <a:pt x="799" y="206"/>
                    <a:pt x="804" y="203"/>
                  </a:cubicBezTo>
                  <a:cubicBezTo>
                    <a:pt x="806" y="202"/>
                    <a:pt x="807" y="201"/>
                    <a:pt x="807" y="201"/>
                  </a:cubicBezTo>
                  <a:cubicBezTo>
                    <a:pt x="806" y="201"/>
                    <a:pt x="799" y="205"/>
                    <a:pt x="796" y="207"/>
                  </a:cubicBezTo>
                  <a:cubicBezTo>
                    <a:pt x="794" y="209"/>
                    <a:pt x="792" y="209"/>
                    <a:pt x="792" y="209"/>
                  </a:cubicBezTo>
                  <a:cubicBezTo>
                    <a:pt x="792" y="208"/>
                    <a:pt x="791" y="209"/>
                    <a:pt x="789" y="209"/>
                  </a:cubicBezTo>
                  <a:cubicBezTo>
                    <a:pt x="786" y="211"/>
                    <a:pt x="799" y="199"/>
                    <a:pt x="804" y="195"/>
                  </a:cubicBezTo>
                  <a:cubicBezTo>
                    <a:pt x="806" y="193"/>
                    <a:pt x="807" y="191"/>
                    <a:pt x="807" y="191"/>
                  </a:cubicBezTo>
                  <a:cubicBezTo>
                    <a:pt x="807" y="190"/>
                    <a:pt x="808" y="190"/>
                    <a:pt x="810" y="189"/>
                  </a:cubicBezTo>
                  <a:cubicBezTo>
                    <a:pt x="811" y="187"/>
                    <a:pt x="812" y="187"/>
                    <a:pt x="812" y="186"/>
                  </a:cubicBezTo>
                  <a:cubicBezTo>
                    <a:pt x="811" y="186"/>
                    <a:pt x="801" y="193"/>
                    <a:pt x="798" y="195"/>
                  </a:cubicBezTo>
                  <a:cubicBezTo>
                    <a:pt x="788" y="204"/>
                    <a:pt x="772" y="216"/>
                    <a:pt x="769" y="216"/>
                  </a:cubicBezTo>
                  <a:cubicBezTo>
                    <a:pt x="769" y="216"/>
                    <a:pt x="770" y="214"/>
                    <a:pt x="772" y="211"/>
                  </a:cubicBezTo>
                  <a:close/>
                  <a:moveTo>
                    <a:pt x="780" y="216"/>
                  </a:moveTo>
                  <a:cubicBezTo>
                    <a:pt x="780" y="214"/>
                    <a:pt x="783" y="213"/>
                    <a:pt x="784" y="213"/>
                  </a:cubicBezTo>
                  <a:cubicBezTo>
                    <a:pt x="785" y="213"/>
                    <a:pt x="785" y="213"/>
                    <a:pt x="783" y="214"/>
                  </a:cubicBezTo>
                  <a:cubicBezTo>
                    <a:pt x="782" y="216"/>
                    <a:pt x="780" y="217"/>
                    <a:pt x="780" y="216"/>
                  </a:cubicBezTo>
                  <a:close/>
                  <a:moveTo>
                    <a:pt x="1760" y="202"/>
                  </a:moveTo>
                  <a:cubicBezTo>
                    <a:pt x="1754" y="198"/>
                    <a:pt x="1757" y="195"/>
                    <a:pt x="1765" y="198"/>
                  </a:cubicBezTo>
                  <a:cubicBezTo>
                    <a:pt x="1769" y="199"/>
                    <a:pt x="1769" y="200"/>
                    <a:pt x="1766" y="202"/>
                  </a:cubicBezTo>
                  <a:cubicBezTo>
                    <a:pt x="1764" y="204"/>
                    <a:pt x="1763" y="204"/>
                    <a:pt x="1760" y="202"/>
                  </a:cubicBezTo>
                  <a:close/>
                  <a:moveTo>
                    <a:pt x="1809" y="198"/>
                  </a:moveTo>
                  <a:cubicBezTo>
                    <a:pt x="1807" y="195"/>
                    <a:pt x="1807" y="195"/>
                    <a:pt x="1810" y="195"/>
                  </a:cubicBezTo>
                  <a:cubicBezTo>
                    <a:pt x="1812" y="195"/>
                    <a:pt x="1815" y="196"/>
                    <a:pt x="1815" y="198"/>
                  </a:cubicBezTo>
                  <a:cubicBezTo>
                    <a:pt x="1815" y="201"/>
                    <a:pt x="1810" y="201"/>
                    <a:pt x="1809" y="198"/>
                  </a:cubicBezTo>
                  <a:close/>
                  <a:moveTo>
                    <a:pt x="1786" y="198"/>
                  </a:moveTo>
                  <a:cubicBezTo>
                    <a:pt x="1783" y="198"/>
                    <a:pt x="1782" y="195"/>
                    <a:pt x="1785" y="195"/>
                  </a:cubicBezTo>
                  <a:cubicBezTo>
                    <a:pt x="1785" y="195"/>
                    <a:pt x="1786" y="195"/>
                    <a:pt x="1786" y="195"/>
                  </a:cubicBezTo>
                  <a:cubicBezTo>
                    <a:pt x="1786" y="195"/>
                    <a:pt x="1787" y="196"/>
                    <a:pt x="1788" y="197"/>
                  </a:cubicBezTo>
                  <a:cubicBezTo>
                    <a:pt x="1789" y="198"/>
                    <a:pt x="1789" y="198"/>
                    <a:pt x="1789" y="198"/>
                  </a:cubicBezTo>
                  <a:cubicBezTo>
                    <a:pt x="1786" y="198"/>
                    <a:pt x="1786" y="198"/>
                    <a:pt x="1786" y="198"/>
                  </a:cubicBezTo>
                  <a:close/>
                  <a:moveTo>
                    <a:pt x="1409" y="190"/>
                  </a:moveTo>
                  <a:cubicBezTo>
                    <a:pt x="1407" y="187"/>
                    <a:pt x="1405" y="186"/>
                    <a:pt x="1404" y="186"/>
                  </a:cubicBezTo>
                  <a:cubicBezTo>
                    <a:pt x="1403" y="186"/>
                    <a:pt x="1402" y="182"/>
                    <a:pt x="1402" y="182"/>
                  </a:cubicBezTo>
                  <a:cubicBezTo>
                    <a:pt x="1402" y="181"/>
                    <a:pt x="1403" y="181"/>
                    <a:pt x="1405" y="181"/>
                  </a:cubicBezTo>
                  <a:cubicBezTo>
                    <a:pt x="1405" y="181"/>
                    <a:pt x="1407" y="181"/>
                    <a:pt x="1407" y="180"/>
                  </a:cubicBezTo>
                  <a:cubicBezTo>
                    <a:pt x="1413" y="179"/>
                    <a:pt x="1413" y="179"/>
                    <a:pt x="1413" y="179"/>
                  </a:cubicBezTo>
                  <a:cubicBezTo>
                    <a:pt x="1413" y="179"/>
                    <a:pt x="1419" y="178"/>
                    <a:pt x="1419" y="177"/>
                  </a:cubicBezTo>
                  <a:cubicBezTo>
                    <a:pt x="1420" y="177"/>
                    <a:pt x="1413" y="177"/>
                    <a:pt x="1409" y="178"/>
                  </a:cubicBezTo>
                  <a:cubicBezTo>
                    <a:pt x="1407" y="179"/>
                    <a:pt x="1405" y="179"/>
                    <a:pt x="1404" y="178"/>
                  </a:cubicBezTo>
                  <a:cubicBezTo>
                    <a:pt x="1402" y="177"/>
                    <a:pt x="1402" y="175"/>
                    <a:pt x="1405" y="174"/>
                  </a:cubicBezTo>
                  <a:cubicBezTo>
                    <a:pt x="1405" y="174"/>
                    <a:pt x="1407" y="174"/>
                    <a:pt x="1409" y="174"/>
                  </a:cubicBezTo>
                  <a:cubicBezTo>
                    <a:pt x="1410" y="173"/>
                    <a:pt x="1413" y="173"/>
                    <a:pt x="1413" y="173"/>
                  </a:cubicBezTo>
                  <a:cubicBezTo>
                    <a:pt x="1414" y="172"/>
                    <a:pt x="1414" y="172"/>
                    <a:pt x="1414" y="172"/>
                  </a:cubicBezTo>
                  <a:cubicBezTo>
                    <a:pt x="1414" y="171"/>
                    <a:pt x="1415" y="171"/>
                    <a:pt x="1418" y="171"/>
                  </a:cubicBezTo>
                  <a:cubicBezTo>
                    <a:pt x="1419" y="171"/>
                    <a:pt x="1421" y="171"/>
                    <a:pt x="1420" y="171"/>
                  </a:cubicBezTo>
                  <a:cubicBezTo>
                    <a:pt x="1419" y="171"/>
                    <a:pt x="1419" y="168"/>
                    <a:pt x="1420" y="168"/>
                  </a:cubicBezTo>
                  <a:cubicBezTo>
                    <a:pt x="1421" y="168"/>
                    <a:pt x="1421" y="168"/>
                    <a:pt x="1421" y="168"/>
                  </a:cubicBezTo>
                  <a:cubicBezTo>
                    <a:pt x="1420" y="168"/>
                    <a:pt x="1419" y="168"/>
                    <a:pt x="1418" y="168"/>
                  </a:cubicBezTo>
                  <a:cubicBezTo>
                    <a:pt x="1414" y="171"/>
                    <a:pt x="1413" y="170"/>
                    <a:pt x="1413" y="168"/>
                  </a:cubicBezTo>
                  <a:cubicBezTo>
                    <a:pt x="1414" y="166"/>
                    <a:pt x="1414" y="166"/>
                    <a:pt x="1413" y="167"/>
                  </a:cubicBezTo>
                  <a:cubicBezTo>
                    <a:pt x="1412" y="168"/>
                    <a:pt x="1412" y="168"/>
                    <a:pt x="1411" y="167"/>
                  </a:cubicBezTo>
                  <a:cubicBezTo>
                    <a:pt x="1411" y="166"/>
                    <a:pt x="1410" y="166"/>
                    <a:pt x="1410" y="168"/>
                  </a:cubicBezTo>
                  <a:cubicBezTo>
                    <a:pt x="1408" y="173"/>
                    <a:pt x="1399" y="174"/>
                    <a:pt x="1399" y="169"/>
                  </a:cubicBezTo>
                  <a:cubicBezTo>
                    <a:pt x="1399" y="168"/>
                    <a:pt x="1398" y="168"/>
                    <a:pt x="1398" y="167"/>
                  </a:cubicBezTo>
                  <a:cubicBezTo>
                    <a:pt x="1397" y="166"/>
                    <a:pt x="1396" y="162"/>
                    <a:pt x="1397" y="163"/>
                  </a:cubicBezTo>
                  <a:cubicBezTo>
                    <a:pt x="1401" y="163"/>
                    <a:pt x="1401" y="163"/>
                    <a:pt x="1400" y="163"/>
                  </a:cubicBezTo>
                  <a:cubicBezTo>
                    <a:pt x="1399" y="163"/>
                    <a:pt x="1399" y="161"/>
                    <a:pt x="1399" y="160"/>
                  </a:cubicBezTo>
                  <a:cubicBezTo>
                    <a:pt x="1400" y="159"/>
                    <a:pt x="1399" y="158"/>
                    <a:pt x="1399" y="160"/>
                  </a:cubicBezTo>
                  <a:cubicBezTo>
                    <a:pt x="1397" y="163"/>
                    <a:pt x="1395" y="158"/>
                    <a:pt x="1397" y="155"/>
                  </a:cubicBezTo>
                  <a:cubicBezTo>
                    <a:pt x="1397" y="152"/>
                    <a:pt x="1412" y="152"/>
                    <a:pt x="1412" y="153"/>
                  </a:cubicBezTo>
                  <a:cubicBezTo>
                    <a:pt x="1412" y="154"/>
                    <a:pt x="1410" y="155"/>
                    <a:pt x="1407" y="155"/>
                  </a:cubicBezTo>
                  <a:cubicBezTo>
                    <a:pt x="1407" y="155"/>
                    <a:pt x="1406" y="155"/>
                    <a:pt x="1407" y="155"/>
                  </a:cubicBezTo>
                  <a:cubicBezTo>
                    <a:pt x="1407" y="155"/>
                    <a:pt x="1408" y="156"/>
                    <a:pt x="1409" y="157"/>
                  </a:cubicBezTo>
                  <a:cubicBezTo>
                    <a:pt x="1410" y="158"/>
                    <a:pt x="1410" y="158"/>
                    <a:pt x="1410" y="157"/>
                  </a:cubicBezTo>
                  <a:cubicBezTo>
                    <a:pt x="1412" y="152"/>
                    <a:pt x="1417" y="153"/>
                    <a:pt x="1417" y="158"/>
                  </a:cubicBezTo>
                  <a:cubicBezTo>
                    <a:pt x="1417" y="159"/>
                    <a:pt x="1418" y="160"/>
                    <a:pt x="1418" y="162"/>
                  </a:cubicBezTo>
                  <a:cubicBezTo>
                    <a:pt x="1420" y="164"/>
                    <a:pt x="1420" y="164"/>
                    <a:pt x="1420" y="164"/>
                  </a:cubicBezTo>
                  <a:cubicBezTo>
                    <a:pt x="1420" y="160"/>
                    <a:pt x="1420" y="160"/>
                    <a:pt x="1420" y="160"/>
                  </a:cubicBezTo>
                  <a:cubicBezTo>
                    <a:pt x="1419" y="154"/>
                    <a:pt x="1422" y="150"/>
                    <a:pt x="1424" y="152"/>
                  </a:cubicBezTo>
                  <a:cubicBezTo>
                    <a:pt x="1425" y="152"/>
                    <a:pt x="1426" y="152"/>
                    <a:pt x="1426" y="152"/>
                  </a:cubicBezTo>
                  <a:cubicBezTo>
                    <a:pt x="1426" y="152"/>
                    <a:pt x="1427" y="152"/>
                    <a:pt x="1428" y="152"/>
                  </a:cubicBezTo>
                  <a:cubicBezTo>
                    <a:pt x="1429" y="153"/>
                    <a:pt x="1430" y="155"/>
                    <a:pt x="1429" y="157"/>
                  </a:cubicBezTo>
                  <a:cubicBezTo>
                    <a:pt x="1428" y="157"/>
                    <a:pt x="1428" y="158"/>
                    <a:pt x="1428" y="158"/>
                  </a:cubicBezTo>
                  <a:cubicBezTo>
                    <a:pt x="1428" y="158"/>
                    <a:pt x="1429" y="158"/>
                    <a:pt x="1429" y="158"/>
                  </a:cubicBezTo>
                  <a:cubicBezTo>
                    <a:pt x="1431" y="156"/>
                    <a:pt x="1433" y="157"/>
                    <a:pt x="1433" y="159"/>
                  </a:cubicBezTo>
                  <a:cubicBezTo>
                    <a:pt x="1433" y="161"/>
                    <a:pt x="1433" y="162"/>
                    <a:pt x="1434" y="162"/>
                  </a:cubicBezTo>
                  <a:cubicBezTo>
                    <a:pt x="1434" y="161"/>
                    <a:pt x="1436" y="161"/>
                    <a:pt x="1436" y="162"/>
                  </a:cubicBezTo>
                  <a:cubicBezTo>
                    <a:pt x="1437" y="162"/>
                    <a:pt x="1438" y="163"/>
                    <a:pt x="1439" y="163"/>
                  </a:cubicBezTo>
                  <a:cubicBezTo>
                    <a:pt x="1440" y="163"/>
                    <a:pt x="1440" y="163"/>
                    <a:pt x="1440" y="163"/>
                  </a:cubicBezTo>
                  <a:cubicBezTo>
                    <a:pt x="1440" y="164"/>
                    <a:pt x="1441" y="165"/>
                    <a:pt x="1442" y="166"/>
                  </a:cubicBezTo>
                  <a:cubicBezTo>
                    <a:pt x="1445" y="167"/>
                    <a:pt x="1444" y="168"/>
                    <a:pt x="1439" y="168"/>
                  </a:cubicBezTo>
                  <a:cubicBezTo>
                    <a:pt x="1435" y="168"/>
                    <a:pt x="1431" y="171"/>
                    <a:pt x="1431" y="174"/>
                  </a:cubicBezTo>
                  <a:cubicBezTo>
                    <a:pt x="1431" y="174"/>
                    <a:pt x="1430" y="175"/>
                    <a:pt x="1429" y="175"/>
                  </a:cubicBezTo>
                  <a:cubicBezTo>
                    <a:pt x="1428" y="175"/>
                    <a:pt x="1427" y="176"/>
                    <a:pt x="1426" y="179"/>
                  </a:cubicBezTo>
                  <a:cubicBezTo>
                    <a:pt x="1426" y="182"/>
                    <a:pt x="1425" y="182"/>
                    <a:pt x="1424" y="182"/>
                  </a:cubicBezTo>
                  <a:cubicBezTo>
                    <a:pt x="1423" y="182"/>
                    <a:pt x="1418" y="187"/>
                    <a:pt x="1418" y="189"/>
                  </a:cubicBezTo>
                  <a:cubicBezTo>
                    <a:pt x="1418" y="189"/>
                    <a:pt x="1418" y="190"/>
                    <a:pt x="1418" y="190"/>
                  </a:cubicBezTo>
                  <a:cubicBezTo>
                    <a:pt x="1417" y="191"/>
                    <a:pt x="1416" y="192"/>
                    <a:pt x="1416" y="193"/>
                  </a:cubicBezTo>
                  <a:cubicBezTo>
                    <a:pt x="1416" y="195"/>
                    <a:pt x="1413" y="194"/>
                    <a:pt x="1409" y="190"/>
                  </a:cubicBezTo>
                  <a:close/>
                  <a:moveTo>
                    <a:pt x="806" y="192"/>
                  </a:moveTo>
                  <a:cubicBezTo>
                    <a:pt x="806" y="191"/>
                    <a:pt x="807" y="191"/>
                    <a:pt x="807" y="191"/>
                  </a:cubicBezTo>
                  <a:cubicBezTo>
                    <a:pt x="807" y="192"/>
                    <a:pt x="807" y="192"/>
                    <a:pt x="806" y="192"/>
                  </a:cubicBezTo>
                  <a:close/>
                  <a:moveTo>
                    <a:pt x="1808" y="191"/>
                  </a:moveTo>
                  <a:cubicBezTo>
                    <a:pt x="1807" y="190"/>
                    <a:pt x="1805" y="188"/>
                    <a:pt x="1806" y="187"/>
                  </a:cubicBezTo>
                  <a:cubicBezTo>
                    <a:pt x="1807" y="187"/>
                    <a:pt x="1813" y="190"/>
                    <a:pt x="1813" y="191"/>
                  </a:cubicBezTo>
                  <a:cubicBezTo>
                    <a:pt x="1814" y="192"/>
                    <a:pt x="1810" y="192"/>
                    <a:pt x="1808" y="191"/>
                  </a:cubicBezTo>
                  <a:close/>
                  <a:moveTo>
                    <a:pt x="1781" y="189"/>
                  </a:moveTo>
                  <a:cubicBezTo>
                    <a:pt x="1781" y="187"/>
                    <a:pt x="1783" y="187"/>
                    <a:pt x="1785" y="187"/>
                  </a:cubicBezTo>
                  <a:cubicBezTo>
                    <a:pt x="1788" y="188"/>
                    <a:pt x="1788" y="188"/>
                    <a:pt x="1788" y="188"/>
                  </a:cubicBezTo>
                  <a:cubicBezTo>
                    <a:pt x="1785" y="188"/>
                    <a:pt x="1785" y="188"/>
                    <a:pt x="1785" y="188"/>
                  </a:cubicBezTo>
                  <a:cubicBezTo>
                    <a:pt x="1784" y="188"/>
                    <a:pt x="1783" y="188"/>
                    <a:pt x="1783" y="189"/>
                  </a:cubicBezTo>
                  <a:cubicBezTo>
                    <a:pt x="1783" y="190"/>
                    <a:pt x="1782" y="190"/>
                    <a:pt x="1782" y="190"/>
                  </a:cubicBezTo>
                  <a:cubicBezTo>
                    <a:pt x="1782" y="190"/>
                    <a:pt x="1781" y="189"/>
                    <a:pt x="1781" y="189"/>
                  </a:cubicBezTo>
                  <a:close/>
                  <a:moveTo>
                    <a:pt x="1204" y="187"/>
                  </a:moveTo>
                  <a:cubicBezTo>
                    <a:pt x="1201" y="185"/>
                    <a:pt x="1200" y="184"/>
                    <a:pt x="1204" y="183"/>
                  </a:cubicBezTo>
                  <a:cubicBezTo>
                    <a:pt x="1206" y="182"/>
                    <a:pt x="1206" y="181"/>
                    <a:pt x="1208" y="182"/>
                  </a:cubicBezTo>
                  <a:cubicBezTo>
                    <a:pt x="1210" y="182"/>
                    <a:pt x="1211" y="182"/>
                    <a:pt x="1209" y="183"/>
                  </a:cubicBezTo>
                  <a:cubicBezTo>
                    <a:pt x="1208" y="184"/>
                    <a:pt x="1208" y="184"/>
                    <a:pt x="1208" y="185"/>
                  </a:cubicBezTo>
                  <a:cubicBezTo>
                    <a:pt x="1209" y="187"/>
                    <a:pt x="1207" y="187"/>
                    <a:pt x="1204" y="187"/>
                  </a:cubicBezTo>
                  <a:close/>
                  <a:moveTo>
                    <a:pt x="1448" y="185"/>
                  </a:moveTo>
                  <a:cubicBezTo>
                    <a:pt x="1448" y="184"/>
                    <a:pt x="1449" y="184"/>
                    <a:pt x="1449" y="183"/>
                  </a:cubicBezTo>
                  <a:cubicBezTo>
                    <a:pt x="1450" y="182"/>
                    <a:pt x="1450" y="182"/>
                    <a:pt x="1448" y="182"/>
                  </a:cubicBezTo>
                  <a:cubicBezTo>
                    <a:pt x="1442" y="184"/>
                    <a:pt x="1440" y="184"/>
                    <a:pt x="1440" y="183"/>
                  </a:cubicBezTo>
                  <a:cubicBezTo>
                    <a:pt x="1439" y="183"/>
                    <a:pt x="1440" y="182"/>
                    <a:pt x="1440" y="182"/>
                  </a:cubicBezTo>
                  <a:cubicBezTo>
                    <a:pt x="1442" y="181"/>
                    <a:pt x="1444" y="177"/>
                    <a:pt x="1442" y="176"/>
                  </a:cubicBezTo>
                  <a:cubicBezTo>
                    <a:pt x="1440" y="174"/>
                    <a:pt x="1440" y="174"/>
                    <a:pt x="1440" y="174"/>
                  </a:cubicBezTo>
                  <a:cubicBezTo>
                    <a:pt x="1439" y="171"/>
                    <a:pt x="1439" y="171"/>
                    <a:pt x="1439" y="171"/>
                  </a:cubicBezTo>
                  <a:cubicBezTo>
                    <a:pt x="1437" y="170"/>
                    <a:pt x="1439" y="169"/>
                    <a:pt x="1444" y="169"/>
                  </a:cubicBezTo>
                  <a:cubicBezTo>
                    <a:pt x="1447" y="169"/>
                    <a:pt x="1447" y="169"/>
                    <a:pt x="1447" y="171"/>
                  </a:cubicBezTo>
                  <a:cubicBezTo>
                    <a:pt x="1448" y="174"/>
                    <a:pt x="1448" y="174"/>
                    <a:pt x="1450" y="174"/>
                  </a:cubicBezTo>
                  <a:cubicBezTo>
                    <a:pt x="1452" y="174"/>
                    <a:pt x="1453" y="174"/>
                    <a:pt x="1454" y="174"/>
                  </a:cubicBezTo>
                  <a:cubicBezTo>
                    <a:pt x="1454" y="175"/>
                    <a:pt x="1454" y="175"/>
                    <a:pt x="1453" y="175"/>
                  </a:cubicBezTo>
                  <a:cubicBezTo>
                    <a:pt x="1452" y="175"/>
                    <a:pt x="1453" y="177"/>
                    <a:pt x="1454" y="177"/>
                  </a:cubicBezTo>
                  <a:cubicBezTo>
                    <a:pt x="1454" y="178"/>
                    <a:pt x="1455" y="178"/>
                    <a:pt x="1457" y="178"/>
                  </a:cubicBezTo>
                  <a:cubicBezTo>
                    <a:pt x="1460" y="178"/>
                    <a:pt x="1462" y="180"/>
                    <a:pt x="1460" y="180"/>
                  </a:cubicBezTo>
                  <a:cubicBezTo>
                    <a:pt x="1458" y="181"/>
                    <a:pt x="1457" y="182"/>
                    <a:pt x="1456" y="183"/>
                  </a:cubicBezTo>
                  <a:cubicBezTo>
                    <a:pt x="1455" y="184"/>
                    <a:pt x="1454" y="184"/>
                    <a:pt x="1453" y="184"/>
                  </a:cubicBezTo>
                  <a:cubicBezTo>
                    <a:pt x="1452" y="184"/>
                    <a:pt x="1451" y="184"/>
                    <a:pt x="1451" y="185"/>
                  </a:cubicBezTo>
                  <a:cubicBezTo>
                    <a:pt x="1450" y="186"/>
                    <a:pt x="1448" y="186"/>
                    <a:pt x="1448" y="185"/>
                  </a:cubicBezTo>
                  <a:close/>
                  <a:moveTo>
                    <a:pt x="794" y="177"/>
                  </a:moveTo>
                  <a:cubicBezTo>
                    <a:pt x="794" y="177"/>
                    <a:pt x="794" y="176"/>
                    <a:pt x="795" y="176"/>
                  </a:cubicBezTo>
                  <a:cubicBezTo>
                    <a:pt x="795" y="177"/>
                    <a:pt x="794" y="179"/>
                    <a:pt x="794" y="179"/>
                  </a:cubicBezTo>
                  <a:cubicBezTo>
                    <a:pt x="793" y="179"/>
                    <a:pt x="793" y="178"/>
                    <a:pt x="794" y="177"/>
                  </a:cubicBezTo>
                  <a:close/>
                  <a:moveTo>
                    <a:pt x="956" y="178"/>
                  </a:moveTo>
                  <a:cubicBezTo>
                    <a:pt x="951" y="176"/>
                    <a:pt x="952" y="174"/>
                    <a:pt x="956" y="174"/>
                  </a:cubicBezTo>
                  <a:cubicBezTo>
                    <a:pt x="957" y="174"/>
                    <a:pt x="958" y="174"/>
                    <a:pt x="958" y="172"/>
                  </a:cubicBezTo>
                  <a:cubicBezTo>
                    <a:pt x="959" y="169"/>
                    <a:pt x="962" y="167"/>
                    <a:pt x="965" y="167"/>
                  </a:cubicBezTo>
                  <a:cubicBezTo>
                    <a:pt x="967" y="166"/>
                    <a:pt x="968" y="166"/>
                    <a:pt x="968" y="166"/>
                  </a:cubicBezTo>
                  <a:cubicBezTo>
                    <a:pt x="970" y="164"/>
                    <a:pt x="973" y="163"/>
                    <a:pt x="974" y="164"/>
                  </a:cubicBezTo>
                  <a:cubicBezTo>
                    <a:pt x="976" y="165"/>
                    <a:pt x="976" y="168"/>
                    <a:pt x="973" y="171"/>
                  </a:cubicBezTo>
                  <a:cubicBezTo>
                    <a:pt x="970" y="172"/>
                    <a:pt x="969" y="174"/>
                    <a:pt x="969" y="174"/>
                  </a:cubicBezTo>
                  <a:cubicBezTo>
                    <a:pt x="968" y="177"/>
                    <a:pt x="961" y="179"/>
                    <a:pt x="956" y="178"/>
                  </a:cubicBezTo>
                  <a:close/>
                  <a:moveTo>
                    <a:pt x="1220" y="171"/>
                  </a:moveTo>
                  <a:cubicBezTo>
                    <a:pt x="1222" y="168"/>
                    <a:pt x="1228" y="165"/>
                    <a:pt x="1228" y="166"/>
                  </a:cubicBezTo>
                  <a:cubicBezTo>
                    <a:pt x="1228" y="167"/>
                    <a:pt x="1220" y="174"/>
                    <a:pt x="1218" y="174"/>
                  </a:cubicBezTo>
                  <a:cubicBezTo>
                    <a:pt x="1218" y="174"/>
                    <a:pt x="1219" y="172"/>
                    <a:pt x="1220" y="171"/>
                  </a:cubicBezTo>
                  <a:close/>
                  <a:moveTo>
                    <a:pt x="890" y="172"/>
                  </a:moveTo>
                  <a:cubicBezTo>
                    <a:pt x="890" y="171"/>
                    <a:pt x="891" y="171"/>
                    <a:pt x="892" y="171"/>
                  </a:cubicBezTo>
                  <a:cubicBezTo>
                    <a:pt x="893" y="171"/>
                    <a:pt x="893" y="171"/>
                    <a:pt x="892" y="172"/>
                  </a:cubicBezTo>
                  <a:cubicBezTo>
                    <a:pt x="890" y="173"/>
                    <a:pt x="888" y="173"/>
                    <a:pt x="890" y="172"/>
                  </a:cubicBezTo>
                  <a:close/>
                  <a:moveTo>
                    <a:pt x="1394" y="170"/>
                  </a:moveTo>
                  <a:cubicBezTo>
                    <a:pt x="1391" y="167"/>
                    <a:pt x="1391" y="163"/>
                    <a:pt x="1393" y="163"/>
                  </a:cubicBezTo>
                  <a:cubicBezTo>
                    <a:pt x="1394" y="163"/>
                    <a:pt x="1394" y="164"/>
                    <a:pt x="1394" y="165"/>
                  </a:cubicBezTo>
                  <a:cubicBezTo>
                    <a:pt x="1393" y="166"/>
                    <a:pt x="1394" y="167"/>
                    <a:pt x="1394" y="168"/>
                  </a:cubicBezTo>
                  <a:cubicBezTo>
                    <a:pt x="1395" y="169"/>
                    <a:pt x="1396" y="171"/>
                    <a:pt x="1396" y="171"/>
                  </a:cubicBezTo>
                  <a:cubicBezTo>
                    <a:pt x="1396" y="172"/>
                    <a:pt x="1395" y="171"/>
                    <a:pt x="1394" y="170"/>
                  </a:cubicBezTo>
                  <a:close/>
                  <a:moveTo>
                    <a:pt x="1797" y="170"/>
                  </a:moveTo>
                  <a:cubicBezTo>
                    <a:pt x="1796" y="170"/>
                    <a:pt x="1797" y="169"/>
                    <a:pt x="1798" y="168"/>
                  </a:cubicBezTo>
                  <a:cubicBezTo>
                    <a:pt x="1801" y="168"/>
                    <a:pt x="1802" y="168"/>
                    <a:pt x="1802" y="168"/>
                  </a:cubicBezTo>
                  <a:cubicBezTo>
                    <a:pt x="1802" y="169"/>
                    <a:pt x="1801" y="169"/>
                    <a:pt x="1801" y="169"/>
                  </a:cubicBezTo>
                  <a:cubicBezTo>
                    <a:pt x="1799" y="169"/>
                    <a:pt x="1798" y="169"/>
                    <a:pt x="1798" y="170"/>
                  </a:cubicBezTo>
                  <a:cubicBezTo>
                    <a:pt x="1798" y="171"/>
                    <a:pt x="1798" y="171"/>
                    <a:pt x="1797" y="170"/>
                  </a:cubicBezTo>
                  <a:close/>
                  <a:moveTo>
                    <a:pt x="786" y="167"/>
                  </a:moveTo>
                  <a:cubicBezTo>
                    <a:pt x="789" y="164"/>
                    <a:pt x="801" y="159"/>
                    <a:pt x="800" y="161"/>
                  </a:cubicBezTo>
                  <a:cubicBezTo>
                    <a:pt x="799" y="162"/>
                    <a:pt x="794" y="165"/>
                    <a:pt x="788" y="167"/>
                  </a:cubicBezTo>
                  <a:cubicBezTo>
                    <a:pt x="784" y="168"/>
                    <a:pt x="784" y="168"/>
                    <a:pt x="786" y="167"/>
                  </a:cubicBezTo>
                  <a:close/>
                  <a:moveTo>
                    <a:pt x="1469" y="168"/>
                  </a:moveTo>
                  <a:cubicBezTo>
                    <a:pt x="1469" y="166"/>
                    <a:pt x="1470" y="166"/>
                    <a:pt x="1471" y="167"/>
                  </a:cubicBezTo>
                  <a:cubicBezTo>
                    <a:pt x="1472" y="168"/>
                    <a:pt x="1472" y="168"/>
                    <a:pt x="1471" y="168"/>
                  </a:cubicBezTo>
                  <a:lnTo>
                    <a:pt x="1469" y="168"/>
                  </a:lnTo>
                  <a:close/>
                  <a:moveTo>
                    <a:pt x="1477" y="166"/>
                  </a:moveTo>
                  <a:cubicBezTo>
                    <a:pt x="1479" y="164"/>
                    <a:pt x="1480" y="164"/>
                    <a:pt x="1482" y="165"/>
                  </a:cubicBezTo>
                  <a:cubicBezTo>
                    <a:pt x="1484" y="166"/>
                    <a:pt x="1484" y="166"/>
                    <a:pt x="1481" y="166"/>
                  </a:cubicBezTo>
                  <a:cubicBezTo>
                    <a:pt x="1480" y="166"/>
                    <a:pt x="1477" y="166"/>
                    <a:pt x="1477" y="166"/>
                  </a:cubicBezTo>
                  <a:cubicBezTo>
                    <a:pt x="1476" y="166"/>
                    <a:pt x="1476" y="166"/>
                    <a:pt x="1477" y="166"/>
                  </a:cubicBezTo>
                  <a:close/>
                  <a:moveTo>
                    <a:pt x="993" y="165"/>
                  </a:moveTo>
                  <a:cubicBezTo>
                    <a:pt x="993" y="165"/>
                    <a:pt x="994" y="164"/>
                    <a:pt x="995" y="164"/>
                  </a:cubicBezTo>
                  <a:cubicBezTo>
                    <a:pt x="995" y="163"/>
                    <a:pt x="995" y="163"/>
                    <a:pt x="995" y="164"/>
                  </a:cubicBezTo>
                  <a:cubicBezTo>
                    <a:pt x="995" y="166"/>
                    <a:pt x="993" y="166"/>
                    <a:pt x="993" y="165"/>
                  </a:cubicBezTo>
                  <a:close/>
                  <a:moveTo>
                    <a:pt x="1796" y="163"/>
                  </a:moveTo>
                  <a:cubicBezTo>
                    <a:pt x="1796" y="162"/>
                    <a:pt x="1798" y="161"/>
                    <a:pt x="1798" y="162"/>
                  </a:cubicBezTo>
                  <a:cubicBezTo>
                    <a:pt x="1798" y="163"/>
                    <a:pt x="1798" y="163"/>
                    <a:pt x="1798" y="163"/>
                  </a:cubicBezTo>
                  <a:lnTo>
                    <a:pt x="1796" y="163"/>
                  </a:lnTo>
                  <a:close/>
                  <a:moveTo>
                    <a:pt x="815" y="162"/>
                  </a:moveTo>
                  <a:cubicBezTo>
                    <a:pt x="815" y="161"/>
                    <a:pt x="821" y="158"/>
                    <a:pt x="822" y="158"/>
                  </a:cubicBezTo>
                  <a:cubicBezTo>
                    <a:pt x="822" y="158"/>
                    <a:pt x="822" y="158"/>
                    <a:pt x="821" y="159"/>
                  </a:cubicBezTo>
                  <a:cubicBezTo>
                    <a:pt x="819" y="160"/>
                    <a:pt x="815" y="162"/>
                    <a:pt x="815" y="162"/>
                  </a:cubicBezTo>
                  <a:close/>
                  <a:moveTo>
                    <a:pt x="1453" y="161"/>
                  </a:moveTo>
                  <a:cubicBezTo>
                    <a:pt x="1452" y="161"/>
                    <a:pt x="1451" y="160"/>
                    <a:pt x="1451" y="160"/>
                  </a:cubicBezTo>
                  <a:cubicBezTo>
                    <a:pt x="1451" y="159"/>
                    <a:pt x="1450" y="159"/>
                    <a:pt x="1447" y="159"/>
                  </a:cubicBezTo>
                  <a:cubicBezTo>
                    <a:pt x="1442" y="159"/>
                    <a:pt x="1435" y="157"/>
                    <a:pt x="1439" y="156"/>
                  </a:cubicBezTo>
                  <a:cubicBezTo>
                    <a:pt x="1442" y="155"/>
                    <a:pt x="1442" y="155"/>
                    <a:pt x="1437" y="155"/>
                  </a:cubicBezTo>
                  <a:cubicBezTo>
                    <a:pt x="1432" y="155"/>
                    <a:pt x="1431" y="154"/>
                    <a:pt x="1432" y="152"/>
                  </a:cubicBezTo>
                  <a:cubicBezTo>
                    <a:pt x="1434" y="151"/>
                    <a:pt x="1434" y="151"/>
                    <a:pt x="1432" y="151"/>
                  </a:cubicBezTo>
                  <a:cubicBezTo>
                    <a:pt x="1431" y="150"/>
                    <a:pt x="1431" y="150"/>
                    <a:pt x="1431" y="150"/>
                  </a:cubicBezTo>
                  <a:cubicBezTo>
                    <a:pt x="1432" y="150"/>
                    <a:pt x="1433" y="149"/>
                    <a:pt x="1433" y="148"/>
                  </a:cubicBezTo>
                  <a:cubicBezTo>
                    <a:pt x="1432" y="148"/>
                    <a:pt x="1433" y="147"/>
                    <a:pt x="1434" y="147"/>
                  </a:cubicBezTo>
                  <a:cubicBezTo>
                    <a:pt x="1434" y="148"/>
                    <a:pt x="1434" y="148"/>
                    <a:pt x="1434" y="148"/>
                  </a:cubicBezTo>
                  <a:cubicBezTo>
                    <a:pt x="1434" y="148"/>
                    <a:pt x="1434" y="149"/>
                    <a:pt x="1435" y="150"/>
                  </a:cubicBezTo>
                  <a:cubicBezTo>
                    <a:pt x="1437" y="150"/>
                    <a:pt x="1437" y="150"/>
                    <a:pt x="1437" y="149"/>
                  </a:cubicBezTo>
                  <a:cubicBezTo>
                    <a:pt x="1436" y="147"/>
                    <a:pt x="1437" y="147"/>
                    <a:pt x="1438" y="148"/>
                  </a:cubicBezTo>
                  <a:cubicBezTo>
                    <a:pt x="1439" y="149"/>
                    <a:pt x="1439" y="149"/>
                    <a:pt x="1439" y="147"/>
                  </a:cubicBezTo>
                  <a:cubicBezTo>
                    <a:pt x="1439" y="145"/>
                    <a:pt x="1439" y="145"/>
                    <a:pt x="1442" y="147"/>
                  </a:cubicBezTo>
                  <a:cubicBezTo>
                    <a:pt x="1450" y="152"/>
                    <a:pt x="1450" y="151"/>
                    <a:pt x="1450" y="149"/>
                  </a:cubicBezTo>
                  <a:cubicBezTo>
                    <a:pt x="1450" y="147"/>
                    <a:pt x="1452" y="146"/>
                    <a:pt x="1453" y="146"/>
                  </a:cubicBezTo>
                  <a:cubicBezTo>
                    <a:pt x="1454" y="146"/>
                    <a:pt x="1454" y="147"/>
                    <a:pt x="1453" y="148"/>
                  </a:cubicBezTo>
                  <a:cubicBezTo>
                    <a:pt x="1453" y="150"/>
                    <a:pt x="1453" y="150"/>
                    <a:pt x="1456" y="149"/>
                  </a:cubicBezTo>
                  <a:cubicBezTo>
                    <a:pt x="1458" y="147"/>
                    <a:pt x="1459" y="147"/>
                    <a:pt x="1461" y="148"/>
                  </a:cubicBezTo>
                  <a:cubicBezTo>
                    <a:pt x="1462" y="149"/>
                    <a:pt x="1465" y="149"/>
                    <a:pt x="1467" y="150"/>
                  </a:cubicBezTo>
                  <a:cubicBezTo>
                    <a:pt x="1471" y="150"/>
                    <a:pt x="1473" y="153"/>
                    <a:pt x="1469" y="154"/>
                  </a:cubicBezTo>
                  <a:cubicBezTo>
                    <a:pt x="1466" y="158"/>
                    <a:pt x="1466" y="158"/>
                    <a:pt x="1466" y="158"/>
                  </a:cubicBezTo>
                  <a:cubicBezTo>
                    <a:pt x="1465" y="159"/>
                    <a:pt x="1464" y="160"/>
                    <a:pt x="1462" y="160"/>
                  </a:cubicBezTo>
                  <a:cubicBezTo>
                    <a:pt x="1461" y="160"/>
                    <a:pt x="1460" y="160"/>
                    <a:pt x="1458" y="160"/>
                  </a:cubicBezTo>
                  <a:cubicBezTo>
                    <a:pt x="1458" y="162"/>
                    <a:pt x="1456" y="162"/>
                    <a:pt x="1453" y="161"/>
                  </a:cubicBezTo>
                  <a:close/>
                  <a:moveTo>
                    <a:pt x="812" y="160"/>
                  </a:moveTo>
                  <a:cubicBezTo>
                    <a:pt x="812" y="160"/>
                    <a:pt x="818" y="157"/>
                    <a:pt x="820" y="155"/>
                  </a:cubicBezTo>
                  <a:cubicBezTo>
                    <a:pt x="822" y="155"/>
                    <a:pt x="820" y="157"/>
                    <a:pt x="818" y="158"/>
                  </a:cubicBezTo>
                  <a:cubicBezTo>
                    <a:pt x="815" y="160"/>
                    <a:pt x="812" y="161"/>
                    <a:pt x="812" y="160"/>
                  </a:cubicBezTo>
                  <a:close/>
                  <a:moveTo>
                    <a:pt x="995" y="158"/>
                  </a:moveTo>
                  <a:cubicBezTo>
                    <a:pt x="996" y="158"/>
                    <a:pt x="997" y="157"/>
                    <a:pt x="998" y="157"/>
                  </a:cubicBezTo>
                  <a:cubicBezTo>
                    <a:pt x="1000" y="157"/>
                    <a:pt x="1000" y="157"/>
                    <a:pt x="1000" y="157"/>
                  </a:cubicBezTo>
                  <a:cubicBezTo>
                    <a:pt x="998" y="158"/>
                    <a:pt x="998" y="158"/>
                    <a:pt x="998" y="158"/>
                  </a:cubicBezTo>
                  <a:cubicBezTo>
                    <a:pt x="995" y="160"/>
                    <a:pt x="993" y="160"/>
                    <a:pt x="995" y="158"/>
                  </a:cubicBezTo>
                  <a:close/>
                  <a:moveTo>
                    <a:pt x="1767" y="158"/>
                  </a:moveTo>
                  <a:cubicBezTo>
                    <a:pt x="1766" y="157"/>
                    <a:pt x="1766" y="156"/>
                    <a:pt x="1766" y="156"/>
                  </a:cubicBezTo>
                  <a:cubicBezTo>
                    <a:pt x="1768" y="156"/>
                    <a:pt x="1771" y="158"/>
                    <a:pt x="1771" y="158"/>
                  </a:cubicBezTo>
                  <a:cubicBezTo>
                    <a:pt x="1771" y="160"/>
                    <a:pt x="1768" y="159"/>
                    <a:pt x="1767" y="158"/>
                  </a:cubicBezTo>
                  <a:close/>
                  <a:moveTo>
                    <a:pt x="1061" y="38"/>
                  </a:moveTo>
                  <a:cubicBezTo>
                    <a:pt x="1059" y="40"/>
                    <a:pt x="1059" y="40"/>
                    <a:pt x="1059" y="40"/>
                  </a:cubicBezTo>
                  <a:cubicBezTo>
                    <a:pt x="1057" y="40"/>
                    <a:pt x="1055" y="41"/>
                    <a:pt x="1054" y="42"/>
                  </a:cubicBezTo>
                  <a:cubicBezTo>
                    <a:pt x="1053" y="42"/>
                    <a:pt x="1052" y="42"/>
                    <a:pt x="1051" y="42"/>
                  </a:cubicBezTo>
                  <a:cubicBezTo>
                    <a:pt x="1051" y="43"/>
                    <a:pt x="1054" y="42"/>
                    <a:pt x="1057" y="41"/>
                  </a:cubicBezTo>
                  <a:cubicBezTo>
                    <a:pt x="1061" y="40"/>
                    <a:pt x="1064" y="39"/>
                    <a:pt x="1064" y="39"/>
                  </a:cubicBezTo>
                  <a:cubicBezTo>
                    <a:pt x="1065" y="39"/>
                    <a:pt x="1066" y="39"/>
                    <a:pt x="1066" y="38"/>
                  </a:cubicBezTo>
                  <a:cubicBezTo>
                    <a:pt x="1066" y="37"/>
                    <a:pt x="1069" y="36"/>
                    <a:pt x="1074" y="34"/>
                  </a:cubicBezTo>
                  <a:cubicBezTo>
                    <a:pt x="1108" y="25"/>
                    <a:pt x="1142" y="17"/>
                    <a:pt x="1181" y="10"/>
                  </a:cubicBezTo>
                  <a:cubicBezTo>
                    <a:pt x="1186" y="9"/>
                    <a:pt x="1190" y="9"/>
                    <a:pt x="1189" y="10"/>
                  </a:cubicBezTo>
                  <a:cubicBezTo>
                    <a:pt x="1188" y="12"/>
                    <a:pt x="1178" y="15"/>
                    <a:pt x="1171" y="15"/>
                  </a:cubicBezTo>
                  <a:cubicBezTo>
                    <a:pt x="1169" y="15"/>
                    <a:pt x="1166" y="16"/>
                    <a:pt x="1166" y="16"/>
                  </a:cubicBezTo>
                  <a:cubicBezTo>
                    <a:pt x="1165" y="17"/>
                    <a:pt x="1154" y="19"/>
                    <a:pt x="1150" y="19"/>
                  </a:cubicBezTo>
                  <a:cubicBezTo>
                    <a:pt x="1146" y="20"/>
                    <a:pt x="1146" y="20"/>
                    <a:pt x="1146" y="21"/>
                  </a:cubicBezTo>
                  <a:cubicBezTo>
                    <a:pt x="1146" y="21"/>
                    <a:pt x="1147" y="21"/>
                    <a:pt x="1147" y="21"/>
                  </a:cubicBezTo>
                  <a:cubicBezTo>
                    <a:pt x="1148" y="21"/>
                    <a:pt x="1141" y="23"/>
                    <a:pt x="1132" y="25"/>
                  </a:cubicBezTo>
                  <a:cubicBezTo>
                    <a:pt x="1123" y="26"/>
                    <a:pt x="1115" y="28"/>
                    <a:pt x="1115" y="29"/>
                  </a:cubicBezTo>
                  <a:cubicBezTo>
                    <a:pt x="1116" y="29"/>
                    <a:pt x="1121" y="28"/>
                    <a:pt x="1126" y="27"/>
                  </a:cubicBezTo>
                  <a:cubicBezTo>
                    <a:pt x="1131" y="26"/>
                    <a:pt x="1137" y="25"/>
                    <a:pt x="1140" y="25"/>
                  </a:cubicBezTo>
                  <a:cubicBezTo>
                    <a:pt x="1145" y="24"/>
                    <a:pt x="1145" y="24"/>
                    <a:pt x="1145" y="24"/>
                  </a:cubicBezTo>
                  <a:cubicBezTo>
                    <a:pt x="1142" y="25"/>
                    <a:pt x="1142" y="25"/>
                    <a:pt x="1142" y="25"/>
                  </a:cubicBezTo>
                  <a:cubicBezTo>
                    <a:pt x="1139" y="26"/>
                    <a:pt x="1139" y="26"/>
                    <a:pt x="1139" y="26"/>
                  </a:cubicBezTo>
                  <a:cubicBezTo>
                    <a:pt x="1142" y="26"/>
                    <a:pt x="1142" y="26"/>
                    <a:pt x="1142" y="26"/>
                  </a:cubicBezTo>
                  <a:cubicBezTo>
                    <a:pt x="1145" y="26"/>
                    <a:pt x="1145" y="26"/>
                    <a:pt x="1144" y="26"/>
                  </a:cubicBezTo>
                  <a:cubicBezTo>
                    <a:pt x="1141" y="29"/>
                    <a:pt x="1135" y="29"/>
                    <a:pt x="1128" y="29"/>
                  </a:cubicBezTo>
                  <a:cubicBezTo>
                    <a:pt x="1122" y="30"/>
                    <a:pt x="1107" y="32"/>
                    <a:pt x="1083" y="37"/>
                  </a:cubicBezTo>
                  <a:cubicBezTo>
                    <a:pt x="1079" y="38"/>
                    <a:pt x="1070" y="41"/>
                    <a:pt x="1062" y="43"/>
                  </a:cubicBezTo>
                  <a:cubicBezTo>
                    <a:pt x="1049" y="48"/>
                    <a:pt x="1043" y="49"/>
                    <a:pt x="1048" y="47"/>
                  </a:cubicBezTo>
                  <a:cubicBezTo>
                    <a:pt x="1050" y="46"/>
                    <a:pt x="1051" y="45"/>
                    <a:pt x="1050" y="45"/>
                  </a:cubicBezTo>
                  <a:cubicBezTo>
                    <a:pt x="1049" y="45"/>
                    <a:pt x="1047" y="46"/>
                    <a:pt x="1046" y="46"/>
                  </a:cubicBezTo>
                  <a:cubicBezTo>
                    <a:pt x="1044" y="48"/>
                    <a:pt x="1036" y="50"/>
                    <a:pt x="1035" y="50"/>
                  </a:cubicBezTo>
                  <a:cubicBezTo>
                    <a:pt x="1033" y="50"/>
                    <a:pt x="1036" y="48"/>
                    <a:pt x="1039" y="47"/>
                  </a:cubicBezTo>
                  <a:cubicBezTo>
                    <a:pt x="1045" y="45"/>
                    <a:pt x="1050" y="43"/>
                    <a:pt x="1050" y="42"/>
                  </a:cubicBezTo>
                  <a:cubicBezTo>
                    <a:pt x="1050" y="42"/>
                    <a:pt x="1051" y="41"/>
                    <a:pt x="1053" y="40"/>
                  </a:cubicBezTo>
                  <a:lnTo>
                    <a:pt x="1061" y="38"/>
                  </a:lnTo>
                  <a:close/>
                  <a:moveTo>
                    <a:pt x="1048" y="42"/>
                  </a:moveTo>
                  <a:cubicBezTo>
                    <a:pt x="1047" y="43"/>
                    <a:pt x="1044" y="44"/>
                    <a:pt x="1037" y="46"/>
                  </a:cubicBezTo>
                  <a:cubicBezTo>
                    <a:pt x="1033" y="48"/>
                    <a:pt x="1028" y="49"/>
                    <a:pt x="1027" y="49"/>
                  </a:cubicBezTo>
                  <a:cubicBezTo>
                    <a:pt x="1027" y="50"/>
                    <a:pt x="1022" y="51"/>
                    <a:pt x="1019" y="53"/>
                  </a:cubicBezTo>
                  <a:cubicBezTo>
                    <a:pt x="1012" y="54"/>
                    <a:pt x="995" y="61"/>
                    <a:pt x="994" y="63"/>
                  </a:cubicBezTo>
                  <a:cubicBezTo>
                    <a:pt x="993" y="64"/>
                    <a:pt x="993" y="64"/>
                    <a:pt x="995" y="63"/>
                  </a:cubicBezTo>
                  <a:cubicBezTo>
                    <a:pt x="995" y="62"/>
                    <a:pt x="997" y="62"/>
                    <a:pt x="1000" y="62"/>
                  </a:cubicBezTo>
                  <a:cubicBezTo>
                    <a:pt x="1003" y="62"/>
                    <a:pt x="1011" y="60"/>
                    <a:pt x="1018" y="56"/>
                  </a:cubicBezTo>
                  <a:cubicBezTo>
                    <a:pt x="1019" y="56"/>
                    <a:pt x="1021" y="56"/>
                    <a:pt x="1021" y="56"/>
                  </a:cubicBezTo>
                  <a:cubicBezTo>
                    <a:pt x="1023" y="56"/>
                    <a:pt x="1025" y="56"/>
                    <a:pt x="1027" y="56"/>
                  </a:cubicBezTo>
                  <a:cubicBezTo>
                    <a:pt x="1030" y="55"/>
                    <a:pt x="1031" y="56"/>
                    <a:pt x="1027" y="56"/>
                  </a:cubicBezTo>
                  <a:cubicBezTo>
                    <a:pt x="1022" y="58"/>
                    <a:pt x="1013" y="61"/>
                    <a:pt x="1013" y="62"/>
                  </a:cubicBezTo>
                  <a:cubicBezTo>
                    <a:pt x="1013" y="63"/>
                    <a:pt x="1013" y="63"/>
                    <a:pt x="1014" y="62"/>
                  </a:cubicBezTo>
                  <a:cubicBezTo>
                    <a:pt x="1014" y="62"/>
                    <a:pt x="1015" y="61"/>
                    <a:pt x="1016" y="61"/>
                  </a:cubicBezTo>
                  <a:cubicBezTo>
                    <a:pt x="1016" y="61"/>
                    <a:pt x="1020" y="61"/>
                    <a:pt x="1024" y="59"/>
                  </a:cubicBezTo>
                  <a:cubicBezTo>
                    <a:pt x="1027" y="58"/>
                    <a:pt x="1032" y="57"/>
                    <a:pt x="1035" y="56"/>
                  </a:cubicBezTo>
                  <a:cubicBezTo>
                    <a:pt x="1037" y="56"/>
                    <a:pt x="1039" y="56"/>
                    <a:pt x="1040" y="56"/>
                  </a:cubicBezTo>
                  <a:cubicBezTo>
                    <a:pt x="1040" y="54"/>
                    <a:pt x="1051" y="53"/>
                    <a:pt x="1057" y="53"/>
                  </a:cubicBezTo>
                  <a:cubicBezTo>
                    <a:pt x="1060" y="53"/>
                    <a:pt x="1066" y="52"/>
                    <a:pt x="1072" y="51"/>
                  </a:cubicBezTo>
                  <a:cubicBezTo>
                    <a:pt x="1092" y="46"/>
                    <a:pt x="1106" y="45"/>
                    <a:pt x="1106" y="46"/>
                  </a:cubicBezTo>
                  <a:cubicBezTo>
                    <a:pt x="1106" y="47"/>
                    <a:pt x="1102" y="50"/>
                    <a:pt x="1100" y="50"/>
                  </a:cubicBezTo>
                  <a:cubicBezTo>
                    <a:pt x="1094" y="53"/>
                    <a:pt x="1094" y="53"/>
                    <a:pt x="1094" y="53"/>
                  </a:cubicBezTo>
                  <a:cubicBezTo>
                    <a:pt x="1090" y="55"/>
                    <a:pt x="1089" y="55"/>
                    <a:pt x="1080" y="56"/>
                  </a:cubicBezTo>
                  <a:cubicBezTo>
                    <a:pt x="1067" y="56"/>
                    <a:pt x="1067" y="56"/>
                    <a:pt x="1072" y="54"/>
                  </a:cubicBezTo>
                  <a:cubicBezTo>
                    <a:pt x="1075" y="53"/>
                    <a:pt x="1075" y="51"/>
                    <a:pt x="1072" y="53"/>
                  </a:cubicBezTo>
                  <a:cubicBezTo>
                    <a:pt x="1071" y="53"/>
                    <a:pt x="1067" y="54"/>
                    <a:pt x="1062" y="54"/>
                  </a:cubicBezTo>
                  <a:cubicBezTo>
                    <a:pt x="1059" y="54"/>
                    <a:pt x="1055" y="55"/>
                    <a:pt x="1054" y="56"/>
                  </a:cubicBezTo>
                  <a:cubicBezTo>
                    <a:pt x="1051" y="57"/>
                    <a:pt x="1043" y="59"/>
                    <a:pt x="1037" y="61"/>
                  </a:cubicBezTo>
                  <a:cubicBezTo>
                    <a:pt x="1033" y="61"/>
                    <a:pt x="1026" y="64"/>
                    <a:pt x="1021" y="65"/>
                  </a:cubicBezTo>
                  <a:cubicBezTo>
                    <a:pt x="1014" y="67"/>
                    <a:pt x="1011" y="69"/>
                    <a:pt x="1008" y="69"/>
                  </a:cubicBezTo>
                  <a:cubicBezTo>
                    <a:pt x="1005" y="68"/>
                    <a:pt x="999" y="70"/>
                    <a:pt x="998" y="72"/>
                  </a:cubicBezTo>
                  <a:cubicBezTo>
                    <a:pt x="997" y="72"/>
                    <a:pt x="997" y="73"/>
                    <a:pt x="997" y="73"/>
                  </a:cubicBezTo>
                  <a:cubicBezTo>
                    <a:pt x="997" y="73"/>
                    <a:pt x="992" y="75"/>
                    <a:pt x="989" y="76"/>
                  </a:cubicBezTo>
                  <a:cubicBezTo>
                    <a:pt x="987" y="77"/>
                    <a:pt x="987" y="77"/>
                    <a:pt x="987" y="76"/>
                  </a:cubicBezTo>
                  <a:cubicBezTo>
                    <a:pt x="988" y="75"/>
                    <a:pt x="987" y="75"/>
                    <a:pt x="986" y="76"/>
                  </a:cubicBezTo>
                  <a:cubicBezTo>
                    <a:pt x="985" y="77"/>
                    <a:pt x="981" y="77"/>
                    <a:pt x="976" y="79"/>
                  </a:cubicBezTo>
                  <a:cubicBezTo>
                    <a:pt x="972" y="80"/>
                    <a:pt x="968" y="81"/>
                    <a:pt x="967" y="82"/>
                  </a:cubicBezTo>
                  <a:cubicBezTo>
                    <a:pt x="966" y="83"/>
                    <a:pt x="966" y="83"/>
                    <a:pt x="967" y="83"/>
                  </a:cubicBezTo>
                  <a:cubicBezTo>
                    <a:pt x="970" y="81"/>
                    <a:pt x="980" y="80"/>
                    <a:pt x="981" y="80"/>
                  </a:cubicBezTo>
                  <a:cubicBezTo>
                    <a:pt x="982" y="80"/>
                    <a:pt x="968" y="85"/>
                    <a:pt x="961" y="87"/>
                  </a:cubicBezTo>
                  <a:cubicBezTo>
                    <a:pt x="958" y="88"/>
                    <a:pt x="953" y="89"/>
                    <a:pt x="951" y="90"/>
                  </a:cubicBezTo>
                  <a:cubicBezTo>
                    <a:pt x="945" y="91"/>
                    <a:pt x="932" y="97"/>
                    <a:pt x="933" y="97"/>
                  </a:cubicBezTo>
                  <a:cubicBezTo>
                    <a:pt x="934" y="98"/>
                    <a:pt x="937" y="97"/>
                    <a:pt x="939" y="96"/>
                  </a:cubicBezTo>
                  <a:cubicBezTo>
                    <a:pt x="941" y="94"/>
                    <a:pt x="949" y="92"/>
                    <a:pt x="950" y="92"/>
                  </a:cubicBezTo>
                  <a:cubicBezTo>
                    <a:pt x="950" y="93"/>
                    <a:pt x="949" y="93"/>
                    <a:pt x="947" y="93"/>
                  </a:cubicBezTo>
                  <a:cubicBezTo>
                    <a:pt x="943" y="95"/>
                    <a:pt x="945" y="95"/>
                    <a:pt x="952" y="93"/>
                  </a:cubicBezTo>
                  <a:cubicBezTo>
                    <a:pt x="959" y="92"/>
                    <a:pt x="958" y="92"/>
                    <a:pt x="958" y="93"/>
                  </a:cubicBezTo>
                  <a:cubicBezTo>
                    <a:pt x="957" y="93"/>
                    <a:pt x="962" y="93"/>
                    <a:pt x="965" y="91"/>
                  </a:cubicBezTo>
                  <a:cubicBezTo>
                    <a:pt x="969" y="90"/>
                    <a:pt x="981" y="86"/>
                    <a:pt x="981" y="86"/>
                  </a:cubicBezTo>
                  <a:cubicBezTo>
                    <a:pt x="981" y="87"/>
                    <a:pt x="979" y="89"/>
                    <a:pt x="976" y="91"/>
                  </a:cubicBezTo>
                  <a:cubicBezTo>
                    <a:pt x="970" y="95"/>
                    <a:pt x="969" y="96"/>
                    <a:pt x="966" y="96"/>
                  </a:cubicBezTo>
                  <a:cubicBezTo>
                    <a:pt x="964" y="97"/>
                    <a:pt x="962" y="98"/>
                    <a:pt x="960" y="99"/>
                  </a:cubicBezTo>
                  <a:cubicBezTo>
                    <a:pt x="959" y="100"/>
                    <a:pt x="956" y="101"/>
                    <a:pt x="954" y="101"/>
                  </a:cubicBezTo>
                  <a:cubicBezTo>
                    <a:pt x="953" y="101"/>
                    <a:pt x="951" y="102"/>
                    <a:pt x="949" y="103"/>
                  </a:cubicBezTo>
                  <a:cubicBezTo>
                    <a:pt x="945" y="104"/>
                    <a:pt x="941" y="105"/>
                    <a:pt x="943" y="104"/>
                  </a:cubicBezTo>
                  <a:cubicBezTo>
                    <a:pt x="944" y="102"/>
                    <a:pt x="938" y="104"/>
                    <a:pt x="936" y="105"/>
                  </a:cubicBezTo>
                  <a:cubicBezTo>
                    <a:pt x="936" y="106"/>
                    <a:pt x="935" y="106"/>
                    <a:pt x="934" y="106"/>
                  </a:cubicBezTo>
                  <a:cubicBezTo>
                    <a:pt x="933" y="106"/>
                    <a:pt x="930" y="107"/>
                    <a:pt x="925" y="109"/>
                  </a:cubicBezTo>
                  <a:cubicBezTo>
                    <a:pt x="912" y="115"/>
                    <a:pt x="899" y="117"/>
                    <a:pt x="899" y="114"/>
                  </a:cubicBezTo>
                  <a:cubicBezTo>
                    <a:pt x="899" y="112"/>
                    <a:pt x="901" y="112"/>
                    <a:pt x="905" y="109"/>
                  </a:cubicBezTo>
                  <a:cubicBezTo>
                    <a:pt x="910" y="107"/>
                    <a:pt x="914" y="104"/>
                    <a:pt x="911" y="104"/>
                  </a:cubicBezTo>
                  <a:cubicBezTo>
                    <a:pt x="911" y="104"/>
                    <a:pt x="909" y="105"/>
                    <a:pt x="906" y="107"/>
                  </a:cubicBezTo>
                  <a:cubicBezTo>
                    <a:pt x="903" y="108"/>
                    <a:pt x="900" y="109"/>
                    <a:pt x="896" y="109"/>
                  </a:cubicBezTo>
                  <a:cubicBezTo>
                    <a:pt x="893" y="109"/>
                    <a:pt x="889" y="111"/>
                    <a:pt x="886" y="112"/>
                  </a:cubicBezTo>
                  <a:cubicBezTo>
                    <a:pt x="881" y="114"/>
                    <a:pt x="868" y="117"/>
                    <a:pt x="867" y="117"/>
                  </a:cubicBezTo>
                  <a:cubicBezTo>
                    <a:pt x="867" y="117"/>
                    <a:pt x="869" y="116"/>
                    <a:pt x="870" y="115"/>
                  </a:cubicBezTo>
                  <a:cubicBezTo>
                    <a:pt x="872" y="113"/>
                    <a:pt x="872" y="113"/>
                    <a:pt x="868" y="115"/>
                  </a:cubicBezTo>
                  <a:cubicBezTo>
                    <a:pt x="867" y="115"/>
                    <a:pt x="867" y="115"/>
                    <a:pt x="868" y="114"/>
                  </a:cubicBezTo>
                  <a:cubicBezTo>
                    <a:pt x="869" y="112"/>
                    <a:pt x="869" y="112"/>
                    <a:pt x="866" y="114"/>
                  </a:cubicBezTo>
                  <a:cubicBezTo>
                    <a:pt x="858" y="117"/>
                    <a:pt x="854" y="119"/>
                    <a:pt x="856" y="116"/>
                  </a:cubicBezTo>
                  <a:cubicBezTo>
                    <a:pt x="857" y="115"/>
                    <a:pt x="857" y="115"/>
                    <a:pt x="856" y="115"/>
                  </a:cubicBezTo>
                  <a:cubicBezTo>
                    <a:pt x="855" y="116"/>
                    <a:pt x="855" y="116"/>
                    <a:pt x="854" y="117"/>
                  </a:cubicBezTo>
                  <a:cubicBezTo>
                    <a:pt x="850" y="117"/>
                    <a:pt x="839" y="121"/>
                    <a:pt x="827" y="126"/>
                  </a:cubicBezTo>
                  <a:cubicBezTo>
                    <a:pt x="889" y="97"/>
                    <a:pt x="962" y="67"/>
                    <a:pt x="1048" y="42"/>
                  </a:cubicBezTo>
                  <a:close/>
                  <a:moveTo>
                    <a:pt x="903" y="113"/>
                  </a:moveTo>
                  <a:cubicBezTo>
                    <a:pt x="905" y="112"/>
                    <a:pt x="905" y="112"/>
                    <a:pt x="905" y="112"/>
                  </a:cubicBezTo>
                  <a:cubicBezTo>
                    <a:pt x="904" y="112"/>
                    <a:pt x="903" y="112"/>
                    <a:pt x="902" y="113"/>
                  </a:cubicBezTo>
                  <a:cubicBezTo>
                    <a:pt x="901" y="113"/>
                    <a:pt x="901" y="114"/>
                    <a:pt x="901" y="114"/>
                  </a:cubicBezTo>
                  <a:cubicBezTo>
                    <a:pt x="901" y="114"/>
                    <a:pt x="903" y="113"/>
                    <a:pt x="903" y="113"/>
                  </a:cubicBezTo>
                  <a:close/>
                  <a:moveTo>
                    <a:pt x="912" y="99"/>
                  </a:moveTo>
                  <a:cubicBezTo>
                    <a:pt x="911" y="99"/>
                    <a:pt x="893" y="107"/>
                    <a:pt x="893" y="107"/>
                  </a:cubicBezTo>
                  <a:cubicBezTo>
                    <a:pt x="893" y="108"/>
                    <a:pt x="898" y="106"/>
                    <a:pt x="903" y="104"/>
                  </a:cubicBezTo>
                  <a:cubicBezTo>
                    <a:pt x="908" y="101"/>
                    <a:pt x="912" y="99"/>
                    <a:pt x="912" y="99"/>
                  </a:cubicBezTo>
                  <a:close/>
                  <a:moveTo>
                    <a:pt x="974" y="72"/>
                  </a:moveTo>
                  <a:cubicBezTo>
                    <a:pt x="977" y="72"/>
                    <a:pt x="979" y="71"/>
                    <a:pt x="981" y="72"/>
                  </a:cubicBezTo>
                  <a:cubicBezTo>
                    <a:pt x="984" y="72"/>
                    <a:pt x="991" y="71"/>
                    <a:pt x="992" y="69"/>
                  </a:cubicBezTo>
                  <a:cubicBezTo>
                    <a:pt x="992" y="69"/>
                    <a:pt x="1000" y="67"/>
                    <a:pt x="1003" y="67"/>
                  </a:cubicBezTo>
                  <a:cubicBezTo>
                    <a:pt x="1003" y="67"/>
                    <a:pt x="1005" y="67"/>
                    <a:pt x="1005" y="67"/>
                  </a:cubicBezTo>
                  <a:cubicBezTo>
                    <a:pt x="1010" y="64"/>
                    <a:pt x="1010" y="64"/>
                    <a:pt x="1010" y="64"/>
                  </a:cubicBezTo>
                  <a:cubicBezTo>
                    <a:pt x="1013" y="64"/>
                    <a:pt x="1013" y="62"/>
                    <a:pt x="1011" y="62"/>
                  </a:cubicBezTo>
                  <a:cubicBezTo>
                    <a:pt x="1010" y="63"/>
                    <a:pt x="1010" y="63"/>
                    <a:pt x="1010" y="63"/>
                  </a:cubicBezTo>
                  <a:cubicBezTo>
                    <a:pt x="1011" y="63"/>
                    <a:pt x="1010" y="64"/>
                    <a:pt x="1009" y="63"/>
                  </a:cubicBezTo>
                  <a:cubicBezTo>
                    <a:pt x="1008" y="63"/>
                    <a:pt x="1005" y="64"/>
                    <a:pt x="1003" y="64"/>
                  </a:cubicBezTo>
                  <a:cubicBezTo>
                    <a:pt x="999" y="66"/>
                    <a:pt x="997" y="67"/>
                    <a:pt x="996" y="66"/>
                  </a:cubicBezTo>
                  <a:cubicBezTo>
                    <a:pt x="995" y="65"/>
                    <a:pt x="995" y="65"/>
                    <a:pt x="996" y="65"/>
                  </a:cubicBezTo>
                  <a:cubicBezTo>
                    <a:pt x="997" y="65"/>
                    <a:pt x="997" y="65"/>
                    <a:pt x="997" y="64"/>
                  </a:cubicBezTo>
                  <a:cubicBezTo>
                    <a:pt x="996" y="64"/>
                    <a:pt x="989" y="67"/>
                    <a:pt x="989" y="67"/>
                  </a:cubicBezTo>
                  <a:cubicBezTo>
                    <a:pt x="989" y="67"/>
                    <a:pt x="985" y="69"/>
                    <a:pt x="981" y="69"/>
                  </a:cubicBezTo>
                  <a:cubicBezTo>
                    <a:pt x="974" y="72"/>
                    <a:pt x="968" y="74"/>
                    <a:pt x="970" y="74"/>
                  </a:cubicBezTo>
                  <a:cubicBezTo>
                    <a:pt x="970" y="74"/>
                    <a:pt x="972" y="73"/>
                    <a:pt x="974" y="72"/>
                  </a:cubicBezTo>
                  <a:close/>
                  <a:moveTo>
                    <a:pt x="989" y="66"/>
                  </a:moveTo>
                  <a:cubicBezTo>
                    <a:pt x="991" y="65"/>
                    <a:pt x="991" y="64"/>
                    <a:pt x="990" y="65"/>
                  </a:cubicBezTo>
                  <a:cubicBezTo>
                    <a:pt x="987" y="66"/>
                    <a:pt x="984" y="67"/>
                    <a:pt x="985" y="67"/>
                  </a:cubicBezTo>
                  <a:cubicBezTo>
                    <a:pt x="986" y="67"/>
                    <a:pt x="987" y="67"/>
                    <a:pt x="989" y="66"/>
                  </a:cubicBezTo>
                  <a:close/>
                  <a:moveTo>
                    <a:pt x="1249" y="155"/>
                  </a:moveTo>
                  <a:cubicBezTo>
                    <a:pt x="1252" y="154"/>
                    <a:pt x="1254" y="154"/>
                    <a:pt x="1252" y="155"/>
                  </a:cubicBezTo>
                  <a:cubicBezTo>
                    <a:pt x="1251" y="155"/>
                    <a:pt x="1249" y="156"/>
                    <a:pt x="1249" y="156"/>
                  </a:cubicBezTo>
                  <a:cubicBezTo>
                    <a:pt x="1247" y="156"/>
                    <a:pt x="1247" y="156"/>
                    <a:pt x="1249" y="155"/>
                  </a:cubicBezTo>
                  <a:close/>
                  <a:moveTo>
                    <a:pt x="1793" y="155"/>
                  </a:moveTo>
                  <a:cubicBezTo>
                    <a:pt x="1792" y="153"/>
                    <a:pt x="1793" y="152"/>
                    <a:pt x="1795" y="153"/>
                  </a:cubicBezTo>
                  <a:cubicBezTo>
                    <a:pt x="1796" y="154"/>
                    <a:pt x="1796" y="155"/>
                    <a:pt x="1796" y="155"/>
                  </a:cubicBezTo>
                  <a:cubicBezTo>
                    <a:pt x="1796" y="155"/>
                    <a:pt x="1793" y="155"/>
                    <a:pt x="1793" y="155"/>
                  </a:cubicBezTo>
                  <a:close/>
                  <a:moveTo>
                    <a:pt x="807" y="150"/>
                  </a:moveTo>
                  <a:cubicBezTo>
                    <a:pt x="810" y="147"/>
                    <a:pt x="823" y="143"/>
                    <a:pt x="821" y="145"/>
                  </a:cubicBezTo>
                  <a:cubicBezTo>
                    <a:pt x="820" y="147"/>
                    <a:pt x="816" y="150"/>
                    <a:pt x="809" y="151"/>
                  </a:cubicBezTo>
                  <a:cubicBezTo>
                    <a:pt x="807" y="151"/>
                    <a:pt x="807" y="151"/>
                    <a:pt x="807" y="150"/>
                  </a:cubicBezTo>
                  <a:close/>
                  <a:moveTo>
                    <a:pt x="1251" y="150"/>
                  </a:moveTo>
                  <a:cubicBezTo>
                    <a:pt x="1253" y="148"/>
                    <a:pt x="1256" y="147"/>
                    <a:pt x="1257" y="147"/>
                  </a:cubicBezTo>
                  <a:cubicBezTo>
                    <a:pt x="1257" y="147"/>
                    <a:pt x="1251" y="151"/>
                    <a:pt x="1250" y="151"/>
                  </a:cubicBezTo>
                  <a:cubicBezTo>
                    <a:pt x="1249" y="151"/>
                    <a:pt x="1250" y="150"/>
                    <a:pt x="1251" y="150"/>
                  </a:cubicBezTo>
                  <a:close/>
                  <a:moveTo>
                    <a:pt x="1493" y="150"/>
                  </a:moveTo>
                  <a:cubicBezTo>
                    <a:pt x="1494" y="149"/>
                    <a:pt x="1496" y="148"/>
                    <a:pt x="1497" y="148"/>
                  </a:cubicBezTo>
                  <a:cubicBezTo>
                    <a:pt x="1499" y="148"/>
                    <a:pt x="1499" y="148"/>
                    <a:pt x="1499" y="148"/>
                  </a:cubicBezTo>
                  <a:cubicBezTo>
                    <a:pt x="1497" y="149"/>
                    <a:pt x="1497" y="149"/>
                    <a:pt x="1497" y="149"/>
                  </a:cubicBezTo>
                  <a:cubicBezTo>
                    <a:pt x="1496" y="149"/>
                    <a:pt x="1494" y="150"/>
                    <a:pt x="1493" y="150"/>
                  </a:cubicBezTo>
                  <a:cubicBezTo>
                    <a:pt x="1490" y="150"/>
                    <a:pt x="1490" y="150"/>
                    <a:pt x="1490" y="150"/>
                  </a:cubicBezTo>
                  <a:lnTo>
                    <a:pt x="1493" y="150"/>
                  </a:lnTo>
                  <a:close/>
                  <a:moveTo>
                    <a:pt x="828" y="147"/>
                  </a:moveTo>
                  <a:cubicBezTo>
                    <a:pt x="828" y="146"/>
                    <a:pt x="830" y="144"/>
                    <a:pt x="832" y="143"/>
                  </a:cubicBezTo>
                  <a:cubicBezTo>
                    <a:pt x="836" y="141"/>
                    <a:pt x="838" y="139"/>
                    <a:pt x="846" y="135"/>
                  </a:cubicBezTo>
                  <a:cubicBezTo>
                    <a:pt x="850" y="134"/>
                    <a:pt x="850" y="133"/>
                    <a:pt x="846" y="134"/>
                  </a:cubicBezTo>
                  <a:cubicBezTo>
                    <a:pt x="842" y="135"/>
                    <a:pt x="834" y="136"/>
                    <a:pt x="834" y="135"/>
                  </a:cubicBezTo>
                  <a:cubicBezTo>
                    <a:pt x="835" y="135"/>
                    <a:pt x="838" y="134"/>
                    <a:pt x="842" y="131"/>
                  </a:cubicBezTo>
                  <a:cubicBezTo>
                    <a:pt x="846" y="130"/>
                    <a:pt x="849" y="128"/>
                    <a:pt x="850" y="127"/>
                  </a:cubicBezTo>
                  <a:cubicBezTo>
                    <a:pt x="852" y="125"/>
                    <a:pt x="855" y="123"/>
                    <a:pt x="858" y="123"/>
                  </a:cubicBezTo>
                  <a:cubicBezTo>
                    <a:pt x="859" y="123"/>
                    <a:pt x="863" y="123"/>
                    <a:pt x="865" y="121"/>
                  </a:cubicBezTo>
                  <a:cubicBezTo>
                    <a:pt x="877" y="116"/>
                    <a:pt x="896" y="110"/>
                    <a:pt x="895" y="112"/>
                  </a:cubicBezTo>
                  <a:cubicBezTo>
                    <a:pt x="895" y="112"/>
                    <a:pt x="895" y="112"/>
                    <a:pt x="895" y="112"/>
                  </a:cubicBezTo>
                  <a:cubicBezTo>
                    <a:pt x="896" y="113"/>
                    <a:pt x="895" y="113"/>
                    <a:pt x="895" y="112"/>
                  </a:cubicBezTo>
                  <a:cubicBezTo>
                    <a:pt x="894" y="112"/>
                    <a:pt x="893" y="112"/>
                    <a:pt x="893" y="113"/>
                  </a:cubicBezTo>
                  <a:cubicBezTo>
                    <a:pt x="894" y="114"/>
                    <a:pt x="888" y="116"/>
                    <a:pt x="887" y="115"/>
                  </a:cubicBezTo>
                  <a:cubicBezTo>
                    <a:pt x="887" y="115"/>
                    <a:pt x="881" y="117"/>
                    <a:pt x="881" y="118"/>
                  </a:cubicBezTo>
                  <a:cubicBezTo>
                    <a:pt x="881" y="119"/>
                    <a:pt x="879" y="120"/>
                    <a:pt x="877" y="121"/>
                  </a:cubicBezTo>
                  <a:cubicBezTo>
                    <a:pt x="874" y="123"/>
                    <a:pt x="870" y="125"/>
                    <a:pt x="867" y="127"/>
                  </a:cubicBezTo>
                  <a:cubicBezTo>
                    <a:pt x="856" y="133"/>
                    <a:pt x="851" y="136"/>
                    <a:pt x="847" y="137"/>
                  </a:cubicBezTo>
                  <a:cubicBezTo>
                    <a:pt x="844" y="138"/>
                    <a:pt x="842" y="139"/>
                    <a:pt x="842" y="140"/>
                  </a:cubicBezTo>
                  <a:cubicBezTo>
                    <a:pt x="838" y="144"/>
                    <a:pt x="828" y="148"/>
                    <a:pt x="828" y="147"/>
                  </a:cubicBezTo>
                  <a:close/>
                  <a:moveTo>
                    <a:pt x="1557" y="144"/>
                  </a:moveTo>
                  <a:cubicBezTo>
                    <a:pt x="1557" y="142"/>
                    <a:pt x="1557" y="142"/>
                    <a:pt x="1555" y="143"/>
                  </a:cubicBezTo>
                  <a:cubicBezTo>
                    <a:pt x="1555" y="144"/>
                    <a:pt x="1555" y="144"/>
                    <a:pt x="1553" y="143"/>
                  </a:cubicBezTo>
                  <a:cubicBezTo>
                    <a:pt x="1551" y="142"/>
                    <a:pt x="1553" y="139"/>
                    <a:pt x="1557" y="139"/>
                  </a:cubicBezTo>
                  <a:cubicBezTo>
                    <a:pt x="1559" y="139"/>
                    <a:pt x="1559" y="139"/>
                    <a:pt x="1559" y="139"/>
                  </a:cubicBezTo>
                  <a:cubicBezTo>
                    <a:pt x="1557" y="137"/>
                    <a:pt x="1557" y="137"/>
                    <a:pt x="1557" y="137"/>
                  </a:cubicBezTo>
                  <a:cubicBezTo>
                    <a:pt x="1555" y="134"/>
                    <a:pt x="1558" y="133"/>
                    <a:pt x="1564" y="134"/>
                  </a:cubicBezTo>
                  <a:cubicBezTo>
                    <a:pt x="1567" y="135"/>
                    <a:pt x="1567" y="138"/>
                    <a:pt x="1564" y="138"/>
                  </a:cubicBezTo>
                  <a:cubicBezTo>
                    <a:pt x="1563" y="138"/>
                    <a:pt x="1563" y="139"/>
                    <a:pt x="1563" y="139"/>
                  </a:cubicBezTo>
                  <a:cubicBezTo>
                    <a:pt x="1563" y="139"/>
                    <a:pt x="1562" y="140"/>
                    <a:pt x="1561" y="140"/>
                  </a:cubicBezTo>
                  <a:cubicBezTo>
                    <a:pt x="1560" y="140"/>
                    <a:pt x="1560" y="140"/>
                    <a:pt x="1560" y="141"/>
                  </a:cubicBezTo>
                  <a:cubicBezTo>
                    <a:pt x="1560" y="142"/>
                    <a:pt x="1560" y="142"/>
                    <a:pt x="1561" y="142"/>
                  </a:cubicBezTo>
                  <a:cubicBezTo>
                    <a:pt x="1563" y="142"/>
                    <a:pt x="1562" y="143"/>
                    <a:pt x="1560" y="144"/>
                  </a:cubicBezTo>
                  <a:cubicBezTo>
                    <a:pt x="1557" y="144"/>
                    <a:pt x="1557" y="144"/>
                    <a:pt x="1557" y="144"/>
                  </a:cubicBezTo>
                  <a:close/>
                  <a:moveTo>
                    <a:pt x="1569" y="144"/>
                  </a:moveTo>
                  <a:cubicBezTo>
                    <a:pt x="1570" y="142"/>
                    <a:pt x="1573" y="142"/>
                    <a:pt x="1573" y="144"/>
                  </a:cubicBezTo>
                  <a:cubicBezTo>
                    <a:pt x="1573" y="144"/>
                    <a:pt x="1572" y="144"/>
                    <a:pt x="1571" y="144"/>
                  </a:cubicBezTo>
                  <a:cubicBezTo>
                    <a:pt x="1570" y="144"/>
                    <a:pt x="1569" y="144"/>
                    <a:pt x="1569" y="144"/>
                  </a:cubicBezTo>
                  <a:close/>
                  <a:moveTo>
                    <a:pt x="1565" y="142"/>
                  </a:moveTo>
                  <a:cubicBezTo>
                    <a:pt x="1565" y="142"/>
                    <a:pt x="1565" y="142"/>
                    <a:pt x="1566" y="142"/>
                  </a:cubicBezTo>
                  <a:cubicBezTo>
                    <a:pt x="1567" y="142"/>
                    <a:pt x="1568" y="142"/>
                    <a:pt x="1568" y="142"/>
                  </a:cubicBezTo>
                  <a:cubicBezTo>
                    <a:pt x="1567" y="143"/>
                    <a:pt x="1566" y="143"/>
                    <a:pt x="1565" y="143"/>
                  </a:cubicBezTo>
                  <a:cubicBezTo>
                    <a:pt x="1565" y="142"/>
                    <a:pt x="1565" y="142"/>
                    <a:pt x="1565" y="142"/>
                  </a:cubicBezTo>
                  <a:close/>
                  <a:moveTo>
                    <a:pt x="1546" y="140"/>
                  </a:moveTo>
                  <a:cubicBezTo>
                    <a:pt x="1542" y="140"/>
                    <a:pt x="1542" y="139"/>
                    <a:pt x="1545" y="138"/>
                  </a:cubicBezTo>
                  <a:cubicBezTo>
                    <a:pt x="1548" y="136"/>
                    <a:pt x="1548" y="136"/>
                    <a:pt x="1548" y="136"/>
                  </a:cubicBezTo>
                  <a:cubicBezTo>
                    <a:pt x="1548" y="135"/>
                    <a:pt x="1555" y="136"/>
                    <a:pt x="1555" y="136"/>
                  </a:cubicBezTo>
                  <a:cubicBezTo>
                    <a:pt x="1556" y="138"/>
                    <a:pt x="1556" y="138"/>
                    <a:pt x="1554" y="137"/>
                  </a:cubicBezTo>
                  <a:cubicBezTo>
                    <a:pt x="1552" y="136"/>
                    <a:pt x="1551" y="137"/>
                    <a:pt x="1550" y="139"/>
                  </a:cubicBezTo>
                  <a:cubicBezTo>
                    <a:pt x="1549" y="140"/>
                    <a:pt x="1549" y="141"/>
                    <a:pt x="1549" y="141"/>
                  </a:cubicBezTo>
                  <a:cubicBezTo>
                    <a:pt x="1548" y="141"/>
                    <a:pt x="1547" y="141"/>
                    <a:pt x="1546" y="140"/>
                  </a:cubicBezTo>
                  <a:close/>
                  <a:moveTo>
                    <a:pt x="1574" y="139"/>
                  </a:moveTo>
                  <a:cubicBezTo>
                    <a:pt x="1575" y="137"/>
                    <a:pt x="1575" y="137"/>
                    <a:pt x="1578" y="138"/>
                  </a:cubicBezTo>
                  <a:cubicBezTo>
                    <a:pt x="1581" y="139"/>
                    <a:pt x="1580" y="140"/>
                    <a:pt x="1576" y="140"/>
                  </a:cubicBezTo>
                  <a:cubicBezTo>
                    <a:pt x="1573" y="140"/>
                    <a:pt x="1573" y="140"/>
                    <a:pt x="1574" y="139"/>
                  </a:cubicBezTo>
                  <a:close/>
                  <a:moveTo>
                    <a:pt x="1588" y="138"/>
                  </a:moveTo>
                  <a:cubicBezTo>
                    <a:pt x="1587" y="136"/>
                    <a:pt x="1587" y="136"/>
                    <a:pt x="1589" y="136"/>
                  </a:cubicBezTo>
                  <a:cubicBezTo>
                    <a:pt x="1590" y="136"/>
                    <a:pt x="1590" y="135"/>
                    <a:pt x="1589" y="134"/>
                  </a:cubicBezTo>
                  <a:cubicBezTo>
                    <a:pt x="1589" y="134"/>
                    <a:pt x="1589" y="134"/>
                    <a:pt x="1594" y="134"/>
                  </a:cubicBezTo>
                  <a:cubicBezTo>
                    <a:pt x="1596" y="134"/>
                    <a:pt x="1598" y="134"/>
                    <a:pt x="1597" y="134"/>
                  </a:cubicBezTo>
                  <a:cubicBezTo>
                    <a:pt x="1597" y="134"/>
                    <a:pt x="1596" y="135"/>
                    <a:pt x="1596" y="136"/>
                  </a:cubicBezTo>
                  <a:cubicBezTo>
                    <a:pt x="1596" y="137"/>
                    <a:pt x="1596" y="137"/>
                    <a:pt x="1595" y="137"/>
                  </a:cubicBezTo>
                  <a:cubicBezTo>
                    <a:pt x="1594" y="137"/>
                    <a:pt x="1593" y="137"/>
                    <a:pt x="1593" y="138"/>
                  </a:cubicBezTo>
                  <a:cubicBezTo>
                    <a:pt x="1594" y="138"/>
                    <a:pt x="1593" y="139"/>
                    <a:pt x="1592" y="139"/>
                  </a:cubicBezTo>
                  <a:cubicBezTo>
                    <a:pt x="1589" y="139"/>
                    <a:pt x="1589" y="139"/>
                    <a:pt x="1588" y="138"/>
                  </a:cubicBezTo>
                  <a:close/>
                  <a:moveTo>
                    <a:pt x="1584" y="137"/>
                  </a:moveTo>
                  <a:cubicBezTo>
                    <a:pt x="1585" y="137"/>
                    <a:pt x="1585" y="137"/>
                    <a:pt x="1585" y="137"/>
                  </a:cubicBezTo>
                  <a:cubicBezTo>
                    <a:pt x="1586" y="138"/>
                    <a:pt x="1586" y="138"/>
                    <a:pt x="1585" y="138"/>
                  </a:cubicBezTo>
                  <a:cubicBezTo>
                    <a:pt x="1584" y="138"/>
                    <a:pt x="1584" y="138"/>
                    <a:pt x="1584" y="137"/>
                  </a:cubicBezTo>
                  <a:close/>
                  <a:moveTo>
                    <a:pt x="1602" y="137"/>
                  </a:moveTo>
                  <a:cubicBezTo>
                    <a:pt x="1602" y="136"/>
                    <a:pt x="1603" y="136"/>
                    <a:pt x="1604" y="136"/>
                  </a:cubicBezTo>
                  <a:cubicBezTo>
                    <a:pt x="1606" y="137"/>
                    <a:pt x="1606" y="138"/>
                    <a:pt x="1604" y="138"/>
                  </a:cubicBezTo>
                  <a:cubicBezTo>
                    <a:pt x="1603" y="138"/>
                    <a:pt x="1602" y="138"/>
                    <a:pt x="1602" y="137"/>
                  </a:cubicBezTo>
                  <a:close/>
                  <a:moveTo>
                    <a:pt x="1576" y="136"/>
                  </a:moveTo>
                  <a:cubicBezTo>
                    <a:pt x="1576" y="135"/>
                    <a:pt x="1576" y="135"/>
                    <a:pt x="1577" y="135"/>
                  </a:cubicBezTo>
                  <a:cubicBezTo>
                    <a:pt x="1578" y="135"/>
                    <a:pt x="1579" y="135"/>
                    <a:pt x="1579" y="136"/>
                  </a:cubicBezTo>
                  <a:cubicBezTo>
                    <a:pt x="1579" y="136"/>
                    <a:pt x="1579" y="136"/>
                    <a:pt x="1578" y="136"/>
                  </a:cubicBezTo>
                  <a:cubicBezTo>
                    <a:pt x="1577" y="136"/>
                    <a:pt x="1576" y="136"/>
                    <a:pt x="1576" y="136"/>
                  </a:cubicBezTo>
                  <a:close/>
                  <a:moveTo>
                    <a:pt x="948" y="134"/>
                  </a:moveTo>
                  <a:cubicBezTo>
                    <a:pt x="948" y="134"/>
                    <a:pt x="949" y="134"/>
                    <a:pt x="950" y="134"/>
                  </a:cubicBezTo>
                  <a:cubicBezTo>
                    <a:pt x="951" y="134"/>
                    <a:pt x="951" y="134"/>
                    <a:pt x="949" y="134"/>
                  </a:cubicBezTo>
                  <a:cubicBezTo>
                    <a:pt x="948" y="135"/>
                    <a:pt x="947" y="134"/>
                    <a:pt x="948" y="134"/>
                  </a:cubicBezTo>
                  <a:close/>
                  <a:moveTo>
                    <a:pt x="1281" y="134"/>
                  </a:moveTo>
                  <a:cubicBezTo>
                    <a:pt x="1279" y="133"/>
                    <a:pt x="1281" y="131"/>
                    <a:pt x="1286" y="131"/>
                  </a:cubicBezTo>
                  <a:cubicBezTo>
                    <a:pt x="1289" y="131"/>
                    <a:pt x="1292" y="133"/>
                    <a:pt x="1289" y="133"/>
                  </a:cubicBezTo>
                  <a:cubicBezTo>
                    <a:pt x="1289" y="133"/>
                    <a:pt x="1287" y="134"/>
                    <a:pt x="1286" y="134"/>
                  </a:cubicBezTo>
                  <a:cubicBezTo>
                    <a:pt x="1283" y="135"/>
                    <a:pt x="1282" y="135"/>
                    <a:pt x="1281" y="134"/>
                  </a:cubicBezTo>
                  <a:close/>
                  <a:moveTo>
                    <a:pt x="1578" y="133"/>
                  </a:moveTo>
                  <a:cubicBezTo>
                    <a:pt x="1574" y="133"/>
                    <a:pt x="1572" y="131"/>
                    <a:pt x="1572" y="130"/>
                  </a:cubicBezTo>
                  <a:cubicBezTo>
                    <a:pt x="1572" y="129"/>
                    <a:pt x="1574" y="129"/>
                    <a:pt x="1578" y="129"/>
                  </a:cubicBezTo>
                  <a:cubicBezTo>
                    <a:pt x="1581" y="130"/>
                    <a:pt x="1584" y="129"/>
                    <a:pt x="1583" y="129"/>
                  </a:cubicBezTo>
                  <a:cubicBezTo>
                    <a:pt x="1580" y="127"/>
                    <a:pt x="1584" y="126"/>
                    <a:pt x="1588" y="128"/>
                  </a:cubicBezTo>
                  <a:cubicBezTo>
                    <a:pt x="1591" y="130"/>
                    <a:pt x="1590" y="131"/>
                    <a:pt x="1587" y="130"/>
                  </a:cubicBezTo>
                  <a:cubicBezTo>
                    <a:pt x="1584" y="129"/>
                    <a:pt x="1584" y="129"/>
                    <a:pt x="1585" y="130"/>
                  </a:cubicBezTo>
                  <a:cubicBezTo>
                    <a:pt x="1587" y="131"/>
                    <a:pt x="1584" y="134"/>
                    <a:pt x="1582" y="134"/>
                  </a:cubicBezTo>
                  <a:cubicBezTo>
                    <a:pt x="1581" y="134"/>
                    <a:pt x="1579" y="133"/>
                    <a:pt x="1578" y="133"/>
                  </a:cubicBezTo>
                  <a:close/>
                  <a:moveTo>
                    <a:pt x="911" y="131"/>
                  </a:moveTo>
                  <a:cubicBezTo>
                    <a:pt x="911" y="131"/>
                    <a:pt x="916" y="128"/>
                    <a:pt x="918" y="128"/>
                  </a:cubicBezTo>
                  <a:cubicBezTo>
                    <a:pt x="919" y="128"/>
                    <a:pt x="919" y="128"/>
                    <a:pt x="917" y="130"/>
                  </a:cubicBezTo>
                  <a:cubicBezTo>
                    <a:pt x="914" y="133"/>
                    <a:pt x="910" y="134"/>
                    <a:pt x="911" y="131"/>
                  </a:cubicBezTo>
                  <a:close/>
                  <a:moveTo>
                    <a:pt x="1595" y="131"/>
                  </a:moveTo>
                  <a:cubicBezTo>
                    <a:pt x="1593" y="131"/>
                    <a:pt x="1592" y="128"/>
                    <a:pt x="1594" y="128"/>
                  </a:cubicBezTo>
                  <a:cubicBezTo>
                    <a:pt x="1595" y="128"/>
                    <a:pt x="1595" y="128"/>
                    <a:pt x="1597" y="128"/>
                  </a:cubicBezTo>
                  <a:cubicBezTo>
                    <a:pt x="1598" y="126"/>
                    <a:pt x="1600" y="126"/>
                    <a:pt x="1602" y="128"/>
                  </a:cubicBezTo>
                  <a:cubicBezTo>
                    <a:pt x="1604" y="129"/>
                    <a:pt x="1603" y="132"/>
                    <a:pt x="1601" y="132"/>
                  </a:cubicBezTo>
                  <a:cubicBezTo>
                    <a:pt x="1600" y="131"/>
                    <a:pt x="1600" y="132"/>
                    <a:pt x="1599" y="132"/>
                  </a:cubicBezTo>
                  <a:cubicBezTo>
                    <a:pt x="1599" y="133"/>
                    <a:pt x="1597" y="133"/>
                    <a:pt x="1595" y="131"/>
                  </a:cubicBezTo>
                  <a:close/>
                  <a:moveTo>
                    <a:pt x="1557" y="131"/>
                  </a:moveTo>
                  <a:cubicBezTo>
                    <a:pt x="1557" y="131"/>
                    <a:pt x="1557" y="131"/>
                    <a:pt x="1557" y="131"/>
                  </a:cubicBezTo>
                  <a:cubicBezTo>
                    <a:pt x="1558" y="131"/>
                    <a:pt x="1559" y="131"/>
                    <a:pt x="1559" y="131"/>
                  </a:cubicBezTo>
                  <a:cubicBezTo>
                    <a:pt x="1559" y="132"/>
                    <a:pt x="1559" y="132"/>
                    <a:pt x="1558" y="132"/>
                  </a:cubicBezTo>
                  <a:cubicBezTo>
                    <a:pt x="1557" y="131"/>
                    <a:pt x="1557" y="131"/>
                    <a:pt x="1557" y="131"/>
                  </a:cubicBezTo>
                  <a:close/>
                  <a:moveTo>
                    <a:pt x="902" y="129"/>
                  </a:moveTo>
                  <a:cubicBezTo>
                    <a:pt x="903" y="126"/>
                    <a:pt x="925" y="119"/>
                    <a:pt x="927" y="120"/>
                  </a:cubicBezTo>
                  <a:cubicBezTo>
                    <a:pt x="928" y="122"/>
                    <a:pt x="923" y="125"/>
                    <a:pt x="914" y="128"/>
                  </a:cubicBezTo>
                  <a:cubicBezTo>
                    <a:pt x="903" y="131"/>
                    <a:pt x="901" y="131"/>
                    <a:pt x="902" y="129"/>
                  </a:cubicBezTo>
                  <a:close/>
                  <a:moveTo>
                    <a:pt x="1749" y="128"/>
                  </a:moveTo>
                  <a:cubicBezTo>
                    <a:pt x="1748" y="128"/>
                    <a:pt x="1749" y="128"/>
                    <a:pt x="1749" y="128"/>
                  </a:cubicBezTo>
                  <a:cubicBezTo>
                    <a:pt x="1750" y="128"/>
                    <a:pt x="1750" y="128"/>
                    <a:pt x="1751" y="128"/>
                  </a:cubicBezTo>
                  <a:cubicBezTo>
                    <a:pt x="1751" y="129"/>
                    <a:pt x="1750" y="129"/>
                    <a:pt x="1750" y="129"/>
                  </a:cubicBezTo>
                  <a:cubicBezTo>
                    <a:pt x="1750" y="129"/>
                    <a:pt x="1749" y="129"/>
                    <a:pt x="1749" y="128"/>
                  </a:cubicBezTo>
                  <a:close/>
                  <a:moveTo>
                    <a:pt x="1573" y="127"/>
                  </a:moveTo>
                  <a:cubicBezTo>
                    <a:pt x="1572" y="126"/>
                    <a:pt x="1572" y="126"/>
                    <a:pt x="1573" y="126"/>
                  </a:cubicBezTo>
                  <a:cubicBezTo>
                    <a:pt x="1573" y="126"/>
                    <a:pt x="1574" y="126"/>
                    <a:pt x="1574" y="125"/>
                  </a:cubicBezTo>
                  <a:cubicBezTo>
                    <a:pt x="1574" y="124"/>
                    <a:pt x="1574" y="123"/>
                    <a:pt x="1575" y="123"/>
                  </a:cubicBezTo>
                  <a:cubicBezTo>
                    <a:pt x="1576" y="123"/>
                    <a:pt x="1580" y="123"/>
                    <a:pt x="1579" y="124"/>
                  </a:cubicBezTo>
                  <a:cubicBezTo>
                    <a:pt x="1579" y="125"/>
                    <a:pt x="1580" y="125"/>
                    <a:pt x="1581" y="126"/>
                  </a:cubicBezTo>
                  <a:cubicBezTo>
                    <a:pt x="1581" y="126"/>
                    <a:pt x="1581" y="126"/>
                    <a:pt x="1581" y="126"/>
                  </a:cubicBezTo>
                  <a:cubicBezTo>
                    <a:pt x="1581" y="127"/>
                    <a:pt x="1573" y="128"/>
                    <a:pt x="1573" y="127"/>
                  </a:cubicBezTo>
                  <a:close/>
                  <a:moveTo>
                    <a:pt x="1592" y="126"/>
                  </a:moveTo>
                  <a:cubicBezTo>
                    <a:pt x="1592" y="126"/>
                    <a:pt x="1592" y="125"/>
                    <a:pt x="1594" y="125"/>
                  </a:cubicBezTo>
                  <a:cubicBezTo>
                    <a:pt x="1595" y="125"/>
                    <a:pt x="1595" y="126"/>
                    <a:pt x="1595" y="126"/>
                  </a:cubicBezTo>
                  <a:cubicBezTo>
                    <a:pt x="1595" y="126"/>
                    <a:pt x="1595" y="127"/>
                    <a:pt x="1594" y="127"/>
                  </a:cubicBezTo>
                  <a:cubicBezTo>
                    <a:pt x="1592" y="127"/>
                    <a:pt x="1592" y="126"/>
                    <a:pt x="1592" y="126"/>
                  </a:cubicBezTo>
                  <a:close/>
                  <a:moveTo>
                    <a:pt x="1602" y="126"/>
                  </a:moveTo>
                  <a:cubicBezTo>
                    <a:pt x="1602" y="126"/>
                    <a:pt x="1602" y="124"/>
                    <a:pt x="1603" y="124"/>
                  </a:cubicBezTo>
                  <a:cubicBezTo>
                    <a:pt x="1603" y="123"/>
                    <a:pt x="1603" y="123"/>
                    <a:pt x="1603" y="123"/>
                  </a:cubicBezTo>
                  <a:cubicBezTo>
                    <a:pt x="1602" y="121"/>
                    <a:pt x="1602" y="121"/>
                    <a:pt x="1603" y="121"/>
                  </a:cubicBezTo>
                  <a:cubicBezTo>
                    <a:pt x="1606" y="121"/>
                    <a:pt x="1610" y="123"/>
                    <a:pt x="1610" y="124"/>
                  </a:cubicBezTo>
                  <a:cubicBezTo>
                    <a:pt x="1610" y="126"/>
                    <a:pt x="1603" y="128"/>
                    <a:pt x="1602" y="126"/>
                  </a:cubicBezTo>
                  <a:close/>
                  <a:moveTo>
                    <a:pt x="1664" y="126"/>
                  </a:moveTo>
                  <a:cubicBezTo>
                    <a:pt x="1664" y="125"/>
                    <a:pt x="1670" y="124"/>
                    <a:pt x="1670" y="125"/>
                  </a:cubicBezTo>
                  <a:cubicBezTo>
                    <a:pt x="1670" y="126"/>
                    <a:pt x="1669" y="126"/>
                    <a:pt x="1667" y="126"/>
                  </a:cubicBezTo>
                  <a:lnTo>
                    <a:pt x="1664" y="126"/>
                  </a:lnTo>
                  <a:close/>
                  <a:moveTo>
                    <a:pt x="929" y="123"/>
                  </a:moveTo>
                  <a:cubicBezTo>
                    <a:pt x="931" y="122"/>
                    <a:pt x="933" y="121"/>
                    <a:pt x="933" y="121"/>
                  </a:cubicBezTo>
                  <a:cubicBezTo>
                    <a:pt x="933" y="122"/>
                    <a:pt x="930" y="123"/>
                    <a:pt x="927" y="124"/>
                  </a:cubicBezTo>
                  <a:cubicBezTo>
                    <a:pt x="926" y="125"/>
                    <a:pt x="927" y="124"/>
                    <a:pt x="929" y="123"/>
                  </a:cubicBezTo>
                  <a:close/>
                  <a:moveTo>
                    <a:pt x="1582" y="124"/>
                  </a:moveTo>
                  <a:cubicBezTo>
                    <a:pt x="1581" y="123"/>
                    <a:pt x="1582" y="123"/>
                    <a:pt x="1582" y="123"/>
                  </a:cubicBezTo>
                  <a:cubicBezTo>
                    <a:pt x="1584" y="123"/>
                    <a:pt x="1584" y="124"/>
                    <a:pt x="1583" y="124"/>
                  </a:cubicBezTo>
                  <a:cubicBezTo>
                    <a:pt x="1583" y="125"/>
                    <a:pt x="1582" y="125"/>
                    <a:pt x="1582" y="124"/>
                  </a:cubicBezTo>
                  <a:close/>
                  <a:moveTo>
                    <a:pt x="1574" y="120"/>
                  </a:moveTo>
                  <a:cubicBezTo>
                    <a:pt x="1573" y="120"/>
                    <a:pt x="1573" y="119"/>
                    <a:pt x="1575" y="119"/>
                  </a:cubicBezTo>
                  <a:cubicBezTo>
                    <a:pt x="1576" y="118"/>
                    <a:pt x="1579" y="119"/>
                    <a:pt x="1577" y="120"/>
                  </a:cubicBezTo>
                  <a:cubicBezTo>
                    <a:pt x="1576" y="120"/>
                    <a:pt x="1574" y="121"/>
                    <a:pt x="1574" y="120"/>
                  </a:cubicBezTo>
                  <a:close/>
                  <a:moveTo>
                    <a:pt x="883" y="120"/>
                  </a:moveTo>
                  <a:cubicBezTo>
                    <a:pt x="883" y="120"/>
                    <a:pt x="884" y="120"/>
                    <a:pt x="885" y="119"/>
                  </a:cubicBezTo>
                  <a:cubicBezTo>
                    <a:pt x="885" y="118"/>
                    <a:pt x="886" y="118"/>
                    <a:pt x="886" y="118"/>
                  </a:cubicBezTo>
                  <a:cubicBezTo>
                    <a:pt x="886" y="119"/>
                    <a:pt x="885" y="119"/>
                    <a:pt x="885" y="120"/>
                  </a:cubicBezTo>
                  <a:cubicBezTo>
                    <a:pt x="884" y="120"/>
                    <a:pt x="883" y="120"/>
                    <a:pt x="883" y="120"/>
                  </a:cubicBezTo>
                  <a:close/>
                  <a:moveTo>
                    <a:pt x="1766" y="119"/>
                  </a:moveTo>
                  <a:cubicBezTo>
                    <a:pt x="1766" y="117"/>
                    <a:pt x="1766" y="117"/>
                    <a:pt x="1766" y="117"/>
                  </a:cubicBezTo>
                  <a:cubicBezTo>
                    <a:pt x="1769" y="117"/>
                    <a:pt x="1769" y="120"/>
                    <a:pt x="1769" y="120"/>
                  </a:cubicBezTo>
                  <a:cubicBezTo>
                    <a:pt x="1768" y="120"/>
                    <a:pt x="1767" y="120"/>
                    <a:pt x="1766" y="119"/>
                  </a:cubicBezTo>
                  <a:close/>
                  <a:moveTo>
                    <a:pt x="887" y="117"/>
                  </a:moveTo>
                  <a:cubicBezTo>
                    <a:pt x="887" y="117"/>
                    <a:pt x="895" y="114"/>
                    <a:pt x="895" y="115"/>
                  </a:cubicBezTo>
                  <a:cubicBezTo>
                    <a:pt x="895" y="115"/>
                    <a:pt x="890" y="117"/>
                    <a:pt x="888" y="117"/>
                  </a:cubicBezTo>
                  <a:cubicBezTo>
                    <a:pt x="887" y="118"/>
                    <a:pt x="887" y="118"/>
                    <a:pt x="887" y="117"/>
                  </a:cubicBezTo>
                  <a:close/>
                  <a:moveTo>
                    <a:pt x="1589" y="117"/>
                  </a:moveTo>
                  <a:cubicBezTo>
                    <a:pt x="1592" y="117"/>
                    <a:pt x="1592" y="117"/>
                    <a:pt x="1592" y="117"/>
                  </a:cubicBezTo>
                  <a:cubicBezTo>
                    <a:pt x="1592" y="118"/>
                    <a:pt x="1591" y="118"/>
                    <a:pt x="1589" y="118"/>
                  </a:cubicBezTo>
                  <a:cubicBezTo>
                    <a:pt x="1587" y="118"/>
                    <a:pt x="1587" y="118"/>
                    <a:pt x="1589" y="117"/>
                  </a:cubicBezTo>
                  <a:close/>
                  <a:moveTo>
                    <a:pt x="930" y="113"/>
                  </a:moveTo>
                  <a:cubicBezTo>
                    <a:pt x="932" y="112"/>
                    <a:pt x="933" y="112"/>
                    <a:pt x="932" y="113"/>
                  </a:cubicBezTo>
                  <a:cubicBezTo>
                    <a:pt x="931" y="114"/>
                    <a:pt x="930" y="114"/>
                    <a:pt x="930" y="114"/>
                  </a:cubicBezTo>
                  <a:cubicBezTo>
                    <a:pt x="929" y="114"/>
                    <a:pt x="929" y="114"/>
                    <a:pt x="930" y="113"/>
                  </a:cubicBezTo>
                  <a:close/>
                  <a:moveTo>
                    <a:pt x="1316" y="113"/>
                  </a:moveTo>
                  <a:cubicBezTo>
                    <a:pt x="1316" y="112"/>
                    <a:pt x="1319" y="110"/>
                    <a:pt x="1319" y="111"/>
                  </a:cubicBezTo>
                  <a:cubicBezTo>
                    <a:pt x="1319" y="111"/>
                    <a:pt x="1317" y="114"/>
                    <a:pt x="1316" y="114"/>
                  </a:cubicBezTo>
                  <a:cubicBezTo>
                    <a:pt x="1316" y="114"/>
                    <a:pt x="1316" y="114"/>
                    <a:pt x="1316" y="113"/>
                  </a:cubicBezTo>
                  <a:close/>
                  <a:moveTo>
                    <a:pt x="947" y="112"/>
                  </a:moveTo>
                  <a:cubicBezTo>
                    <a:pt x="947" y="112"/>
                    <a:pt x="950" y="111"/>
                    <a:pt x="953" y="110"/>
                  </a:cubicBezTo>
                  <a:cubicBezTo>
                    <a:pt x="954" y="110"/>
                    <a:pt x="954" y="110"/>
                    <a:pt x="954" y="111"/>
                  </a:cubicBezTo>
                  <a:cubicBezTo>
                    <a:pt x="952" y="112"/>
                    <a:pt x="947" y="113"/>
                    <a:pt x="947" y="112"/>
                  </a:cubicBezTo>
                  <a:close/>
                  <a:moveTo>
                    <a:pt x="1857" y="112"/>
                  </a:moveTo>
                  <a:cubicBezTo>
                    <a:pt x="1857" y="111"/>
                    <a:pt x="1857" y="111"/>
                    <a:pt x="1857" y="111"/>
                  </a:cubicBezTo>
                  <a:cubicBezTo>
                    <a:pt x="1858" y="111"/>
                    <a:pt x="1858" y="111"/>
                    <a:pt x="1859" y="112"/>
                  </a:cubicBezTo>
                  <a:cubicBezTo>
                    <a:pt x="1859" y="112"/>
                    <a:pt x="1859" y="112"/>
                    <a:pt x="1858" y="112"/>
                  </a:cubicBezTo>
                  <a:cubicBezTo>
                    <a:pt x="1857" y="112"/>
                    <a:pt x="1857" y="112"/>
                    <a:pt x="1857" y="112"/>
                  </a:cubicBezTo>
                  <a:close/>
                  <a:moveTo>
                    <a:pt x="1646" y="110"/>
                  </a:moveTo>
                  <a:cubicBezTo>
                    <a:pt x="1646" y="109"/>
                    <a:pt x="1646" y="109"/>
                    <a:pt x="1648" y="109"/>
                  </a:cubicBezTo>
                  <a:cubicBezTo>
                    <a:pt x="1648" y="109"/>
                    <a:pt x="1649" y="109"/>
                    <a:pt x="1649" y="110"/>
                  </a:cubicBezTo>
                  <a:cubicBezTo>
                    <a:pt x="1649" y="111"/>
                    <a:pt x="1647" y="112"/>
                    <a:pt x="1646" y="110"/>
                  </a:cubicBezTo>
                  <a:close/>
                  <a:moveTo>
                    <a:pt x="944" y="109"/>
                  </a:moveTo>
                  <a:cubicBezTo>
                    <a:pt x="944" y="108"/>
                    <a:pt x="947" y="107"/>
                    <a:pt x="952" y="107"/>
                  </a:cubicBezTo>
                  <a:cubicBezTo>
                    <a:pt x="956" y="107"/>
                    <a:pt x="957" y="108"/>
                    <a:pt x="953" y="108"/>
                  </a:cubicBezTo>
                  <a:cubicBezTo>
                    <a:pt x="946" y="109"/>
                    <a:pt x="945" y="109"/>
                    <a:pt x="944" y="109"/>
                  </a:cubicBezTo>
                  <a:close/>
                  <a:moveTo>
                    <a:pt x="1849" y="109"/>
                  </a:moveTo>
                  <a:cubicBezTo>
                    <a:pt x="1849" y="108"/>
                    <a:pt x="1849" y="107"/>
                    <a:pt x="1847" y="107"/>
                  </a:cubicBezTo>
                  <a:cubicBezTo>
                    <a:pt x="1844" y="106"/>
                    <a:pt x="1847" y="104"/>
                    <a:pt x="1851" y="105"/>
                  </a:cubicBezTo>
                  <a:cubicBezTo>
                    <a:pt x="1855" y="107"/>
                    <a:pt x="1857" y="108"/>
                    <a:pt x="1855" y="109"/>
                  </a:cubicBezTo>
                  <a:cubicBezTo>
                    <a:pt x="1854" y="109"/>
                    <a:pt x="1850" y="109"/>
                    <a:pt x="1849" y="109"/>
                  </a:cubicBezTo>
                  <a:close/>
                  <a:moveTo>
                    <a:pt x="958" y="106"/>
                  </a:moveTo>
                  <a:cubicBezTo>
                    <a:pt x="958" y="105"/>
                    <a:pt x="959" y="105"/>
                    <a:pt x="960" y="105"/>
                  </a:cubicBezTo>
                  <a:cubicBezTo>
                    <a:pt x="962" y="105"/>
                    <a:pt x="962" y="105"/>
                    <a:pt x="962" y="106"/>
                  </a:cubicBezTo>
                  <a:cubicBezTo>
                    <a:pt x="962" y="107"/>
                    <a:pt x="961" y="107"/>
                    <a:pt x="960" y="107"/>
                  </a:cubicBezTo>
                  <a:cubicBezTo>
                    <a:pt x="959" y="107"/>
                    <a:pt x="958" y="107"/>
                    <a:pt x="958" y="106"/>
                  </a:cubicBezTo>
                  <a:close/>
                  <a:moveTo>
                    <a:pt x="1746" y="105"/>
                  </a:moveTo>
                  <a:cubicBezTo>
                    <a:pt x="1745" y="104"/>
                    <a:pt x="1741" y="102"/>
                    <a:pt x="1738" y="101"/>
                  </a:cubicBezTo>
                  <a:cubicBezTo>
                    <a:pt x="1735" y="101"/>
                    <a:pt x="1733" y="99"/>
                    <a:pt x="1733" y="99"/>
                  </a:cubicBezTo>
                  <a:cubicBezTo>
                    <a:pt x="1733" y="99"/>
                    <a:pt x="1731" y="99"/>
                    <a:pt x="1729" y="98"/>
                  </a:cubicBezTo>
                  <a:cubicBezTo>
                    <a:pt x="1724" y="96"/>
                    <a:pt x="1720" y="94"/>
                    <a:pt x="1721" y="94"/>
                  </a:cubicBezTo>
                  <a:cubicBezTo>
                    <a:pt x="1721" y="93"/>
                    <a:pt x="1721" y="93"/>
                    <a:pt x="1721" y="93"/>
                  </a:cubicBezTo>
                  <a:cubicBezTo>
                    <a:pt x="1718" y="92"/>
                    <a:pt x="1722" y="93"/>
                    <a:pt x="1726" y="93"/>
                  </a:cubicBezTo>
                  <a:cubicBezTo>
                    <a:pt x="1728" y="95"/>
                    <a:pt x="1730" y="94"/>
                    <a:pt x="1728" y="93"/>
                  </a:cubicBezTo>
                  <a:cubicBezTo>
                    <a:pt x="1726" y="92"/>
                    <a:pt x="1740" y="93"/>
                    <a:pt x="1744" y="94"/>
                  </a:cubicBezTo>
                  <a:cubicBezTo>
                    <a:pt x="1748" y="95"/>
                    <a:pt x="1750" y="98"/>
                    <a:pt x="1749" y="101"/>
                  </a:cubicBezTo>
                  <a:cubicBezTo>
                    <a:pt x="1748" y="102"/>
                    <a:pt x="1749" y="103"/>
                    <a:pt x="1750" y="104"/>
                  </a:cubicBezTo>
                  <a:cubicBezTo>
                    <a:pt x="1754" y="107"/>
                    <a:pt x="1751" y="107"/>
                    <a:pt x="1746" y="105"/>
                  </a:cubicBezTo>
                  <a:close/>
                  <a:moveTo>
                    <a:pt x="1713" y="105"/>
                  </a:moveTo>
                  <a:cubicBezTo>
                    <a:pt x="1712" y="104"/>
                    <a:pt x="1709" y="104"/>
                    <a:pt x="1707" y="105"/>
                  </a:cubicBezTo>
                  <a:cubicBezTo>
                    <a:pt x="1705" y="105"/>
                    <a:pt x="1705" y="105"/>
                    <a:pt x="1703" y="104"/>
                  </a:cubicBezTo>
                  <a:cubicBezTo>
                    <a:pt x="1702" y="103"/>
                    <a:pt x="1700" y="101"/>
                    <a:pt x="1698" y="101"/>
                  </a:cubicBezTo>
                  <a:cubicBezTo>
                    <a:pt x="1696" y="99"/>
                    <a:pt x="1694" y="97"/>
                    <a:pt x="1695" y="97"/>
                  </a:cubicBezTo>
                  <a:cubicBezTo>
                    <a:pt x="1696" y="97"/>
                    <a:pt x="1696" y="96"/>
                    <a:pt x="1696" y="96"/>
                  </a:cubicBezTo>
                  <a:cubicBezTo>
                    <a:pt x="1696" y="94"/>
                    <a:pt x="1697" y="94"/>
                    <a:pt x="1700" y="95"/>
                  </a:cubicBezTo>
                  <a:cubicBezTo>
                    <a:pt x="1703" y="96"/>
                    <a:pt x="1704" y="96"/>
                    <a:pt x="1702" y="94"/>
                  </a:cubicBezTo>
                  <a:cubicBezTo>
                    <a:pt x="1700" y="93"/>
                    <a:pt x="1701" y="93"/>
                    <a:pt x="1705" y="93"/>
                  </a:cubicBezTo>
                  <a:cubicBezTo>
                    <a:pt x="1709" y="94"/>
                    <a:pt x="1712" y="94"/>
                    <a:pt x="1712" y="95"/>
                  </a:cubicBezTo>
                  <a:cubicBezTo>
                    <a:pt x="1713" y="95"/>
                    <a:pt x="1714" y="96"/>
                    <a:pt x="1716" y="96"/>
                  </a:cubicBezTo>
                  <a:cubicBezTo>
                    <a:pt x="1719" y="98"/>
                    <a:pt x="1719" y="98"/>
                    <a:pt x="1719" y="98"/>
                  </a:cubicBezTo>
                  <a:cubicBezTo>
                    <a:pt x="1720" y="99"/>
                    <a:pt x="1721" y="99"/>
                    <a:pt x="1723" y="99"/>
                  </a:cubicBezTo>
                  <a:cubicBezTo>
                    <a:pt x="1732" y="99"/>
                    <a:pt x="1732" y="103"/>
                    <a:pt x="1723" y="104"/>
                  </a:cubicBezTo>
                  <a:cubicBezTo>
                    <a:pt x="1721" y="104"/>
                    <a:pt x="1719" y="104"/>
                    <a:pt x="1719" y="105"/>
                  </a:cubicBezTo>
                  <a:cubicBezTo>
                    <a:pt x="1718" y="106"/>
                    <a:pt x="1718" y="106"/>
                    <a:pt x="1713" y="105"/>
                  </a:cubicBezTo>
                  <a:close/>
                  <a:moveTo>
                    <a:pt x="1691" y="104"/>
                  </a:moveTo>
                  <a:cubicBezTo>
                    <a:pt x="1689" y="104"/>
                    <a:pt x="1690" y="103"/>
                    <a:pt x="1694" y="102"/>
                  </a:cubicBezTo>
                  <a:cubicBezTo>
                    <a:pt x="1697" y="101"/>
                    <a:pt x="1700" y="102"/>
                    <a:pt x="1700" y="104"/>
                  </a:cubicBezTo>
                  <a:cubicBezTo>
                    <a:pt x="1700" y="105"/>
                    <a:pt x="1694" y="105"/>
                    <a:pt x="1691" y="104"/>
                  </a:cubicBezTo>
                  <a:close/>
                  <a:moveTo>
                    <a:pt x="963" y="101"/>
                  </a:moveTo>
                  <a:cubicBezTo>
                    <a:pt x="963" y="101"/>
                    <a:pt x="968" y="99"/>
                    <a:pt x="968" y="99"/>
                  </a:cubicBezTo>
                  <a:cubicBezTo>
                    <a:pt x="968" y="99"/>
                    <a:pt x="968" y="100"/>
                    <a:pt x="968" y="100"/>
                  </a:cubicBezTo>
                  <a:cubicBezTo>
                    <a:pt x="967" y="101"/>
                    <a:pt x="967" y="101"/>
                    <a:pt x="968" y="101"/>
                  </a:cubicBezTo>
                  <a:cubicBezTo>
                    <a:pt x="967" y="101"/>
                    <a:pt x="967" y="101"/>
                    <a:pt x="967" y="101"/>
                  </a:cubicBezTo>
                  <a:cubicBezTo>
                    <a:pt x="965" y="102"/>
                    <a:pt x="963" y="102"/>
                    <a:pt x="963" y="101"/>
                  </a:cubicBezTo>
                  <a:close/>
                  <a:moveTo>
                    <a:pt x="1681" y="100"/>
                  </a:moveTo>
                  <a:cubicBezTo>
                    <a:pt x="1679" y="98"/>
                    <a:pt x="1677" y="96"/>
                    <a:pt x="1675" y="96"/>
                  </a:cubicBezTo>
                  <a:cubicBezTo>
                    <a:pt x="1673" y="96"/>
                    <a:pt x="1670" y="94"/>
                    <a:pt x="1670" y="93"/>
                  </a:cubicBezTo>
                  <a:cubicBezTo>
                    <a:pt x="1668" y="91"/>
                    <a:pt x="1668" y="91"/>
                    <a:pt x="1668" y="91"/>
                  </a:cubicBezTo>
                  <a:cubicBezTo>
                    <a:pt x="1666" y="89"/>
                    <a:pt x="1681" y="90"/>
                    <a:pt x="1684" y="91"/>
                  </a:cubicBezTo>
                  <a:cubicBezTo>
                    <a:pt x="1685" y="92"/>
                    <a:pt x="1687" y="93"/>
                    <a:pt x="1689" y="93"/>
                  </a:cubicBezTo>
                  <a:cubicBezTo>
                    <a:pt x="1694" y="94"/>
                    <a:pt x="1694" y="94"/>
                    <a:pt x="1694" y="97"/>
                  </a:cubicBezTo>
                  <a:cubicBezTo>
                    <a:pt x="1693" y="99"/>
                    <a:pt x="1694" y="99"/>
                    <a:pt x="1694" y="100"/>
                  </a:cubicBezTo>
                  <a:cubicBezTo>
                    <a:pt x="1695" y="101"/>
                    <a:pt x="1691" y="101"/>
                    <a:pt x="1686" y="101"/>
                  </a:cubicBezTo>
                  <a:cubicBezTo>
                    <a:pt x="1683" y="101"/>
                    <a:pt x="1683" y="101"/>
                    <a:pt x="1681" y="100"/>
                  </a:cubicBezTo>
                  <a:close/>
                  <a:moveTo>
                    <a:pt x="1878" y="99"/>
                  </a:moveTo>
                  <a:cubicBezTo>
                    <a:pt x="1877" y="98"/>
                    <a:pt x="1878" y="98"/>
                    <a:pt x="1878" y="98"/>
                  </a:cubicBezTo>
                  <a:cubicBezTo>
                    <a:pt x="1879" y="98"/>
                    <a:pt x="1879" y="98"/>
                    <a:pt x="1880" y="99"/>
                  </a:cubicBezTo>
                  <a:cubicBezTo>
                    <a:pt x="1880" y="99"/>
                    <a:pt x="1879" y="99"/>
                    <a:pt x="1879" y="99"/>
                  </a:cubicBezTo>
                  <a:cubicBezTo>
                    <a:pt x="1879" y="99"/>
                    <a:pt x="1878" y="99"/>
                    <a:pt x="1878" y="99"/>
                  </a:cubicBezTo>
                  <a:close/>
                  <a:moveTo>
                    <a:pt x="1774" y="97"/>
                  </a:moveTo>
                  <a:cubicBezTo>
                    <a:pt x="1776" y="97"/>
                    <a:pt x="1776" y="97"/>
                    <a:pt x="1776" y="97"/>
                  </a:cubicBezTo>
                  <a:cubicBezTo>
                    <a:pt x="1777" y="98"/>
                    <a:pt x="1777" y="98"/>
                    <a:pt x="1776" y="98"/>
                  </a:cubicBezTo>
                  <a:cubicBezTo>
                    <a:pt x="1775" y="98"/>
                    <a:pt x="1774" y="98"/>
                    <a:pt x="1774" y="97"/>
                  </a:cubicBezTo>
                  <a:close/>
                  <a:moveTo>
                    <a:pt x="1661" y="96"/>
                  </a:moveTo>
                  <a:cubicBezTo>
                    <a:pt x="1661" y="96"/>
                    <a:pt x="1664" y="95"/>
                    <a:pt x="1664" y="96"/>
                  </a:cubicBezTo>
                  <a:cubicBezTo>
                    <a:pt x="1665" y="96"/>
                    <a:pt x="1665" y="96"/>
                    <a:pt x="1664" y="96"/>
                  </a:cubicBezTo>
                  <a:cubicBezTo>
                    <a:pt x="1664" y="97"/>
                    <a:pt x="1661" y="97"/>
                    <a:pt x="1661" y="96"/>
                  </a:cubicBezTo>
                  <a:close/>
                  <a:moveTo>
                    <a:pt x="1750" y="93"/>
                  </a:moveTo>
                  <a:cubicBezTo>
                    <a:pt x="1750" y="93"/>
                    <a:pt x="1750" y="93"/>
                    <a:pt x="1750" y="93"/>
                  </a:cubicBezTo>
                  <a:cubicBezTo>
                    <a:pt x="1752" y="93"/>
                    <a:pt x="1752" y="93"/>
                    <a:pt x="1752" y="93"/>
                  </a:cubicBezTo>
                  <a:cubicBezTo>
                    <a:pt x="1752" y="94"/>
                    <a:pt x="1752" y="94"/>
                    <a:pt x="1751" y="94"/>
                  </a:cubicBezTo>
                  <a:cubicBezTo>
                    <a:pt x="1750" y="93"/>
                    <a:pt x="1750" y="93"/>
                    <a:pt x="1750" y="93"/>
                  </a:cubicBezTo>
                  <a:close/>
                  <a:moveTo>
                    <a:pt x="1753" y="93"/>
                  </a:moveTo>
                  <a:cubicBezTo>
                    <a:pt x="1753" y="93"/>
                    <a:pt x="1754" y="92"/>
                    <a:pt x="1755" y="92"/>
                  </a:cubicBezTo>
                  <a:cubicBezTo>
                    <a:pt x="1756" y="92"/>
                    <a:pt x="1757" y="93"/>
                    <a:pt x="1755" y="93"/>
                  </a:cubicBezTo>
                  <a:cubicBezTo>
                    <a:pt x="1753" y="94"/>
                    <a:pt x="1753" y="94"/>
                    <a:pt x="1753" y="93"/>
                  </a:cubicBezTo>
                  <a:close/>
                  <a:moveTo>
                    <a:pt x="1139" y="75"/>
                  </a:moveTo>
                  <a:cubicBezTo>
                    <a:pt x="1140" y="75"/>
                    <a:pt x="1141" y="75"/>
                    <a:pt x="1142" y="75"/>
                  </a:cubicBezTo>
                  <a:cubicBezTo>
                    <a:pt x="1142" y="75"/>
                    <a:pt x="1142" y="75"/>
                    <a:pt x="1142" y="76"/>
                  </a:cubicBezTo>
                  <a:cubicBezTo>
                    <a:pt x="1140" y="76"/>
                    <a:pt x="1139" y="77"/>
                    <a:pt x="1139" y="77"/>
                  </a:cubicBezTo>
                  <a:cubicBezTo>
                    <a:pt x="1138" y="77"/>
                    <a:pt x="1138" y="77"/>
                    <a:pt x="1139" y="75"/>
                  </a:cubicBezTo>
                  <a:close/>
                  <a:moveTo>
                    <a:pt x="1082" y="72"/>
                  </a:moveTo>
                  <a:cubicBezTo>
                    <a:pt x="1082" y="70"/>
                    <a:pt x="1083" y="69"/>
                    <a:pt x="1085" y="68"/>
                  </a:cubicBezTo>
                  <a:cubicBezTo>
                    <a:pt x="1086" y="67"/>
                    <a:pt x="1087" y="67"/>
                    <a:pt x="1087" y="66"/>
                  </a:cubicBezTo>
                  <a:cubicBezTo>
                    <a:pt x="1086" y="64"/>
                    <a:pt x="1096" y="56"/>
                    <a:pt x="1100" y="56"/>
                  </a:cubicBezTo>
                  <a:cubicBezTo>
                    <a:pt x="1103" y="56"/>
                    <a:pt x="1105" y="55"/>
                    <a:pt x="1102" y="55"/>
                  </a:cubicBezTo>
                  <a:cubicBezTo>
                    <a:pt x="1094" y="55"/>
                    <a:pt x="1116" y="48"/>
                    <a:pt x="1129" y="47"/>
                  </a:cubicBezTo>
                  <a:cubicBezTo>
                    <a:pt x="1132" y="47"/>
                    <a:pt x="1138" y="45"/>
                    <a:pt x="1142" y="45"/>
                  </a:cubicBezTo>
                  <a:cubicBezTo>
                    <a:pt x="1145" y="44"/>
                    <a:pt x="1149" y="43"/>
                    <a:pt x="1150" y="43"/>
                  </a:cubicBezTo>
                  <a:cubicBezTo>
                    <a:pt x="1150" y="43"/>
                    <a:pt x="1151" y="43"/>
                    <a:pt x="1150" y="42"/>
                  </a:cubicBezTo>
                  <a:cubicBezTo>
                    <a:pt x="1150" y="41"/>
                    <a:pt x="1155" y="39"/>
                    <a:pt x="1162" y="38"/>
                  </a:cubicBezTo>
                  <a:cubicBezTo>
                    <a:pt x="1164" y="37"/>
                    <a:pt x="1169" y="37"/>
                    <a:pt x="1170" y="37"/>
                  </a:cubicBezTo>
                  <a:cubicBezTo>
                    <a:pt x="1174" y="36"/>
                    <a:pt x="1174" y="36"/>
                    <a:pt x="1173" y="37"/>
                  </a:cubicBezTo>
                  <a:cubicBezTo>
                    <a:pt x="1172" y="38"/>
                    <a:pt x="1159" y="42"/>
                    <a:pt x="1158" y="42"/>
                  </a:cubicBezTo>
                  <a:cubicBezTo>
                    <a:pt x="1156" y="42"/>
                    <a:pt x="1155" y="43"/>
                    <a:pt x="1155" y="44"/>
                  </a:cubicBezTo>
                  <a:cubicBezTo>
                    <a:pt x="1154" y="45"/>
                    <a:pt x="1153" y="45"/>
                    <a:pt x="1151" y="46"/>
                  </a:cubicBezTo>
                  <a:cubicBezTo>
                    <a:pt x="1150" y="47"/>
                    <a:pt x="1150" y="47"/>
                    <a:pt x="1150" y="47"/>
                  </a:cubicBezTo>
                  <a:cubicBezTo>
                    <a:pt x="1152" y="47"/>
                    <a:pt x="1152" y="47"/>
                    <a:pt x="1152" y="47"/>
                  </a:cubicBezTo>
                  <a:cubicBezTo>
                    <a:pt x="1153" y="47"/>
                    <a:pt x="1153" y="47"/>
                    <a:pt x="1153" y="48"/>
                  </a:cubicBezTo>
                  <a:cubicBezTo>
                    <a:pt x="1152" y="48"/>
                    <a:pt x="1152" y="48"/>
                    <a:pt x="1154" y="49"/>
                  </a:cubicBezTo>
                  <a:cubicBezTo>
                    <a:pt x="1155" y="49"/>
                    <a:pt x="1156" y="50"/>
                    <a:pt x="1155" y="50"/>
                  </a:cubicBezTo>
                  <a:cubicBezTo>
                    <a:pt x="1154" y="51"/>
                    <a:pt x="1155" y="51"/>
                    <a:pt x="1160" y="50"/>
                  </a:cubicBezTo>
                  <a:cubicBezTo>
                    <a:pt x="1166" y="48"/>
                    <a:pt x="1171" y="48"/>
                    <a:pt x="1171" y="49"/>
                  </a:cubicBezTo>
                  <a:cubicBezTo>
                    <a:pt x="1171" y="50"/>
                    <a:pt x="1169" y="50"/>
                    <a:pt x="1163" y="52"/>
                  </a:cubicBezTo>
                  <a:cubicBezTo>
                    <a:pt x="1161" y="52"/>
                    <a:pt x="1163" y="53"/>
                    <a:pt x="1168" y="52"/>
                  </a:cubicBezTo>
                  <a:cubicBezTo>
                    <a:pt x="1177" y="52"/>
                    <a:pt x="1177" y="52"/>
                    <a:pt x="1175" y="51"/>
                  </a:cubicBezTo>
                  <a:cubicBezTo>
                    <a:pt x="1174" y="50"/>
                    <a:pt x="1174" y="50"/>
                    <a:pt x="1175" y="50"/>
                  </a:cubicBezTo>
                  <a:cubicBezTo>
                    <a:pt x="1177" y="50"/>
                    <a:pt x="1177" y="50"/>
                    <a:pt x="1177" y="50"/>
                  </a:cubicBezTo>
                  <a:cubicBezTo>
                    <a:pt x="1177" y="48"/>
                    <a:pt x="1180" y="48"/>
                    <a:pt x="1187" y="48"/>
                  </a:cubicBezTo>
                  <a:cubicBezTo>
                    <a:pt x="1193" y="48"/>
                    <a:pt x="1194" y="49"/>
                    <a:pt x="1190" y="51"/>
                  </a:cubicBezTo>
                  <a:cubicBezTo>
                    <a:pt x="1187" y="53"/>
                    <a:pt x="1185" y="54"/>
                    <a:pt x="1187" y="54"/>
                  </a:cubicBezTo>
                  <a:cubicBezTo>
                    <a:pt x="1187" y="55"/>
                    <a:pt x="1188" y="55"/>
                    <a:pt x="1188" y="54"/>
                  </a:cubicBezTo>
                  <a:cubicBezTo>
                    <a:pt x="1187" y="53"/>
                    <a:pt x="1192" y="50"/>
                    <a:pt x="1196" y="50"/>
                  </a:cubicBezTo>
                  <a:cubicBezTo>
                    <a:pt x="1197" y="50"/>
                    <a:pt x="1200" y="50"/>
                    <a:pt x="1201" y="50"/>
                  </a:cubicBezTo>
                  <a:cubicBezTo>
                    <a:pt x="1204" y="49"/>
                    <a:pt x="1204" y="49"/>
                    <a:pt x="1204" y="49"/>
                  </a:cubicBezTo>
                  <a:cubicBezTo>
                    <a:pt x="1202" y="49"/>
                    <a:pt x="1202" y="49"/>
                    <a:pt x="1202" y="49"/>
                  </a:cubicBezTo>
                  <a:cubicBezTo>
                    <a:pt x="1201" y="49"/>
                    <a:pt x="1198" y="48"/>
                    <a:pt x="1196" y="48"/>
                  </a:cubicBezTo>
                  <a:cubicBezTo>
                    <a:pt x="1193" y="47"/>
                    <a:pt x="1190" y="46"/>
                    <a:pt x="1185" y="46"/>
                  </a:cubicBezTo>
                  <a:cubicBezTo>
                    <a:pt x="1183" y="46"/>
                    <a:pt x="1182" y="46"/>
                    <a:pt x="1183" y="45"/>
                  </a:cubicBezTo>
                  <a:cubicBezTo>
                    <a:pt x="1184" y="45"/>
                    <a:pt x="1185" y="45"/>
                    <a:pt x="1185" y="45"/>
                  </a:cubicBezTo>
                  <a:cubicBezTo>
                    <a:pt x="1186" y="45"/>
                    <a:pt x="1186" y="45"/>
                    <a:pt x="1185" y="44"/>
                  </a:cubicBezTo>
                  <a:cubicBezTo>
                    <a:pt x="1185" y="44"/>
                    <a:pt x="1185" y="43"/>
                    <a:pt x="1187" y="42"/>
                  </a:cubicBezTo>
                  <a:cubicBezTo>
                    <a:pt x="1193" y="40"/>
                    <a:pt x="1196" y="40"/>
                    <a:pt x="1197" y="40"/>
                  </a:cubicBezTo>
                  <a:cubicBezTo>
                    <a:pt x="1198" y="40"/>
                    <a:pt x="1198" y="40"/>
                    <a:pt x="1199" y="40"/>
                  </a:cubicBezTo>
                  <a:cubicBezTo>
                    <a:pt x="1203" y="37"/>
                    <a:pt x="1212" y="37"/>
                    <a:pt x="1213" y="39"/>
                  </a:cubicBezTo>
                  <a:cubicBezTo>
                    <a:pt x="1214" y="40"/>
                    <a:pt x="1219" y="40"/>
                    <a:pt x="1218" y="38"/>
                  </a:cubicBezTo>
                  <a:cubicBezTo>
                    <a:pt x="1217" y="37"/>
                    <a:pt x="1218" y="37"/>
                    <a:pt x="1219" y="37"/>
                  </a:cubicBezTo>
                  <a:cubicBezTo>
                    <a:pt x="1219" y="37"/>
                    <a:pt x="1220" y="37"/>
                    <a:pt x="1221" y="36"/>
                  </a:cubicBezTo>
                  <a:cubicBezTo>
                    <a:pt x="1222" y="35"/>
                    <a:pt x="1227" y="35"/>
                    <a:pt x="1227" y="36"/>
                  </a:cubicBezTo>
                  <a:cubicBezTo>
                    <a:pt x="1228" y="37"/>
                    <a:pt x="1228" y="37"/>
                    <a:pt x="1228" y="36"/>
                  </a:cubicBezTo>
                  <a:cubicBezTo>
                    <a:pt x="1229" y="35"/>
                    <a:pt x="1233" y="34"/>
                    <a:pt x="1238" y="34"/>
                  </a:cubicBezTo>
                  <a:cubicBezTo>
                    <a:pt x="1240" y="34"/>
                    <a:pt x="1240" y="34"/>
                    <a:pt x="1238" y="34"/>
                  </a:cubicBezTo>
                  <a:cubicBezTo>
                    <a:pt x="1238" y="35"/>
                    <a:pt x="1237" y="35"/>
                    <a:pt x="1237" y="36"/>
                  </a:cubicBezTo>
                  <a:cubicBezTo>
                    <a:pt x="1240" y="35"/>
                    <a:pt x="1240" y="35"/>
                    <a:pt x="1240" y="35"/>
                  </a:cubicBezTo>
                  <a:cubicBezTo>
                    <a:pt x="1242" y="34"/>
                    <a:pt x="1254" y="34"/>
                    <a:pt x="1252" y="34"/>
                  </a:cubicBezTo>
                  <a:cubicBezTo>
                    <a:pt x="1252" y="35"/>
                    <a:pt x="1252" y="35"/>
                    <a:pt x="1254" y="34"/>
                  </a:cubicBezTo>
                  <a:cubicBezTo>
                    <a:pt x="1257" y="34"/>
                    <a:pt x="1258" y="34"/>
                    <a:pt x="1257" y="35"/>
                  </a:cubicBezTo>
                  <a:cubicBezTo>
                    <a:pt x="1257" y="37"/>
                    <a:pt x="1257" y="37"/>
                    <a:pt x="1260" y="36"/>
                  </a:cubicBezTo>
                  <a:cubicBezTo>
                    <a:pt x="1263" y="36"/>
                    <a:pt x="1263" y="36"/>
                    <a:pt x="1263" y="37"/>
                  </a:cubicBezTo>
                  <a:cubicBezTo>
                    <a:pt x="1262" y="37"/>
                    <a:pt x="1256" y="38"/>
                    <a:pt x="1249" y="40"/>
                  </a:cubicBezTo>
                  <a:cubicBezTo>
                    <a:pt x="1243" y="40"/>
                    <a:pt x="1237" y="41"/>
                    <a:pt x="1237" y="42"/>
                  </a:cubicBezTo>
                  <a:cubicBezTo>
                    <a:pt x="1236" y="42"/>
                    <a:pt x="1234" y="42"/>
                    <a:pt x="1233" y="42"/>
                  </a:cubicBezTo>
                  <a:cubicBezTo>
                    <a:pt x="1229" y="42"/>
                    <a:pt x="1229" y="42"/>
                    <a:pt x="1231" y="43"/>
                  </a:cubicBezTo>
                  <a:cubicBezTo>
                    <a:pt x="1233" y="44"/>
                    <a:pt x="1233" y="44"/>
                    <a:pt x="1230" y="44"/>
                  </a:cubicBezTo>
                  <a:cubicBezTo>
                    <a:pt x="1228" y="45"/>
                    <a:pt x="1225" y="45"/>
                    <a:pt x="1222" y="45"/>
                  </a:cubicBezTo>
                  <a:cubicBezTo>
                    <a:pt x="1218" y="46"/>
                    <a:pt x="1218" y="46"/>
                    <a:pt x="1218" y="46"/>
                  </a:cubicBezTo>
                  <a:cubicBezTo>
                    <a:pt x="1222" y="46"/>
                    <a:pt x="1222" y="46"/>
                    <a:pt x="1222" y="46"/>
                  </a:cubicBezTo>
                  <a:cubicBezTo>
                    <a:pt x="1227" y="46"/>
                    <a:pt x="1226" y="48"/>
                    <a:pt x="1220" y="50"/>
                  </a:cubicBezTo>
                  <a:cubicBezTo>
                    <a:pt x="1217" y="50"/>
                    <a:pt x="1217" y="50"/>
                    <a:pt x="1217" y="50"/>
                  </a:cubicBezTo>
                  <a:cubicBezTo>
                    <a:pt x="1220" y="50"/>
                    <a:pt x="1220" y="50"/>
                    <a:pt x="1220" y="50"/>
                  </a:cubicBezTo>
                  <a:cubicBezTo>
                    <a:pt x="1222" y="50"/>
                    <a:pt x="1223" y="50"/>
                    <a:pt x="1223" y="51"/>
                  </a:cubicBezTo>
                  <a:cubicBezTo>
                    <a:pt x="1223" y="53"/>
                    <a:pt x="1225" y="53"/>
                    <a:pt x="1225" y="53"/>
                  </a:cubicBezTo>
                  <a:cubicBezTo>
                    <a:pt x="1227" y="54"/>
                    <a:pt x="1228" y="55"/>
                    <a:pt x="1229" y="56"/>
                  </a:cubicBezTo>
                  <a:cubicBezTo>
                    <a:pt x="1230" y="56"/>
                    <a:pt x="1230" y="56"/>
                    <a:pt x="1231" y="56"/>
                  </a:cubicBezTo>
                  <a:cubicBezTo>
                    <a:pt x="1232" y="54"/>
                    <a:pt x="1233" y="54"/>
                    <a:pt x="1236" y="54"/>
                  </a:cubicBezTo>
                  <a:cubicBezTo>
                    <a:pt x="1240" y="54"/>
                    <a:pt x="1241" y="53"/>
                    <a:pt x="1239" y="53"/>
                  </a:cubicBezTo>
                  <a:cubicBezTo>
                    <a:pt x="1238" y="53"/>
                    <a:pt x="1236" y="53"/>
                    <a:pt x="1233" y="53"/>
                  </a:cubicBezTo>
                  <a:cubicBezTo>
                    <a:pt x="1228" y="53"/>
                    <a:pt x="1224" y="50"/>
                    <a:pt x="1230" y="50"/>
                  </a:cubicBezTo>
                  <a:cubicBezTo>
                    <a:pt x="1232" y="50"/>
                    <a:pt x="1233" y="48"/>
                    <a:pt x="1230" y="48"/>
                  </a:cubicBezTo>
                  <a:cubicBezTo>
                    <a:pt x="1229" y="48"/>
                    <a:pt x="1229" y="48"/>
                    <a:pt x="1231" y="47"/>
                  </a:cubicBezTo>
                  <a:cubicBezTo>
                    <a:pt x="1234" y="45"/>
                    <a:pt x="1241" y="45"/>
                    <a:pt x="1241" y="47"/>
                  </a:cubicBezTo>
                  <a:cubicBezTo>
                    <a:pt x="1241" y="48"/>
                    <a:pt x="1243" y="48"/>
                    <a:pt x="1243" y="47"/>
                  </a:cubicBezTo>
                  <a:cubicBezTo>
                    <a:pt x="1243" y="45"/>
                    <a:pt x="1241" y="45"/>
                    <a:pt x="1238" y="45"/>
                  </a:cubicBezTo>
                  <a:cubicBezTo>
                    <a:pt x="1236" y="45"/>
                    <a:pt x="1237" y="43"/>
                    <a:pt x="1241" y="42"/>
                  </a:cubicBezTo>
                  <a:cubicBezTo>
                    <a:pt x="1245" y="42"/>
                    <a:pt x="1247" y="42"/>
                    <a:pt x="1245" y="43"/>
                  </a:cubicBezTo>
                  <a:cubicBezTo>
                    <a:pt x="1244" y="43"/>
                    <a:pt x="1244" y="44"/>
                    <a:pt x="1244" y="45"/>
                  </a:cubicBezTo>
                  <a:cubicBezTo>
                    <a:pt x="1245" y="45"/>
                    <a:pt x="1248" y="46"/>
                    <a:pt x="1248" y="45"/>
                  </a:cubicBezTo>
                  <a:cubicBezTo>
                    <a:pt x="1248" y="45"/>
                    <a:pt x="1248" y="45"/>
                    <a:pt x="1247" y="45"/>
                  </a:cubicBezTo>
                  <a:cubicBezTo>
                    <a:pt x="1246" y="45"/>
                    <a:pt x="1246" y="44"/>
                    <a:pt x="1248" y="42"/>
                  </a:cubicBezTo>
                  <a:cubicBezTo>
                    <a:pt x="1249" y="40"/>
                    <a:pt x="1256" y="40"/>
                    <a:pt x="1258" y="42"/>
                  </a:cubicBezTo>
                  <a:cubicBezTo>
                    <a:pt x="1259" y="42"/>
                    <a:pt x="1259" y="42"/>
                    <a:pt x="1259" y="41"/>
                  </a:cubicBezTo>
                  <a:cubicBezTo>
                    <a:pt x="1259" y="40"/>
                    <a:pt x="1259" y="40"/>
                    <a:pt x="1261" y="40"/>
                  </a:cubicBezTo>
                  <a:cubicBezTo>
                    <a:pt x="1263" y="40"/>
                    <a:pt x="1264" y="40"/>
                    <a:pt x="1264" y="40"/>
                  </a:cubicBezTo>
                  <a:cubicBezTo>
                    <a:pt x="1264" y="38"/>
                    <a:pt x="1268" y="39"/>
                    <a:pt x="1269" y="40"/>
                  </a:cubicBezTo>
                  <a:cubicBezTo>
                    <a:pt x="1271" y="42"/>
                    <a:pt x="1271" y="42"/>
                    <a:pt x="1271" y="42"/>
                  </a:cubicBezTo>
                  <a:cubicBezTo>
                    <a:pt x="1268" y="44"/>
                    <a:pt x="1268" y="44"/>
                    <a:pt x="1268" y="44"/>
                  </a:cubicBezTo>
                  <a:cubicBezTo>
                    <a:pt x="1264" y="45"/>
                    <a:pt x="1264" y="46"/>
                    <a:pt x="1268" y="45"/>
                  </a:cubicBezTo>
                  <a:cubicBezTo>
                    <a:pt x="1269" y="44"/>
                    <a:pt x="1271" y="44"/>
                    <a:pt x="1273" y="45"/>
                  </a:cubicBezTo>
                  <a:cubicBezTo>
                    <a:pt x="1275" y="45"/>
                    <a:pt x="1275" y="45"/>
                    <a:pt x="1275" y="45"/>
                  </a:cubicBezTo>
                  <a:cubicBezTo>
                    <a:pt x="1273" y="46"/>
                    <a:pt x="1273" y="46"/>
                    <a:pt x="1273" y="46"/>
                  </a:cubicBezTo>
                  <a:cubicBezTo>
                    <a:pt x="1273" y="46"/>
                    <a:pt x="1271" y="47"/>
                    <a:pt x="1270" y="47"/>
                  </a:cubicBezTo>
                  <a:cubicBezTo>
                    <a:pt x="1268" y="47"/>
                    <a:pt x="1268" y="47"/>
                    <a:pt x="1268" y="48"/>
                  </a:cubicBezTo>
                  <a:cubicBezTo>
                    <a:pt x="1268" y="48"/>
                    <a:pt x="1270" y="48"/>
                    <a:pt x="1272" y="48"/>
                  </a:cubicBezTo>
                  <a:cubicBezTo>
                    <a:pt x="1274" y="48"/>
                    <a:pt x="1277" y="48"/>
                    <a:pt x="1278" y="48"/>
                  </a:cubicBezTo>
                  <a:cubicBezTo>
                    <a:pt x="1279" y="48"/>
                    <a:pt x="1279" y="48"/>
                    <a:pt x="1279" y="48"/>
                  </a:cubicBezTo>
                  <a:cubicBezTo>
                    <a:pt x="1278" y="50"/>
                    <a:pt x="1278" y="50"/>
                    <a:pt x="1278" y="50"/>
                  </a:cubicBezTo>
                  <a:cubicBezTo>
                    <a:pt x="1276" y="50"/>
                    <a:pt x="1276" y="50"/>
                    <a:pt x="1276" y="50"/>
                  </a:cubicBezTo>
                  <a:cubicBezTo>
                    <a:pt x="1278" y="50"/>
                    <a:pt x="1278" y="50"/>
                    <a:pt x="1278" y="50"/>
                  </a:cubicBezTo>
                  <a:cubicBezTo>
                    <a:pt x="1279" y="50"/>
                    <a:pt x="1280" y="50"/>
                    <a:pt x="1281" y="49"/>
                  </a:cubicBezTo>
                  <a:cubicBezTo>
                    <a:pt x="1283" y="49"/>
                    <a:pt x="1282" y="50"/>
                    <a:pt x="1280" y="51"/>
                  </a:cubicBezTo>
                  <a:cubicBezTo>
                    <a:pt x="1278" y="53"/>
                    <a:pt x="1278" y="53"/>
                    <a:pt x="1278" y="53"/>
                  </a:cubicBezTo>
                  <a:cubicBezTo>
                    <a:pt x="1280" y="52"/>
                    <a:pt x="1280" y="52"/>
                    <a:pt x="1280" y="52"/>
                  </a:cubicBezTo>
                  <a:cubicBezTo>
                    <a:pt x="1284" y="52"/>
                    <a:pt x="1284" y="53"/>
                    <a:pt x="1281" y="55"/>
                  </a:cubicBezTo>
                  <a:cubicBezTo>
                    <a:pt x="1279" y="56"/>
                    <a:pt x="1279" y="56"/>
                    <a:pt x="1281" y="56"/>
                  </a:cubicBezTo>
                  <a:cubicBezTo>
                    <a:pt x="1283" y="56"/>
                    <a:pt x="1282" y="58"/>
                    <a:pt x="1279" y="61"/>
                  </a:cubicBezTo>
                  <a:cubicBezTo>
                    <a:pt x="1276" y="62"/>
                    <a:pt x="1276" y="63"/>
                    <a:pt x="1273" y="62"/>
                  </a:cubicBezTo>
                  <a:cubicBezTo>
                    <a:pt x="1272" y="61"/>
                    <a:pt x="1271" y="61"/>
                    <a:pt x="1271" y="62"/>
                  </a:cubicBezTo>
                  <a:cubicBezTo>
                    <a:pt x="1273" y="63"/>
                    <a:pt x="1273" y="63"/>
                    <a:pt x="1273" y="63"/>
                  </a:cubicBezTo>
                  <a:cubicBezTo>
                    <a:pt x="1277" y="64"/>
                    <a:pt x="1276" y="65"/>
                    <a:pt x="1271" y="66"/>
                  </a:cubicBezTo>
                  <a:cubicBezTo>
                    <a:pt x="1269" y="67"/>
                    <a:pt x="1268" y="67"/>
                    <a:pt x="1267" y="68"/>
                  </a:cubicBezTo>
                  <a:cubicBezTo>
                    <a:pt x="1265" y="70"/>
                    <a:pt x="1249" y="70"/>
                    <a:pt x="1247" y="68"/>
                  </a:cubicBezTo>
                  <a:cubicBezTo>
                    <a:pt x="1246" y="68"/>
                    <a:pt x="1244" y="67"/>
                    <a:pt x="1242" y="67"/>
                  </a:cubicBezTo>
                  <a:cubicBezTo>
                    <a:pt x="1240" y="67"/>
                    <a:pt x="1238" y="66"/>
                    <a:pt x="1237" y="66"/>
                  </a:cubicBezTo>
                  <a:cubicBezTo>
                    <a:pt x="1238" y="67"/>
                    <a:pt x="1238" y="67"/>
                    <a:pt x="1238" y="67"/>
                  </a:cubicBezTo>
                  <a:cubicBezTo>
                    <a:pt x="1243" y="69"/>
                    <a:pt x="1241" y="69"/>
                    <a:pt x="1234" y="69"/>
                  </a:cubicBezTo>
                  <a:cubicBezTo>
                    <a:pt x="1230" y="68"/>
                    <a:pt x="1224" y="68"/>
                    <a:pt x="1219" y="67"/>
                  </a:cubicBezTo>
                  <a:cubicBezTo>
                    <a:pt x="1214" y="67"/>
                    <a:pt x="1209" y="67"/>
                    <a:pt x="1209" y="66"/>
                  </a:cubicBezTo>
                  <a:cubicBezTo>
                    <a:pt x="1208" y="65"/>
                    <a:pt x="1207" y="65"/>
                    <a:pt x="1207" y="66"/>
                  </a:cubicBezTo>
                  <a:cubicBezTo>
                    <a:pt x="1207" y="67"/>
                    <a:pt x="1201" y="67"/>
                    <a:pt x="1198" y="67"/>
                  </a:cubicBezTo>
                  <a:cubicBezTo>
                    <a:pt x="1197" y="67"/>
                    <a:pt x="1197" y="67"/>
                    <a:pt x="1198" y="65"/>
                  </a:cubicBezTo>
                  <a:cubicBezTo>
                    <a:pt x="1200" y="64"/>
                    <a:pt x="1200" y="64"/>
                    <a:pt x="1197" y="65"/>
                  </a:cubicBezTo>
                  <a:cubicBezTo>
                    <a:pt x="1193" y="65"/>
                    <a:pt x="1191" y="64"/>
                    <a:pt x="1193" y="62"/>
                  </a:cubicBezTo>
                  <a:cubicBezTo>
                    <a:pt x="1194" y="61"/>
                    <a:pt x="1194" y="61"/>
                    <a:pt x="1193" y="61"/>
                  </a:cubicBezTo>
                  <a:cubicBezTo>
                    <a:pt x="1191" y="62"/>
                    <a:pt x="1189" y="63"/>
                    <a:pt x="1188" y="64"/>
                  </a:cubicBezTo>
                  <a:cubicBezTo>
                    <a:pt x="1187" y="64"/>
                    <a:pt x="1185" y="65"/>
                    <a:pt x="1184" y="65"/>
                  </a:cubicBezTo>
                  <a:cubicBezTo>
                    <a:pt x="1182" y="64"/>
                    <a:pt x="1182" y="64"/>
                    <a:pt x="1184" y="64"/>
                  </a:cubicBezTo>
                  <a:cubicBezTo>
                    <a:pt x="1185" y="64"/>
                    <a:pt x="1185" y="63"/>
                    <a:pt x="1185" y="62"/>
                  </a:cubicBezTo>
                  <a:cubicBezTo>
                    <a:pt x="1185" y="61"/>
                    <a:pt x="1186" y="61"/>
                    <a:pt x="1186" y="60"/>
                  </a:cubicBezTo>
                  <a:cubicBezTo>
                    <a:pt x="1187" y="59"/>
                    <a:pt x="1187" y="59"/>
                    <a:pt x="1185" y="60"/>
                  </a:cubicBezTo>
                  <a:cubicBezTo>
                    <a:pt x="1185" y="60"/>
                    <a:pt x="1184" y="61"/>
                    <a:pt x="1184" y="61"/>
                  </a:cubicBezTo>
                  <a:cubicBezTo>
                    <a:pt x="1184" y="62"/>
                    <a:pt x="1182" y="64"/>
                    <a:pt x="1179" y="64"/>
                  </a:cubicBezTo>
                  <a:cubicBezTo>
                    <a:pt x="1174" y="67"/>
                    <a:pt x="1171" y="67"/>
                    <a:pt x="1171" y="65"/>
                  </a:cubicBezTo>
                  <a:cubicBezTo>
                    <a:pt x="1171" y="64"/>
                    <a:pt x="1171" y="64"/>
                    <a:pt x="1169" y="65"/>
                  </a:cubicBezTo>
                  <a:cubicBezTo>
                    <a:pt x="1165" y="67"/>
                    <a:pt x="1158" y="67"/>
                    <a:pt x="1158" y="65"/>
                  </a:cubicBezTo>
                  <a:cubicBezTo>
                    <a:pt x="1158" y="64"/>
                    <a:pt x="1158" y="64"/>
                    <a:pt x="1157" y="64"/>
                  </a:cubicBezTo>
                  <a:cubicBezTo>
                    <a:pt x="1148" y="66"/>
                    <a:pt x="1142" y="65"/>
                    <a:pt x="1147" y="61"/>
                  </a:cubicBezTo>
                  <a:cubicBezTo>
                    <a:pt x="1148" y="61"/>
                    <a:pt x="1149" y="60"/>
                    <a:pt x="1148" y="60"/>
                  </a:cubicBezTo>
                  <a:cubicBezTo>
                    <a:pt x="1147" y="59"/>
                    <a:pt x="1146" y="60"/>
                    <a:pt x="1147" y="61"/>
                  </a:cubicBezTo>
                  <a:cubicBezTo>
                    <a:pt x="1147" y="61"/>
                    <a:pt x="1146" y="61"/>
                    <a:pt x="1145" y="62"/>
                  </a:cubicBezTo>
                  <a:cubicBezTo>
                    <a:pt x="1144" y="62"/>
                    <a:pt x="1143" y="63"/>
                    <a:pt x="1143" y="63"/>
                  </a:cubicBezTo>
                  <a:cubicBezTo>
                    <a:pt x="1142" y="64"/>
                    <a:pt x="1141" y="64"/>
                    <a:pt x="1139" y="64"/>
                  </a:cubicBezTo>
                  <a:cubicBezTo>
                    <a:pt x="1137" y="65"/>
                    <a:pt x="1136" y="66"/>
                    <a:pt x="1135" y="67"/>
                  </a:cubicBezTo>
                  <a:cubicBezTo>
                    <a:pt x="1134" y="68"/>
                    <a:pt x="1123" y="68"/>
                    <a:pt x="1121" y="67"/>
                  </a:cubicBezTo>
                  <a:cubicBezTo>
                    <a:pt x="1119" y="65"/>
                    <a:pt x="1120" y="64"/>
                    <a:pt x="1125" y="64"/>
                  </a:cubicBezTo>
                  <a:cubicBezTo>
                    <a:pt x="1126" y="64"/>
                    <a:pt x="1129" y="64"/>
                    <a:pt x="1129" y="63"/>
                  </a:cubicBezTo>
                  <a:cubicBezTo>
                    <a:pt x="1129" y="62"/>
                    <a:pt x="1129" y="62"/>
                    <a:pt x="1130" y="62"/>
                  </a:cubicBezTo>
                  <a:cubicBezTo>
                    <a:pt x="1131" y="62"/>
                    <a:pt x="1131" y="62"/>
                    <a:pt x="1130" y="61"/>
                  </a:cubicBezTo>
                  <a:cubicBezTo>
                    <a:pt x="1129" y="61"/>
                    <a:pt x="1129" y="61"/>
                    <a:pt x="1131" y="59"/>
                  </a:cubicBezTo>
                  <a:cubicBezTo>
                    <a:pt x="1132" y="58"/>
                    <a:pt x="1132" y="58"/>
                    <a:pt x="1131" y="58"/>
                  </a:cubicBezTo>
                  <a:cubicBezTo>
                    <a:pt x="1129" y="58"/>
                    <a:pt x="1131" y="56"/>
                    <a:pt x="1134" y="56"/>
                  </a:cubicBezTo>
                  <a:cubicBezTo>
                    <a:pt x="1135" y="55"/>
                    <a:pt x="1137" y="54"/>
                    <a:pt x="1137" y="53"/>
                  </a:cubicBezTo>
                  <a:cubicBezTo>
                    <a:pt x="1138" y="53"/>
                    <a:pt x="1141" y="50"/>
                    <a:pt x="1143" y="49"/>
                  </a:cubicBezTo>
                  <a:cubicBezTo>
                    <a:pt x="1149" y="47"/>
                    <a:pt x="1148" y="46"/>
                    <a:pt x="1143" y="48"/>
                  </a:cubicBezTo>
                  <a:cubicBezTo>
                    <a:pt x="1139" y="50"/>
                    <a:pt x="1137" y="50"/>
                    <a:pt x="1139" y="48"/>
                  </a:cubicBezTo>
                  <a:cubicBezTo>
                    <a:pt x="1140" y="48"/>
                    <a:pt x="1140" y="48"/>
                    <a:pt x="1139" y="48"/>
                  </a:cubicBezTo>
                  <a:cubicBezTo>
                    <a:pt x="1135" y="49"/>
                    <a:pt x="1129" y="50"/>
                    <a:pt x="1126" y="51"/>
                  </a:cubicBezTo>
                  <a:cubicBezTo>
                    <a:pt x="1124" y="51"/>
                    <a:pt x="1123" y="52"/>
                    <a:pt x="1122" y="53"/>
                  </a:cubicBezTo>
                  <a:cubicBezTo>
                    <a:pt x="1121" y="53"/>
                    <a:pt x="1119" y="55"/>
                    <a:pt x="1116" y="56"/>
                  </a:cubicBezTo>
                  <a:cubicBezTo>
                    <a:pt x="1114" y="57"/>
                    <a:pt x="1113" y="58"/>
                    <a:pt x="1114" y="58"/>
                  </a:cubicBezTo>
                  <a:cubicBezTo>
                    <a:pt x="1115" y="59"/>
                    <a:pt x="1115" y="59"/>
                    <a:pt x="1115" y="59"/>
                  </a:cubicBezTo>
                  <a:cubicBezTo>
                    <a:pt x="1115" y="59"/>
                    <a:pt x="1115" y="60"/>
                    <a:pt x="1115" y="60"/>
                  </a:cubicBezTo>
                  <a:cubicBezTo>
                    <a:pt x="1116" y="61"/>
                    <a:pt x="1116" y="61"/>
                    <a:pt x="1115" y="61"/>
                  </a:cubicBezTo>
                  <a:cubicBezTo>
                    <a:pt x="1115" y="62"/>
                    <a:pt x="1114" y="63"/>
                    <a:pt x="1115" y="63"/>
                  </a:cubicBezTo>
                  <a:cubicBezTo>
                    <a:pt x="1115" y="64"/>
                    <a:pt x="1113" y="64"/>
                    <a:pt x="1111" y="66"/>
                  </a:cubicBezTo>
                  <a:cubicBezTo>
                    <a:pt x="1109" y="67"/>
                    <a:pt x="1107" y="68"/>
                    <a:pt x="1106" y="68"/>
                  </a:cubicBezTo>
                  <a:cubicBezTo>
                    <a:pt x="1106" y="69"/>
                    <a:pt x="1105" y="69"/>
                    <a:pt x="1104" y="69"/>
                  </a:cubicBezTo>
                  <a:cubicBezTo>
                    <a:pt x="1104" y="69"/>
                    <a:pt x="1102" y="69"/>
                    <a:pt x="1101" y="70"/>
                  </a:cubicBezTo>
                  <a:cubicBezTo>
                    <a:pt x="1099" y="71"/>
                    <a:pt x="1096" y="71"/>
                    <a:pt x="1095" y="71"/>
                  </a:cubicBezTo>
                  <a:cubicBezTo>
                    <a:pt x="1093" y="71"/>
                    <a:pt x="1091" y="72"/>
                    <a:pt x="1091" y="72"/>
                  </a:cubicBezTo>
                  <a:cubicBezTo>
                    <a:pt x="1089" y="74"/>
                    <a:pt x="1081" y="73"/>
                    <a:pt x="1082" y="72"/>
                  </a:cubicBezTo>
                  <a:close/>
                  <a:moveTo>
                    <a:pt x="1203" y="63"/>
                  </a:moveTo>
                  <a:cubicBezTo>
                    <a:pt x="1202" y="63"/>
                    <a:pt x="1201" y="63"/>
                    <a:pt x="1201" y="64"/>
                  </a:cubicBezTo>
                  <a:cubicBezTo>
                    <a:pt x="1202" y="64"/>
                    <a:pt x="1203" y="64"/>
                    <a:pt x="1203" y="63"/>
                  </a:cubicBezTo>
                  <a:close/>
                  <a:moveTo>
                    <a:pt x="1159" y="56"/>
                  </a:moveTo>
                  <a:cubicBezTo>
                    <a:pt x="1157" y="56"/>
                    <a:pt x="1157" y="56"/>
                    <a:pt x="1157" y="56"/>
                  </a:cubicBezTo>
                  <a:cubicBezTo>
                    <a:pt x="1158" y="54"/>
                    <a:pt x="1158" y="54"/>
                    <a:pt x="1158" y="54"/>
                  </a:cubicBezTo>
                  <a:cubicBezTo>
                    <a:pt x="1161" y="53"/>
                    <a:pt x="1159" y="52"/>
                    <a:pt x="1156" y="54"/>
                  </a:cubicBezTo>
                  <a:cubicBezTo>
                    <a:pt x="1153" y="56"/>
                    <a:pt x="1154" y="56"/>
                    <a:pt x="1158" y="56"/>
                  </a:cubicBezTo>
                  <a:cubicBezTo>
                    <a:pt x="1160" y="56"/>
                    <a:pt x="1161" y="56"/>
                    <a:pt x="1159" y="56"/>
                  </a:cubicBezTo>
                  <a:close/>
                  <a:moveTo>
                    <a:pt x="1217" y="50"/>
                  </a:moveTo>
                  <a:cubicBezTo>
                    <a:pt x="1216" y="50"/>
                    <a:pt x="1204" y="53"/>
                    <a:pt x="1204" y="54"/>
                  </a:cubicBezTo>
                  <a:cubicBezTo>
                    <a:pt x="1203" y="54"/>
                    <a:pt x="1206" y="54"/>
                    <a:pt x="1209" y="53"/>
                  </a:cubicBezTo>
                  <a:cubicBezTo>
                    <a:pt x="1214" y="52"/>
                    <a:pt x="1217" y="51"/>
                    <a:pt x="1217" y="50"/>
                  </a:cubicBezTo>
                  <a:close/>
                  <a:moveTo>
                    <a:pt x="1273" y="53"/>
                  </a:moveTo>
                  <a:cubicBezTo>
                    <a:pt x="1272" y="53"/>
                    <a:pt x="1272" y="53"/>
                    <a:pt x="1272" y="53"/>
                  </a:cubicBezTo>
                  <a:cubicBezTo>
                    <a:pt x="1271" y="54"/>
                    <a:pt x="1272" y="54"/>
                    <a:pt x="1273" y="54"/>
                  </a:cubicBezTo>
                  <a:cubicBezTo>
                    <a:pt x="1273" y="54"/>
                    <a:pt x="1274" y="54"/>
                    <a:pt x="1273" y="53"/>
                  </a:cubicBezTo>
                  <a:close/>
                  <a:moveTo>
                    <a:pt x="1276" y="53"/>
                  </a:moveTo>
                  <a:cubicBezTo>
                    <a:pt x="1275" y="53"/>
                    <a:pt x="1275" y="53"/>
                    <a:pt x="1275" y="53"/>
                  </a:cubicBezTo>
                  <a:cubicBezTo>
                    <a:pt x="1275" y="53"/>
                    <a:pt x="1276" y="53"/>
                    <a:pt x="1276" y="53"/>
                  </a:cubicBezTo>
                  <a:cubicBezTo>
                    <a:pt x="1277" y="53"/>
                    <a:pt x="1277" y="53"/>
                    <a:pt x="1276" y="53"/>
                  </a:cubicBezTo>
                  <a:close/>
                  <a:moveTo>
                    <a:pt x="1210" y="48"/>
                  </a:moveTo>
                  <a:cubicBezTo>
                    <a:pt x="1212" y="48"/>
                    <a:pt x="1214" y="47"/>
                    <a:pt x="1215" y="47"/>
                  </a:cubicBezTo>
                  <a:cubicBezTo>
                    <a:pt x="1217" y="46"/>
                    <a:pt x="1216" y="46"/>
                    <a:pt x="1214" y="46"/>
                  </a:cubicBezTo>
                  <a:cubicBezTo>
                    <a:pt x="1212" y="46"/>
                    <a:pt x="1211" y="46"/>
                    <a:pt x="1210" y="47"/>
                  </a:cubicBezTo>
                  <a:cubicBezTo>
                    <a:pt x="1210" y="47"/>
                    <a:pt x="1209" y="48"/>
                    <a:pt x="1206" y="48"/>
                  </a:cubicBezTo>
                  <a:cubicBezTo>
                    <a:pt x="1205" y="48"/>
                    <a:pt x="1204" y="49"/>
                    <a:pt x="1206" y="49"/>
                  </a:cubicBezTo>
                  <a:cubicBezTo>
                    <a:pt x="1206" y="49"/>
                    <a:pt x="1209" y="48"/>
                    <a:pt x="1210" y="48"/>
                  </a:cubicBezTo>
                  <a:close/>
                  <a:moveTo>
                    <a:pt x="1110" y="69"/>
                  </a:moveTo>
                  <a:cubicBezTo>
                    <a:pt x="1110" y="68"/>
                    <a:pt x="1112" y="68"/>
                    <a:pt x="1113" y="68"/>
                  </a:cubicBezTo>
                  <a:cubicBezTo>
                    <a:pt x="1116" y="68"/>
                    <a:pt x="1116" y="69"/>
                    <a:pt x="1112" y="69"/>
                  </a:cubicBezTo>
                  <a:cubicBezTo>
                    <a:pt x="1110" y="69"/>
                    <a:pt x="1110" y="69"/>
                    <a:pt x="1110" y="69"/>
                  </a:cubicBezTo>
                  <a:close/>
                  <a:moveTo>
                    <a:pt x="1827" y="59"/>
                  </a:moveTo>
                  <a:cubicBezTo>
                    <a:pt x="1827" y="59"/>
                    <a:pt x="1828" y="59"/>
                    <a:pt x="1828" y="59"/>
                  </a:cubicBezTo>
                  <a:cubicBezTo>
                    <a:pt x="1830" y="59"/>
                    <a:pt x="1830" y="59"/>
                    <a:pt x="1829" y="59"/>
                  </a:cubicBezTo>
                  <a:cubicBezTo>
                    <a:pt x="1827" y="60"/>
                    <a:pt x="1826" y="60"/>
                    <a:pt x="1827" y="59"/>
                  </a:cubicBezTo>
                  <a:close/>
                  <a:moveTo>
                    <a:pt x="1796" y="55"/>
                  </a:moveTo>
                  <a:cubicBezTo>
                    <a:pt x="1798" y="55"/>
                    <a:pt x="1798" y="55"/>
                    <a:pt x="1798" y="55"/>
                  </a:cubicBezTo>
                  <a:cubicBezTo>
                    <a:pt x="1798" y="56"/>
                    <a:pt x="1798" y="56"/>
                    <a:pt x="1798" y="56"/>
                  </a:cubicBezTo>
                  <a:cubicBezTo>
                    <a:pt x="1797" y="56"/>
                    <a:pt x="1796" y="56"/>
                    <a:pt x="1796" y="55"/>
                  </a:cubicBezTo>
                  <a:close/>
                  <a:moveTo>
                    <a:pt x="1792" y="54"/>
                  </a:moveTo>
                  <a:cubicBezTo>
                    <a:pt x="1795" y="54"/>
                    <a:pt x="1795" y="54"/>
                    <a:pt x="1795" y="54"/>
                  </a:cubicBezTo>
                  <a:cubicBezTo>
                    <a:pt x="1796" y="55"/>
                    <a:pt x="1795" y="55"/>
                    <a:pt x="1793" y="55"/>
                  </a:cubicBezTo>
                  <a:cubicBezTo>
                    <a:pt x="1792" y="55"/>
                    <a:pt x="1791" y="55"/>
                    <a:pt x="1792" y="54"/>
                  </a:cubicBezTo>
                  <a:close/>
                  <a:moveTo>
                    <a:pt x="1023" y="53"/>
                  </a:moveTo>
                  <a:cubicBezTo>
                    <a:pt x="1024" y="53"/>
                    <a:pt x="1024" y="53"/>
                    <a:pt x="1024" y="53"/>
                  </a:cubicBezTo>
                  <a:cubicBezTo>
                    <a:pt x="1025" y="54"/>
                    <a:pt x="1025" y="54"/>
                    <a:pt x="1024" y="54"/>
                  </a:cubicBezTo>
                  <a:cubicBezTo>
                    <a:pt x="1024" y="54"/>
                    <a:pt x="1023" y="54"/>
                    <a:pt x="1023" y="53"/>
                  </a:cubicBezTo>
                  <a:close/>
                  <a:moveTo>
                    <a:pt x="1795" y="53"/>
                  </a:moveTo>
                  <a:cubicBezTo>
                    <a:pt x="1793" y="53"/>
                    <a:pt x="1790" y="52"/>
                    <a:pt x="1788" y="51"/>
                  </a:cubicBezTo>
                  <a:cubicBezTo>
                    <a:pt x="1782" y="50"/>
                    <a:pt x="1778" y="50"/>
                    <a:pt x="1775" y="48"/>
                  </a:cubicBezTo>
                  <a:cubicBezTo>
                    <a:pt x="1773" y="48"/>
                    <a:pt x="1773" y="48"/>
                    <a:pt x="1773" y="48"/>
                  </a:cubicBezTo>
                  <a:cubicBezTo>
                    <a:pt x="1777" y="46"/>
                    <a:pt x="1777" y="46"/>
                    <a:pt x="1777" y="46"/>
                  </a:cubicBezTo>
                  <a:cubicBezTo>
                    <a:pt x="1780" y="45"/>
                    <a:pt x="1780" y="45"/>
                    <a:pt x="1778" y="45"/>
                  </a:cubicBezTo>
                  <a:cubicBezTo>
                    <a:pt x="1774" y="45"/>
                    <a:pt x="1766" y="42"/>
                    <a:pt x="1768" y="42"/>
                  </a:cubicBezTo>
                  <a:cubicBezTo>
                    <a:pt x="1770" y="42"/>
                    <a:pt x="1769" y="40"/>
                    <a:pt x="1768" y="40"/>
                  </a:cubicBezTo>
                  <a:cubicBezTo>
                    <a:pt x="1766" y="40"/>
                    <a:pt x="1766" y="40"/>
                    <a:pt x="1767" y="39"/>
                  </a:cubicBezTo>
                  <a:cubicBezTo>
                    <a:pt x="1769" y="37"/>
                    <a:pt x="1782" y="40"/>
                    <a:pt x="1784" y="42"/>
                  </a:cubicBezTo>
                  <a:cubicBezTo>
                    <a:pt x="1784" y="42"/>
                    <a:pt x="1777" y="42"/>
                    <a:pt x="1774" y="41"/>
                  </a:cubicBezTo>
                  <a:cubicBezTo>
                    <a:pt x="1773" y="41"/>
                    <a:pt x="1773" y="41"/>
                    <a:pt x="1774" y="42"/>
                  </a:cubicBezTo>
                  <a:cubicBezTo>
                    <a:pt x="1775" y="42"/>
                    <a:pt x="1778" y="43"/>
                    <a:pt x="1782" y="43"/>
                  </a:cubicBezTo>
                  <a:cubicBezTo>
                    <a:pt x="1790" y="43"/>
                    <a:pt x="1793" y="44"/>
                    <a:pt x="1792" y="45"/>
                  </a:cubicBezTo>
                  <a:cubicBezTo>
                    <a:pt x="1791" y="45"/>
                    <a:pt x="1792" y="45"/>
                    <a:pt x="1793" y="46"/>
                  </a:cubicBezTo>
                  <a:cubicBezTo>
                    <a:pt x="1795" y="47"/>
                    <a:pt x="1797" y="48"/>
                    <a:pt x="1798" y="48"/>
                  </a:cubicBezTo>
                  <a:cubicBezTo>
                    <a:pt x="1798" y="49"/>
                    <a:pt x="1801" y="50"/>
                    <a:pt x="1803" y="50"/>
                  </a:cubicBezTo>
                  <a:cubicBezTo>
                    <a:pt x="1806" y="50"/>
                    <a:pt x="1807" y="51"/>
                    <a:pt x="1807" y="53"/>
                  </a:cubicBezTo>
                  <a:cubicBezTo>
                    <a:pt x="1806" y="53"/>
                    <a:pt x="1796" y="53"/>
                    <a:pt x="1795" y="53"/>
                  </a:cubicBezTo>
                  <a:close/>
                  <a:moveTo>
                    <a:pt x="1822" y="51"/>
                  </a:moveTo>
                  <a:cubicBezTo>
                    <a:pt x="1815" y="50"/>
                    <a:pt x="1813" y="48"/>
                    <a:pt x="1815" y="48"/>
                  </a:cubicBezTo>
                  <a:cubicBezTo>
                    <a:pt x="1817" y="45"/>
                    <a:pt x="1828" y="48"/>
                    <a:pt x="1828" y="52"/>
                  </a:cubicBezTo>
                  <a:cubicBezTo>
                    <a:pt x="1828" y="53"/>
                    <a:pt x="1828" y="53"/>
                    <a:pt x="1822" y="51"/>
                  </a:cubicBezTo>
                  <a:close/>
                  <a:moveTo>
                    <a:pt x="1813" y="50"/>
                  </a:moveTo>
                  <a:cubicBezTo>
                    <a:pt x="1811" y="50"/>
                    <a:pt x="1809" y="49"/>
                    <a:pt x="1812" y="49"/>
                  </a:cubicBezTo>
                  <a:cubicBezTo>
                    <a:pt x="1814" y="49"/>
                    <a:pt x="1819" y="51"/>
                    <a:pt x="1817" y="51"/>
                  </a:cubicBezTo>
                  <a:cubicBezTo>
                    <a:pt x="1815" y="51"/>
                    <a:pt x="1814" y="51"/>
                    <a:pt x="1813" y="50"/>
                  </a:cubicBezTo>
                  <a:close/>
                  <a:moveTo>
                    <a:pt x="1066" y="48"/>
                  </a:moveTo>
                  <a:cubicBezTo>
                    <a:pt x="1067" y="48"/>
                    <a:pt x="1067" y="48"/>
                    <a:pt x="1065" y="48"/>
                  </a:cubicBezTo>
                  <a:cubicBezTo>
                    <a:pt x="1059" y="49"/>
                    <a:pt x="1065" y="47"/>
                    <a:pt x="1078" y="44"/>
                  </a:cubicBezTo>
                  <a:cubicBezTo>
                    <a:pt x="1085" y="42"/>
                    <a:pt x="1092" y="40"/>
                    <a:pt x="1094" y="39"/>
                  </a:cubicBezTo>
                  <a:cubicBezTo>
                    <a:pt x="1101" y="37"/>
                    <a:pt x="1110" y="34"/>
                    <a:pt x="1112" y="34"/>
                  </a:cubicBezTo>
                  <a:cubicBezTo>
                    <a:pt x="1113" y="34"/>
                    <a:pt x="1112" y="35"/>
                    <a:pt x="1108" y="36"/>
                  </a:cubicBezTo>
                  <a:cubicBezTo>
                    <a:pt x="1102" y="38"/>
                    <a:pt x="1099" y="40"/>
                    <a:pt x="1104" y="39"/>
                  </a:cubicBezTo>
                  <a:cubicBezTo>
                    <a:pt x="1106" y="38"/>
                    <a:pt x="1108" y="38"/>
                    <a:pt x="1110" y="38"/>
                  </a:cubicBezTo>
                  <a:cubicBezTo>
                    <a:pt x="1110" y="37"/>
                    <a:pt x="1112" y="37"/>
                    <a:pt x="1112" y="37"/>
                  </a:cubicBezTo>
                  <a:cubicBezTo>
                    <a:pt x="1115" y="35"/>
                    <a:pt x="1123" y="35"/>
                    <a:pt x="1122" y="37"/>
                  </a:cubicBezTo>
                  <a:cubicBezTo>
                    <a:pt x="1122" y="37"/>
                    <a:pt x="1121" y="37"/>
                    <a:pt x="1121" y="37"/>
                  </a:cubicBezTo>
                  <a:cubicBezTo>
                    <a:pt x="1120" y="37"/>
                    <a:pt x="1119" y="38"/>
                    <a:pt x="1119" y="38"/>
                  </a:cubicBezTo>
                  <a:cubicBezTo>
                    <a:pt x="1119" y="40"/>
                    <a:pt x="1117" y="41"/>
                    <a:pt x="1115" y="41"/>
                  </a:cubicBezTo>
                  <a:cubicBezTo>
                    <a:pt x="1115" y="41"/>
                    <a:pt x="1115" y="40"/>
                    <a:pt x="1115" y="40"/>
                  </a:cubicBezTo>
                  <a:cubicBezTo>
                    <a:pt x="1115" y="39"/>
                    <a:pt x="1115" y="39"/>
                    <a:pt x="1113" y="40"/>
                  </a:cubicBezTo>
                  <a:cubicBezTo>
                    <a:pt x="1112" y="42"/>
                    <a:pt x="1106" y="43"/>
                    <a:pt x="1102" y="42"/>
                  </a:cubicBezTo>
                  <a:cubicBezTo>
                    <a:pt x="1097" y="42"/>
                    <a:pt x="1093" y="44"/>
                    <a:pt x="1093" y="45"/>
                  </a:cubicBezTo>
                  <a:cubicBezTo>
                    <a:pt x="1093" y="45"/>
                    <a:pt x="1092" y="45"/>
                    <a:pt x="1091" y="45"/>
                  </a:cubicBezTo>
                  <a:cubicBezTo>
                    <a:pt x="1089" y="45"/>
                    <a:pt x="1086" y="46"/>
                    <a:pt x="1085" y="46"/>
                  </a:cubicBezTo>
                  <a:cubicBezTo>
                    <a:pt x="1082" y="48"/>
                    <a:pt x="1069" y="50"/>
                    <a:pt x="1066" y="50"/>
                  </a:cubicBezTo>
                  <a:cubicBezTo>
                    <a:pt x="1065" y="50"/>
                    <a:pt x="1065" y="50"/>
                    <a:pt x="1066" y="48"/>
                  </a:cubicBezTo>
                  <a:close/>
                  <a:moveTo>
                    <a:pt x="1116" y="45"/>
                  </a:moveTo>
                  <a:cubicBezTo>
                    <a:pt x="1119" y="43"/>
                    <a:pt x="1140" y="39"/>
                    <a:pt x="1140" y="41"/>
                  </a:cubicBezTo>
                  <a:cubicBezTo>
                    <a:pt x="1140" y="42"/>
                    <a:pt x="1134" y="44"/>
                    <a:pt x="1126" y="45"/>
                  </a:cubicBezTo>
                  <a:cubicBezTo>
                    <a:pt x="1123" y="45"/>
                    <a:pt x="1118" y="46"/>
                    <a:pt x="1118" y="47"/>
                  </a:cubicBezTo>
                  <a:cubicBezTo>
                    <a:pt x="1115" y="47"/>
                    <a:pt x="1115" y="47"/>
                    <a:pt x="1116" y="45"/>
                  </a:cubicBezTo>
                  <a:close/>
                  <a:moveTo>
                    <a:pt x="1163" y="46"/>
                  </a:moveTo>
                  <a:cubicBezTo>
                    <a:pt x="1163" y="45"/>
                    <a:pt x="1170" y="44"/>
                    <a:pt x="1172" y="44"/>
                  </a:cubicBezTo>
                  <a:cubicBezTo>
                    <a:pt x="1174" y="44"/>
                    <a:pt x="1174" y="44"/>
                    <a:pt x="1171" y="45"/>
                  </a:cubicBezTo>
                  <a:cubicBezTo>
                    <a:pt x="1169" y="46"/>
                    <a:pt x="1163" y="48"/>
                    <a:pt x="1163" y="46"/>
                  </a:cubicBezTo>
                  <a:close/>
                  <a:moveTo>
                    <a:pt x="1143" y="41"/>
                  </a:moveTo>
                  <a:cubicBezTo>
                    <a:pt x="1145" y="41"/>
                    <a:pt x="1145" y="41"/>
                    <a:pt x="1145" y="41"/>
                  </a:cubicBezTo>
                  <a:cubicBezTo>
                    <a:pt x="1146" y="42"/>
                    <a:pt x="1145" y="42"/>
                    <a:pt x="1145" y="42"/>
                  </a:cubicBezTo>
                  <a:cubicBezTo>
                    <a:pt x="1143" y="42"/>
                    <a:pt x="1142" y="42"/>
                    <a:pt x="1143" y="41"/>
                  </a:cubicBezTo>
                  <a:close/>
                  <a:moveTo>
                    <a:pt x="1181" y="38"/>
                  </a:moveTo>
                  <a:cubicBezTo>
                    <a:pt x="1183" y="37"/>
                    <a:pt x="1186" y="36"/>
                    <a:pt x="1187" y="36"/>
                  </a:cubicBezTo>
                  <a:cubicBezTo>
                    <a:pt x="1190" y="37"/>
                    <a:pt x="1183" y="40"/>
                    <a:pt x="1179" y="40"/>
                  </a:cubicBezTo>
                  <a:cubicBezTo>
                    <a:pt x="1177" y="40"/>
                    <a:pt x="1177" y="40"/>
                    <a:pt x="1177" y="40"/>
                  </a:cubicBezTo>
                  <a:lnTo>
                    <a:pt x="1181" y="38"/>
                  </a:lnTo>
                  <a:close/>
                  <a:moveTo>
                    <a:pt x="1141" y="40"/>
                  </a:moveTo>
                  <a:cubicBezTo>
                    <a:pt x="1141" y="39"/>
                    <a:pt x="1144" y="38"/>
                    <a:pt x="1145" y="39"/>
                  </a:cubicBezTo>
                  <a:cubicBezTo>
                    <a:pt x="1145" y="40"/>
                    <a:pt x="1144" y="40"/>
                    <a:pt x="1143" y="40"/>
                  </a:cubicBezTo>
                  <a:lnTo>
                    <a:pt x="1141" y="40"/>
                  </a:lnTo>
                  <a:close/>
                  <a:moveTo>
                    <a:pt x="1138" y="38"/>
                  </a:moveTo>
                  <a:cubicBezTo>
                    <a:pt x="1138" y="37"/>
                    <a:pt x="1146" y="34"/>
                    <a:pt x="1148" y="34"/>
                  </a:cubicBezTo>
                  <a:cubicBezTo>
                    <a:pt x="1150" y="34"/>
                    <a:pt x="1151" y="34"/>
                    <a:pt x="1153" y="33"/>
                  </a:cubicBezTo>
                  <a:cubicBezTo>
                    <a:pt x="1153" y="32"/>
                    <a:pt x="1155" y="32"/>
                    <a:pt x="1155" y="33"/>
                  </a:cubicBezTo>
                  <a:cubicBezTo>
                    <a:pt x="1156" y="34"/>
                    <a:pt x="1157" y="34"/>
                    <a:pt x="1160" y="32"/>
                  </a:cubicBezTo>
                  <a:cubicBezTo>
                    <a:pt x="1164" y="29"/>
                    <a:pt x="1166" y="29"/>
                    <a:pt x="1169" y="29"/>
                  </a:cubicBezTo>
                  <a:cubicBezTo>
                    <a:pt x="1171" y="30"/>
                    <a:pt x="1171" y="30"/>
                    <a:pt x="1170" y="29"/>
                  </a:cubicBezTo>
                  <a:cubicBezTo>
                    <a:pt x="1170" y="28"/>
                    <a:pt x="1170" y="28"/>
                    <a:pt x="1172" y="28"/>
                  </a:cubicBezTo>
                  <a:cubicBezTo>
                    <a:pt x="1174" y="28"/>
                    <a:pt x="1175" y="28"/>
                    <a:pt x="1176" y="27"/>
                  </a:cubicBezTo>
                  <a:cubicBezTo>
                    <a:pt x="1176" y="26"/>
                    <a:pt x="1179" y="26"/>
                    <a:pt x="1182" y="26"/>
                  </a:cubicBezTo>
                  <a:cubicBezTo>
                    <a:pt x="1184" y="26"/>
                    <a:pt x="1188" y="26"/>
                    <a:pt x="1190" y="26"/>
                  </a:cubicBezTo>
                  <a:cubicBezTo>
                    <a:pt x="1193" y="25"/>
                    <a:pt x="1193" y="25"/>
                    <a:pt x="1191" y="26"/>
                  </a:cubicBezTo>
                  <a:cubicBezTo>
                    <a:pt x="1190" y="26"/>
                    <a:pt x="1187" y="26"/>
                    <a:pt x="1186" y="26"/>
                  </a:cubicBezTo>
                  <a:cubicBezTo>
                    <a:pt x="1182" y="27"/>
                    <a:pt x="1179" y="29"/>
                    <a:pt x="1179" y="29"/>
                  </a:cubicBezTo>
                  <a:cubicBezTo>
                    <a:pt x="1179" y="30"/>
                    <a:pt x="1178" y="30"/>
                    <a:pt x="1177" y="30"/>
                  </a:cubicBezTo>
                  <a:cubicBezTo>
                    <a:pt x="1176" y="30"/>
                    <a:pt x="1176" y="30"/>
                    <a:pt x="1177" y="31"/>
                  </a:cubicBezTo>
                  <a:cubicBezTo>
                    <a:pt x="1178" y="31"/>
                    <a:pt x="1178" y="32"/>
                    <a:pt x="1176" y="32"/>
                  </a:cubicBezTo>
                  <a:cubicBezTo>
                    <a:pt x="1175" y="32"/>
                    <a:pt x="1174" y="33"/>
                    <a:pt x="1174" y="33"/>
                  </a:cubicBezTo>
                  <a:cubicBezTo>
                    <a:pt x="1172" y="34"/>
                    <a:pt x="1166" y="35"/>
                    <a:pt x="1153" y="37"/>
                  </a:cubicBezTo>
                  <a:cubicBezTo>
                    <a:pt x="1149" y="37"/>
                    <a:pt x="1143" y="37"/>
                    <a:pt x="1142" y="38"/>
                  </a:cubicBezTo>
                  <a:cubicBezTo>
                    <a:pt x="1138" y="38"/>
                    <a:pt x="1138" y="38"/>
                    <a:pt x="1138" y="38"/>
                  </a:cubicBezTo>
                  <a:close/>
                  <a:moveTo>
                    <a:pt x="1169" y="32"/>
                  </a:moveTo>
                  <a:cubicBezTo>
                    <a:pt x="1167" y="32"/>
                    <a:pt x="1167" y="32"/>
                    <a:pt x="1167" y="32"/>
                  </a:cubicBezTo>
                  <a:cubicBezTo>
                    <a:pt x="1167" y="32"/>
                    <a:pt x="1168" y="32"/>
                    <a:pt x="1169" y="32"/>
                  </a:cubicBezTo>
                  <a:cubicBezTo>
                    <a:pt x="1169" y="32"/>
                    <a:pt x="1169" y="32"/>
                    <a:pt x="1169" y="32"/>
                  </a:cubicBezTo>
                  <a:close/>
                  <a:moveTo>
                    <a:pt x="1174" y="32"/>
                  </a:moveTo>
                  <a:cubicBezTo>
                    <a:pt x="1174" y="31"/>
                    <a:pt x="1174" y="31"/>
                    <a:pt x="1173" y="31"/>
                  </a:cubicBezTo>
                  <a:cubicBezTo>
                    <a:pt x="1171" y="31"/>
                    <a:pt x="1171" y="31"/>
                    <a:pt x="1171" y="32"/>
                  </a:cubicBezTo>
                  <a:cubicBezTo>
                    <a:pt x="1171" y="32"/>
                    <a:pt x="1171" y="32"/>
                    <a:pt x="1174" y="32"/>
                  </a:cubicBezTo>
                  <a:close/>
                  <a:moveTo>
                    <a:pt x="1177" y="29"/>
                  </a:moveTo>
                  <a:cubicBezTo>
                    <a:pt x="1177" y="29"/>
                    <a:pt x="1177" y="29"/>
                    <a:pt x="1175" y="29"/>
                  </a:cubicBezTo>
                  <a:cubicBezTo>
                    <a:pt x="1174" y="29"/>
                    <a:pt x="1173" y="29"/>
                    <a:pt x="1174" y="29"/>
                  </a:cubicBezTo>
                  <a:cubicBezTo>
                    <a:pt x="1174" y="30"/>
                    <a:pt x="1174" y="30"/>
                    <a:pt x="1177" y="29"/>
                  </a:cubicBezTo>
                  <a:close/>
                  <a:moveTo>
                    <a:pt x="1192" y="37"/>
                  </a:moveTo>
                  <a:cubicBezTo>
                    <a:pt x="1192" y="35"/>
                    <a:pt x="1193" y="34"/>
                    <a:pt x="1197" y="34"/>
                  </a:cubicBezTo>
                  <a:cubicBezTo>
                    <a:pt x="1199" y="34"/>
                    <a:pt x="1203" y="33"/>
                    <a:pt x="1206" y="33"/>
                  </a:cubicBezTo>
                  <a:cubicBezTo>
                    <a:pt x="1213" y="32"/>
                    <a:pt x="1218" y="32"/>
                    <a:pt x="1212" y="34"/>
                  </a:cubicBezTo>
                  <a:cubicBezTo>
                    <a:pt x="1209" y="34"/>
                    <a:pt x="1206" y="35"/>
                    <a:pt x="1204" y="35"/>
                  </a:cubicBezTo>
                  <a:cubicBezTo>
                    <a:pt x="1201" y="37"/>
                    <a:pt x="1192" y="37"/>
                    <a:pt x="1192" y="37"/>
                  </a:cubicBezTo>
                  <a:close/>
                  <a:moveTo>
                    <a:pt x="1769" y="37"/>
                  </a:moveTo>
                  <a:cubicBezTo>
                    <a:pt x="1767" y="37"/>
                    <a:pt x="1766" y="37"/>
                    <a:pt x="1766" y="36"/>
                  </a:cubicBezTo>
                  <a:cubicBezTo>
                    <a:pt x="1763" y="34"/>
                    <a:pt x="1763" y="34"/>
                    <a:pt x="1763" y="34"/>
                  </a:cubicBezTo>
                  <a:cubicBezTo>
                    <a:pt x="1763" y="34"/>
                    <a:pt x="1761" y="33"/>
                    <a:pt x="1761" y="33"/>
                  </a:cubicBezTo>
                  <a:cubicBezTo>
                    <a:pt x="1762" y="33"/>
                    <a:pt x="1761" y="32"/>
                    <a:pt x="1760" y="32"/>
                  </a:cubicBezTo>
                  <a:cubicBezTo>
                    <a:pt x="1758" y="31"/>
                    <a:pt x="1758" y="31"/>
                    <a:pt x="1759" y="30"/>
                  </a:cubicBezTo>
                  <a:cubicBezTo>
                    <a:pt x="1761" y="30"/>
                    <a:pt x="1770" y="32"/>
                    <a:pt x="1772" y="34"/>
                  </a:cubicBezTo>
                  <a:cubicBezTo>
                    <a:pt x="1773" y="35"/>
                    <a:pt x="1773" y="37"/>
                    <a:pt x="1772" y="37"/>
                  </a:cubicBezTo>
                  <a:cubicBezTo>
                    <a:pt x="1770" y="37"/>
                    <a:pt x="1770" y="37"/>
                    <a:pt x="1769" y="37"/>
                  </a:cubicBezTo>
                  <a:close/>
                  <a:moveTo>
                    <a:pt x="1180" y="31"/>
                  </a:moveTo>
                  <a:cubicBezTo>
                    <a:pt x="1181" y="29"/>
                    <a:pt x="1182" y="29"/>
                    <a:pt x="1182" y="30"/>
                  </a:cubicBezTo>
                  <a:cubicBezTo>
                    <a:pt x="1182" y="30"/>
                    <a:pt x="1182" y="31"/>
                    <a:pt x="1181" y="31"/>
                  </a:cubicBezTo>
                  <a:cubicBezTo>
                    <a:pt x="1180" y="32"/>
                    <a:pt x="1180" y="32"/>
                    <a:pt x="1180" y="31"/>
                  </a:cubicBezTo>
                  <a:close/>
                  <a:moveTo>
                    <a:pt x="1201" y="31"/>
                  </a:moveTo>
                  <a:cubicBezTo>
                    <a:pt x="1202" y="31"/>
                    <a:pt x="1204" y="30"/>
                    <a:pt x="1206" y="29"/>
                  </a:cubicBezTo>
                  <a:cubicBezTo>
                    <a:pt x="1212" y="29"/>
                    <a:pt x="1217" y="28"/>
                    <a:pt x="1218" y="26"/>
                  </a:cubicBezTo>
                  <a:cubicBezTo>
                    <a:pt x="1219" y="26"/>
                    <a:pt x="1220" y="26"/>
                    <a:pt x="1220" y="26"/>
                  </a:cubicBezTo>
                  <a:cubicBezTo>
                    <a:pt x="1222" y="26"/>
                    <a:pt x="1222" y="26"/>
                    <a:pt x="1222" y="26"/>
                  </a:cubicBezTo>
                  <a:cubicBezTo>
                    <a:pt x="1224" y="25"/>
                    <a:pt x="1226" y="24"/>
                    <a:pt x="1228" y="24"/>
                  </a:cubicBezTo>
                  <a:cubicBezTo>
                    <a:pt x="1230" y="24"/>
                    <a:pt x="1231" y="24"/>
                    <a:pt x="1230" y="24"/>
                  </a:cubicBezTo>
                  <a:cubicBezTo>
                    <a:pt x="1229" y="25"/>
                    <a:pt x="1230" y="26"/>
                    <a:pt x="1235" y="25"/>
                  </a:cubicBezTo>
                  <a:cubicBezTo>
                    <a:pt x="1237" y="24"/>
                    <a:pt x="1241" y="24"/>
                    <a:pt x="1244" y="24"/>
                  </a:cubicBezTo>
                  <a:cubicBezTo>
                    <a:pt x="1248" y="24"/>
                    <a:pt x="1248" y="24"/>
                    <a:pt x="1248" y="24"/>
                  </a:cubicBezTo>
                  <a:cubicBezTo>
                    <a:pt x="1246" y="25"/>
                    <a:pt x="1246" y="25"/>
                    <a:pt x="1246" y="25"/>
                  </a:cubicBezTo>
                  <a:cubicBezTo>
                    <a:pt x="1244" y="26"/>
                    <a:pt x="1241" y="26"/>
                    <a:pt x="1238" y="26"/>
                  </a:cubicBezTo>
                  <a:cubicBezTo>
                    <a:pt x="1236" y="26"/>
                    <a:pt x="1233" y="27"/>
                    <a:pt x="1233" y="27"/>
                  </a:cubicBezTo>
                  <a:cubicBezTo>
                    <a:pt x="1233" y="28"/>
                    <a:pt x="1222" y="30"/>
                    <a:pt x="1206" y="32"/>
                  </a:cubicBezTo>
                  <a:cubicBezTo>
                    <a:pt x="1202" y="32"/>
                    <a:pt x="1201" y="32"/>
                    <a:pt x="1201" y="31"/>
                  </a:cubicBezTo>
                  <a:close/>
                  <a:moveTo>
                    <a:pt x="1244" y="30"/>
                  </a:moveTo>
                  <a:cubicBezTo>
                    <a:pt x="1246" y="29"/>
                    <a:pt x="1249" y="29"/>
                    <a:pt x="1249" y="30"/>
                  </a:cubicBezTo>
                  <a:cubicBezTo>
                    <a:pt x="1248" y="31"/>
                    <a:pt x="1246" y="31"/>
                    <a:pt x="1245" y="31"/>
                  </a:cubicBezTo>
                  <a:cubicBezTo>
                    <a:pt x="1242" y="31"/>
                    <a:pt x="1242" y="31"/>
                    <a:pt x="1244" y="30"/>
                  </a:cubicBezTo>
                  <a:close/>
                  <a:moveTo>
                    <a:pt x="1205" y="29"/>
                  </a:moveTo>
                  <a:cubicBezTo>
                    <a:pt x="1205" y="29"/>
                    <a:pt x="1206" y="28"/>
                    <a:pt x="1208" y="27"/>
                  </a:cubicBezTo>
                  <a:cubicBezTo>
                    <a:pt x="1211" y="27"/>
                    <a:pt x="1209" y="28"/>
                    <a:pt x="1206" y="29"/>
                  </a:cubicBezTo>
                  <a:cubicBezTo>
                    <a:pt x="1204" y="29"/>
                    <a:pt x="1204" y="29"/>
                    <a:pt x="1205" y="29"/>
                  </a:cubicBezTo>
                  <a:close/>
                  <a:moveTo>
                    <a:pt x="1161" y="27"/>
                  </a:moveTo>
                  <a:cubicBezTo>
                    <a:pt x="1163" y="26"/>
                    <a:pt x="1169" y="26"/>
                    <a:pt x="1168" y="26"/>
                  </a:cubicBezTo>
                  <a:cubicBezTo>
                    <a:pt x="1168" y="26"/>
                    <a:pt x="1166" y="27"/>
                    <a:pt x="1163" y="28"/>
                  </a:cubicBezTo>
                  <a:cubicBezTo>
                    <a:pt x="1161" y="28"/>
                    <a:pt x="1161" y="28"/>
                    <a:pt x="1161" y="27"/>
                  </a:cubicBezTo>
                  <a:close/>
                  <a:moveTo>
                    <a:pt x="1205" y="24"/>
                  </a:moveTo>
                  <a:cubicBezTo>
                    <a:pt x="1206" y="24"/>
                    <a:pt x="1209" y="24"/>
                    <a:pt x="1212" y="24"/>
                  </a:cubicBezTo>
                  <a:cubicBezTo>
                    <a:pt x="1218" y="23"/>
                    <a:pt x="1218" y="23"/>
                    <a:pt x="1218" y="23"/>
                  </a:cubicBezTo>
                  <a:cubicBezTo>
                    <a:pt x="1212" y="24"/>
                    <a:pt x="1212" y="24"/>
                    <a:pt x="1212" y="24"/>
                  </a:cubicBezTo>
                  <a:cubicBezTo>
                    <a:pt x="1209" y="24"/>
                    <a:pt x="1206" y="25"/>
                    <a:pt x="1205" y="25"/>
                  </a:cubicBezTo>
                  <a:cubicBezTo>
                    <a:pt x="1204" y="25"/>
                    <a:pt x="1204" y="25"/>
                    <a:pt x="1204" y="25"/>
                  </a:cubicBezTo>
                  <a:lnTo>
                    <a:pt x="1205" y="24"/>
                  </a:lnTo>
                  <a:close/>
                  <a:moveTo>
                    <a:pt x="1171" y="24"/>
                  </a:moveTo>
                  <a:cubicBezTo>
                    <a:pt x="1171" y="23"/>
                    <a:pt x="1178" y="21"/>
                    <a:pt x="1179" y="21"/>
                  </a:cubicBezTo>
                  <a:cubicBezTo>
                    <a:pt x="1180" y="21"/>
                    <a:pt x="1181" y="21"/>
                    <a:pt x="1184" y="18"/>
                  </a:cubicBezTo>
                  <a:cubicBezTo>
                    <a:pt x="1186" y="16"/>
                    <a:pt x="1191" y="14"/>
                    <a:pt x="1197" y="13"/>
                  </a:cubicBezTo>
                  <a:cubicBezTo>
                    <a:pt x="1201" y="13"/>
                    <a:pt x="1199" y="14"/>
                    <a:pt x="1196" y="16"/>
                  </a:cubicBezTo>
                  <a:cubicBezTo>
                    <a:pt x="1194" y="16"/>
                    <a:pt x="1193" y="16"/>
                    <a:pt x="1193" y="16"/>
                  </a:cubicBezTo>
                  <a:cubicBezTo>
                    <a:pt x="1193" y="17"/>
                    <a:pt x="1194" y="17"/>
                    <a:pt x="1196" y="16"/>
                  </a:cubicBezTo>
                  <a:cubicBezTo>
                    <a:pt x="1196" y="15"/>
                    <a:pt x="1206" y="13"/>
                    <a:pt x="1208" y="13"/>
                  </a:cubicBezTo>
                  <a:cubicBezTo>
                    <a:pt x="1209" y="13"/>
                    <a:pt x="1209" y="13"/>
                    <a:pt x="1209" y="12"/>
                  </a:cubicBezTo>
                  <a:cubicBezTo>
                    <a:pt x="1209" y="12"/>
                    <a:pt x="1209" y="11"/>
                    <a:pt x="1211" y="11"/>
                  </a:cubicBezTo>
                  <a:cubicBezTo>
                    <a:pt x="1212" y="10"/>
                    <a:pt x="1216" y="10"/>
                    <a:pt x="1219" y="10"/>
                  </a:cubicBezTo>
                  <a:cubicBezTo>
                    <a:pt x="1223" y="9"/>
                    <a:pt x="1227" y="8"/>
                    <a:pt x="1228" y="9"/>
                  </a:cubicBezTo>
                  <a:cubicBezTo>
                    <a:pt x="1232" y="9"/>
                    <a:pt x="1232" y="9"/>
                    <a:pt x="1232" y="9"/>
                  </a:cubicBezTo>
                  <a:cubicBezTo>
                    <a:pt x="1233" y="9"/>
                    <a:pt x="1234" y="10"/>
                    <a:pt x="1234" y="10"/>
                  </a:cubicBezTo>
                  <a:cubicBezTo>
                    <a:pt x="1235" y="11"/>
                    <a:pt x="1231" y="13"/>
                    <a:pt x="1227" y="13"/>
                  </a:cubicBezTo>
                  <a:cubicBezTo>
                    <a:pt x="1225" y="13"/>
                    <a:pt x="1223" y="13"/>
                    <a:pt x="1222" y="13"/>
                  </a:cubicBezTo>
                  <a:cubicBezTo>
                    <a:pt x="1222" y="14"/>
                    <a:pt x="1217" y="15"/>
                    <a:pt x="1212" y="15"/>
                  </a:cubicBezTo>
                  <a:cubicBezTo>
                    <a:pt x="1202" y="16"/>
                    <a:pt x="1194" y="18"/>
                    <a:pt x="1192" y="19"/>
                  </a:cubicBezTo>
                  <a:cubicBezTo>
                    <a:pt x="1191" y="20"/>
                    <a:pt x="1191" y="20"/>
                    <a:pt x="1192" y="20"/>
                  </a:cubicBezTo>
                  <a:cubicBezTo>
                    <a:pt x="1196" y="18"/>
                    <a:pt x="1212" y="18"/>
                    <a:pt x="1213" y="18"/>
                  </a:cubicBezTo>
                  <a:cubicBezTo>
                    <a:pt x="1214" y="19"/>
                    <a:pt x="1209" y="20"/>
                    <a:pt x="1193" y="21"/>
                  </a:cubicBezTo>
                  <a:cubicBezTo>
                    <a:pt x="1192" y="21"/>
                    <a:pt x="1190" y="21"/>
                    <a:pt x="1190" y="22"/>
                  </a:cubicBezTo>
                  <a:cubicBezTo>
                    <a:pt x="1190" y="22"/>
                    <a:pt x="1187" y="24"/>
                    <a:pt x="1185" y="24"/>
                  </a:cubicBezTo>
                  <a:cubicBezTo>
                    <a:pt x="1179" y="24"/>
                    <a:pt x="1169" y="24"/>
                    <a:pt x="1171" y="24"/>
                  </a:cubicBezTo>
                  <a:close/>
                  <a:moveTo>
                    <a:pt x="1149" y="21"/>
                  </a:moveTo>
                  <a:cubicBezTo>
                    <a:pt x="1150" y="21"/>
                    <a:pt x="1150" y="21"/>
                    <a:pt x="1150" y="21"/>
                  </a:cubicBezTo>
                  <a:cubicBezTo>
                    <a:pt x="1151" y="21"/>
                    <a:pt x="1151" y="21"/>
                    <a:pt x="1150" y="21"/>
                  </a:cubicBezTo>
                  <a:cubicBezTo>
                    <a:pt x="1150" y="21"/>
                    <a:pt x="1149" y="21"/>
                    <a:pt x="1149" y="21"/>
                  </a:cubicBezTo>
                  <a:close/>
                  <a:moveTo>
                    <a:pt x="1243" y="18"/>
                  </a:moveTo>
                  <a:cubicBezTo>
                    <a:pt x="1243" y="18"/>
                    <a:pt x="1244" y="18"/>
                    <a:pt x="1246" y="17"/>
                  </a:cubicBezTo>
                  <a:cubicBezTo>
                    <a:pt x="1249" y="16"/>
                    <a:pt x="1252" y="16"/>
                    <a:pt x="1256" y="14"/>
                  </a:cubicBezTo>
                  <a:cubicBezTo>
                    <a:pt x="1258" y="14"/>
                    <a:pt x="1258" y="15"/>
                    <a:pt x="1256" y="16"/>
                  </a:cubicBezTo>
                  <a:cubicBezTo>
                    <a:pt x="1254" y="18"/>
                    <a:pt x="1243" y="19"/>
                    <a:pt x="1243" y="18"/>
                  </a:cubicBezTo>
                  <a:close/>
                  <a:moveTo>
                    <a:pt x="1231" y="17"/>
                  </a:moveTo>
                  <a:cubicBezTo>
                    <a:pt x="1231" y="16"/>
                    <a:pt x="1236" y="15"/>
                    <a:pt x="1242" y="14"/>
                  </a:cubicBezTo>
                  <a:cubicBezTo>
                    <a:pt x="1249" y="14"/>
                    <a:pt x="1249" y="14"/>
                    <a:pt x="1249" y="14"/>
                  </a:cubicBezTo>
                  <a:cubicBezTo>
                    <a:pt x="1246" y="16"/>
                    <a:pt x="1246" y="16"/>
                    <a:pt x="1246" y="16"/>
                  </a:cubicBezTo>
                  <a:cubicBezTo>
                    <a:pt x="1243" y="17"/>
                    <a:pt x="1231" y="18"/>
                    <a:pt x="1231" y="17"/>
                  </a:cubicBezTo>
                  <a:close/>
                  <a:moveTo>
                    <a:pt x="1233" y="13"/>
                  </a:moveTo>
                  <a:cubicBezTo>
                    <a:pt x="1236" y="12"/>
                    <a:pt x="1238" y="12"/>
                    <a:pt x="1236" y="13"/>
                  </a:cubicBezTo>
                  <a:cubicBezTo>
                    <a:pt x="1235" y="13"/>
                    <a:pt x="1234" y="13"/>
                    <a:pt x="1233" y="13"/>
                  </a:cubicBezTo>
                  <a:cubicBezTo>
                    <a:pt x="1232" y="13"/>
                    <a:pt x="1232" y="13"/>
                    <a:pt x="1233" y="13"/>
                  </a:cubicBezTo>
                  <a:close/>
                  <a:moveTo>
                    <a:pt x="1249" y="13"/>
                  </a:moveTo>
                  <a:cubicBezTo>
                    <a:pt x="1249" y="13"/>
                    <a:pt x="1252" y="13"/>
                    <a:pt x="1254" y="13"/>
                  </a:cubicBezTo>
                  <a:cubicBezTo>
                    <a:pt x="1256" y="12"/>
                    <a:pt x="1257" y="12"/>
                    <a:pt x="1256" y="13"/>
                  </a:cubicBezTo>
                  <a:cubicBezTo>
                    <a:pt x="1255" y="13"/>
                    <a:pt x="1249" y="14"/>
                    <a:pt x="1249" y="13"/>
                  </a:cubicBezTo>
                  <a:close/>
                  <a:moveTo>
                    <a:pt x="1190" y="11"/>
                  </a:moveTo>
                  <a:cubicBezTo>
                    <a:pt x="1192" y="10"/>
                    <a:pt x="1194" y="9"/>
                    <a:pt x="1194" y="9"/>
                  </a:cubicBezTo>
                  <a:cubicBezTo>
                    <a:pt x="1196" y="9"/>
                    <a:pt x="1194" y="8"/>
                    <a:pt x="1193" y="8"/>
                  </a:cubicBezTo>
                  <a:cubicBezTo>
                    <a:pt x="1199" y="6"/>
                    <a:pt x="1225" y="2"/>
                    <a:pt x="1236" y="0"/>
                  </a:cubicBezTo>
                  <a:cubicBezTo>
                    <a:pt x="1249" y="0"/>
                    <a:pt x="1249" y="0"/>
                    <a:pt x="1249" y="0"/>
                  </a:cubicBezTo>
                  <a:cubicBezTo>
                    <a:pt x="1243" y="2"/>
                    <a:pt x="1243" y="2"/>
                    <a:pt x="1243" y="2"/>
                  </a:cubicBezTo>
                  <a:cubicBezTo>
                    <a:pt x="1239" y="3"/>
                    <a:pt x="1232" y="5"/>
                    <a:pt x="1227" y="5"/>
                  </a:cubicBezTo>
                  <a:cubicBezTo>
                    <a:pt x="1222" y="5"/>
                    <a:pt x="1217" y="7"/>
                    <a:pt x="1217" y="7"/>
                  </a:cubicBezTo>
                  <a:cubicBezTo>
                    <a:pt x="1215" y="8"/>
                    <a:pt x="1207" y="9"/>
                    <a:pt x="1197" y="11"/>
                  </a:cubicBezTo>
                  <a:cubicBezTo>
                    <a:pt x="1193" y="11"/>
                    <a:pt x="1190" y="12"/>
                    <a:pt x="1189" y="13"/>
                  </a:cubicBezTo>
                  <a:cubicBezTo>
                    <a:pt x="1187" y="13"/>
                    <a:pt x="1188" y="12"/>
                    <a:pt x="1190" y="11"/>
                  </a:cubicBezTo>
                  <a:close/>
                  <a:moveTo>
                    <a:pt x="1249" y="10"/>
                  </a:moveTo>
                  <a:cubicBezTo>
                    <a:pt x="1244" y="10"/>
                    <a:pt x="1244" y="10"/>
                    <a:pt x="1244" y="10"/>
                  </a:cubicBezTo>
                  <a:cubicBezTo>
                    <a:pt x="1242" y="10"/>
                    <a:pt x="1241" y="10"/>
                    <a:pt x="1241" y="10"/>
                  </a:cubicBezTo>
                  <a:cubicBezTo>
                    <a:pt x="1242" y="10"/>
                    <a:pt x="1242" y="10"/>
                    <a:pt x="1241" y="9"/>
                  </a:cubicBezTo>
                  <a:cubicBezTo>
                    <a:pt x="1240" y="8"/>
                    <a:pt x="1247" y="8"/>
                    <a:pt x="1249" y="8"/>
                  </a:cubicBezTo>
                  <a:cubicBezTo>
                    <a:pt x="1250" y="8"/>
                    <a:pt x="1251" y="8"/>
                    <a:pt x="1251" y="8"/>
                  </a:cubicBezTo>
                  <a:cubicBezTo>
                    <a:pt x="1251" y="7"/>
                    <a:pt x="1250" y="7"/>
                    <a:pt x="1249" y="7"/>
                  </a:cubicBezTo>
                  <a:cubicBezTo>
                    <a:pt x="1243" y="7"/>
                    <a:pt x="1255" y="3"/>
                    <a:pt x="1264" y="2"/>
                  </a:cubicBezTo>
                  <a:cubicBezTo>
                    <a:pt x="1267" y="2"/>
                    <a:pt x="1267" y="2"/>
                    <a:pt x="1265" y="3"/>
                  </a:cubicBezTo>
                  <a:cubicBezTo>
                    <a:pt x="1265" y="4"/>
                    <a:pt x="1264" y="5"/>
                    <a:pt x="1264" y="5"/>
                  </a:cubicBezTo>
                  <a:cubicBezTo>
                    <a:pt x="1264" y="7"/>
                    <a:pt x="1264" y="8"/>
                    <a:pt x="1261" y="8"/>
                  </a:cubicBezTo>
                  <a:cubicBezTo>
                    <a:pt x="1260" y="8"/>
                    <a:pt x="1258" y="9"/>
                    <a:pt x="1257" y="10"/>
                  </a:cubicBezTo>
                  <a:cubicBezTo>
                    <a:pt x="1256" y="10"/>
                    <a:pt x="1249" y="11"/>
                    <a:pt x="1249" y="10"/>
                  </a:cubicBezTo>
                  <a:close/>
                  <a:moveTo>
                    <a:pt x="1236" y="8"/>
                  </a:moveTo>
                  <a:cubicBezTo>
                    <a:pt x="1236" y="7"/>
                    <a:pt x="1241" y="6"/>
                    <a:pt x="1241" y="7"/>
                  </a:cubicBezTo>
                  <a:cubicBezTo>
                    <a:pt x="1242" y="7"/>
                    <a:pt x="1240" y="8"/>
                    <a:pt x="1238" y="8"/>
                  </a:cubicBezTo>
                  <a:cubicBezTo>
                    <a:pt x="1237" y="8"/>
                    <a:pt x="1236" y="8"/>
                    <a:pt x="1236" y="8"/>
                  </a:cubicBezTo>
                  <a:close/>
                  <a:moveTo>
                    <a:pt x="2348" y="402"/>
                  </a:moveTo>
                  <a:cubicBezTo>
                    <a:pt x="2349" y="403"/>
                    <a:pt x="2354" y="402"/>
                    <a:pt x="2353" y="400"/>
                  </a:cubicBezTo>
                  <a:cubicBezTo>
                    <a:pt x="2353" y="393"/>
                    <a:pt x="2353" y="391"/>
                    <a:pt x="2346" y="383"/>
                  </a:cubicBezTo>
                  <a:cubicBezTo>
                    <a:pt x="2342" y="380"/>
                    <a:pt x="2341" y="378"/>
                    <a:pt x="2342" y="377"/>
                  </a:cubicBezTo>
                  <a:cubicBezTo>
                    <a:pt x="2342" y="377"/>
                    <a:pt x="2342" y="376"/>
                    <a:pt x="2340" y="374"/>
                  </a:cubicBezTo>
                  <a:cubicBezTo>
                    <a:pt x="2337" y="368"/>
                    <a:pt x="2337" y="368"/>
                    <a:pt x="2337" y="368"/>
                  </a:cubicBezTo>
                  <a:cubicBezTo>
                    <a:pt x="2335" y="365"/>
                    <a:pt x="2332" y="360"/>
                    <a:pt x="2330" y="358"/>
                  </a:cubicBezTo>
                  <a:cubicBezTo>
                    <a:pt x="2329" y="357"/>
                    <a:pt x="2327" y="355"/>
                    <a:pt x="2326" y="353"/>
                  </a:cubicBezTo>
                  <a:cubicBezTo>
                    <a:pt x="2325" y="350"/>
                    <a:pt x="2321" y="347"/>
                    <a:pt x="2321" y="348"/>
                  </a:cubicBezTo>
                  <a:cubicBezTo>
                    <a:pt x="2321" y="349"/>
                    <a:pt x="2320" y="348"/>
                    <a:pt x="2318" y="347"/>
                  </a:cubicBezTo>
                  <a:cubicBezTo>
                    <a:pt x="2315" y="344"/>
                    <a:pt x="2315" y="343"/>
                    <a:pt x="2318" y="345"/>
                  </a:cubicBezTo>
                  <a:cubicBezTo>
                    <a:pt x="2321" y="346"/>
                    <a:pt x="2311" y="337"/>
                    <a:pt x="2306" y="334"/>
                  </a:cubicBezTo>
                  <a:cubicBezTo>
                    <a:pt x="2304" y="332"/>
                    <a:pt x="2297" y="327"/>
                    <a:pt x="2290" y="322"/>
                  </a:cubicBezTo>
                  <a:cubicBezTo>
                    <a:pt x="2284" y="317"/>
                    <a:pt x="2278" y="313"/>
                    <a:pt x="2278" y="313"/>
                  </a:cubicBezTo>
                  <a:cubicBezTo>
                    <a:pt x="2275" y="312"/>
                    <a:pt x="2279" y="317"/>
                    <a:pt x="2284" y="321"/>
                  </a:cubicBezTo>
                  <a:cubicBezTo>
                    <a:pt x="2293" y="327"/>
                    <a:pt x="2316" y="350"/>
                    <a:pt x="2323" y="359"/>
                  </a:cubicBezTo>
                  <a:cubicBezTo>
                    <a:pt x="2324" y="361"/>
                    <a:pt x="2326" y="364"/>
                    <a:pt x="2329" y="367"/>
                  </a:cubicBezTo>
                  <a:cubicBezTo>
                    <a:pt x="2332" y="369"/>
                    <a:pt x="2334" y="373"/>
                    <a:pt x="2336" y="375"/>
                  </a:cubicBezTo>
                  <a:cubicBezTo>
                    <a:pt x="2337" y="376"/>
                    <a:pt x="2340" y="380"/>
                    <a:pt x="2341" y="383"/>
                  </a:cubicBezTo>
                  <a:cubicBezTo>
                    <a:pt x="2346" y="389"/>
                    <a:pt x="2347" y="391"/>
                    <a:pt x="2347" y="396"/>
                  </a:cubicBezTo>
                  <a:cubicBezTo>
                    <a:pt x="2348" y="399"/>
                    <a:pt x="2348" y="401"/>
                    <a:pt x="2348" y="402"/>
                  </a:cubicBezTo>
                  <a:close/>
                  <a:moveTo>
                    <a:pt x="2247" y="663"/>
                  </a:moveTo>
                  <a:cubicBezTo>
                    <a:pt x="2248" y="664"/>
                    <a:pt x="2249" y="665"/>
                    <a:pt x="2249" y="664"/>
                  </a:cubicBezTo>
                  <a:cubicBezTo>
                    <a:pt x="2249" y="663"/>
                    <a:pt x="2247" y="661"/>
                    <a:pt x="2246" y="659"/>
                  </a:cubicBezTo>
                  <a:cubicBezTo>
                    <a:pt x="2243" y="656"/>
                    <a:pt x="2242" y="653"/>
                    <a:pt x="2242" y="653"/>
                  </a:cubicBezTo>
                  <a:cubicBezTo>
                    <a:pt x="2242" y="652"/>
                    <a:pt x="2241" y="649"/>
                    <a:pt x="2240" y="647"/>
                  </a:cubicBezTo>
                  <a:cubicBezTo>
                    <a:pt x="2238" y="643"/>
                    <a:pt x="2238" y="643"/>
                    <a:pt x="2238" y="643"/>
                  </a:cubicBezTo>
                  <a:cubicBezTo>
                    <a:pt x="2239" y="641"/>
                    <a:pt x="2239" y="641"/>
                    <a:pt x="2239" y="641"/>
                  </a:cubicBezTo>
                  <a:cubicBezTo>
                    <a:pt x="2241" y="640"/>
                    <a:pt x="2241" y="640"/>
                    <a:pt x="2240" y="637"/>
                  </a:cubicBezTo>
                  <a:cubicBezTo>
                    <a:pt x="2239" y="634"/>
                    <a:pt x="2239" y="630"/>
                    <a:pt x="2241" y="630"/>
                  </a:cubicBezTo>
                  <a:cubicBezTo>
                    <a:pt x="2241" y="630"/>
                    <a:pt x="2242" y="627"/>
                    <a:pt x="2241" y="626"/>
                  </a:cubicBezTo>
                  <a:cubicBezTo>
                    <a:pt x="2241" y="625"/>
                    <a:pt x="2241" y="624"/>
                    <a:pt x="2241" y="624"/>
                  </a:cubicBezTo>
                  <a:cubicBezTo>
                    <a:pt x="2242" y="624"/>
                    <a:pt x="2242" y="624"/>
                    <a:pt x="2242" y="625"/>
                  </a:cubicBezTo>
                  <a:cubicBezTo>
                    <a:pt x="2242" y="627"/>
                    <a:pt x="2253" y="624"/>
                    <a:pt x="2262" y="620"/>
                  </a:cubicBezTo>
                  <a:cubicBezTo>
                    <a:pt x="2263" y="619"/>
                    <a:pt x="2265" y="619"/>
                    <a:pt x="2269" y="619"/>
                  </a:cubicBezTo>
                  <a:cubicBezTo>
                    <a:pt x="2273" y="620"/>
                    <a:pt x="2277" y="619"/>
                    <a:pt x="2277" y="618"/>
                  </a:cubicBezTo>
                  <a:cubicBezTo>
                    <a:pt x="2277" y="618"/>
                    <a:pt x="2278" y="617"/>
                    <a:pt x="2279" y="616"/>
                  </a:cubicBezTo>
                  <a:cubicBezTo>
                    <a:pt x="2281" y="615"/>
                    <a:pt x="2281" y="614"/>
                    <a:pt x="2281" y="613"/>
                  </a:cubicBezTo>
                  <a:cubicBezTo>
                    <a:pt x="2281" y="612"/>
                    <a:pt x="2281" y="611"/>
                    <a:pt x="2280" y="610"/>
                  </a:cubicBezTo>
                  <a:cubicBezTo>
                    <a:pt x="2280" y="606"/>
                    <a:pt x="2274" y="605"/>
                    <a:pt x="2275" y="608"/>
                  </a:cubicBezTo>
                  <a:cubicBezTo>
                    <a:pt x="2275" y="608"/>
                    <a:pt x="2274" y="609"/>
                    <a:pt x="2274" y="608"/>
                  </a:cubicBezTo>
                  <a:cubicBezTo>
                    <a:pt x="2273" y="608"/>
                    <a:pt x="2272" y="612"/>
                    <a:pt x="2273" y="613"/>
                  </a:cubicBezTo>
                  <a:cubicBezTo>
                    <a:pt x="2273" y="615"/>
                    <a:pt x="2273" y="615"/>
                    <a:pt x="2270" y="615"/>
                  </a:cubicBezTo>
                  <a:cubicBezTo>
                    <a:pt x="2265" y="614"/>
                    <a:pt x="2262" y="616"/>
                    <a:pt x="2262" y="617"/>
                  </a:cubicBezTo>
                  <a:cubicBezTo>
                    <a:pt x="2261" y="619"/>
                    <a:pt x="2260" y="619"/>
                    <a:pt x="2259" y="618"/>
                  </a:cubicBezTo>
                  <a:cubicBezTo>
                    <a:pt x="2257" y="618"/>
                    <a:pt x="2257" y="618"/>
                    <a:pt x="2257" y="619"/>
                  </a:cubicBezTo>
                  <a:cubicBezTo>
                    <a:pt x="2257" y="619"/>
                    <a:pt x="2256" y="620"/>
                    <a:pt x="2255" y="619"/>
                  </a:cubicBezTo>
                  <a:cubicBezTo>
                    <a:pt x="2254" y="619"/>
                    <a:pt x="2253" y="619"/>
                    <a:pt x="2252" y="620"/>
                  </a:cubicBezTo>
                  <a:cubicBezTo>
                    <a:pt x="2251" y="621"/>
                    <a:pt x="2250" y="621"/>
                    <a:pt x="2249" y="619"/>
                  </a:cubicBezTo>
                  <a:cubicBezTo>
                    <a:pt x="2246" y="618"/>
                    <a:pt x="2243" y="619"/>
                    <a:pt x="2241" y="621"/>
                  </a:cubicBezTo>
                  <a:cubicBezTo>
                    <a:pt x="2239" y="623"/>
                    <a:pt x="2238" y="624"/>
                    <a:pt x="2238" y="624"/>
                  </a:cubicBezTo>
                  <a:cubicBezTo>
                    <a:pt x="2231" y="624"/>
                    <a:pt x="2229" y="625"/>
                    <a:pt x="2230" y="627"/>
                  </a:cubicBezTo>
                  <a:cubicBezTo>
                    <a:pt x="2231" y="629"/>
                    <a:pt x="2230" y="630"/>
                    <a:pt x="2230" y="634"/>
                  </a:cubicBezTo>
                  <a:cubicBezTo>
                    <a:pt x="2229" y="637"/>
                    <a:pt x="2229" y="637"/>
                    <a:pt x="2230" y="638"/>
                  </a:cubicBezTo>
                  <a:cubicBezTo>
                    <a:pt x="2231" y="639"/>
                    <a:pt x="2231" y="639"/>
                    <a:pt x="2230" y="640"/>
                  </a:cubicBezTo>
                  <a:cubicBezTo>
                    <a:pt x="2228" y="642"/>
                    <a:pt x="2228" y="642"/>
                    <a:pt x="2228" y="642"/>
                  </a:cubicBezTo>
                  <a:cubicBezTo>
                    <a:pt x="2230" y="645"/>
                    <a:pt x="2230" y="645"/>
                    <a:pt x="2230" y="645"/>
                  </a:cubicBezTo>
                  <a:cubicBezTo>
                    <a:pt x="2231" y="646"/>
                    <a:pt x="2232" y="648"/>
                    <a:pt x="2231" y="648"/>
                  </a:cubicBezTo>
                  <a:cubicBezTo>
                    <a:pt x="2230" y="651"/>
                    <a:pt x="2233" y="655"/>
                    <a:pt x="2240" y="658"/>
                  </a:cubicBezTo>
                  <a:cubicBezTo>
                    <a:pt x="2243" y="660"/>
                    <a:pt x="2246" y="662"/>
                    <a:pt x="2247" y="663"/>
                  </a:cubicBezTo>
                  <a:close/>
                  <a:moveTo>
                    <a:pt x="2063" y="688"/>
                  </a:moveTo>
                  <a:cubicBezTo>
                    <a:pt x="2064" y="691"/>
                    <a:pt x="2065" y="691"/>
                    <a:pt x="2066" y="688"/>
                  </a:cubicBezTo>
                  <a:cubicBezTo>
                    <a:pt x="2069" y="685"/>
                    <a:pt x="2068" y="681"/>
                    <a:pt x="2066" y="683"/>
                  </a:cubicBezTo>
                  <a:cubicBezTo>
                    <a:pt x="2062" y="683"/>
                    <a:pt x="2061" y="683"/>
                    <a:pt x="2058" y="680"/>
                  </a:cubicBezTo>
                  <a:cubicBezTo>
                    <a:pt x="2056" y="678"/>
                    <a:pt x="2056" y="678"/>
                    <a:pt x="2054" y="678"/>
                  </a:cubicBezTo>
                  <a:cubicBezTo>
                    <a:pt x="2053" y="678"/>
                    <a:pt x="2053" y="678"/>
                    <a:pt x="2055" y="679"/>
                  </a:cubicBezTo>
                  <a:cubicBezTo>
                    <a:pt x="2058" y="680"/>
                    <a:pt x="2058" y="681"/>
                    <a:pt x="2056" y="681"/>
                  </a:cubicBezTo>
                  <a:cubicBezTo>
                    <a:pt x="2054" y="682"/>
                    <a:pt x="2053" y="683"/>
                    <a:pt x="2053" y="683"/>
                  </a:cubicBezTo>
                  <a:cubicBezTo>
                    <a:pt x="2053" y="683"/>
                    <a:pt x="2053" y="683"/>
                    <a:pt x="2051" y="682"/>
                  </a:cubicBezTo>
                  <a:cubicBezTo>
                    <a:pt x="2050" y="680"/>
                    <a:pt x="2050" y="680"/>
                    <a:pt x="2048" y="681"/>
                  </a:cubicBezTo>
                  <a:cubicBezTo>
                    <a:pt x="2046" y="685"/>
                    <a:pt x="2048" y="687"/>
                    <a:pt x="2056" y="687"/>
                  </a:cubicBezTo>
                  <a:cubicBezTo>
                    <a:pt x="2061" y="686"/>
                    <a:pt x="2061" y="686"/>
                    <a:pt x="2063" y="688"/>
                  </a:cubicBezTo>
                  <a:close/>
                  <a:moveTo>
                    <a:pt x="2054" y="733"/>
                  </a:moveTo>
                  <a:cubicBezTo>
                    <a:pt x="2055" y="736"/>
                    <a:pt x="2053" y="735"/>
                    <a:pt x="2050" y="732"/>
                  </a:cubicBezTo>
                  <a:cubicBezTo>
                    <a:pt x="2046" y="729"/>
                    <a:pt x="2046" y="728"/>
                    <a:pt x="2049" y="729"/>
                  </a:cubicBezTo>
                  <a:cubicBezTo>
                    <a:pt x="2050" y="729"/>
                    <a:pt x="2051" y="730"/>
                    <a:pt x="2051" y="729"/>
                  </a:cubicBezTo>
                  <a:cubicBezTo>
                    <a:pt x="2051" y="728"/>
                    <a:pt x="2049" y="726"/>
                    <a:pt x="2048" y="726"/>
                  </a:cubicBezTo>
                  <a:cubicBezTo>
                    <a:pt x="2048" y="726"/>
                    <a:pt x="2048" y="725"/>
                    <a:pt x="2048" y="723"/>
                  </a:cubicBezTo>
                  <a:cubicBezTo>
                    <a:pt x="2048" y="720"/>
                    <a:pt x="2048" y="720"/>
                    <a:pt x="2045" y="721"/>
                  </a:cubicBezTo>
                  <a:cubicBezTo>
                    <a:pt x="2044" y="722"/>
                    <a:pt x="2044" y="722"/>
                    <a:pt x="2044" y="720"/>
                  </a:cubicBezTo>
                  <a:cubicBezTo>
                    <a:pt x="2045" y="719"/>
                    <a:pt x="2044" y="718"/>
                    <a:pt x="2042" y="716"/>
                  </a:cubicBezTo>
                  <a:cubicBezTo>
                    <a:pt x="2041" y="713"/>
                    <a:pt x="2040" y="705"/>
                    <a:pt x="2042" y="707"/>
                  </a:cubicBezTo>
                  <a:cubicBezTo>
                    <a:pt x="2043" y="707"/>
                    <a:pt x="2043" y="707"/>
                    <a:pt x="2044" y="707"/>
                  </a:cubicBezTo>
                  <a:cubicBezTo>
                    <a:pt x="2045" y="706"/>
                    <a:pt x="2046" y="707"/>
                    <a:pt x="2048" y="709"/>
                  </a:cubicBezTo>
                  <a:cubicBezTo>
                    <a:pt x="2050" y="712"/>
                    <a:pt x="2050" y="712"/>
                    <a:pt x="2050" y="710"/>
                  </a:cubicBezTo>
                  <a:cubicBezTo>
                    <a:pt x="2050" y="709"/>
                    <a:pt x="2050" y="709"/>
                    <a:pt x="2050" y="709"/>
                  </a:cubicBezTo>
                  <a:cubicBezTo>
                    <a:pt x="2051" y="710"/>
                    <a:pt x="2051" y="710"/>
                    <a:pt x="2051" y="710"/>
                  </a:cubicBezTo>
                  <a:cubicBezTo>
                    <a:pt x="2053" y="712"/>
                    <a:pt x="2054" y="715"/>
                    <a:pt x="2054" y="723"/>
                  </a:cubicBezTo>
                  <a:cubicBezTo>
                    <a:pt x="2055" y="726"/>
                    <a:pt x="2055" y="728"/>
                    <a:pt x="2056" y="728"/>
                  </a:cubicBezTo>
                  <a:cubicBezTo>
                    <a:pt x="2056" y="730"/>
                    <a:pt x="2056" y="731"/>
                    <a:pt x="2055" y="731"/>
                  </a:cubicBezTo>
                  <a:cubicBezTo>
                    <a:pt x="2054" y="731"/>
                    <a:pt x="2054" y="731"/>
                    <a:pt x="2054" y="733"/>
                  </a:cubicBezTo>
                  <a:close/>
                  <a:moveTo>
                    <a:pt x="2059" y="739"/>
                  </a:moveTo>
                  <a:cubicBezTo>
                    <a:pt x="2062" y="742"/>
                    <a:pt x="2064" y="742"/>
                    <a:pt x="2064" y="740"/>
                  </a:cubicBezTo>
                  <a:cubicBezTo>
                    <a:pt x="2064" y="739"/>
                    <a:pt x="2068" y="738"/>
                    <a:pt x="2072" y="738"/>
                  </a:cubicBezTo>
                  <a:cubicBezTo>
                    <a:pt x="2075" y="738"/>
                    <a:pt x="2077" y="736"/>
                    <a:pt x="2077" y="727"/>
                  </a:cubicBezTo>
                  <a:cubicBezTo>
                    <a:pt x="2077" y="721"/>
                    <a:pt x="2077" y="721"/>
                    <a:pt x="2077" y="721"/>
                  </a:cubicBezTo>
                  <a:cubicBezTo>
                    <a:pt x="2073" y="718"/>
                    <a:pt x="2073" y="718"/>
                    <a:pt x="2073" y="718"/>
                  </a:cubicBezTo>
                  <a:cubicBezTo>
                    <a:pt x="2068" y="715"/>
                    <a:pt x="2066" y="712"/>
                    <a:pt x="2066" y="709"/>
                  </a:cubicBezTo>
                  <a:cubicBezTo>
                    <a:pt x="2066" y="704"/>
                    <a:pt x="2064" y="704"/>
                    <a:pt x="2059" y="704"/>
                  </a:cubicBezTo>
                  <a:cubicBezTo>
                    <a:pt x="2056" y="705"/>
                    <a:pt x="2054" y="706"/>
                    <a:pt x="2054" y="705"/>
                  </a:cubicBezTo>
                  <a:cubicBezTo>
                    <a:pt x="2053" y="704"/>
                    <a:pt x="2055" y="702"/>
                    <a:pt x="2057" y="702"/>
                  </a:cubicBezTo>
                  <a:cubicBezTo>
                    <a:pt x="2061" y="702"/>
                    <a:pt x="2062" y="701"/>
                    <a:pt x="2060" y="700"/>
                  </a:cubicBezTo>
                  <a:cubicBezTo>
                    <a:pt x="2058" y="699"/>
                    <a:pt x="2057" y="699"/>
                    <a:pt x="2058" y="698"/>
                  </a:cubicBezTo>
                  <a:cubicBezTo>
                    <a:pt x="2058" y="697"/>
                    <a:pt x="2058" y="697"/>
                    <a:pt x="2057" y="697"/>
                  </a:cubicBezTo>
                  <a:cubicBezTo>
                    <a:pt x="2055" y="697"/>
                    <a:pt x="2055" y="697"/>
                    <a:pt x="2056" y="696"/>
                  </a:cubicBezTo>
                  <a:cubicBezTo>
                    <a:pt x="2058" y="694"/>
                    <a:pt x="2056" y="693"/>
                    <a:pt x="2052" y="694"/>
                  </a:cubicBezTo>
                  <a:cubicBezTo>
                    <a:pt x="2050" y="696"/>
                    <a:pt x="2050" y="696"/>
                    <a:pt x="2049" y="694"/>
                  </a:cubicBezTo>
                  <a:cubicBezTo>
                    <a:pt x="2049" y="692"/>
                    <a:pt x="2048" y="691"/>
                    <a:pt x="2047" y="691"/>
                  </a:cubicBezTo>
                  <a:cubicBezTo>
                    <a:pt x="2044" y="691"/>
                    <a:pt x="2044" y="691"/>
                    <a:pt x="2046" y="694"/>
                  </a:cubicBezTo>
                  <a:cubicBezTo>
                    <a:pt x="2050" y="698"/>
                    <a:pt x="2051" y="704"/>
                    <a:pt x="2047" y="704"/>
                  </a:cubicBezTo>
                  <a:cubicBezTo>
                    <a:pt x="2045" y="703"/>
                    <a:pt x="2045" y="703"/>
                    <a:pt x="2045" y="702"/>
                  </a:cubicBezTo>
                  <a:cubicBezTo>
                    <a:pt x="2045" y="699"/>
                    <a:pt x="2043" y="699"/>
                    <a:pt x="2040" y="701"/>
                  </a:cubicBezTo>
                  <a:cubicBezTo>
                    <a:pt x="2040" y="702"/>
                    <a:pt x="2038" y="702"/>
                    <a:pt x="2037" y="702"/>
                  </a:cubicBezTo>
                  <a:cubicBezTo>
                    <a:pt x="2037" y="702"/>
                    <a:pt x="2037" y="703"/>
                    <a:pt x="2037" y="705"/>
                  </a:cubicBezTo>
                  <a:cubicBezTo>
                    <a:pt x="2037" y="707"/>
                    <a:pt x="2037" y="712"/>
                    <a:pt x="2038" y="716"/>
                  </a:cubicBezTo>
                  <a:cubicBezTo>
                    <a:pt x="2039" y="724"/>
                    <a:pt x="2040" y="726"/>
                    <a:pt x="2043" y="733"/>
                  </a:cubicBezTo>
                  <a:cubicBezTo>
                    <a:pt x="2046" y="738"/>
                    <a:pt x="2046" y="738"/>
                    <a:pt x="2051" y="736"/>
                  </a:cubicBezTo>
                  <a:cubicBezTo>
                    <a:pt x="2056" y="736"/>
                    <a:pt x="2056" y="736"/>
                    <a:pt x="2056" y="736"/>
                  </a:cubicBezTo>
                  <a:cubicBezTo>
                    <a:pt x="2059" y="739"/>
                    <a:pt x="2059" y="739"/>
                    <a:pt x="2059" y="739"/>
                  </a:cubicBezTo>
                  <a:close/>
                  <a:moveTo>
                    <a:pt x="1680" y="1956"/>
                  </a:moveTo>
                  <a:cubicBezTo>
                    <a:pt x="1681" y="1956"/>
                    <a:pt x="1681" y="1956"/>
                    <a:pt x="1681" y="1956"/>
                  </a:cubicBezTo>
                  <a:cubicBezTo>
                    <a:pt x="1682" y="1955"/>
                    <a:pt x="1683" y="1954"/>
                    <a:pt x="1683" y="1954"/>
                  </a:cubicBezTo>
                  <a:cubicBezTo>
                    <a:pt x="1684" y="1954"/>
                    <a:pt x="1684" y="1954"/>
                    <a:pt x="1683" y="1953"/>
                  </a:cubicBezTo>
                  <a:cubicBezTo>
                    <a:pt x="1682" y="1948"/>
                    <a:pt x="1682" y="1948"/>
                    <a:pt x="1683" y="1946"/>
                  </a:cubicBezTo>
                  <a:cubicBezTo>
                    <a:pt x="1683" y="1943"/>
                    <a:pt x="1689" y="1943"/>
                    <a:pt x="1694" y="1945"/>
                  </a:cubicBezTo>
                  <a:cubicBezTo>
                    <a:pt x="1695" y="1945"/>
                    <a:pt x="1697" y="1946"/>
                    <a:pt x="1697" y="1945"/>
                  </a:cubicBezTo>
                  <a:cubicBezTo>
                    <a:pt x="1697" y="1944"/>
                    <a:pt x="1698" y="1943"/>
                    <a:pt x="1702" y="1940"/>
                  </a:cubicBezTo>
                  <a:cubicBezTo>
                    <a:pt x="1707" y="1937"/>
                    <a:pt x="1707" y="1934"/>
                    <a:pt x="1704" y="1936"/>
                  </a:cubicBezTo>
                  <a:cubicBezTo>
                    <a:pt x="1701" y="1937"/>
                    <a:pt x="1693" y="1937"/>
                    <a:pt x="1692" y="1935"/>
                  </a:cubicBezTo>
                  <a:cubicBezTo>
                    <a:pt x="1691" y="1934"/>
                    <a:pt x="1692" y="1933"/>
                    <a:pt x="1697" y="1933"/>
                  </a:cubicBezTo>
                  <a:cubicBezTo>
                    <a:pt x="1699" y="1933"/>
                    <a:pt x="1699" y="1933"/>
                    <a:pt x="1699" y="1932"/>
                  </a:cubicBezTo>
                  <a:cubicBezTo>
                    <a:pt x="1697" y="1932"/>
                    <a:pt x="1697" y="1931"/>
                    <a:pt x="1695" y="1931"/>
                  </a:cubicBezTo>
                  <a:cubicBezTo>
                    <a:pt x="1694" y="1931"/>
                    <a:pt x="1694" y="1931"/>
                    <a:pt x="1694" y="1930"/>
                  </a:cubicBezTo>
                  <a:cubicBezTo>
                    <a:pt x="1694" y="1929"/>
                    <a:pt x="1694" y="1929"/>
                    <a:pt x="1695" y="1929"/>
                  </a:cubicBezTo>
                  <a:cubicBezTo>
                    <a:pt x="1699" y="1929"/>
                    <a:pt x="1705" y="1925"/>
                    <a:pt x="1702" y="1923"/>
                  </a:cubicBezTo>
                  <a:cubicBezTo>
                    <a:pt x="1700" y="1921"/>
                    <a:pt x="1702" y="1920"/>
                    <a:pt x="1705" y="1920"/>
                  </a:cubicBezTo>
                  <a:cubicBezTo>
                    <a:pt x="1707" y="1921"/>
                    <a:pt x="1708" y="1921"/>
                    <a:pt x="1707" y="1920"/>
                  </a:cubicBezTo>
                  <a:cubicBezTo>
                    <a:pt x="1707" y="1918"/>
                    <a:pt x="1708" y="1913"/>
                    <a:pt x="1711" y="1910"/>
                  </a:cubicBezTo>
                  <a:cubicBezTo>
                    <a:pt x="1715" y="1906"/>
                    <a:pt x="1715" y="1906"/>
                    <a:pt x="1713" y="1902"/>
                  </a:cubicBezTo>
                  <a:cubicBezTo>
                    <a:pt x="1711" y="1897"/>
                    <a:pt x="1713" y="1895"/>
                    <a:pt x="1720" y="1896"/>
                  </a:cubicBezTo>
                  <a:cubicBezTo>
                    <a:pt x="1722" y="1896"/>
                    <a:pt x="1722" y="1896"/>
                    <a:pt x="1722" y="1894"/>
                  </a:cubicBezTo>
                  <a:cubicBezTo>
                    <a:pt x="1722" y="1891"/>
                    <a:pt x="1722" y="1891"/>
                    <a:pt x="1726" y="1891"/>
                  </a:cubicBezTo>
                  <a:cubicBezTo>
                    <a:pt x="1731" y="1889"/>
                    <a:pt x="1731" y="1889"/>
                    <a:pt x="1731" y="1889"/>
                  </a:cubicBezTo>
                  <a:cubicBezTo>
                    <a:pt x="1729" y="1888"/>
                    <a:pt x="1729" y="1888"/>
                    <a:pt x="1729" y="1888"/>
                  </a:cubicBezTo>
                  <a:cubicBezTo>
                    <a:pt x="1727" y="1886"/>
                    <a:pt x="1724" y="1886"/>
                    <a:pt x="1722" y="1889"/>
                  </a:cubicBezTo>
                  <a:cubicBezTo>
                    <a:pt x="1718" y="1893"/>
                    <a:pt x="1713" y="1890"/>
                    <a:pt x="1710" y="1883"/>
                  </a:cubicBezTo>
                  <a:cubicBezTo>
                    <a:pt x="1710" y="1879"/>
                    <a:pt x="1710" y="1879"/>
                    <a:pt x="1707" y="1879"/>
                  </a:cubicBezTo>
                  <a:cubicBezTo>
                    <a:pt x="1705" y="1880"/>
                    <a:pt x="1705" y="1880"/>
                    <a:pt x="1704" y="1878"/>
                  </a:cubicBezTo>
                  <a:cubicBezTo>
                    <a:pt x="1702" y="1877"/>
                    <a:pt x="1702" y="1877"/>
                    <a:pt x="1702" y="1877"/>
                  </a:cubicBezTo>
                  <a:cubicBezTo>
                    <a:pt x="1700" y="1878"/>
                    <a:pt x="1700" y="1878"/>
                    <a:pt x="1700" y="1878"/>
                  </a:cubicBezTo>
                  <a:cubicBezTo>
                    <a:pt x="1699" y="1879"/>
                    <a:pt x="1697" y="1880"/>
                    <a:pt x="1697" y="1879"/>
                  </a:cubicBezTo>
                  <a:cubicBezTo>
                    <a:pt x="1696" y="1879"/>
                    <a:pt x="1696" y="1879"/>
                    <a:pt x="1697" y="1878"/>
                  </a:cubicBezTo>
                  <a:cubicBezTo>
                    <a:pt x="1697" y="1878"/>
                    <a:pt x="1697" y="1878"/>
                    <a:pt x="1697" y="1876"/>
                  </a:cubicBezTo>
                  <a:cubicBezTo>
                    <a:pt x="1696" y="1875"/>
                    <a:pt x="1695" y="1875"/>
                    <a:pt x="1695" y="1874"/>
                  </a:cubicBezTo>
                  <a:cubicBezTo>
                    <a:pt x="1695" y="1873"/>
                    <a:pt x="1694" y="1873"/>
                    <a:pt x="1693" y="1874"/>
                  </a:cubicBezTo>
                  <a:cubicBezTo>
                    <a:pt x="1691" y="1875"/>
                    <a:pt x="1691" y="1875"/>
                    <a:pt x="1691" y="1875"/>
                  </a:cubicBezTo>
                  <a:cubicBezTo>
                    <a:pt x="1691" y="1876"/>
                    <a:pt x="1689" y="1880"/>
                    <a:pt x="1687" y="1880"/>
                  </a:cubicBezTo>
                  <a:cubicBezTo>
                    <a:pt x="1686" y="1881"/>
                    <a:pt x="1686" y="1881"/>
                    <a:pt x="1686" y="1881"/>
                  </a:cubicBezTo>
                  <a:cubicBezTo>
                    <a:pt x="1686" y="1883"/>
                    <a:pt x="1684" y="1883"/>
                    <a:pt x="1681" y="1883"/>
                  </a:cubicBezTo>
                  <a:cubicBezTo>
                    <a:pt x="1677" y="1883"/>
                    <a:pt x="1677" y="1883"/>
                    <a:pt x="1677" y="1881"/>
                  </a:cubicBezTo>
                  <a:cubicBezTo>
                    <a:pt x="1677" y="1880"/>
                    <a:pt x="1677" y="1880"/>
                    <a:pt x="1677" y="1880"/>
                  </a:cubicBezTo>
                  <a:cubicBezTo>
                    <a:pt x="1675" y="1882"/>
                    <a:pt x="1675" y="1882"/>
                    <a:pt x="1675" y="1882"/>
                  </a:cubicBezTo>
                  <a:cubicBezTo>
                    <a:pt x="1675" y="1883"/>
                    <a:pt x="1673" y="1884"/>
                    <a:pt x="1673" y="1884"/>
                  </a:cubicBezTo>
                  <a:cubicBezTo>
                    <a:pt x="1672" y="1884"/>
                    <a:pt x="1670" y="1885"/>
                    <a:pt x="1670" y="1886"/>
                  </a:cubicBezTo>
                  <a:cubicBezTo>
                    <a:pt x="1668" y="1886"/>
                    <a:pt x="1667" y="1886"/>
                    <a:pt x="1667" y="1886"/>
                  </a:cubicBezTo>
                  <a:cubicBezTo>
                    <a:pt x="1666" y="1886"/>
                    <a:pt x="1664" y="1887"/>
                    <a:pt x="1662" y="1888"/>
                  </a:cubicBezTo>
                  <a:cubicBezTo>
                    <a:pt x="1659" y="1889"/>
                    <a:pt x="1659" y="1889"/>
                    <a:pt x="1660" y="1894"/>
                  </a:cubicBezTo>
                  <a:cubicBezTo>
                    <a:pt x="1660" y="1894"/>
                    <a:pt x="1659" y="1896"/>
                    <a:pt x="1657" y="1899"/>
                  </a:cubicBezTo>
                  <a:cubicBezTo>
                    <a:pt x="1654" y="1903"/>
                    <a:pt x="1654" y="1905"/>
                    <a:pt x="1656" y="1910"/>
                  </a:cubicBezTo>
                  <a:cubicBezTo>
                    <a:pt x="1657" y="1915"/>
                    <a:pt x="1657" y="1919"/>
                    <a:pt x="1655" y="1921"/>
                  </a:cubicBezTo>
                  <a:cubicBezTo>
                    <a:pt x="1655" y="1923"/>
                    <a:pt x="1654" y="1924"/>
                    <a:pt x="1654" y="1924"/>
                  </a:cubicBezTo>
                  <a:cubicBezTo>
                    <a:pt x="1654" y="1925"/>
                    <a:pt x="1654" y="1927"/>
                    <a:pt x="1653" y="1930"/>
                  </a:cubicBezTo>
                  <a:cubicBezTo>
                    <a:pt x="1652" y="1932"/>
                    <a:pt x="1651" y="1934"/>
                    <a:pt x="1652" y="1934"/>
                  </a:cubicBezTo>
                  <a:cubicBezTo>
                    <a:pt x="1652" y="1935"/>
                    <a:pt x="1653" y="1937"/>
                    <a:pt x="1652" y="1939"/>
                  </a:cubicBezTo>
                  <a:cubicBezTo>
                    <a:pt x="1652" y="1942"/>
                    <a:pt x="1652" y="1943"/>
                    <a:pt x="1654" y="1944"/>
                  </a:cubicBezTo>
                  <a:cubicBezTo>
                    <a:pt x="1654" y="1945"/>
                    <a:pt x="1655" y="1946"/>
                    <a:pt x="1655" y="1949"/>
                  </a:cubicBezTo>
                  <a:cubicBezTo>
                    <a:pt x="1655" y="1951"/>
                    <a:pt x="1655" y="1953"/>
                    <a:pt x="1656" y="1953"/>
                  </a:cubicBezTo>
                  <a:cubicBezTo>
                    <a:pt x="1656" y="1953"/>
                    <a:pt x="1656" y="1952"/>
                    <a:pt x="1656" y="1952"/>
                  </a:cubicBezTo>
                  <a:cubicBezTo>
                    <a:pt x="1656" y="1951"/>
                    <a:pt x="1657" y="1951"/>
                    <a:pt x="1659" y="1951"/>
                  </a:cubicBezTo>
                  <a:cubicBezTo>
                    <a:pt x="1660" y="1952"/>
                    <a:pt x="1660" y="1951"/>
                    <a:pt x="1660" y="1950"/>
                  </a:cubicBezTo>
                  <a:cubicBezTo>
                    <a:pt x="1660" y="1948"/>
                    <a:pt x="1662" y="1946"/>
                    <a:pt x="1663" y="1948"/>
                  </a:cubicBezTo>
                  <a:cubicBezTo>
                    <a:pt x="1664" y="1948"/>
                    <a:pt x="1664" y="1947"/>
                    <a:pt x="1664" y="1946"/>
                  </a:cubicBezTo>
                  <a:cubicBezTo>
                    <a:pt x="1663" y="1945"/>
                    <a:pt x="1663" y="1944"/>
                    <a:pt x="1665" y="1942"/>
                  </a:cubicBezTo>
                  <a:cubicBezTo>
                    <a:pt x="1667" y="1941"/>
                    <a:pt x="1667" y="1941"/>
                    <a:pt x="1667" y="1941"/>
                  </a:cubicBezTo>
                  <a:cubicBezTo>
                    <a:pt x="1670" y="1943"/>
                    <a:pt x="1670" y="1943"/>
                    <a:pt x="1670" y="1943"/>
                  </a:cubicBezTo>
                  <a:cubicBezTo>
                    <a:pt x="1672" y="1945"/>
                    <a:pt x="1675" y="1946"/>
                    <a:pt x="1677" y="1945"/>
                  </a:cubicBezTo>
                  <a:cubicBezTo>
                    <a:pt x="1679" y="1942"/>
                    <a:pt x="1683" y="1951"/>
                    <a:pt x="1681" y="1954"/>
                  </a:cubicBezTo>
                  <a:cubicBezTo>
                    <a:pt x="1680" y="1955"/>
                    <a:pt x="1679" y="1956"/>
                    <a:pt x="1680" y="1956"/>
                  </a:cubicBezTo>
                  <a:close/>
                  <a:moveTo>
                    <a:pt x="1631" y="2092"/>
                  </a:moveTo>
                  <a:cubicBezTo>
                    <a:pt x="1632" y="2094"/>
                    <a:pt x="1637" y="2093"/>
                    <a:pt x="1637" y="2092"/>
                  </a:cubicBezTo>
                  <a:cubicBezTo>
                    <a:pt x="1638" y="2090"/>
                    <a:pt x="1637" y="2088"/>
                    <a:pt x="1634" y="2084"/>
                  </a:cubicBezTo>
                  <a:cubicBezTo>
                    <a:pt x="1628" y="2076"/>
                    <a:pt x="1624" y="2065"/>
                    <a:pt x="1622" y="2058"/>
                  </a:cubicBezTo>
                  <a:cubicBezTo>
                    <a:pt x="1620" y="2047"/>
                    <a:pt x="1616" y="2042"/>
                    <a:pt x="1609" y="2042"/>
                  </a:cubicBezTo>
                  <a:cubicBezTo>
                    <a:pt x="1603" y="2042"/>
                    <a:pt x="1600" y="2036"/>
                    <a:pt x="1605" y="2031"/>
                  </a:cubicBezTo>
                  <a:cubicBezTo>
                    <a:pt x="1608" y="2027"/>
                    <a:pt x="1608" y="2026"/>
                    <a:pt x="1605" y="2021"/>
                  </a:cubicBezTo>
                  <a:cubicBezTo>
                    <a:pt x="1603" y="2018"/>
                    <a:pt x="1603" y="2017"/>
                    <a:pt x="1603" y="2014"/>
                  </a:cubicBezTo>
                  <a:cubicBezTo>
                    <a:pt x="1604" y="2010"/>
                    <a:pt x="1604" y="2010"/>
                    <a:pt x="1602" y="2007"/>
                  </a:cubicBezTo>
                  <a:cubicBezTo>
                    <a:pt x="1600" y="2005"/>
                    <a:pt x="1600" y="2004"/>
                    <a:pt x="1600" y="1999"/>
                  </a:cubicBezTo>
                  <a:cubicBezTo>
                    <a:pt x="1600" y="1995"/>
                    <a:pt x="1600" y="1994"/>
                    <a:pt x="1597" y="1988"/>
                  </a:cubicBezTo>
                  <a:cubicBezTo>
                    <a:pt x="1595" y="1983"/>
                    <a:pt x="1593" y="1980"/>
                    <a:pt x="1592" y="1977"/>
                  </a:cubicBezTo>
                  <a:cubicBezTo>
                    <a:pt x="1591" y="1964"/>
                    <a:pt x="1587" y="1966"/>
                    <a:pt x="1588" y="1980"/>
                  </a:cubicBezTo>
                  <a:cubicBezTo>
                    <a:pt x="1588" y="1988"/>
                    <a:pt x="1588" y="1988"/>
                    <a:pt x="1587" y="1990"/>
                  </a:cubicBezTo>
                  <a:cubicBezTo>
                    <a:pt x="1585" y="1992"/>
                    <a:pt x="1585" y="1992"/>
                    <a:pt x="1587" y="1992"/>
                  </a:cubicBezTo>
                  <a:cubicBezTo>
                    <a:pt x="1587" y="1992"/>
                    <a:pt x="1589" y="1991"/>
                    <a:pt x="1589" y="1989"/>
                  </a:cubicBezTo>
                  <a:cubicBezTo>
                    <a:pt x="1592" y="1984"/>
                    <a:pt x="1591" y="1990"/>
                    <a:pt x="1589" y="1997"/>
                  </a:cubicBezTo>
                  <a:cubicBezTo>
                    <a:pt x="1586" y="2006"/>
                    <a:pt x="1586" y="2008"/>
                    <a:pt x="1589" y="2015"/>
                  </a:cubicBezTo>
                  <a:cubicBezTo>
                    <a:pt x="1593" y="2023"/>
                    <a:pt x="1593" y="2023"/>
                    <a:pt x="1591" y="2027"/>
                  </a:cubicBezTo>
                  <a:cubicBezTo>
                    <a:pt x="1588" y="2031"/>
                    <a:pt x="1588" y="2031"/>
                    <a:pt x="1588" y="2031"/>
                  </a:cubicBezTo>
                  <a:cubicBezTo>
                    <a:pt x="1593" y="2041"/>
                    <a:pt x="1593" y="2041"/>
                    <a:pt x="1593" y="2041"/>
                  </a:cubicBezTo>
                  <a:cubicBezTo>
                    <a:pt x="1599" y="2052"/>
                    <a:pt x="1599" y="2052"/>
                    <a:pt x="1606" y="2057"/>
                  </a:cubicBezTo>
                  <a:cubicBezTo>
                    <a:pt x="1612" y="2060"/>
                    <a:pt x="1614" y="2063"/>
                    <a:pt x="1615" y="2068"/>
                  </a:cubicBezTo>
                  <a:cubicBezTo>
                    <a:pt x="1615" y="2071"/>
                    <a:pt x="1616" y="2073"/>
                    <a:pt x="1619" y="2076"/>
                  </a:cubicBezTo>
                  <a:cubicBezTo>
                    <a:pt x="1624" y="2081"/>
                    <a:pt x="1624" y="2081"/>
                    <a:pt x="1621" y="2085"/>
                  </a:cubicBezTo>
                  <a:cubicBezTo>
                    <a:pt x="1619" y="2088"/>
                    <a:pt x="1619" y="2088"/>
                    <a:pt x="1621" y="2088"/>
                  </a:cubicBezTo>
                  <a:cubicBezTo>
                    <a:pt x="1622" y="2088"/>
                    <a:pt x="1622" y="2088"/>
                    <a:pt x="1622" y="2089"/>
                  </a:cubicBezTo>
                  <a:cubicBezTo>
                    <a:pt x="1622" y="2089"/>
                    <a:pt x="1623" y="2090"/>
                    <a:pt x="1624" y="2089"/>
                  </a:cubicBezTo>
                  <a:cubicBezTo>
                    <a:pt x="1626" y="2089"/>
                    <a:pt x="1630" y="2090"/>
                    <a:pt x="1631" y="2092"/>
                  </a:cubicBezTo>
                  <a:close/>
                  <a:moveTo>
                    <a:pt x="1728" y="2209"/>
                  </a:moveTo>
                  <a:cubicBezTo>
                    <a:pt x="1732" y="2213"/>
                    <a:pt x="1733" y="2213"/>
                    <a:pt x="1734" y="2211"/>
                  </a:cubicBezTo>
                  <a:cubicBezTo>
                    <a:pt x="1734" y="2208"/>
                    <a:pt x="1729" y="2198"/>
                    <a:pt x="1727" y="2199"/>
                  </a:cubicBezTo>
                  <a:cubicBezTo>
                    <a:pt x="1725" y="2201"/>
                    <a:pt x="1723" y="2189"/>
                    <a:pt x="1724" y="2179"/>
                  </a:cubicBezTo>
                  <a:cubicBezTo>
                    <a:pt x="1724" y="2176"/>
                    <a:pt x="1724" y="2174"/>
                    <a:pt x="1723" y="2173"/>
                  </a:cubicBezTo>
                  <a:cubicBezTo>
                    <a:pt x="1721" y="2168"/>
                    <a:pt x="1722" y="2167"/>
                    <a:pt x="1725" y="2163"/>
                  </a:cubicBezTo>
                  <a:cubicBezTo>
                    <a:pt x="1730" y="2157"/>
                    <a:pt x="1731" y="2153"/>
                    <a:pt x="1725" y="2146"/>
                  </a:cubicBezTo>
                  <a:cubicBezTo>
                    <a:pt x="1722" y="2142"/>
                    <a:pt x="1722" y="2141"/>
                    <a:pt x="1721" y="2138"/>
                  </a:cubicBezTo>
                  <a:cubicBezTo>
                    <a:pt x="1721" y="2119"/>
                    <a:pt x="1718" y="2110"/>
                    <a:pt x="1710" y="2108"/>
                  </a:cubicBezTo>
                  <a:cubicBezTo>
                    <a:pt x="1703" y="2106"/>
                    <a:pt x="1703" y="2117"/>
                    <a:pt x="1710" y="2124"/>
                  </a:cubicBezTo>
                  <a:cubicBezTo>
                    <a:pt x="1713" y="2127"/>
                    <a:pt x="1713" y="2127"/>
                    <a:pt x="1713" y="2127"/>
                  </a:cubicBezTo>
                  <a:cubicBezTo>
                    <a:pt x="1712" y="2130"/>
                    <a:pt x="1712" y="2130"/>
                    <a:pt x="1712" y="2130"/>
                  </a:cubicBezTo>
                  <a:cubicBezTo>
                    <a:pt x="1712" y="2142"/>
                    <a:pt x="1712" y="2142"/>
                    <a:pt x="1712" y="2142"/>
                  </a:cubicBezTo>
                  <a:cubicBezTo>
                    <a:pt x="1713" y="2154"/>
                    <a:pt x="1713" y="2154"/>
                    <a:pt x="1710" y="2159"/>
                  </a:cubicBezTo>
                  <a:cubicBezTo>
                    <a:pt x="1705" y="2167"/>
                    <a:pt x="1705" y="2167"/>
                    <a:pt x="1707" y="2172"/>
                  </a:cubicBezTo>
                  <a:cubicBezTo>
                    <a:pt x="1711" y="2176"/>
                    <a:pt x="1712" y="2180"/>
                    <a:pt x="1712" y="2186"/>
                  </a:cubicBezTo>
                  <a:cubicBezTo>
                    <a:pt x="1712" y="2194"/>
                    <a:pt x="1713" y="2195"/>
                    <a:pt x="1715" y="2197"/>
                  </a:cubicBezTo>
                  <a:cubicBezTo>
                    <a:pt x="1718" y="2198"/>
                    <a:pt x="1718" y="2199"/>
                    <a:pt x="1717" y="2203"/>
                  </a:cubicBezTo>
                  <a:cubicBezTo>
                    <a:pt x="1716" y="2207"/>
                    <a:pt x="1717" y="2210"/>
                    <a:pt x="1719" y="2210"/>
                  </a:cubicBezTo>
                  <a:cubicBezTo>
                    <a:pt x="1721" y="2210"/>
                    <a:pt x="1723" y="2208"/>
                    <a:pt x="1723" y="2207"/>
                  </a:cubicBezTo>
                  <a:cubicBezTo>
                    <a:pt x="1723" y="2205"/>
                    <a:pt x="1724" y="2205"/>
                    <a:pt x="1728" y="220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DCE7355-ADBC-4A52-BCF8-AB82FCBB6C5F}"/>
              </a:ext>
            </a:extLst>
          </p:cNvPr>
          <p:cNvGrpSpPr/>
          <p:nvPr/>
        </p:nvGrpSpPr>
        <p:grpSpPr>
          <a:xfrm>
            <a:off x="5332736" y="4172275"/>
            <a:ext cx="1404653" cy="1797644"/>
            <a:chOff x="4375118" y="2717072"/>
            <a:chExt cx="1404653" cy="1797644"/>
          </a:xfrm>
          <a:solidFill>
            <a:schemeClr val="bg1"/>
          </a:solidFill>
        </p:grpSpPr>
        <p:sp>
          <p:nvSpPr>
            <p:cNvPr id="16" name="Freeform 37">
              <a:extLst>
                <a:ext uri="{FF2B5EF4-FFF2-40B4-BE49-F238E27FC236}">
                  <a16:creationId xmlns:a16="http://schemas.microsoft.com/office/drawing/2014/main" id="{9ADAA167-8055-4466-8E6A-09D350BACC6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0528" y="2769946"/>
              <a:ext cx="333842" cy="332783"/>
            </a:xfrm>
            <a:custGeom>
              <a:avLst/>
              <a:gdLst>
                <a:gd name="T0" fmla="*/ 38 w 120"/>
                <a:gd name="T1" fmla="*/ 116 h 120"/>
                <a:gd name="T2" fmla="*/ 63 w 120"/>
                <a:gd name="T3" fmla="*/ 120 h 120"/>
                <a:gd name="T4" fmla="*/ 85 w 120"/>
                <a:gd name="T5" fmla="*/ 115 h 120"/>
                <a:gd name="T6" fmla="*/ 105 w 120"/>
                <a:gd name="T7" fmla="*/ 100 h 120"/>
                <a:gd name="T8" fmla="*/ 120 w 120"/>
                <a:gd name="T9" fmla="*/ 60 h 120"/>
                <a:gd name="T10" fmla="*/ 109 w 120"/>
                <a:gd name="T11" fmla="*/ 26 h 120"/>
                <a:gd name="T12" fmla="*/ 57 w 120"/>
                <a:gd name="T13" fmla="*/ 1 h 120"/>
                <a:gd name="T14" fmla="*/ 30 w 120"/>
                <a:gd name="T15" fmla="*/ 8 h 120"/>
                <a:gd name="T16" fmla="*/ 6 w 120"/>
                <a:gd name="T17" fmla="*/ 34 h 120"/>
                <a:gd name="T18" fmla="*/ 0 w 120"/>
                <a:gd name="T19" fmla="*/ 61 h 120"/>
                <a:gd name="T20" fmla="*/ 6 w 120"/>
                <a:gd name="T21" fmla="*/ 87 h 120"/>
                <a:gd name="T22" fmla="*/ 38 w 120"/>
                <a:gd name="T23" fmla="*/ 11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0" h="120">
                  <a:moveTo>
                    <a:pt x="38" y="116"/>
                  </a:moveTo>
                  <a:cubicBezTo>
                    <a:pt x="46" y="119"/>
                    <a:pt x="54" y="120"/>
                    <a:pt x="63" y="120"/>
                  </a:cubicBezTo>
                  <a:cubicBezTo>
                    <a:pt x="70" y="119"/>
                    <a:pt x="78" y="118"/>
                    <a:pt x="85" y="115"/>
                  </a:cubicBezTo>
                  <a:cubicBezTo>
                    <a:pt x="93" y="111"/>
                    <a:pt x="100" y="107"/>
                    <a:pt x="105" y="100"/>
                  </a:cubicBezTo>
                  <a:cubicBezTo>
                    <a:pt x="115" y="88"/>
                    <a:pt x="120" y="75"/>
                    <a:pt x="120" y="60"/>
                  </a:cubicBezTo>
                  <a:cubicBezTo>
                    <a:pt x="120" y="47"/>
                    <a:pt x="117" y="36"/>
                    <a:pt x="109" y="26"/>
                  </a:cubicBezTo>
                  <a:cubicBezTo>
                    <a:pt x="97" y="9"/>
                    <a:pt x="81" y="1"/>
                    <a:pt x="57" y="1"/>
                  </a:cubicBezTo>
                  <a:cubicBezTo>
                    <a:pt x="48" y="0"/>
                    <a:pt x="36" y="5"/>
                    <a:pt x="30" y="8"/>
                  </a:cubicBezTo>
                  <a:cubicBezTo>
                    <a:pt x="19" y="15"/>
                    <a:pt x="11" y="23"/>
                    <a:pt x="6" y="34"/>
                  </a:cubicBezTo>
                  <a:cubicBezTo>
                    <a:pt x="2" y="43"/>
                    <a:pt x="0" y="52"/>
                    <a:pt x="0" y="61"/>
                  </a:cubicBezTo>
                  <a:cubicBezTo>
                    <a:pt x="0" y="70"/>
                    <a:pt x="2" y="79"/>
                    <a:pt x="6" y="87"/>
                  </a:cubicBezTo>
                  <a:cubicBezTo>
                    <a:pt x="13" y="101"/>
                    <a:pt x="24" y="110"/>
                    <a:pt x="38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7" name="Freeform 38">
              <a:extLst>
                <a:ext uri="{FF2B5EF4-FFF2-40B4-BE49-F238E27FC236}">
                  <a16:creationId xmlns:a16="http://schemas.microsoft.com/office/drawing/2014/main" id="{07CBB963-906F-44BE-AB16-FB67D1B309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5118" y="2717072"/>
              <a:ext cx="1404653" cy="1797644"/>
            </a:xfrm>
            <a:custGeom>
              <a:avLst/>
              <a:gdLst>
                <a:gd name="T0" fmla="*/ 493 w 504"/>
                <a:gd name="T1" fmla="*/ 9 h 651"/>
                <a:gd name="T2" fmla="*/ 467 w 504"/>
                <a:gd name="T3" fmla="*/ 2 h 651"/>
                <a:gd name="T4" fmla="*/ 456 w 504"/>
                <a:gd name="T5" fmla="*/ 9 h 651"/>
                <a:gd name="T6" fmla="*/ 323 w 504"/>
                <a:gd name="T7" fmla="*/ 142 h 651"/>
                <a:gd name="T8" fmla="*/ 318 w 504"/>
                <a:gd name="T9" fmla="*/ 148 h 651"/>
                <a:gd name="T10" fmla="*/ 311 w 504"/>
                <a:gd name="T11" fmla="*/ 148 h 651"/>
                <a:gd name="T12" fmla="*/ 187 w 504"/>
                <a:gd name="T13" fmla="*/ 148 h 651"/>
                <a:gd name="T14" fmla="*/ 181 w 504"/>
                <a:gd name="T15" fmla="*/ 142 h 651"/>
                <a:gd name="T16" fmla="*/ 48 w 504"/>
                <a:gd name="T17" fmla="*/ 9 h 651"/>
                <a:gd name="T18" fmla="*/ 37 w 504"/>
                <a:gd name="T19" fmla="*/ 2 h 651"/>
                <a:gd name="T20" fmla="*/ 11 w 504"/>
                <a:gd name="T21" fmla="*/ 9 h 651"/>
                <a:gd name="T22" fmla="*/ 11 w 504"/>
                <a:gd name="T23" fmla="*/ 47 h 651"/>
                <a:gd name="T24" fmla="*/ 102 w 504"/>
                <a:gd name="T25" fmla="*/ 137 h 651"/>
                <a:gd name="T26" fmla="*/ 126 w 504"/>
                <a:gd name="T27" fmla="*/ 162 h 651"/>
                <a:gd name="T28" fmla="*/ 128 w 504"/>
                <a:gd name="T29" fmla="*/ 163 h 651"/>
                <a:gd name="T30" fmla="*/ 173 w 504"/>
                <a:gd name="T31" fmla="*/ 209 h 651"/>
                <a:gd name="T32" fmla="*/ 173 w 504"/>
                <a:gd name="T33" fmla="*/ 252 h 651"/>
                <a:gd name="T34" fmla="*/ 173 w 504"/>
                <a:gd name="T35" fmla="*/ 395 h 651"/>
                <a:gd name="T36" fmla="*/ 116 w 504"/>
                <a:gd name="T37" fmla="*/ 605 h 651"/>
                <a:gd name="T38" fmla="*/ 116 w 504"/>
                <a:gd name="T39" fmla="*/ 606 h 651"/>
                <a:gd name="T40" fmla="*/ 115 w 504"/>
                <a:gd name="T41" fmla="*/ 618 h 651"/>
                <a:gd name="T42" fmla="*/ 115 w 504"/>
                <a:gd name="T43" fmla="*/ 620 h 651"/>
                <a:gd name="T44" fmla="*/ 115 w 504"/>
                <a:gd name="T45" fmla="*/ 621 h 651"/>
                <a:gd name="T46" fmla="*/ 115 w 504"/>
                <a:gd name="T47" fmla="*/ 623 h 651"/>
                <a:gd name="T48" fmla="*/ 116 w 504"/>
                <a:gd name="T49" fmla="*/ 624 h 651"/>
                <a:gd name="T50" fmla="*/ 116 w 504"/>
                <a:gd name="T51" fmla="*/ 626 h 651"/>
                <a:gd name="T52" fmla="*/ 141 w 504"/>
                <a:gd name="T53" fmla="*/ 650 h 651"/>
                <a:gd name="T54" fmla="*/ 149 w 504"/>
                <a:gd name="T55" fmla="*/ 651 h 651"/>
                <a:gd name="T56" fmla="*/ 156 w 504"/>
                <a:gd name="T57" fmla="*/ 651 h 651"/>
                <a:gd name="T58" fmla="*/ 177 w 504"/>
                <a:gd name="T59" fmla="*/ 640 h 651"/>
                <a:gd name="T60" fmla="*/ 185 w 504"/>
                <a:gd name="T61" fmla="*/ 626 h 651"/>
                <a:gd name="T62" fmla="*/ 185 w 504"/>
                <a:gd name="T63" fmla="*/ 625 h 651"/>
                <a:gd name="T64" fmla="*/ 185 w 504"/>
                <a:gd name="T65" fmla="*/ 624 h 651"/>
                <a:gd name="T66" fmla="*/ 248 w 504"/>
                <a:gd name="T67" fmla="*/ 396 h 651"/>
                <a:gd name="T68" fmla="*/ 256 w 504"/>
                <a:gd name="T69" fmla="*/ 396 h 651"/>
                <a:gd name="T70" fmla="*/ 319 w 504"/>
                <a:gd name="T71" fmla="*/ 624 h 651"/>
                <a:gd name="T72" fmla="*/ 319 w 504"/>
                <a:gd name="T73" fmla="*/ 625 h 651"/>
                <a:gd name="T74" fmla="*/ 319 w 504"/>
                <a:gd name="T75" fmla="*/ 626 h 651"/>
                <a:gd name="T76" fmla="*/ 327 w 504"/>
                <a:gd name="T77" fmla="*/ 640 h 651"/>
                <a:gd name="T78" fmla="*/ 348 w 504"/>
                <a:gd name="T79" fmla="*/ 651 h 651"/>
                <a:gd name="T80" fmla="*/ 355 w 504"/>
                <a:gd name="T81" fmla="*/ 651 h 651"/>
                <a:gd name="T82" fmla="*/ 363 w 504"/>
                <a:gd name="T83" fmla="*/ 650 h 651"/>
                <a:gd name="T84" fmla="*/ 388 w 504"/>
                <a:gd name="T85" fmla="*/ 626 h 651"/>
                <a:gd name="T86" fmla="*/ 388 w 504"/>
                <a:gd name="T87" fmla="*/ 624 h 651"/>
                <a:gd name="T88" fmla="*/ 389 w 504"/>
                <a:gd name="T89" fmla="*/ 623 h 651"/>
                <a:gd name="T90" fmla="*/ 389 w 504"/>
                <a:gd name="T91" fmla="*/ 621 h 651"/>
                <a:gd name="T92" fmla="*/ 389 w 504"/>
                <a:gd name="T93" fmla="*/ 620 h 651"/>
                <a:gd name="T94" fmla="*/ 389 w 504"/>
                <a:gd name="T95" fmla="*/ 618 h 651"/>
                <a:gd name="T96" fmla="*/ 388 w 504"/>
                <a:gd name="T97" fmla="*/ 606 h 651"/>
                <a:gd name="T98" fmla="*/ 388 w 504"/>
                <a:gd name="T99" fmla="*/ 605 h 651"/>
                <a:gd name="T100" fmla="*/ 331 w 504"/>
                <a:gd name="T101" fmla="*/ 395 h 651"/>
                <a:gd name="T102" fmla="*/ 331 w 504"/>
                <a:gd name="T103" fmla="*/ 209 h 651"/>
                <a:gd name="T104" fmla="*/ 376 w 504"/>
                <a:gd name="T105" fmla="*/ 163 h 651"/>
                <a:gd name="T106" fmla="*/ 378 w 504"/>
                <a:gd name="T107" fmla="*/ 162 h 651"/>
                <a:gd name="T108" fmla="*/ 403 w 504"/>
                <a:gd name="T109" fmla="*/ 137 h 651"/>
                <a:gd name="T110" fmla="*/ 493 w 504"/>
                <a:gd name="T111" fmla="*/ 47 h 651"/>
                <a:gd name="T112" fmla="*/ 493 w 504"/>
                <a:gd name="T113" fmla="*/ 9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04" h="651">
                  <a:moveTo>
                    <a:pt x="493" y="9"/>
                  </a:moveTo>
                  <a:cubicBezTo>
                    <a:pt x="486" y="2"/>
                    <a:pt x="477" y="0"/>
                    <a:pt x="467" y="2"/>
                  </a:cubicBezTo>
                  <a:cubicBezTo>
                    <a:pt x="462" y="4"/>
                    <a:pt x="459" y="6"/>
                    <a:pt x="456" y="9"/>
                  </a:cubicBezTo>
                  <a:cubicBezTo>
                    <a:pt x="411" y="54"/>
                    <a:pt x="367" y="98"/>
                    <a:pt x="323" y="142"/>
                  </a:cubicBezTo>
                  <a:cubicBezTo>
                    <a:pt x="321" y="144"/>
                    <a:pt x="319" y="146"/>
                    <a:pt x="318" y="148"/>
                  </a:cubicBezTo>
                  <a:cubicBezTo>
                    <a:pt x="315" y="148"/>
                    <a:pt x="313" y="148"/>
                    <a:pt x="311" y="148"/>
                  </a:cubicBezTo>
                  <a:cubicBezTo>
                    <a:pt x="269" y="148"/>
                    <a:pt x="228" y="148"/>
                    <a:pt x="187" y="148"/>
                  </a:cubicBezTo>
                  <a:cubicBezTo>
                    <a:pt x="185" y="146"/>
                    <a:pt x="183" y="144"/>
                    <a:pt x="181" y="142"/>
                  </a:cubicBezTo>
                  <a:cubicBezTo>
                    <a:pt x="137" y="98"/>
                    <a:pt x="93" y="54"/>
                    <a:pt x="48" y="9"/>
                  </a:cubicBezTo>
                  <a:cubicBezTo>
                    <a:pt x="45" y="6"/>
                    <a:pt x="42" y="4"/>
                    <a:pt x="37" y="2"/>
                  </a:cubicBezTo>
                  <a:cubicBezTo>
                    <a:pt x="27" y="0"/>
                    <a:pt x="19" y="2"/>
                    <a:pt x="11" y="9"/>
                  </a:cubicBezTo>
                  <a:cubicBezTo>
                    <a:pt x="1" y="19"/>
                    <a:pt x="0" y="37"/>
                    <a:pt x="11" y="47"/>
                  </a:cubicBezTo>
                  <a:cubicBezTo>
                    <a:pt x="42" y="77"/>
                    <a:pt x="72" y="107"/>
                    <a:pt x="102" y="137"/>
                  </a:cubicBezTo>
                  <a:cubicBezTo>
                    <a:pt x="110" y="145"/>
                    <a:pt x="118" y="153"/>
                    <a:pt x="126" y="162"/>
                  </a:cubicBezTo>
                  <a:cubicBezTo>
                    <a:pt x="127" y="163"/>
                    <a:pt x="128" y="163"/>
                    <a:pt x="128" y="163"/>
                  </a:cubicBezTo>
                  <a:cubicBezTo>
                    <a:pt x="173" y="209"/>
                    <a:pt x="173" y="209"/>
                    <a:pt x="173" y="209"/>
                  </a:cubicBezTo>
                  <a:cubicBezTo>
                    <a:pt x="173" y="230"/>
                    <a:pt x="173" y="249"/>
                    <a:pt x="173" y="252"/>
                  </a:cubicBezTo>
                  <a:cubicBezTo>
                    <a:pt x="173" y="300"/>
                    <a:pt x="173" y="348"/>
                    <a:pt x="173" y="395"/>
                  </a:cubicBezTo>
                  <a:cubicBezTo>
                    <a:pt x="154" y="465"/>
                    <a:pt x="135" y="535"/>
                    <a:pt x="116" y="605"/>
                  </a:cubicBezTo>
                  <a:cubicBezTo>
                    <a:pt x="116" y="605"/>
                    <a:pt x="116" y="606"/>
                    <a:pt x="116" y="606"/>
                  </a:cubicBezTo>
                  <a:cubicBezTo>
                    <a:pt x="115" y="610"/>
                    <a:pt x="115" y="614"/>
                    <a:pt x="115" y="618"/>
                  </a:cubicBezTo>
                  <a:cubicBezTo>
                    <a:pt x="115" y="619"/>
                    <a:pt x="115" y="619"/>
                    <a:pt x="115" y="620"/>
                  </a:cubicBezTo>
                  <a:cubicBezTo>
                    <a:pt x="115" y="620"/>
                    <a:pt x="115" y="620"/>
                    <a:pt x="115" y="621"/>
                  </a:cubicBezTo>
                  <a:cubicBezTo>
                    <a:pt x="115" y="622"/>
                    <a:pt x="115" y="622"/>
                    <a:pt x="115" y="623"/>
                  </a:cubicBezTo>
                  <a:cubicBezTo>
                    <a:pt x="116" y="624"/>
                    <a:pt x="116" y="624"/>
                    <a:pt x="116" y="624"/>
                  </a:cubicBezTo>
                  <a:cubicBezTo>
                    <a:pt x="116" y="625"/>
                    <a:pt x="116" y="625"/>
                    <a:pt x="116" y="626"/>
                  </a:cubicBezTo>
                  <a:cubicBezTo>
                    <a:pt x="120" y="638"/>
                    <a:pt x="129" y="647"/>
                    <a:pt x="141" y="650"/>
                  </a:cubicBezTo>
                  <a:cubicBezTo>
                    <a:pt x="144" y="651"/>
                    <a:pt x="146" y="651"/>
                    <a:pt x="149" y="651"/>
                  </a:cubicBezTo>
                  <a:cubicBezTo>
                    <a:pt x="149" y="651"/>
                    <a:pt x="149" y="651"/>
                    <a:pt x="156" y="651"/>
                  </a:cubicBezTo>
                  <a:cubicBezTo>
                    <a:pt x="164" y="650"/>
                    <a:pt x="171" y="646"/>
                    <a:pt x="177" y="640"/>
                  </a:cubicBezTo>
                  <a:cubicBezTo>
                    <a:pt x="180" y="635"/>
                    <a:pt x="183" y="631"/>
                    <a:pt x="185" y="626"/>
                  </a:cubicBezTo>
                  <a:cubicBezTo>
                    <a:pt x="185" y="625"/>
                    <a:pt x="185" y="625"/>
                    <a:pt x="185" y="625"/>
                  </a:cubicBezTo>
                  <a:cubicBezTo>
                    <a:pt x="185" y="624"/>
                    <a:pt x="185" y="624"/>
                    <a:pt x="185" y="624"/>
                  </a:cubicBezTo>
                  <a:cubicBezTo>
                    <a:pt x="194" y="590"/>
                    <a:pt x="220" y="496"/>
                    <a:pt x="248" y="396"/>
                  </a:cubicBezTo>
                  <a:cubicBezTo>
                    <a:pt x="251" y="396"/>
                    <a:pt x="254" y="396"/>
                    <a:pt x="256" y="396"/>
                  </a:cubicBezTo>
                  <a:cubicBezTo>
                    <a:pt x="284" y="496"/>
                    <a:pt x="310" y="590"/>
                    <a:pt x="319" y="624"/>
                  </a:cubicBezTo>
                  <a:cubicBezTo>
                    <a:pt x="319" y="625"/>
                    <a:pt x="319" y="625"/>
                    <a:pt x="319" y="625"/>
                  </a:cubicBezTo>
                  <a:cubicBezTo>
                    <a:pt x="319" y="625"/>
                    <a:pt x="319" y="625"/>
                    <a:pt x="319" y="626"/>
                  </a:cubicBezTo>
                  <a:cubicBezTo>
                    <a:pt x="321" y="631"/>
                    <a:pt x="323" y="635"/>
                    <a:pt x="327" y="640"/>
                  </a:cubicBezTo>
                  <a:cubicBezTo>
                    <a:pt x="332" y="646"/>
                    <a:pt x="340" y="650"/>
                    <a:pt x="348" y="651"/>
                  </a:cubicBezTo>
                  <a:cubicBezTo>
                    <a:pt x="355" y="651"/>
                    <a:pt x="355" y="651"/>
                    <a:pt x="355" y="651"/>
                  </a:cubicBezTo>
                  <a:cubicBezTo>
                    <a:pt x="358" y="651"/>
                    <a:pt x="360" y="651"/>
                    <a:pt x="363" y="650"/>
                  </a:cubicBezTo>
                  <a:cubicBezTo>
                    <a:pt x="375" y="647"/>
                    <a:pt x="384" y="638"/>
                    <a:pt x="388" y="626"/>
                  </a:cubicBezTo>
                  <a:cubicBezTo>
                    <a:pt x="388" y="625"/>
                    <a:pt x="388" y="625"/>
                    <a:pt x="388" y="624"/>
                  </a:cubicBezTo>
                  <a:cubicBezTo>
                    <a:pt x="388" y="624"/>
                    <a:pt x="388" y="624"/>
                    <a:pt x="389" y="623"/>
                  </a:cubicBezTo>
                  <a:cubicBezTo>
                    <a:pt x="389" y="622"/>
                    <a:pt x="389" y="622"/>
                    <a:pt x="389" y="621"/>
                  </a:cubicBezTo>
                  <a:cubicBezTo>
                    <a:pt x="389" y="620"/>
                    <a:pt x="389" y="620"/>
                    <a:pt x="389" y="620"/>
                  </a:cubicBezTo>
                  <a:cubicBezTo>
                    <a:pt x="389" y="619"/>
                    <a:pt x="389" y="619"/>
                    <a:pt x="389" y="618"/>
                  </a:cubicBezTo>
                  <a:cubicBezTo>
                    <a:pt x="389" y="614"/>
                    <a:pt x="389" y="610"/>
                    <a:pt x="388" y="606"/>
                  </a:cubicBezTo>
                  <a:cubicBezTo>
                    <a:pt x="388" y="606"/>
                    <a:pt x="388" y="605"/>
                    <a:pt x="388" y="605"/>
                  </a:cubicBezTo>
                  <a:cubicBezTo>
                    <a:pt x="369" y="535"/>
                    <a:pt x="350" y="465"/>
                    <a:pt x="331" y="395"/>
                  </a:cubicBezTo>
                  <a:cubicBezTo>
                    <a:pt x="331" y="359"/>
                    <a:pt x="331" y="270"/>
                    <a:pt x="331" y="209"/>
                  </a:cubicBezTo>
                  <a:cubicBezTo>
                    <a:pt x="376" y="163"/>
                    <a:pt x="376" y="163"/>
                    <a:pt x="376" y="163"/>
                  </a:cubicBezTo>
                  <a:cubicBezTo>
                    <a:pt x="377" y="163"/>
                    <a:pt x="377" y="163"/>
                    <a:pt x="378" y="162"/>
                  </a:cubicBezTo>
                  <a:cubicBezTo>
                    <a:pt x="386" y="153"/>
                    <a:pt x="394" y="145"/>
                    <a:pt x="403" y="137"/>
                  </a:cubicBezTo>
                  <a:cubicBezTo>
                    <a:pt x="433" y="107"/>
                    <a:pt x="463" y="77"/>
                    <a:pt x="493" y="47"/>
                  </a:cubicBezTo>
                  <a:cubicBezTo>
                    <a:pt x="504" y="37"/>
                    <a:pt x="503" y="19"/>
                    <a:pt x="493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073EA1CB-19D0-45B2-8912-1BC36BC6C6F7}"/>
              </a:ext>
            </a:extLst>
          </p:cNvPr>
          <p:cNvSpPr txBox="1"/>
          <p:nvPr/>
        </p:nvSpPr>
        <p:spPr>
          <a:xfrm>
            <a:off x="7637756" y="1272439"/>
            <a:ext cx="39258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FFFFFF"/>
                </a:solidFill>
                <a:latin typeface="Open Sans" panose="020B0606030504020204" pitchFamily="34" charset="0"/>
              </a:rPr>
              <a:t>Kaliteli </a:t>
            </a:r>
            <a:r>
              <a:rPr lang="en-US" sz="20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Eğitim</a:t>
            </a:r>
            <a:r>
              <a:rPr lang="en-US" sz="20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2000" b="1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Fırsatı</a:t>
            </a:r>
            <a:endParaRPr lang="en-US" sz="2000" b="1" dirty="0">
              <a:solidFill>
                <a:srgbClr val="FFFFFF"/>
              </a:solidFill>
              <a:latin typeface="Open Sans" panose="020B0606030504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2DE0790-3391-482E-947C-80CCBF2DDEE5}"/>
              </a:ext>
            </a:extLst>
          </p:cNvPr>
          <p:cNvSpPr txBox="1"/>
          <p:nvPr/>
        </p:nvSpPr>
        <p:spPr>
          <a:xfrm>
            <a:off x="7493330" y="1733195"/>
            <a:ext cx="440574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Yurt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dışındaki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kurumları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tr-TR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mo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dern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laboratuvarları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araştırma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merkezleri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gelişmiş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kütüphaneleri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tecrübesi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işverenlerle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bağlantıları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alanında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uzman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çok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sayıda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başarılı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akademisyeni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dikkat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çeker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5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017A739-8243-4CAD-858C-BE26071DE2E1}"/>
              </a:ext>
            </a:extLst>
          </p:cNvPr>
          <p:cNvSpPr txBox="1"/>
          <p:nvPr/>
        </p:nvSpPr>
        <p:spPr>
          <a:xfrm>
            <a:off x="8652131" y="2887356"/>
            <a:ext cx="2816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20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Yeni</a:t>
            </a:r>
            <a:r>
              <a:rPr lang="en-US" sz="2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Kültürle</a:t>
            </a:r>
            <a:r>
              <a:rPr lang="tr-TR" sz="20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en-US" sz="20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959DAE2-4DD1-40A0-B37D-1DAA51E405A1}"/>
              </a:ext>
            </a:extLst>
          </p:cNvPr>
          <p:cNvSpPr txBox="1"/>
          <p:nvPr/>
        </p:nvSpPr>
        <p:spPr>
          <a:xfrm>
            <a:off x="7493330" y="3320913"/>
            <a:ext cx="440574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Ziyaret 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edilen 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her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ülke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veya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millet,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farklı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kültürel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özelliklere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sahiptir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bu sayede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küreselleşen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dünyada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yurt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dışı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deneyim</a:t>
            </a:r>
            <a:r>
              <a:rPr lang="tr-TR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lerini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zenginleştir</a:t>
            </a:r>
            <a:r>
              <a:rPr lang="tr-TR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irler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15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072F662-9603-40D5-A98D-202D3DD6D57A}"/>
              </a:ext>
            </a:extLst>
          </p:cNvPr>
          <p:cNvSpPr txBox="1"/>
          <p:nvPr/>
        </p:nvSpPr>
        <p:spPr>
          <a:xfrm>
            <a:off x="1122674" y="1202619"/>
            <a:ext cx="2499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20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İyi</a:t>
            </a:r>
            <a:r>
              <a:rPr lang="en-US" sz="2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Özgeçmiş</a:t>
            </a:r>
            <a:endParaRPr lang="en-US" sz="20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8BFD30D-0DFA-4033-97A2-A36E1747841D}"/>
              </a:ext>
            </a:extLst>
          </p:cNvPr>
          <p:cNvSpPr txBox="1"/>
          <p:nvPr/>
        </p:nvSpPr>
        <p:spPr>
          <a:xfrm>
            <a:off x="117495" y="1619013"/>
            <a:ext cx="457409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Mezun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olduktan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sonra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tr-TR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ınacak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diplomanın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yanı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sıra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işverenlerin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ilgisini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çekecek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CV, 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öğrencilere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uluslararası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şirketlerde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çalışma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fırsatı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sunar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5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8651F59-3D41-4F6B-9DEC-DF87A7AF1967}"/>
              </a:ext>
            </a:extLst>
          </p:cNvPr>
          <p:cNvSpPr txBox="1"/>
          <p:nvPr/>
        </p:nvSpPr>
        <p:spPr>
          <a:xfrm>
            <a:off x="1075703" y="2579580"/>
            <a:ext cx="29384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2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Yabancı Dil </a:t>
            </a:r>
            <a:r>
              <a:rPr lang="en-US" sz="20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Becerileri</a:t>
            </a:r>
            <a:endParaRPr lang="en-US" sz="20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74DD3FE-FA33-4AE9-94A3-F4320B503A27}"/>
              </a:ext>
            </a:extLst>
          </p:cNvPr>
          <p:cNvSpPr txBox="1"/>
          <p:nvPr/>
        </p:nvSpPr>
        <p:spPr>
          <a:xfrm>
            <a:off x="169140" y="2979690"/>
            <a:ext cx="44707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Yurt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dışında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fikrinin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en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iyi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yanı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yabancı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dil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becerilerin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geliş</a:t>
            </a:r>
            <a:r>
              <a:rPr lang="tr-TR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tirmesidir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Farklı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ülkede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yüksek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kaliteli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veren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üniversite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özellikle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küresel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dil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olarak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kabul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edilen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İngilizce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dilini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geliştirir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3" name="TextBox 41">
            <a:extLst>
              <a:ext uri="{FF2B5EF4-FFF2-40B4-BE49-F238E27FC236}">
                <a16:creationId xmlns:a16="http://schemas.microsoft.com/office/drawing/2014/main" id="{4072F662-9603-40D5-A98D-202D3DD6D57A}"/>
              </a:ext>
            </a:extLst>
          </p:cNvPr>
          <p:cNvSpPr txBox="1"/>
          <p:nvPr/>
        </p:nvSpPr>
        <p:spPr>
          <a:xfrm>
            <a:off x="647861" y="4298757"/>
            <a:ext cx="3404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0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Yeni</a:t>
            </a:r>
            <a:r>
              <a:rPr lang="en-US" sz="2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Arkadaşlıklar</a:t>
            </a:r>
            <a:r>
              <a:rPr lang="en-US" sz="2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4" name="TextBox 41">
            <a:extLst>
              <a:ext uri="{FF2B5EF4-FFF2-40B4-BE49-F238E27FC236}">
                <a16:creationId xmlns:a16="http://schemas.microsoft.com/office/drawing/2014/main" id="{4072F662-9603-40D5-A98D-202D3DD6D57A}"/>
              </a:ext>
            </a:extLst>
          </p:cNvPr>
          <p:cNvSpPr txBox="1"/>
          <p:nvPr/>
        </p:nvSpPr>
        <p:spPr>
          <a:xfrm>
            <a:off x="7850690" y="4217128"/>
            <a:ext cx="3404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r-TR" sz="20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Farklı Bakış Açısı</a:t>
            </a:r>
            <a:endParaRPr lang="en-US" sz="20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42">
            <a:extLst>
              <a:ext uri="{FF2B5EF4-FFF2-40B4-BE49-F238E27FC236}">
                <a16:creationId xmlns:a16="http://schemas.microsoft.com/office/drawing/2014/main" id="{28BFD30D-0DFA-4033-97A2-A36E1747841D}"/>
              </a:ext>
            </a:extLst>
          </p:cNvPr>
          <p:cNvSpPr txBox="1"/>
          <p:nvPr/>
        </p:nvSpPr>
        <p:spPr>
          <a:xfrm>
            <a:off x="7493330" y="4727439"/>
            <a:ext cx="4261317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3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Yabancı </a:t>
            </a:r>
            <a:r>
              <a:rPr lang="en-US" sz="13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13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ülkede</a:t>
            </a:r>
            <a:r>
              <a:rPr lang="en-US" sz="13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yaşamak</a:t>
            </a:r>
            <a:r>
              <a:rPr lang="tr-TR" sz="13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13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analiz</a:t>
            </a:r>
            <a:r>
              <a:rPr lang="en-US" sz="13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etme</a:t>
            </a:r>
            <a:r>
              <a:rPr lang="en-US" sz="13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başkalarını</a:t>
            </a:r>
            <a:r>
              <a:rPr lang="en-US" sz="13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anlama</a:t>
            </a:r>
            <a:r>
              <a:rPr lang="en-US" sz="13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önyargısız</a:t>
            </a:r>
            <a:r>
              <a:rPr lang="en-US" sz="13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düşünme</a:t>
            </a:r>
            <a:r>
              <a:rPr lang="tr-TR" sz="13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3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farklı</a:t>
            </a:r>
            <a:r>
              <a:rPr lang="en-US" sz="13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bakış</a:t>
            </a:r>
            <a:r>
              <a:rPr lang="en-US" sz="13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açıları</a:t>
            </a:r>
            <a:r>
              <a:rPr lang="en-US" sz="13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3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fikirleri</a:t>
            </a:r>
            <a:r>
              <a:rPr lang="en-US" sz="13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anlama</a:t>
            </a:r>
            <a:r>
              <a:rPr lang="en-US" sz="13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beceri</a:t>
            </a:r>
            <a:r>
              <a:rPr lang="tr-TR" sz="13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leri</a:t>
            </a:r>
            <a:r>
              <a:rPr lang="en-US" sz="13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tr-TR" sz="13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geliştirir</a:t>
            </a:r>
            <a:r>
              <a:rPr lang="en-US" sz="13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26" name="TextBox 42">
            <a:extLst>
              <a:ext uri="{FF2B5EF4-FFF2-40B4-BE49-F238E27FC236}">
                <a16:creationId xmlns:a16="http://schemas.microsoft.com/office/drawing/2014/main" id="{28BFD30D-0DFA-4033-97A2-A36E1747841D}"/>
              </a:ext>
            </a:extLst>
          </p:cNvPr>
          <p:cNvSpPr txBox="1"/>
          <p:nvPr/>
        </p:nvSpPr>
        <p:spPr>
          <a:xfrm>
            <a:off x="136826" y="4727439"/>
            <a:ext cx="447079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Yurt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dışında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esnasındaki zorluklarla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başa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çıkmanın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en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iyi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yolu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yeni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arkadaşlar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edinmektir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Öğrencilerin </a:t>
            </a:r>
            <a:r>
              <a:rPr lang="tr-TR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ğitim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görecekleri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okulda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farklı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ülkelerden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öğrencilerle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kendi ülkelerinden kişilerle tanışmaları</a:t>
            </a:r>
            <a:r>
              <a:rPr lang="tr-TR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onlara güzel dostluklar kazandırır.</a:t>
            </a:r>
            <a:endParaRPr lang="en-US" sz="15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Picture 2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77" y="83031"/>
            <a:ext cx="1224942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979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3" name="Group 352">
            <a:extLst>
              <a:ext uri="{FF2B5EF4-FFF2-40B4-BE49-F238E27FC236}">
                <a16:creationId xmlns:a16="http://schemas.microsoft.com/office/drawing/2014/main" id="{4C79C155-7E6E-437A-8588-ABE01975EA0F}"/>
              </a:ext>
            </a:extLst>
          </p:cNvPr>
          <p:cNvGrpSpPr/>
          <p:nvPr/>
        </p:nvGrpSpPr>
        <p:grpSpPr>
          <a:xfrm>
            <a:off x="3648182" y="2463393"/>
            <a:ext cx="5473684" cy="2809445"/>
            <a:chOff x="2754367" y="1871427"/>
            <a:chExt cx="6743814" cy="3673475"/>
          </a:xfrm>
        </p:grpSpPr>
        <p:grpSp>
          <p:nvGrpSpPr>
            <p:cNvPr id="344" name="Group 343">
              <a:extLst>
                <a:ext uri="{FF2B5EF4-FFF2-40B4-BE49-F238E27FC236}">
                  <a16:creationId xmlns:a16="http://schemas.microsoft.com/office/drawing/2014/main" id="{99CFC8B2-779F-48E2-9929-806CF2277398}"/>
                </a:ext>
              </a:extLst>
            </p:cNvPr>
            <p:cNvGrpSpPr/>
            <p:nvPr/>
          </p:nvGrpSpPr>
          <p:grpSpPr>
            <a:xfrm>
              <a:off x="2754367" y="1871427"/>
              <a:ext cx="2870418" cy="2211374"/>
              <a:chOff x="3538538" y="3427412"/>
              <a:chExt cx="541338" cy="866775"/>
            </a:xfrm>
            <a:solidFill>
              <a:schemeClr val="accent4"/>
            </a:solidFill>
          </p:grpSpPr>
          <p:sp>
            <p:nvSpPr>
              <p:cNvPr id="139" name="Freeform 5">
                <a:extLst>
                  <a:ext uri="{FF2B5EF4-FFF2-40B4-BE49-F238E27FC236}">
                    <a16:creationId xmlns:a16="http://schemas.microsoft.com/office/drawing/2014/main" id="{F3039AB7-83A9-4D26-B6A4-49C07C99AB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9051" y="3759200"/>
                <a:ext cx="7938" cy="9525"/>
              </a:xfrm>
              <a:custGeom>
                <a:avLst/>
                <a:gdLst>
                  <a:gd name="T0" fmla="*/ 0 w 11"/>
                  <a:gd name="T1" fmla="*/ 5 h 7"/>
                  <a:gd name="T2" fmla="*/ 2 w 11"/>
                  <a:gd name="T3" fmla="*/ 7 h 7"/>
                  <a:gd name="T4" fmla="*/ 11 w 11"/>
                  <a:gd name="T5" fmla="*/ 0 h 7"/>
                  <a:gd name="T6" fmla="*/ 8 w 11"/>
                  <a:gd name="T7" fmla="*/ 0 h 7"/>
                  <a:gd name="T8" fmla="*/ 2 w 11"/>
                  <a:gd name="T9" fmla="*/ 2 h 7"/>
                  <a:gd name="T10" fmla="*/ 0 w 11"/>
                  <a:gd name="T11" fmla="*/ 5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7">
                    <a:moveTo>
                      <a:pt x="0" y="5"/>
                    </a:moveTo>
                    <a:cubicBezTo>
                      <a:pt x="1" y="5"/>
                      <a:pt x="1" y="7"/>
                      <a:pt x="2" y="7"/>
                    </a:cubicBezTo>
                    <a:cubicBezTo>
                      <a:pt x="6" y="7"/>
                      <a:pt x="11" y="5"/>
                      <a:pt x="11" y="0"/>
                    </a:cubicBezTo>
                    <a:cubicBezTo>
                      <a:pt x="10" y="0"/>
                      <a:pt x="9" y="0"/>
                      <a:pt x="8" y="0"/>
                    </a:cubicBezTo>
                    <a:cubicBezTo>
                      <a:pt x="6" y="0"/>
                      <a:pt x="4" y="0"/>
                      <a:pt x="2" y="2"/>
                    </a:cubicBezTo>
                    <a:cubicBezTo>
                      <a:pt x="0" y="3"/>
                      <a:pt x="0" y="3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40" name="Freeform 6">
                <a:extLst>
                  <a:ext uri="{FF2B5EF4-FFF2-40B4-BE49-F238E27FC236}">
                    <a16:creationId xmlns:a16="http://schemas.microsoft.com/office/drawing/2014/main" id="{D5634252-D7F7-461A-AC29-690E50770D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7938" y="3716337"/>
                <a:ext cx="25400" cy="42863"/>
              </a:xfrm>
              <a:custGeom>
                <a:avLst/>
                <a:gdLst>
                  <a:gd name="T0" fmla="*/ 35 w 35"/>
                  <a:gd name="T1" fmla="*/ 22 h 30"/>
                  <a:gd name="T2" fmla="*/ 27 w 35"/>
                  <a:gd name="T3" fmla="*/ 20 h 30"/>
                  <a:gd name="T4" fmla="*/ 20 w 35"/>
                  <a:gd name="T5" fmla="*/ 10 h 30"/>
                  <a:gd name="T6" fmla="*/ 15 w 35"/>
                  <a:gd name="T7" fmla="*/ 9 h 30"/>
                  <a:gd name="T8" fmla="*/ 11 w 35"/>
                  <a:gd name="T9" fmla="*/ 9 h 30"/>
                  <a:gd name="T10" fmla="*/ 10 w 35"/>
                  <a:gd name="T11" fmla="*/ 6 h 30"/>
                  <a:gd name="T12" fmla="*/ 9 w 35"/>
                  <a:gd name="T13" fmla="*/ 2 h 30"/>
                  <a:gd name="T14" fmla="*/ 6 w 35"/>
                  <a:gd name="T15" fmla="*/ 10 h 30"/>
                  <a:gd name="T16" fmla="*/ 5 w 35"/>
                  <a:gd name="T17" fmla="*/ 15 h 30"/>
                  <a:gd name="T18" fmla="*/ 6 w 35"/>
                  <a:gd name="T19" fmla="*/ 18 h 30"/>
                  <a:gd name="T20" fmla="*/ 0 w 35"/>
                  <a:gd name="T21" fmla="*/ 23 h 30"/>
                  <a:gd name="T22" fmla="*/ 7 w 35"/>
                  <a:gd name="T23" fmla="*/ 22 h 30"/>
                  <a:gd name="T24" fmla="*/ 10 w 35"/>
                  <a:gd name="T25" fmla="*/ 28 h 30"/>
                  <a:gd name="T26" fmla="*/ 15 w 35"/>
                  <a:gd name="T27" fmla="*/ 23 h 30"/>
                  <a:gd name="T28" fmla="*/ 21 w 35"/>
                  <a:gd name="T29" fmla="*/ 18 h 30"/>
                  <a:gd name="T30" fmla="*/ 31 w 35"/>
                  <a:gd name="T31" fmla="*/ 25 h 30"/>
                  <a:gd name="T32" fmla="*/ 35 w 35"/>
                  <a:gd name="T33" fmla="*/ 22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5" h="30">
                    <a:moveTo>
                      <a:pt x="35" y="22"/>
                    </a:moveTo>
                    <a:cubicBezTo>
                      <a:pt x="32" y="19"/>
                      <a:pt x="31" y="19"/>
                      <a:pt x="27" y="20"/>
                    </a:cubicBezTo>
                    <a:cubicBezTo>
                      <a:pt x="31" y="16"/>
                      <a:pt x="22" y="11"/>
                      <a:pt x="20" y="10"/>
                    </a:cubicBezTo>
                    <a:cubicBezTo>
                      <a:pt x="18" y="9"/>
                      <a:pt x="16" y="10"/>
                      <a:pt x="15" y="9"/>
                    </a:cubicBezTo>
                    <a:cubicBezTo>
                      <a:pt x="14" y="7"/>
                      <a:pt x="13" y="6"/>
                      <a:pt x="11" y="9"/>
                    </a:cubicBezTo>
                    <a:cubicBezTo>
                      <a:pt x="11" y="8"/>
                      <a:pt x="11" y="7"/>
                      <a:pt x="10" y="6"/>
                    </a:cubicBezTo>
                    <a:cubicBezTo>
                      <a:pt x="14" y="5"/>
                      <a:pt x="13" y="0"/>
                      <a:pt x="9" y="2"/>
                    </a:cubicBezTo>
                    <a:cubicBezTo>
                      <a:pt x="6" y="3"/>
                      <a:pt x="7" y="6"/>
                      <a:pt x="6" y="10"/>
                    </a:cubicBezTo>
                    <a:cubicBezTo>
                      <a:pt x="6" y="11"/>
                      <a:pt x="5" y="13"/>
                      <a:pt x="5" y="15"/>
                    </a:cubicBezTo>
                    <a:cubicBezTo>
                      <a:pt x="4" y="15"/>
                      <a:pt x="6" y="17"/>
                      <a:pt x="6" y="18"/>
                    </a:cubicBezTo>
                    <a:cubicBezTo>
                      <a:pt x="5" y="19"/>
                      <a:pt x="1" y="22"/>
                      <a:pt x="0" y="23"/>
                    </a:cubicBezTo>
                    <a:cubicBezTo>
                      <a:pt x="1" y="23"/>
                      <a:pt x="7" y="22"/>
                      <a:pt x="7" y="22"/>
                    </a:cubicBezTo>
                    <a:cubicBezTo>
                      <a:pt x="8" y="23"/>
                      <a:pt x="9" y="30"/>
                      <a:pt x="10" y="28"/>
                    </a:cubicBezTo>
                    <a:cubicBezTo>
                      <a:pt x="12" y="27"/>
                      <a:pt x="14" y="23"/>
                      <a:pt x="15" y="23"/>
                    </a:cubicBezTo>
                    <a:cubicBezTo>
                      <a:pt x="18" y="22"/>
                      <a:pt x="18" y="19"/>
                      <a:pt x="21" y="18"/>
                    </a:cubicBezTo>
                    <a:cubicBezTo>
                      <a:pt x="20" y="23"/>
                      <a:pt x="28" y="24"/>
                      <a:pt x="31" y="25"/>
                    </a:cubicBezTo>
                    <a:cubicBezTo>
                      <a:pt x="32" y="24"/>
                      <a:pt x="34" y="23"/>
                      <a:pt x="35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41" name="Freeform 7">
                <a:extLst>
                  <a:ext uri="{FF2B5EF4-FFF2-40B4-BE49-F238E27FC236}">
                    <a16:creationId xmlns:a16="http://schemas.microsoft.com/office/drawing/2014/main" id="{1E9A6D2E-993B-4ADC-A795-293BF17A4D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8413" y="3605212"/>
                <a:ext cx="100013" cy="166688"/>
              </a:xfrm>
              <a:custGeom>
                <a:avLst/>
                <a:gdLst>
                  <a:gd name="T0" fmla="*/ 83 w 143"/>
                  <a:gd name="T1" fmla="*/ 26 h 119"/>
                  <a:gd name="T2" fmla="*/ 65 w 143"/>
                  <a:gd name="T3" fmla="*/ 12 h 119"/>
                  <a:gd name="T4" fmla="*/ 55 w 143"/>
                  <a:gd name="T5" fmla="*/ 18 h 119"/>
                  <a:gd name="T6" fmla="*/ 47 w 143"/>
                  <a:gd name="T7" fmla="*/ 17 h 119"/>
                  <a:gd name="T8" fmla="*/ 44 w 143"/>
                  <a:gd name="T9" fmla="*/ 6 h 119"/>
                  <a:gd name="T10" fmla="*/ 36 w 143"/>
                  <a:gd name="T11" fmla="*/ 1 h 119"/>
                  <a:gd name="T12" fmla="*/ 25 w 143"/>
                  <a:gd name="T13" fmla="*/ 1 h 119"/>
                  <a:gd name="T14" fmla="*/ 3 w 143"/>
                  <a:gd name="T15" fmla="*/ 12 h 119"/>
                  <a:gd name="T16" fmla="*/ 2 w 143"/>
                  <a:gd name="T17" fmla="*/ 27 h 119"/>
                  <a:gd name="T18" fmla="*/ 3 w 143"/>
                  <a:gd name="T19" fmla="*/ 30 h 119"/>
                  <a:gd name="T20" fmla="*/ 15 w 143"/>
                  <a:gd name="T21" fmla="*/ 37 h 119"/>
                  <a:gd name="T22" fmla="*/ 24 w 143"/>
                  <a:gd name="T23" fmla="*/ 42 h 119"/>
                  <a:gd name="T24" fmla="*/ 40 w 143"/>
                  <a:gd name="T25" fmla="*/ 44 h 119"/>
                  <a:gd name="T26" fmla="*/ 46 w 143"/>
                  <a:gd name="T27" fmla="*/ 45 h 119"/>
                  <a:gd name="T28" fmla="*/ 57 w 143"/>
                  <a:gd name="T29" fmla="*/ 42 h 119"/>
                  <a:gd name="T30" fmla="*/ 59 w 143"/>
                  <a:gd name="T31" fmla="*/ 40 h 119"/>
                  <a:gd name="T32" fmla="*/ 62 w 143"/>
                  <a:gd name="T33" fmla="*/ 44 h 119"/>
                  <a:gd name="T34" fmla="*/ 67 w 143"/>
                  <a:gd name="T35" fmla="*/ 55 h 119"/>
                  <a:gd name="T36" fmla="*/ 76 w 143"/>
                  <a:gd name="T37" fmla="*/ 55 h 119"/>
                  <a:gd name="T38" fmla="*/ 89 w 143"/>
                  <a:gd name="T39" fmla="*/ 68 h 119"/>
                  <a:gd name="T40" fmla="*/ 78 w 143"/>
                  <a:gd name="T41" fmla="*/ 81 h 119"/>
                  <a:gd name="T42" fmla="*/ 75 w 143"/>
                  <a:gd name="T43" fmla="*/ 88 h 119"/>
                  <a:gd name="T44" fmla="*/ 59 w 143"/>
                  <a:gd name="T45" fmla="*/ 93 h 119"/>
                  <a:gd name="T46" fmla="*/ 71 w 143"/>
                  <a:gd name="T47" fmla="*/ 96 h 119"/>
                  <a:gd name="T48" fmla="*/ 77 w 143"/>
                  <a:gd name="T49" fmla="*/ 94 h 119"/>
                  <a:gd name="T50" fmla="*/ 87 w 143"/>
                  <a:gd name="T51" fmla="*/ 101 h 119"/>
                  <a:gd name="T52" fmla="*/ 89 w 143"/>
                  <a:gd name="T53" fmla="*/ 106 h 119"/>
                  <a:gd name="T54" fmla="*/ 94 w 143"/>
                  <a:gd name="T55" fmla="*/ 110 h 119"/>
                  <a:gd name="T56" fmla="*/ 104 w 143"/>
                  <a:gd name="T57" fmla="*/ 115 h 119"/>
                  <a:gd name="T58" fmla="*/ 119 w 143"/>
                  <a:gd name="T59" fmla="*/ 114 h 119"/>
                  <a:gd name="T60" fmla="*/ 108 w 143"/>
                  <a:gd name="T61" fmla="*/ 108 h 119"/>
                  <a:gd name="T62" fmla="*/ 111 w 143"/>
                  <a:gd name="T63" fmla="*/ 105 h 119"/>
                  <a:gd name="T64" fmla="*/ 119 w 143"/>
                  <a:gd name="T65" fmla="*/ 108 h 119"/>
                  <a:gd name="T66" fmla="*/ 124 w 143"/>
                  <a:gd name="T67" fmla="*/ 110 h 119"/>
                  <a:gd name="T68" fmla="*/ 124 w 143"/>
                  <a:gd name="T69" fmla="*/ 104 h 119"/>
                  <a:gd name="T70" fmla="*/ 126 w 143"/>
                  <a:gd name="T71" fmla="*/ 101 h 119"/>
                  <a:gd name="T72" fmla="*/ 120 w 143"/>
                  <a:gd name="T73" fmla="*/ 92 h 119"/>
                  <a:gd name="T74" fmla="*/ 113 w 143"/>
                  <a:gd name="T75" fmla="*/ 87 h 119"/>
                  <a:gd name="T76" fmla="*/ 109 w 143"/>
                  <a:gd name="T77" fmla="*/ 82 h 119"/>
                  <a:gd name="T78" fmla="*/ 111 w 143"/>
                  <a:gd name="T79" fmla="*/ 77 h 119"/>
                  <a:gd name="T80" fmla="*/ 120 w 143"/>
                  <a:gd name="T81" fmla="*/ 81 h 119"/>
                  <a:gd name="T82" fmla="*/ 122 w 143"/>
                  <a:gd name="T83" fmla="*/ 84 h 119"/>
                  <a:gd name="T84" fmla="*/ 131 w 143"/>
                  <a:gd name="T85" fmla="*/ 82 h 119"/>
                  <a:gd name="T86" fmla="*/ 136 w 143"/>
                  <a:gd name="T87" fmla="*/ 79 h 119"/>
                  <a:gd name="T88" fmla="*/ 140 w 143"/>
                  <a:gd name="T89" fmla="*/ 72 h 119"/>
                  <a:gd name="T90" fmla="*/ 134 w 143"/>
                  <a:gd name="T91" fmla="*/ 68 h 119"/>
                  <a:gd name="T92" fmla="*/ 122 w 143"/>
                  <a:gd name="T93" fmla="*/ 61 h 119"/>
                  <a:gd name="T94" fmla="*/ 110 w 143"/>
                  <a:gd name="T95" fmla="*/ 53 h 119"/>
                  <a:gd name="T96" fmla="*/ 116 w 143"/>
                  <a:gd name="T97" fmla="*/ 50 h 119"/>
                  <a:gd name="T98" fmla="*/ 106 w 143"/>
                  <a:gd name="T99" fmla="*/ 46 h 119"/>
                  <a:gd name="T100" fmla="*/ 109 w 143"/>
                  <a:gd name="T101" fmla="*/ 38 h 119"/>
                  <a:gd name="T102" fmla="*/ 101 w 143"/>
                  <a:gd name="T103" fmla="*/ 40 h 119"/>
                  <a:gd name="T104" fmla="*/ 94 w 143"/>
                  <a:gd name="T105" fmla="*/ 31 h 119"/>
                  <a:gd name="T106" fmla="*/ 94 w 143"/>
                  <a:gd name="T107" fmla="*/ 28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43" h="119">
                    <a:moveTo>
                      <a:pt x="94" y="28"/>
                    </a:moveTo>
                    <a:cubicBezTo>
                      <a:pt x="92" y="24"/>
                      <a:pt x="87" y="24"/>
                      <a:pt x="83" y="26"/>
                    </a:cubicBezTo>
                    <a:cubicBezTo>
                      <a:pt x="82" y="26"/>
                      <a:pt x="77" y="19"/>
                      <a:pt x="75" y="17"/>
                    </a:cubicBezTo>
                    <a:cubicBezTo>
                      <a:pt x="73" y="14"/>
                      <a:pt x="68" y="12"/>
                      <a:pt x="65" y="12"/>
                    </a:cubicBezTo>
                    <a:cubicBezTo>
                      <a:pt x="64" y="13"/>
                      <a:pt x="60" y="12"/>
                      <a:pt x="59" y="13"/>
                    </a:cubicBezTo>
                    <a:cubicBezTo>
                      <a:pt x="59" y="14"/>
                      <a:pt x="56" y="18"/>
                      <a:pt x="55" y="18"/>
                    </a:cubicBezTo>
                    <a:cubicBezTo>
                      <a:pt x="51" y="15"/>
                      <a:pt x="52" y="15"/>
                      <a:pt x="49" y="18"/>
                    </a:cubicBezTo>
                    <a:cubicBezTo>
                      <a:pt x="48" y="20"/>
                      <a:pt x="46" y="20"/>
                      <a:pt x="47" y="17"/>
                    </a:cubicBezTo>
                    <a:cubicBezTo>
                      <a:pt x="48" y="13"/>
                      <a:pt x="49" y="13"/>
                      <a:pt x="48" y="10"/>
                    </a:cubicBezTo>
                    <a:cubicBezTo>
                      <a:pt x="46" y="8"/>
                      <a:pt x="46" y="8"/>
                      <a:pt x="44" y="6"/>
                    </a:cubicBezTo>
                    <a:cubicBezTo>
                      <a:pt x="43" y="5"/>
                      <a:pt x="44" y="1"/>
                      <a:pt x="41" y="1"/>
                    </a:cubicBezTo>
                    <a:cubicBezTo>
                      <a:pt x="40" y="1"/>
                      <a:pt x="37" y="1"/>
                      <a:pt x="36" y="1"/>
                    </a:cubicBezTo>
                    <a:cubicBezTo>
                      <a:pt x="32" y="3"/>
                      <a:pt x="29" y="5"/>
                      <a:pt x="25" y="5"/>
                    </a:cubicBezTo>
                    <a:cubicBezTo>
                      <a:pt x="25" y="4"/>
                      <a:pt x="25" y="3"/>
                      <a:pt x="25" y="1"/>
                    </a:cubicBezTo>
                    <a:cubicBezTo>
                      <a:pt x="20" y="0"/>
                      <a:pt x="17" y="0"/>
                      <a:pt x="12" y="3"/>
                    </a:cubicBezTo>
                    <a:cubicBezTo>
                      <a:pt x="7" y="5"/>
                      <a:pt x="5" y="7"/>
                      <a:pt x="3" y="12"/>
                    </a:cubicBezTo>
                    <a:cubicBezTo>
                      <a:pt x="2" y="14"/>
                      <a:pt x="0" y="18"/>
                      <a:pt x="0" y="20"/>
                    </a:cubicBezTo>
                    <a:cubicBezTo>
                      <a:pt x="0" y="21"/>
                      <a:pt x="1" y="27"/>
                      <a:pt x="2" y="27"/>
                    </a:cubicBezTo>
                    <a:cubicBezTo>
                      <a:pt x="7" y="28"/>
                      <a:pt x="11" y="27"/>
                      <a:pt x="14" y="32"/>
                    </a:cubicBezTo>
                    <a:cubicBezTo>
                      <a:pt x="11" y="31"/>
                      <a:pt x="7" y="31"/>
                      <a:pt x="3" y="30"/>
                    </a:cubicBezTo>
                    <a:cubicBezTo>
                      <a:pt x="4" y="34"/>
                      <a:pt x="7" y="36"/>
                      <a:pt x="10" y="38"/>
                    </a:cubicBezTo>
                    <a:cubicBezTo>
                      <a:pt x="13" y="39"/>
                      <a:pt x="13" y="37"/>
                      <a:pt x="15" y="37"/>
                    </a:cubicBezTo>
                    <a:cubicBezTo>
                      <a:pt x="19" y="36"/>
                      <a:pt x="16" y="38"/>
                      <a:pt x="18" y="40"/>
                    </a:cubicBezTo>
                    <a:cubicBezTo>
                      <a:pt x="20" y="41"/>
                      <a:pt x="23" y="42"/>
                      <a:pt x="24" y="42"/>
                    </a:cubicBezTo>
                    <a:cubicBezTo>
                      <a:pt x="28" y="42"/>
                      <a:pt x="33" y="41"/>
                      <a:pt x="36" y="43"/>
                    </a:cubicBezTo>
                    <a:cubicBezTo>
                      <a:pt x="37" y="43"/>
                      <a:pt x="39" y="43"/>
                      <a:pt x="40" y="44"/>
                    </a:cubicBezTo>
                    <a:cubicBezTo>
                      <a:pt x="41" y="44"/>
                      <a:pt x="41" y="42"/>
                      <a:pt x="42" y="43"/>
                    </a:cubicBezTo>
                    <a:cubicBezTo>
                      <a:pt x="44" y="43"/>
                      <a:pt x="44" y="45"/>
                      <a:pt x="46" y="45"/>
                    </a:cubicBezTo>
                    <a:cubicBezTo>
                      <a:pt x="44" y="43"/>
                      <a:pt x="43" y="41"/>
                      <a:pt x="42" y="40"/>
                    </a:cubicBezTo>
                    <a:cubicBezTo>
                      <a:pt x="48" y="42"/>
                      <a:pt x="51" y="43"/>
                      <a:pt x="57" y="42"/>
                    </a:cubicBezTo>
                    <a:cubicBezTo>
                      <a:pt x="56" y="39"/>
                      <a:pt x="56" y="38"/>
                      <a:pt x="53" y="37"/>
                    </a:cubicBezTo>
                    <a:cubicBezTo>
                      <a:pt x="57" y="34"/>
                      <a:pt x="56" y="38"/>
                      <a:pt x="59" y="40"/>
                    </a:cubicBezTo>
                    <a:cubicBezTo>
                      <a:pt x="59" y="41"/>
                      <a:pt x="61" y="39"/>
                      <a:pt x="62" y="40"/>
                    </a:cubicBezTo>
                    <a:cubicBezTo>
                      <a:pt x="62" y="41"/>
                      <a:pt x="62" y="43"/>
                      <a:pt x="62" y="44"/>
                    </a:cubicBezTo>
                    <a:cubicBezTo>
                      <a:pt x="65" y="41"/>
                      <a:pt x="70" y="48"/>
                      <a:pt x="72" y="50"/>
                    </a:cubicBezTo>
                    <a:cubicBezTo>
                      <a:pt x="68" y="51"/>
                      <a:pt x="67" y="51"/>
                      <a:pt x="67" y="55"/>
                    </a:cubicBezTo>
                    <a:cubicBezTo>
                      <a:pt x="69" y="55"/>
                      <a:pt x="71" y="54"/>
                      <a:pt x="73" y="53"/>
                    </a:cubicBezTo>
                    <a:cubicBezTo>
                      <a:pt x="75" y="52"/>
                      <a:pt x="75" y="52"/>
                      <a:pt x="76" y="55"/>
                    </a:cubicBezTo>
                    <a:cubicBezTo>
                      <a:pt x="78" y="58"/>
                      <a:pt x="83" y="57"/>
                      <a:pt x="85" y="61"/>
                    </a:cubicBezTo>
                    <a:cubicBezTo>
                      <a:pt x="86" y="64"/>
                      <a:pt x="87" y="66"/>
                      <a:pt x="89" y="68"/>
                    </a:cubicBezTo>
                    <a:cubicBezTo>
                      <a:pt x="89" y="70"/>
                      <a:pt x="88" y="70"/>
                      <a:pt x="87" y="71"/>
                    </a:cubicBezTo>
                    <a:cubicBezTo>
                      <a:pt x="84" y="74"/>
                      <a:pt x="81" y="78"/>
                      <a:pt x="78" y="81"/>
                    </a:cubicBezTo>
                    <a:cubicBezTo>
                      <a:pt x="78" y="82"/>
                      <a:pt x="83" y="84"/>
                      <a:pt x="82" y="86"/>
                    </a:cubicBezTo>
                    <a:cubicBezTo>
                      <a:pt x="81" y="87"/>
                      <a:pt x="76" y="88"/>
                      <a:pt x="75" y="88"/>
                    </a:cubicBezTo>
                    <a:cubicBezTo>
                      <a:pt x="71" y="89"/>
                      <a:pt x="67" y="88"/>
                      <a:pt x="64" y="87"/>
                    </a:cubicBezTo>
                    <a:cubicBezTo>
                      <a:pt x="64" y="90"/>
                      <a:pt x="60" y="91"/>
                      <a:pt x="59" y="93"/>
                    </a:cubicBezTo>
                    <a:cubicBezTo>
                      <a:pt x="59" y="94"/>
                      <a:pt x="61" y="97"/>
                      <a:pt x="63" y="97"/>
                    </a:cubicBezTo>
                    <a:cubicBezTo>
                      <a:pt x="66" y="97"/>
                      <a:pt x="69" y="98"/>
                      <a:pt x="71" y="96"/>
                    </a:cubicBezTo>
                    <a:cubicBezTo>
                      <a:pt x="73" y="94"/>
                      <a:pt x="74" y="96"/>
                      <a:pt x="77" y="97"/>
                    </a:cubicBezTo>
                    <a:cubicBezTo>
                      <a:pt x="77" y="95"/>
                      <a:pt x="78" y="95"/>
                      <a:pt x="77" y="94"/>
                    </a:cubicBezTo>
                    <a:cubicBezTo>
                      <a:pt x="79" y="94"/>
                      <a:pt x="80" y="95"/>
                      <a:pt x="80" y="97"/>
                    </a:cubicBezTo>
                    <a:cubicBezTo>
                      <a:pt x="84" y="94"/>
                      <a:pt x="84" y="96"/>
                      <a:pt x="87" y="101"/>
                    </a:cubicBezTo>
                    <a:cubicBezTo>
                      <a:pt x="88" y="103"/>
                      <a:pt x="90" y="103"/>
                      <a:pt x="93" y="104"/>
                    </a:cubicBezTo>
                    <a:cubicBezTo>
                      <a:pt x="91" y="105"/>
                      <a:pt x="90" y="105"/>
                      <a:pt x="89" y="106"/>
                    </a:cubicBezTo>
                    <a:cubicBezTo>
                      <a:pt x="91" y="108"/>
                      <a:pt x="92" y="109"/>
                      <a:pt x="95" y="108"/>
                    </a:cubicBezTo>
                    <a:cubicBezTo>
                      <a:pt x="95" y="109"/>
                      <a:pt x="94" y="110"/>
                      <a:pt x="94" y="110"/>
                    </a:cubicBezTo>
                    <a:cubicBezTo>
                      <a:pt x="97" y="110"/>
                      <a:pt x="99" y="111"/>
                      <a:pt x="102" y="112"/>
                    </a:cubicBezTo>
                    <a:cubicBezTo>
                      <a:pt x="103" y="112"/>
                      <a:pt x="103" y="115"/>
                      <a:pt x="104" y="115"/>
                    </a:cubicBezTo>
                    <a:cubicBezTo>
                      <a:pt x="110" y="116"/>
                      <a:pt x="115" y="118"/>
                      <a:pt x="120" y="119"/>
                    </a:cubicBezTo>
                    <a:cubicBezTo>
                      <a:pt x="120" y="117"/>
                      <a:pt x="120" y="116"/>
                      <a:pt x="119" y="114"/>
                    </a:cubicBezTo>
                    <a:cubicBezTo>
                      <a:pt x="117" y="113"/>
                      <a:pt x="115" y="112"/>
                      <a:pt x="113" y="110"/>
                    </a:cubicBezTo>
                    <a:cubicBezTo>
                      <a:pt x="112" y="110"/>
                      <a:pt x="109" y="110"/>
                      <a:pt x="108" y="108"/>
                    </a:cubicBezTo>
                    <a:cubicBezTo>
                      <a:pt x="108" y="106"/>
                      <a:pt x="106" y="105"/>
                      <a:pt x="106" y="103"/>
                    </a:cubicBezTo>
                    <a:cubicBezTo>
                      <a:pt x="107" y="103"/>
                      <a:pt x="109" y="104"/>
                      <a:pt x="111" y="105"/>
                    </a:cubicBezTo>
                    <a:cubicBezTo>
                      <a:pt x="110" y="104"/>
                      <a:pt x="110" y="103"/>
                      <a:pt x="110" y="102"/>
                    </a:cubicBezTo>
                    <a:cubicBezTo>
                      <a:pt x="113" y="104"/>
                      <a:pt x="116" y="106"/>
                      <a:pt x="119" y="108"/>
                    </a:cubicBezTo>
                    <a:cubicBezTo>
                      <a:pt x="121" y="110"/>
                      <a:pt x="124" y="114"/>
                      <a:pt x="125" y="113"/>
                    </a:cubicBezTo>
                    <a:cubicBezTo>
                      <a:pt x="124" y="112"/>
                      <a:pt x="124" y="111"/>
                      <a:pt x="124" y="110"/>
                    </a:cubicBezTo>
                    <a:cubicBezTo>
                      <a:pt x="124" y="110"/>
                      <a:pt x="125" y="110"/>
                      <a:pt x="126" y="110"/>
                    </a:cubicBezTo>
                    <a:cubicBezTo>
                      <a:pt x="127" y="108"/>
                      <a:pt x="122" y="107"/>
                      <a:pt x="124" y="104"/>
                    </a:cubicBezTo>
                    <a:cubicBezTo>
                      <a:pt x="125" y="105"/>
                      <a:pt x="126" y="106"/>
                      <a:pt x="127" y="108"/>
                    </a:cubicBezTo>
                    <a:cubicBezTo>
                      <a:pt x="126" y="105"/>
                      <a:pt x="127" y="102"/>
                      <a:pt x="126" y="101"/>
                    </a:cubicBezTo>
                    <a:cubicBezTo>
                      <a:pt x="125" y="99"/>
                      <a:pt x="123" y="99"/>
                      <a:pt x="122" y="97"/>
                    </a:cubicBezTo>
                    <a:cubicBezTo>
                      <a:pt x="122" y="94"/>
                      <a:pt x="122" y="93"/>
                      <a:pt x="120" y="92"/>
                    </a:cubicBezTo>
                    <a:cubicBezTo>
                      <a:pt x="118" y="91"/>
                      <a:pt x="116" y="90"/>
                      <a:pt x="115" y="93"/>
                    </a:cubicBezTo>
                    <a:cubicBezTo>
                      <a:pt x="115" y="91"/>
                      <a:pt x="114" y="89"/>
                      <a:pt x="113" y="87"/>
                    </a:cubicBezTo>
                    <a:cubicBezTo>
                      <a:pt x="113" y="84"/>
                      <a:pt x="112" y="85"/>
                      <a:pt x="110" y="86"/>
                    </a:cubicBezTo>
                    <a:cubicBezTo>
                      <a:pt x="110" y="85"/>
                      <a:pt x="110" y="83"/>
                      <a:pt x="109" y="82"/>
                    </a:cubicBezTo>
                    <a:cubicBezTo>
                      <a:pt x="110" y="82"/>
                      <a:pt x="111" y="82"/>
                      <a:pt x="113" y="82"/>
                    </a:cubicBezTo>
                    <a:cubicBezTo>
                      <a:pt x="113" y="79"/>
                      <a:pt x="110" y="80"/>
                      <a:pt x="111" y="77"/>
                    </a:cubicBezTo>
                    <a:cubicBezTo>
                      <a:pt x="113" y="75"/>
                      <a:pt x="114" y="75"/>
                      <a:pt x="116" y="76"/>
                    </a:cubicBezTo>
                    <a:cubicBezTo>
                      <a:pt x="117" y="77"/>
                      <a:pt x="119" y="80"/>
                      <a:pt x="120" y="81"/>
                    </a:cubicBezTo>
                    <a:cubicBezTo>
                      <a:pt x="122" y="81"/>
                      <a:pt x="125" y="80"/>
                      <a:pt x="126" y="79"/>
                    </a:cubicBezTo>
                    <a:cubicBezTo>
                      <a:pt x="127" y="82"/>
                      <a:pt x="124" y="82"/>
                      <a:pt x="122" y="84"/>
                    </a:cubicBezTo>
                    <a:cubicBezTo>
                      <a:pt x="125" y="88"/>
                      <a:pt x="127" y="89"/>
                      <a:pt x="131" y="92"/>
                    </a:cubicBezTo>
                    <a:cubicBezTo>
                      <a:pt x="133" y="89"/>
                      <a:pt x="132" y="86"/>
                      <a:pt x="131" y="82"/>
                    </a:cubicBezTo>
                    <a:cubicBezTo>
                      <a:pt x="135" y="85"/>
                      <a:pt x="136" y="83"/>
                      <a:pt x="140" y="81"/>
                    </a:cubicBezTo>
                    <a:cubicBezTo>
                      <a:pt x="139" y="80"/>
                      <a:pt x="138" y="80"/>
                      <a:pt x="136" y="79"/>
                    </a:cubicBezTo>
                    <a:cubicBezTo>
                      <a:pt x="138" y="78"/>
                      <a:pt x="140" y="79"/>
                      <a:pt x="142" y="79"/>
                    </a:cubicBezTo>
                    <a:cubicBezTo>
                      <a:pt x="142" y="75"/>
                      <a:pt x="143" y="73"/>
                      <a:pt x="140" y="72"/>
                    </a:cubicBezTo>
                    <a:cubicBezTo>
                      <a:pt x="138" y="70"/>
                      <a:pt x="134" y="72"/>
                      <a:pt x="132" y="72"/>
                    </a:cubicBezTo>
                    <a:cubicBezTo>
                      <a:pt x="133" y="70"/>
                      <a:pt x="133" y="70"/>
                      <a:pt x="134" y="68"/>
                    </a:cubicBezTo>
                    <a:cubicBezTo>
                      <a:pt x="131" y="68"/>
                      <a:pt x="129" y="68"/>
                      <a:pt x="127" y="65"/>
                    </a:cubicBezTo>
                    <a:cubicBezTo>
                      <a:pt x="125" y="63"/>
                      <a:pt x="124" y="62"/>
                      <a:pt x="122" y="61"/>
                    </a:cubicBezTo>
                    <a:cubicBezTo>
                      <a:pt x="116" y="59"/>
                      <a:pt x="111" y="57"/>
                      <a:pt x="106" y="54"/>
                    </a:cubicBezTo>
                    <a:cubicBezTo>
                      <a:pt x="107" y="54"/>
                      <a:pt x="108" y="53"/>
                      <a:pt x="110" y="53"/>
                    </a:cubicBezTo>
                    <a:cubicBezTo>
                      <a:pt x="110" y="52"/>
                      <a:pt x="110" y="51"/>
                      <a:pt x="110" y="49"/>
                    </a:cubicBezTo>
                    <a:cubicBezTo>
                      <a:pt x="111" y="49"/>
                      <a:pt x="113" y="50"/>
                      <a:pt x="116" y="50"/>
                    </a:cubicBezTo>
                    <a:cubicBezTo>
                      <a:pt x="115" y="47"/>
                      <a:pt x="115" y="47"/>
                      <a:pt x="111" y="47"/>
                    </a:cubicBezTo>
                    <a:cubicBezTo>
                      <a:pt x="110" y="48"/>
                      <a:pt x="108" y="47"/>
                      <a:pt x="106" y="46"/>
                    </a:cubicBezTo>
                    <a:cubicBezTo>
                      <a:pt x="110" y="44"/>
                      <a:pt x="110" y="44"/>
                      <a:pt x="113" y="44"/>
                    </a:cubicBezTo>
                    <a:cubicBezTo>
                      <a:pt x="113" y="41"/>
                      <a:pt x="111" y="40"/>
                      <a:pt x="109" y="38"/>
                    </a:cubicBezTo>
                    <a:cubicBezTo>
                      <a:pt x="109" y="41"/>
                      <a:pt x="106" y="42"/>
                      <a:pt x="104" y="43"/>
                    </a:cubicBezTo>
                    <a:cubicBezTo>
                      <a:pt x="104" y="40"/>
                      <a:pt x="103" y="41"/>
                      <a:pt x="101" y="40"/>
                    </a:cubicBezTo>
                    <a:cubicBezTo>
                      <a:pt x="103" y="39"/>
                      <a:pt x="107" y="39"/>
                      <a:pt x="108" y="36"/>
                    </a:cubicBezTo>
                    <a:cubicBezTo>
                      <a:pt x="106" y="35"/>
                      <a:pt x="96" y="28"/>
                      <a:pt x="94" y="31"/>
                    </a:cubicBezTo>
                    <a:cubicBezTo>
                      <a:pt x="93" y="33"/>
                      <a:pt x="90" y="36"/>
                      <a:pt x="89" y="33"/>
                    </a:cubicBezTo>
                    <a:cubicBezTo>
                      <a:pt x="88" y="31"/>
                      <a:pt x="93" y="29"/>
                      <a:pt x="94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42" name="Freeform 8">
                <a:extLst>
                  <a:ext uri="{FF2B5EF4-FFF2-40B4-BE49-F238E27FC236}">
                    <a16:creationId xmlns:a16="http://schemas.microsoft.com/office/drawing/2014/main" id="{0BB89F49-5336-4AEC-B44A-B2F0EBAB68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9688" y="3681412"/>
                <a:ext cx="11113" cy="23813"/>
              </a:xfrm>
              <a:custGeom>
                <a:avLst/>
                <a:gdLst>
                  <a:gd name="T0" fmla="*/ 5 w 15"/>
                  <a:gd name="T1" fmla="*/ 12 h 17"/>
                  <a:gd name="T2" fmla="*/ 13 w 15"/>
                  <a:gd name="T3" fmla="*/ 13 h 17"/>
                  <a:gd name="T4" fmla="*/ 14 w 15"/>
                  <a:gd name="T5" fmla="*/ 5 h 17"/>
                  <a:gd name="T6" fmla="*/ 5 w 15"/>
                  <a:gd name="T7" fmla="*/ 1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" h="17">
                    <a:moveTo>
                      <a:pt x="5" y="12"/>
                    </a:moveTo>
                    <a:cubicBezTo>
                      <a:pt x="6" y="14"/>
                      <a:pt x="11" y="17"/>
                      <a:pt x="13" y="13"/>
                    </a:cubicBezTo>
                    <a:cubicBezTo>
                      <a:pt x="15" y="10"/>
                      <a:pt x="14" y="9"/>
                      <a:pt x="14" y="5"/>
                    </a:cubicBezTo>
                    <a:cubicBezTo>
                      <a:pt x="11" y="0"/>
                      <a:pt x="0" y="8"/>
                      <a:pt x="5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43" name="Freeform 9">
                <a:extLst>
                  <a:ext uri="{FF2B5EF4-FFF2-40B4-BE49-F238E27FC236}">
                    <a16:creationId xmlns:a16="http://schemas.microsoft.com/office/drawing/2014/main" id="{8A110C23-AD50-4BF2-A34C-BF2C5F7532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3338" y="3763962"/>
                <a:ext cx="4763" cy="12700"/>
              </a:xfrm>
              <a:custGeom>
                <a:avLst/>
                <a:gdLst>
                  <a:gd name="T0" fmla="*/ 4 w 8"/>
                  <a:gd name="T1" fmla="*/ 1 h 8"/>
                  <a:gd name="T2" fmla="*/ 0 w 8"/>
                  <a:gd name="T3" fmla="*/ 4 h 8"/>
                  <a:gd name="T4" fmla="*/ 2 w 8"/>
                  <a:gd name="T5" fmla="*/ 8 h 8"/>
                  <a:gd name="T6" fmla="*/ 4 w 8"/>
                  <a:gd name="T7" fmla="*/ 1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8">
                    <a:moveTo>
                      <a:pt x="4" y="1"/>
                    </a:move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1" y="6"/>
                      <a:pt x="2" y="8"/>
                    </a:cubicBezTo>
                    <a:cubicBezTo>
                      <a:pt x="4" y="7"/>
                      <a:pt x="8" y="2"/>
                      <a:pt x="4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44" name="Freeform 10">
                <a:extLst>
                  <a:ext uri="{FF2B5EF4-FFF2-40B4-BE49-F238E27FC236}">
                    <a16:creationId xmlns:a16="http://schemas.microsoft.com/office/drawing/2014/main" id="{AE1DF253-FDA8-4C51-BF0C-BDABEB5BF0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1901" y="3495675"/>
                <a:ext cx="7938" cy="12700"/>
              </a:xfrm>
              <a:custGeom>
                <a:avLst/>
                <a:gdLst>
                  <a:gd name="T0" fmla="*/ 8 w 11"/>
                  <a:gd name="T1" fmla="*/ 3 h 10"/>
                  <a:gd name="T2" fmla="*/ 2 w 11"/>
                  <a:gd name="T3" fmla="*/ 5 h 10"/>
                  <a:gd name="T4" fmla="*/ 8 w 11"/>
                  <a:gd name="T5" fmla="*/ 3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10">
                    <a:moveTo>
                      <a:pt x="8" y="3"/>
                    </a:moveTo>
                    <a:cubicBezTo>
                      <a:pt x="7" y="0"/>
                      <a:pt x="0" y="1"/>
                      <a:pt x="2" y="5"/>
                    </a:cubicBezTo>
                    <a:cubicBezTo>
                      <a:pt x="5" y="6"/>
                      <a:pt x="11" y="10"/>
                      <a:pt x="8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45" name="Freeform 11">
                <a:extLst>
                  <a:ext uri="{FF2B5EF4-FFF2-40B4-BE49-F238E27FC236}">
                    <a16:creationId xmlns:a16="http://schemas.microsoft.com/office/drawing/2014/main" id="{23D3C83D-028C-4310-B6E6-CAB9240443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8738" y="3427412"/>
                <a:ext cx="211138" cy="369888"/>
              </a:xfrm>
              <a:custGeom>
                <a:avLst/>
                <a:gdLst>
                  <a:gd name="T0" fmla="*/ 189 w 302"/>
                  <a:gd name="T1" fmla="*/ 203 h 263"/>
                  <a:gd name="T2" fmla="*/ 202 w 302"/>
                  <a:gd name="T3" fmla="*/ 189 h 263"/>
                  <a:gd name="T4" fmla="*/ 231 w 302"/>
                  <a:gd name="T5" fmla="*/ 180 h 263"/>
                  <a:gd name="T6" fmla="*/ 253 w 302"/>
                  <a:gd name="T7" fmla="*/ 158 h 263"/>
                  <a:gd name="T8" fmla="*/ 258 w 302"/>
                  <a:gd name="T9" fmla="*/ 129 h 263"/>
                  <a:gd name="T10" fmla="*/ 265 w 302"/>
                  <a:gd name="T11" fmla="*/ 110 h 263"/>
                  <a:gd name="T12" fmla="*/ 255 w 302"/>
                  <a:gd name="T13" fmla="*/ 95 h 263"/>
                  <a:gd name="T14" fmla="*/ 258 w 302"/>
                  <a:gd name="T15" fmla="*/ 73 h 263"/>
                  <a:gd name="T16" fmla="*/ 272 w 302"/>
                  <a:gd name="T17" fmla="*/ 53 h 263"/>
                  <a:gd name="T18" fmla="*/ 279 w 302"/>
                  <a:gd name="T19" fmla="*/ 41 h 263"/>
                  <a:gd name="T20" fmla="*/ 302 w 302"/>
                  <a:gd name="T21" fmla="*/ 31 h 263"/>
                  <a:gd name="T22" fmla="*/ 275 w 302"/>
                  <a:gd name="T23" fmla="*/ 26 h 263"/>
                  <a:gd name="T24" fmla="*/ 261 w 302"/>
                  <a:gd name="T25" fmla="*/ 29 h 263"/>
                  <a:gd name="T26" fmla="*/ 251 w 302"/>
                  <a:gd name="T27" fmla="*/ 24 h 263"/>
                  <a:gd name="T28" fmla="*/ 255 w 302"/>
                  <a:gd name="T29" fmla="*/ 16 h 263"/>
                  <a:gd name="T30" fmla="*/ 190 w 302"/>
                  <a:gd name="T31" fmla="*/ 1 h 263"/>
                  <a:gd name="T32" fmla="*/ 171 w 302"/>
                  <a:gd name="T33" fmla="*/ 3 h 263"/>
                  <a:gd name="T34" fmla="*/ 156 w 302"/>
                  <a:gd name="T35" fmla="*/ 7 h 263"/>
                  <a:gd name="T36" fmla="*/ 125 w 302"/>
                  <a:gd name="T37" fmla="*/ 14 h 263"/>
                  <a:gd name="T38" fmla="*/ 111 w 302"/>
                  <a:gd name="T39" fmla="*/ 18 h 263"/>
                  <a:gd name="T40" fmla="*/ 79 w 302"/>
                  <a:gd name="T41" fmla="*/ 22 h 263"/>
                  <a:gd name="T42" fmla="*/ 57 w 302"/>
                  <a:gd name="T43" fmla="*/ 31 h 263"/>
                  <a:gd name="T44" fmla="*/ 40 w 302"/>
                  <a:gd name="T45" fmla="*/ 51 h 263"/>
                  <a:gd name="T46" fmla="*/ 32 w 302"/>
                  <a:gd name="T47" fmla="*/ 62 h 263"/>
                  <a:gd name="T48" fmla="*/ 2 w 302"/>
                  <a:gd name="T49" fmla="*/ 70 h 263"/>
                  <a:gd name="T50" fmla="*/ 3 w 302"/>
                  <a:gd name="T51" fmla="*/ 81 h 263"/>
                  <a:gd name="T52" fmla="*/ 19 w 302"/>
                  <a:gd name="T53" fmla="*/ 96 h 263"/>
                  <a:gd name="T54" fmla="*/ 39 w 302"/>
                  <a:gd name="T55" fmla="*/ 100 h 263"/>
                  <a:gd name="T56" fmla="*/ 69 w 302"/>
                  <a:gd name="T57" fmla="*/ 104 h 263"/>
                  <a:gd name="T58" fmla="*/ 87 w 302"/>
                  <a:gd name="T59" fmla="*/ 133 h 263"/>
                  <a:gd name="T60" fmla="*/ 87 w 302"/>
                  <a:gd name="T61" fmla="*/ 152 h 263"/>
                  <a:gd name="T62" fmla="*/ 92 w 302"/>
                  <a:gd name="T63" fmla="*/ 171 h 263"/>
                  <a:gd name="T64" fmla="*/ 110 w 302"/>
                  <a:gd name="T65" fmla="*/ 171 h 263"/>
                  <a:gd name="T66" fmla="*/ 106 w 302"/>
                  <a:gd name="T67" fmla="*/ 181 h 263"/>
                  <a:gd name="T68" fmla="*/ 97 w 302"/>
                  <a:gd name="T69" fmla="*/ 189 h 263"/>
                  <a:gd name="T70" fmla="*/ 102 w 302"/>
                  <a:gd name="T71" fmla="*/ 218 h 263"/>
                  <a:gd name="T72" fmla="*/ 122 w 302"/>
                  <a:gd name="T73" fmla="*/ 254 h 263"/>
                  <a:gd name="T74" fmla="*/ 141 w 302"/>
                  <a:gd name="T75" fmla="*/ 263 h 263"/>
                  <a:gd name="T76" fmla="*/ 157 w 302"/>
                  <a:gd name="T77" fmla="*/ 236 h 263"/>
                  <a:gd name="T78" fmla="*/ 168 w 302"/>
                  <a:gd name="T79" fmla="*/ 211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302" h="263">
                    <a:moveTo>
                      <a:pt x="180" y="206"/>
                    </a:moveTo>
                    <a:cubicBezTo>
                      <a:pt x="183" y="205"/>
                      <a:pt x="187" y="205"/>
                      <a:pt x="189" y="203"/>
                    </a:cubicBezTo>
                    <a:cubicBezTo>
                      <a:pt x="192" y="201"/>
                      <a:pt x="194" y="196"/>
                      <a:pt x="196" y="194"/>
                    </a:cubicBezTo>
                    <a:cubicBezTo>
                      <a:pt x="198" y="191"/>
                      <a:pt x="199" y="190"/>
                      <a:pt x="202" y="189"/>
                    </a:cubicBezTo>
                    <a:cubicBezTo>
                      <a:pt x="206" y="188"/>
                      <a:pt x="210" y="187"/>
                      <a:pt x="214" y="185"/>
                    </a:cubicBezTo>
                    <a:cubicBezTo>
                      <a:pt x="219" y="184"/>
                      <a:pt x="226" y="183"/>
                      <a:pt x="231" y="180"/>
                    </a:cubicBezTo>
                    <a:cubicBezTo>
                      <a:pt x="238" y="176"/>
                      <a:pt x="245" y="171"/>
                      <a:pt x="251" y="167"/>
                    </a:cubicBezTo>
                    <a:cubicBezTo>
                      <a:pt x="254" y="163"/>
                      <a:pt x="254" y="163"/>
                      <a:pt x="253" y="158"/>
                    </a:cubicBezTo>
                    <a:cubicBezTo>
                      <a:pt x="252" y="156"/>
                      <a:pt x="251" y="150"/>
                      <a:pt x="251" y="148"/>
                    </a:cubicBezTo>
                    <a:cubicBezTo>
                      <a:pt x="253" y="141"/>
                      <a:pt x="254" y="134"/>
                      <a:pt x="258" y="129"/>
                    </a:cubicBezTo>
                    <a:cubicBezTo>
                      <a:pt x="261" y="126"/>
                      <a:pt x="264" y="123"/>
                      <a:pt x="267" y="119"/>
                    </a:cubicBezTo>
                    <a:cubicBezTo>
                      <a:pt x="267" y="118"/>
                      <a:pt x="265" y="111"/>
                      <a:pt x="265" y="110"/>
                    </a:cubicBezTo>
                    <a:cubicBezTo>
                      <a:pt x="265" y="107"/>
                      <a:pt x="265" y="103"/>
                      <a:pt x="263" y="101"/>
                    </a:cubicBezTo>
                    <a:cubicBezTo>
                      <a:pt x="260" y="99"/>
                      <a:pt x="258" y="97"/>
                      <a:pt x="255" y="95"/>
                    </a:cubicBezTo>
                    <a:cubicBezTo>
                      <a:pt x="259" y="91"/>
                      <a:pt x="263" y="87"/>
                      <a:pt x="267" y="83"/>
                    </a:cubicBezTo>
                    <a:cubicBezTo>
                      <a:pt x="263" y="80"/>
                      <a:pt x="260" y="79"/>
                      <a:pt x="258" y="73"/>
                    </a:cubicBezTo>
                    <a:cubicBezTo>
                      <a:pt x="256" y="69"/>
                      <a:pt x="261" y="64"/>
                      <a:pt x="263" y="61"/>
                    </a:cubicBezTo>
                    <a:cubicBezTo>
                      <a:pt x="265" y="57"/>
                      <a:pt x="269" y="56"/>
                      <a:pt x="272" y="53"/>
                    </a:cubicBezTo>
                    <a:cubicBezTo>
                      <a:pt x="276" y="50"/>
                      <a:pt x="279" y="48"/>
                      <a:pt x="282" y="44"/>
                    </a:cubicBezTo>
                    <a:cubicBezTo>
                      <a:pt x="281" y="43"/>
                      <a:pt x="279" y="42"/>
                      <a:pt x="279" y="41"/>
                    </a:cubicBezTo>
                    <a:cubicBezTo>
                      <a:pt x="282" y="41"/>
                      <a:pt x="286" y="41"/>
                      <a:pt x="290" y="39"/>
                    </a:cubicBezTo>
                    <a:cubicBezTo>
                      <a:pt x="294" y="36"/>
                      <a:pt x="298" y="33"/>
                      <a:pt x="302" y="31"/>
                    </a:cubicBezTo>
                    <a:cubicBezTo>
                      <a:pt x="298" y="28"/>
                      <a:pt x="293" y="26"/>
                      <a:pt x="288" y="24"/>
                    </a:cubicBezTo>
                    <a:cubicBezTo>
                      <a:pt x="284" y="24"/>
                      <a:pt x="277" y="23"/>
                      <a:pt x="275" y="26"/>
                    </a:cubicBezTo>
                    <a:cubicBezTo>
                      <a:pt x="274" y="28"/>
                      <a:pt x="272" y="31"/>
                      <a:pt x="270" y="31"/>
                    </a:cubicBezTo>
                    <a:cubicBezTo>
                      <a:pt x="267" y="31"/>
                      <a:pt x="264" y="30"/>
                      <a:pt x="261" y="29"/>
                    </a:cubicBezTo>
                    <a:cubicBezTo>
                      <a:pt x="258" y="28"/>
                      <a:pt x="251" y="34"/>
                      <a:pt x="248" y="35"/>
                    </a:cubicBezTo>
                    <a:cubicBezTo>
                      <a:pt x="249" y="34"/>
                      <a:pt x="255" y="24"/>
                      <a:pt x="251" y="24"/>
                    </a:cubicBezTo>
                    <a:cubicBezTo>
                      <a:pt x="247" y="24"/>
                      <a:pt x="243" y="24"/>
                      <a:pt x="240" y="22"/>
                    </a:cubicBezTo>
                    <a:cubicBezTo>
                      <a:pt x="245" y="20"/>
                      <a:pt x="250" y="18"/>
                      <a:pt x="255" y="16"/>
                    </a:cubicBezTo>
                    <a:cubicBezTo>
                      <a:pt x="245" y="11"/>
                      <a:pt x="236" y="6"/>
                      <a:pt x="226" y="4"/>
                    </a:cubicBezTo>
                    <a:cubicBezTo>
                      <a:pt x="214" y="3"/>
                      <a:pt x="202" y="0"/>
                      <a:pt x="190" y="1"/>
                    </a:cubicBezTo>
                    <a:cubicBezTo>
                      <a:pt x="185" y="2"/>
                      <a:pt x="181" y="2"/>
                      <a:pt x="177" y="3"/>
                    </a:cubicBezTo>
                    <a:cubicBezTo>
                      <a:pt x="175" y="3"/>
                      <a:pt x="173" y="2"/>
                      <a:pt x="171" y="3"/>
                    </a:cubicBezTo>
                    <a:cubicBezTo>
                      <a:pt x="169" y="4"/>
                      <a:pt x="169" y="10"/>
                      <a:pt x="166" y="9"/>
                    </a:cubicBezTo>
                    <a:cubicBezTo>
                      <a:pt x="162" y="8"/>
                      <a:pt x="159" y="7"/>
                      <a:pt x="156" y="7"/>
                    </a:cubicBezTo>
                    <a:cubicBezTo>
                      <a:pt x="152" y="6"/>
                      <a:pt x="147" y="4"/>
                      <a:pt x="143" y="6"/>
                    </a:cubicBezTo>
                    <a:cubicBezTo>
                      <a:pt x="137" y="9"/>
                      <a:pt x="131" y="12"/>
                      <a:pt x="125" y="14"/>
                    </a:cubicBezTo>
                    <a:cubicBezTo>
                      <a:pt x="131" y="18"/>
                      <a:pt x="137" y="21"/>
                      <a:pt x="140" y="27"/>
                    </a:cubicBezTo>
                    <a:cubicBezTo>
                      <a:pt x="131" y="23"/>
                      <a:pt x="121" y="20"/>
                      <a:pt x="111" y="18"/>
                    </a:cubicBezTo>
                    <a:cubicBezTo>
                      <a:pt x="108" y="17"/>
                      <a:pt x="103" y="19"/>
                      <a:pt x="101" y="20"/>
                    </a:cubicBezTo>
                    <a:cubicBezTo>
                      <a:pt x="94" y="20"/>
                      <a:pt x="86" y="22"/>
                      <a:pt x="79" y="22"/>
                    </a:cubicBezTo>
                    <a:cubicBezTo>
                      <a:pt x="76" y="23"/>
                      <a:pt x="71" y="22"/>
                      <a:pt x="69" y="24"/>
                    </a:cubicBezTo>
                    <a:cubicBezTo>
                      <a:pt x="64" y="26"/>
                      <a:pt x="60" y="28"/>
                      <a:pt x="57" y="31"/>
                    </a:cubicBezTo>
                    <a:cubicBezTo>
                      <a:pt x="46" y="36"/>
                      <a:pt x="37" y="41"/>
                      <a:pt x="26" y="47"/>
                    </a:cubicBezTo>
                    <a:cubicBezTo>
                      <a:pt x="30" y="51"/>
                      <a:pt x="35" y="50"/>
                      <a:pt x="40" y="51"/>
                    </a:cubicBezTo>
                    <a:cubicBezTo>
                      <a:pt x="39" y="54"/>
                      <a:pt x="37" y="57"/>
                      <a:pt x="37" y="60"/>
                    </a:cubicBezTo>
                    <a:cubicBezTo>
                      <a:pt x="35" y="63"/>
                      <a:pt x="35" y="62"/>
                      <a:pt x="32" y="62"/>
                    </a:cubicBezTo>
                    <a:cubicBezTo>
                      <a:pt x="27" y="63"/>
                      <a:pt x="23" y="64"/>
                      <a:pt x="19" y="65"/>
                    </a:cubicBezTo>
                    <a:cubicBezTo>
                      <a:pt x="13" y="67"/>
                      <a:pt x="7" y="68"/>
                      <a:pt x="2" y="70"/>
                    </a:cubicBezTo>
                    <a:cubicBezTo>
                      <a:pt x="0" y="71"/>
                      <a:pt x="0" y="74"/>
                      <a:pt x="0" y="76"/>
                    </a:cubicBezTo>
                    <a:cubicBezTo>
                      <a:pt x="0" y="77"/>
                      <a:pt x="2" y="80"/>
                      <a:pt x="3" y="81"/>
                    </a:cubicBezTo>
                    <a:cubicBezTo>
                      <a:pt x="5" y="83"/>
                      <a:pt x="7" y="88"/>
                      <a:pt x="9" y="90"/>
                    </a:cubicBezTo>
                    <a:cubicBezTo>
                      <a:pt x="13" y="92"/>
                      <a:pt x="16" y="94"/>
                      <a:pt x="19" y="96"/>
                    </a:cubicBezTo>
                    <a:cubicBezTo>
                      <a:pt x="21" y="98"/>
                      <a:pt x="26" y="102"/>
                      <a:pt x="28" y="102"/>
                    </a:cubicBezTo>
                    <a:cubicBezTo>
                      <a:pt x="32" y="101"/>
                      <a:pt x="35" y="100"/>
                      <a:pt x="39" y="100"/>
                    </a:cubicBezTo>
                    <a:cubicBezTo>
                      <a:pt x="46" y="99"/>
                      <a:pt x="52" y="100"/>
                      <a:pt x="59" y="102"/>
                    </a:cubicBezTo>
                    <a:cubicBezTo>
                      <a:pt x="62" y="102"/>
                      <a:pt x="66" y="103"/>
                      <a:pt x="69" y="104"/>
                    </a:cubicBezTo>
                    <a:cubicBezTo>
                      <a:pt x="71" y="104"/>
                      <a:pt x="75" y="110"/>
                      <a:pt x="76" y="112"/>
                    </a:cubicBezTo>
                    <a:cubicBezTo>
                      <a:pt x="81" y="118"/>
                      <a:pt x="83" y="126"/>
                      <a:pt x="87" y="133"/>
                    </a:cubicBezTo>
                    <a:cubicBezTo>
                      <a:pt x="88" y="138"/>
                      <a:pt x="88" y="138"/>
                      <a:pt x="87" y="142"/>
                    </a:cubicBezTo>
                    <a:cubicBezTo>
                      <a:pt x="86" y="146"/>
                      <a:pt x="84" y="149"/>
                      <a:pt x="87" y="152"/>
                    </a:cubicBezTo>
                    <a:cubicBezTo>
                      <a:pt x="90" y="155"/>
                      <a:pt x="93" y="156"/>
                      <a:pt x="92" y="161"/>
                    </a:cubicBezTo>
                    <a:cubicBezTo>
                      <a:pt x="91" y="166"/>
                      <a:pt x="89" y="168"/>
                      <a:pt x="92" y="171"/>
                    </a:cubicBezTo>
                    <a:cubicBezTo>
                      <a:pt x="95" y="175"/>
                      <a:pt x="95" y="175"/>
                      <a:pt x="100" y="174"/>
                    </a:cubicBezTo>
                    <a:cubicBezTo>
                      <a:pt x="104" y="173"/>
                      <a:pt x="107" y="172"/>
                      <a:pt x="110" y="171"/>
                    </a:cubicBezTo>
                    <a:cubicBezTo>
                      <a:pt x="110" y="173"/>
                      <a:pt x="109" y="176"/>
                      <a:pt x="109" y="179"/>
                    </a:cubicBezTo>
                    <a:cubicBezTo>
                      <a:pt x="109" y="180"/>
                      <a:pt x="106" y="181"/>
                      <a:pt x="106" y="181"/>
                    </a:cubicBezTo>
                    <a:cubicBezTo>
                      <a:pt x="103" y="182"/>
                      <a:pt x="101" y="183"/>
                      <a:pt x="98" y="184"/>
                    </a:cubicBezTo>
                    <a:cubicBezTo>
                      <a:pt x="97" y="185"/>
                      <a:pt x="97" y="188"/>
                      <a:pt x="97" y="189"/>
                    </a:cubicBezTo>
                    <a:cubicBezTo>
                      <a:pt x="97" y="192"/>
                      <a:pt x="95" y="199"/>
                      <a:pt x="96" y="202"/>
                    </a:cubicBezTo>
                    <a:cubicBezTo>
                      <a:pt x="98" y="208"/>
                      <a:pt x="100" y="213"/>
                      <a:pt x="102" y="218"/>
                    </a:cubicBezTo>
                    <a:cubicBezTo>
                      <a:pt x="104" y="227"/>
                      <a:pt x="109" y="234"/>
                      <a:pt x="114" y="241"/>
                    </a:cubicBezTo>
                    <a:cubicBezTo>
                      <a:pt x="117" y="245"/>
                      <a:pt x="119" y="250"/>
                      <a:pt x="122" y="254"/>
                    </a:cubicBezTo>
                    <a:cubicBezTo>
                      <a:pt x="123" y="257"/>
                      <a:pt x="127" y="257"/>
                      <a:pt x="129" y="257"/>
                    </a:cubicBezTo>
                    <a:cubicBezTo>
                      <a:pt x="133" y="259"/>
                      <a:pt x="138" y="261"/>
                      <a:pt x="141" y="263"/>
                    </a:cubicBezTo>
                    <a:cubicBezTo>
                      <a:pt x="143" y="263"/>
                      <a:pt x="148" y="263"/>
                      <a:pt x="148" y="262"/>
                    </a:cubicBezTo>
                    <a:cubicBezTo>
                      <a:pt x="152" y="254"/>
                      <a:pt x="154" y="245"/>
                      <a:pt x="157" y="236"/>
                    </a:cubicBezTo>
                    <a:cubicBezTo>
                      <a:pt x="159" y="229"/>
                      <a:pt x="161" y="223"/>
                      <a:pt x="163" y="215"/>
                    </a:cubicBezTo>
                    <a:cubicBezTo>
                      <a:pt x="164" y="212"/>
                      <a:pt x="164" y="212"/>
                      <a:pt x="168" y="211"/>
                    </a:cubicBezTo>
                    <a:cubicBezTo>
                      <a:pt x="172" y="209"/>
                      <a:pt x="177" y="208"/>
                      <a:pt x="180" y="20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46" name="Freeform 12">
                <a:extLst>
                  <a:ext uri="{FF2B5EF4-FFF2-40B4-BE49-F238E27FC236}">
                    <a16:creationId xmlns:a16="http://schemas.microsoft.com/office/drawing/2014/main" id="{5DCCA00D-6F42-4A97-9863-BFEEC7A711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5876" y="4157662"/>
                <a:ext cx="38100" cy="33338"/>
              </a:xfrm>
              <a:custGeom>
                <a:avLst/>
                <a:gdLst>
                  <a:gd name="T0" fmla="*/ 48 w 53"/>
                  <a:gd name="T1" fmla="*/ 17 h 23"/>
                  <a:gd name="T2" fmla="*/ 45 w 53"/>
                  <a:gd name="T3" fmla="*/ 15 h 23"/>
                  <a:gd name="T4" fmla="*/ 37 w 53"/>
                  <a:gd name="T5" fmla="*/ 11 h 23"/>
                  <a:gd name="T6" fmla="*/ 37 w 53"/>
                  <a:gd name="T7" fmla="*/ 11 h 23"/>
                  <a:gd name="T8" fmla="*/ 18 w 53"/>
                  <a:gd name="T9" fmla="*/ 3 h 23"/>
                  <a:gd name="T10" fmla="*/ 6 w 53"/>
                  <a:gd name="T11" fmla="*/ 5 h 23"/>
                  <a:gd name="T12" fmla="*/ 0 w 53"/>
                  <a:gd name="T13" fmla="*/ 10 h 23"/>
                  <a:gd name="T14" fmla="*/ 16 w 53"/>
                  <a:gd name="T15" fmla="*/ 6 h 23"/>
                  <a:gd name="T16" fmla="*/ 13 w 53"/>
                  <a:gd name="T17" fmla="*/ 7 h 23"/>
                  <a:gd name="T18" fmla="*/ 17 w 53"/>
                  <a:gd name="T19" fmla="*/ 8 h 23"/>
                  <a:gd name="T20" fmla="*/ 20 w 53"/>
                  <a:gd name="T21" fmla="*/ 9 h 23"/>
                  <a:gd name="T22" fmla="*/ 29 w 53"/>
                  <a:gd name="T23" fmla="*/ 11 h 23"/>
                  <a:gd name="T24" fmla="*/ 35 w 53"/>
                  <a:gd name="T25" fmla="*/ 17 h 23"/>
                  <a:gd name="T26" fmla="*/ 39 w 53"/>
                  <a:gd name="T27" fmla="*/ 19 h 23"/>
                  <a:gd name="T28" fmla="*/ 36 w 53"/>
                  <a:gd name="T29" fmla="*/ 22 h 23"/>
                  <a:gd name="T30" fmla="*/ 47 w 53"/>
                  <a:gd name="T31" fmla="*/ 22 h 23"/>
                  <a:gd name="T32" fmla="*/ 53 w 53"/>
                  <a:gd name="T33" fmla="*/ 20 h 23"/>
                  <a:gd name="T34" fmla="*/ 48 w 53"/>
                  <a:gd name="T35" fmla="*/ 17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3" h="23">
                    <a:moveTo>
                      <a:pt x="48" y="17"/>
                    </a:moveTo>
                    <a:cubicBezTo>
                      <a:pt x="47" y="17"/>
                      <a:pt x="46" y="15"/>
                      <a:pt x="45" y="15"/>
                    </a:cubicBezTo>
                    <a:cubicBezTo>
                      <a:pt x="43" y="15"/>
                      <a:pt x="39" y="13"/>
                      <a:pt x="37" y="11"/>
                    </a:cubicBezTo>
                    <a:cubicBezTo>
                      <a:pt x="37" y="11"/>
                      <a:pt x="37" y="11"/>
                      <a:pt x="37" y="11"/>
                    </a:cubicBezTo>
                    <a:cubicBezTo>
                      <a:pt x="31" y="7"/>
                      <a:pt x="25" y="3"/>
                      <a:pt x="18" y="3"/>
                    </a:cubicBezTo>
                    <a:cubicBezTo>
                      <a:pt x="14" y="3"/>
                      <a:pt x="11" y="3"/>
                      <a:pt x="6" y="5"/>
                    </a:cubicBezTo>
                    <a:cubicBezTo>
                      <a:pt x="3" y="5"/>
                      <a:pt x="3" y="9"/>
                      <a:pt x="0" y="10"/>
                    </a:cubicBezTo>
                    <a:cubicBezTo>
                      <a:pt x="5" y="13"/>
                      <a:pt x="11" y="0"/>
                      <a:pt x="16" y="6"/>
                    </a:cubicBezTo>
                    <a:cubicBezTo>
                      <a:pt x="15" y="7"/>
                      <a:pt x="15" y="7"/>
                      <a:pt x="13" y="7"/>
                    </a:cubicBezTo>
                    <a:cubicBezTo>
                      <a:pt x="14" y="8"/>
                      <a:pt x="16" y="9"/>
                      <a:pt x="17" y="8"/>
                    </a:cubicBezTo>
                    <a:cubicBezTo>
                      <a:pt x="18" y="7"/>
                      <a:pt x="19" y="9"/>
                      <a:pt x="20" y="9"/>
                    </a:cubicBezTo>
                    <a:cubicBezTo>
                      <a:pt x="24" y="9"/>
                      <a:pt x="26" y="11"/>
                      <a:pt x="29" y="11"/>
                    </a:cubicBezTo>
                    <a:cubicBezTo>
                      <a:pt x="32" y="12"/>
                      <a:pt x="32" y="15"/>
                      <a:pt x="35" y="17"/>
                    </a:cubicBezTo>
                    <a:cubicBezTo>
                      <a:pt x="36" y="17"/>
                      <a:pt x="39" y="17"/>
                      <a:pt x="39" y="19"/>
                    </a:cubicBezTo>
                    <a:cubicBezTo>
                      <a:pt x="39" y="19"/>
                      <a:pt x="36" y="21"/>
                      <a:pt x="36" y="22"/>
                    </a:cubicBezTo>
                    <a:cubicBezTo>
                      <a:pt x="40" y="23"/>
                      <a:pt x="43" y="21"/>
                      <a:pt x="47" y="22"/>
                    </a:cubicBezTo>
                    <a:cubicBezTo>
                      <a:pt x="49" y="21"/>
                      <a:pt x="51" y="21"/>
                      <a:pt x="53" y="20"/>
                    </a:cubicBezTo>
                    <a:cubicBezTo>
                      <a:pt x="52" y="19"/>
                      <a:pt x="50" y="17"/>
                      <a:pt x="48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47" name="Freeform 13">
                <a:extLst>
                  <a:ext uri="{FF2B5EF4-FFF2-40B4-BE49-F238E27FC236}">
                    <a16:creationId xmlns:a16="http://schemas.microsoft.com/office/drawing/2014/main" id="{7E1C5988-5241-4EB9-B7FE-7C0135328E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7013" y="3708400"/>
                <a:ext cx="38100" cy="44450"/>
              </a:xfrm>
              <a:custGeom>
                <a:avLst/>
                <a:gdLst>
                  <a:gd name="T0" fmla="*/ 9 w 55"/>
                  <a:gd name="T1" fmla="*/ 28 h 31"/>
                  <a:gd name="T2" fmla="*/ 18 w 55"/>
                  <a:gd name="T3" fmla="*/ 27 h 31"/>
                  <a:gd name="T4" fmla="*/ 21 w 55"/>
                  <a:gd name="T5" fmla="*/ 30 h 31"/>
                  <a:gd name="T6" fmla="*/ 25 w 55"/>
                  <a:gd name="T7" fmla="*/ 31 h 31"/>
                  <a:gd name="T8" fmla="*/ 32 w 55"/>
                  <a:gd name="T9" fmla="*/ 30 h 31"/>
                  <a:gd name="T10" fmla="*/ 34 w 55"/>
                  <a:gd name="T11" fmla="*/ 28 h 31"/>
                  <a:gd name="T12" fmla="*/ 39 w 55"/>
                  <a:gd name="T13" fmla="*/ 28 h 31"/>
                  <a:gd name="T14" fmla="*/ 46 w 55"/>
                  <a:gd name="T15" fmla="*/ 23 h 31"/>
                  <a:gd name="T16" fmla="*/ 50 w 55"/>
                  <a:gd name="T17" fmla="*/ 19 h 31"/>
                  <a:gd name="T18" fmla="*/ 55 w 55"/>
                  <a:gd name="T19" fmla="*/ 16 h 31"/>
                  <a:gd name="T20" fmla="*/ 53 w 55"/>
                  <a:gd name="T21" fmla="*/ 11 h 31"/>
                  <a:gd name="T22" fmla="*/ 48 w 55"/>
                  <a:gd name="T23" fmla="*/ 10 h 31"/>
                  <a:gd name="T24" fmla="*/ 40 w 55"/>
                  <a:gd name="T25" fmla="*/ 6 h 31"/>
                  <a:gd name="T26" fmla="*/ 31 w 55"/>
                  <a:gd name="T27" fmla="*/ 6 h 31"/>
                  <a:gd name="T28" fmla="*/ 32 w 55"/>
                  <a:gd name="T29" fmla="*/ 10 h 31"/>
                  <a:gd name="T30" fmla="*/ 27 w 55"/>
                  <a:gd name="T31" fmla="*/ 6 h 31"/>
                  <a:gd name="T32" fmla="*/ 25 w 55"/>
                  <a:gd name="T33" fmla="*/ 10 h 31"/>
                  <a:gd name="T34" fmla="*/ 21 w 55"/>
                  <a:gd name="T35" fmla="*/ 6 h 31"/>
                  <a:gd name="T36" fmla="*/ 19 w 55"/>
                  <a:gd name="T37" fmla="*/ 11 h 31"/>
                  <a:gd name="T38" fmla="*/ 17 w 55"/>
                  <a:gd name="T39" fmla="*/ 15 h 31"/>
                  <a:gd name="T40" fmla="*/ 14 w 55"/>
                  <a:gd name="T41" fmla="*/ 10 h 31"/>
                  <a:gd name="T42" fmla="*/ 16 w 55"/>
                  <a:gd name="T43" fmla="*/ 8 h 31"/>
                  <a:gd name="T44" fmla="*/ 13 w 55"/>
                  <a:gd name="T45" fmla="*/ 6 h 31"/>
                  <a:gd name="T46" fmla="*/ 7 w 55"/>
                  <a:gd name="T47" fmla="*/ 3 h 31"/>
                  <a:gd name="T48" fmla="*/ 11 w 55"/>
                  <a:gd name="T49" fmla="*/ 5 h 31"/>
                  <a:gd name="T50" fmla="*/ 4 w 55"/>
                  <a:gd name="T51" fmla="*/ 6 h 31"/>
                  <a:gd name="T52" fmla="*/ 5 w 55"/>
                  <a:gd name="T53" fmla="*/ 10 h 31"/>
                  <a:gd name="T54" fmla="*/ 2 w 55"/>
                  <a:gd name="T55" fmla="*/ 9 h 31"/>
                  <a:gd name="T56" fmla="*/ 2 w 55"/>
                  <a:gd name="T57" fmla="*/ 11 h 31"/>
                  <a:gd name="T58" fmla="*/ 0 w 55"/>
                  <a:gd name="T59" fmla="*/ 12 h 31"/>
                  <a:gd name="T60" fmla="*/ 7 w 55"/>
                  <a:gd name="T61" fmla="*/ 11 h 31"/>
                  <a:gd name="T62" fmla="*/ 14 w 55"/>
                  <a:gd name="T63" fmla="*/ 13 h 31"/>
                  <a:gd name="T64" fmla="*/ 10 w 55"/>
                  <a:gd name="T65" fmla="*/ 15 h 31"/>
                  <a:gd name="T66" fmla="*/ 14 w 55"/>
                  <a:gd name="T67" fmla="*/ 15 h 31"/>
                  <a:gd name="T68" fmla="*/ 14 w 55"/>
                  <a:gd name="T69" fmla="*/ 17 h 31"/>
                  <a:gd name="T70" fmla="*/ 2 w 55"/>
                  <a:gd name="T71" fmla="*/ 18 h 31"/>
                  <a:gd name="T72" fmla="*/ 11 w 55"/>
                  <a:gd name="T73" fmla="*/ 19 h 31"/>
                  <a:gd name="T74" fmla="*/ 12 w 55"/>
                  <a:gd name="T75" fmla="*/ 21 h 31"/>
                  <a:gd name="T76" fmla="*/ 12 w 55"/>
                  <a:gd name="T77" fmla="*/ 23 h 31"/>
                  <a:gd name="T78" fmla="*/ 14 w 55"/>
                  <a:gd name="T79" fmla="*/ 23 h 31"/>
                  <a:gd name="T80" fmla="*/ 9 w 55"/>
                  <a:gd name="T81" fmla="*/ 28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5" h="31">
                    <a:moveTo>
                      <a:pt x="9" y="28"/>
                    </a:moveTo>
                    <a:cubicBezTo>
                      <a:pt x="12" y="28"/>
                      <a:pt x="15" y="27"/>
                      <a:pt x="18" y="27"/>
                    </a:cubicBezTo>
                    <a:cubicBezTo>
                      <a:pt x="19" y="27"/>
                      <a:pt x="20" y="29"/>
                      <a:pt x="21" y="30"/>
                    </a:cubicBezTo>
                    <a:cubicBezTo>
                      <a:pt x="21" y="31"/>
                      <a:pt x="23" y="31"/>
                      <a:pt x="25" y="31"/>
                    </a:cubicBezTo>
                    <a:cubicBezTo>
                      <a:pt x="27" y="31"/>
                      <a:pt x="29" y="31"/>
                      <a:pt x="32" y="30"/>
                    </a:cubicBezTo>
                    <a:cubicBezTo>
                      <a:pt x="33" y="29"/>
                      <a:pt x="33" y="29"/>
                      <a:pt x="34" y="28"/>
                    </a:cubicBezTo>
                    <a:cubicBezTo>
                      <a:pt x="35" y="28"/>
                      <a:pt x="37" y="28"/>
                      <a:pt x="39" y="28"/>
                    </a:cubicBezTo>
                    <a:cubicBezTo>
                      <a:pt x="40" y="27"/>
                      <a:pt x="44" y="23"/>
                      <a:pt x="46" y="23"/>
                    </a:cubicBezTo>
                    <a:cubicBezTo>
                      <a:pt x="48" y="24"/>
                      <a:pt x="50" y="22"/>
                      <a:pt x="50" y="19"/>
                    </a:cubicBezTo>
                    <a:cubicBezTo>
                      <a:pt x="52" y="20"/>
                      <a:pt x="53" y="18"/>
                      <a:pt x="55" y="16"/>
                    </a:cubicBezTo>
                    <a:cubicBezTo>
                      <a:pt x="53" y="15"/>
                      <a:pt x="55" y="12"/>
                      <a:pt x="53" y="11"/>
                    </a:cubicBezTo>
                    <a:cubicBezTo>
                      <a:pt x="51" y="11"/>
                      <a:pt x="50" y="9"/>
                      <a:pt x="48" y="10"/>
                    </a:cubicBezTo>
                    <a:cubicBezTo>
                      <a:pt x="51" y="5"/>
                      <a:pt x="37" y="0"/>
                      <a:pt x="40" y="6"/>
                    </a:cubicBezTo>
                    <a:cubicBezTo>
                      <a:pt x="36" y="5"/>
                      <a:pt x="35" y="7"/>
                      <a:pt x="31" y="6"/>
                    </a:cubicBezTo>
                    <a:cubicBezTo>
                      <a:pt x="32" y="7"/>
                      <a:pt x="32" y="8"/>
                      <a:pt x="32" y="10"/>
                    </a:cubicBezTo>
                    <a:cubicBezTo>
                      <a:pt x="30" y="8"/>
                      <a:pt x="30" y="6"/>
                      <a:pt x="27" y="6"/>
                    </a:cubicBezTo>
                    <a:cubicBezTo>
                      <a:pt x="25" y="6"/>
                      <a:pt x="25" y="8"/>
                      <a:pt x="25" y="10"/>
                    </a:cubicBezTo>
                    <a:cubicBezTo>
                      <a:pt x="24" y="8"/>
                      <a:pt x="23" y="6"/>
                      <a:pt x="21" y="6"/>
                    </a:cubicBezTo>
                    <a:cubicBezTo>
                      <a:pt x="22" y="11"/>
                      <a:pt x="20" y="8"/>
                      <a:pt x="19" y="11"/>
                    </a:cubicBezTo>
                    <a:cubicBezTo>
                      <a:pt x="18" y="12"/>
                      <a:pt x="18" y="13"/>
                      <a:pt x="17" y="15"/>
                    </a:cubicBezTo>
                    <a:cubicBezTo>
                      <a:pt x="16" y="13"/>
                      <a:pt x="15" y="12"/>
                      <a:pt x="14" y="10"/>
                    </a:cubicBezTo>
                    <a:cubicBezTo>
                      <a:pt x="15" y="11"/>
                      <a:pt x="16" y="10"/>
                      <a:pt x="16" y="8"/>
                    </a:cubicBezTo>
                    <a:cubicBezTo>
                      <a:pt x="16" y="7"/>
                      <a:pt x="14" y="6"/>
                      <a:pt x="13" y="6"/>
                    </a:cubicBezTo>
                    <a:cubicBezTo>
                      <a:pt x="11" y="4"/>
                      <a:pt x="11" y="3"/>
                      <a:pt x="7" y="3"/>
                    </a:cubicBezTo>
                    <a:cubicBezTo>
                      <a:pt x="7" y="5"/>
                      <a:pt x="9" y="4"/>
                      <a:pt x="11" y="5"/>
                    </a:cubicBezTo>
                    <a:cubicBezTo>
                      <a:pt x="11" y="10"/>
                      <a:pt x="6" y="4"/>
                      <a:pt x="4" y="6"/>
                    </a:cubicBezTo>
                    <a:cubicBezTo>
                      <a:pt x="2" y="8"/>
                      <a:pt x="6" y="8"/>
                      <a:pt x="5" y="10"/>
                    </a:cubicBezTo>
                    <a:cubicBezTo>
                      <a:pt x="5" y="11"/>
                      <a:pt x="3" y="10"/>
                      <a:pt x="2" y="9"/>
                    </a:cubicBezTo>
                    <a:cubicBezTo>
                      <a:pt x="2" y="10"/>
                      <a:pt x="2" y="11"/>
                      <a:pt x="2" y="11"/>
                    </a:cubicBezTo>
                    <a:cubicBezTo>
                      <a:pt x="1" y="11"/>
                      <a:pt x="1" y="11"/>
                      <a:pt x="0" y="12"/>
                    </a:cubicBezTo>
                    <a:cubicBezTo>
                      <a:pt x="3" y="13"/>
                      <a:pt x="4" y="13"/>
                      <a:pt x="7" y="11"/>
                    </a:cubicBezTo>
                    <a:cubicBezTo>
                      <a:pt x="9" y="11"/>
                      <a:pt x="12" y="13"/>
                      <a:pt x="14" y="13"/>
                    </a:cubicBezTo>
                    <a:cubicBezTo>
                      <a:pt x="12" y="13"/>
                      <a:pt x="11" y="14"/>
                      <a:pt x="10" y="15"/>
                    </a:cubicBezTo>
                    <a:cubicBezTo>
                      <a:pt x="11" y="15"/>
                      <a:pt x="12" y="16"/>
                      <a:pt x="14" y="15"/>
                    </a:cubicBezTo>
                    <a:cubicBezTo>
                      <a:pt x="14" y="15"/>
                      <a:pt x="14" y="16"/>
                      <a:pt x="14" y="17"/>
                    </a:cubicBezTo>
                    <a:cubicBezTo>
                      <a:pt x="10" y="16"/>
                      <a:pt x="6" y="18"/>
                      <a:pt x="2" y="18"/>
                    </a:cubicBezTo>
                    <a:cubicBezTo>
                      <a:pt x="3" y="21"/>
                      <a:pt x="9" y="19"/>
                      <a:pt x="11" y="19"/>
                    </a:cubicBezTo>
                    <a:cubicBezTo>
                      <a:pt x="11" y="21"/>
                      <a:pt x="11" y="22"/>
                      <a:pt x="12" y="21"/>
                    </a:cubicBezTo>
                    <a:cubicBezTo>
                      <a:pt x="12" y="22"/>
                      <a:pt x="12" y="23"/>
                      <a:pt x="12" y="23"/>
                    </a:cubicBezTo>
                    <a:cubicBezTo>
                      <a:pt x="12" y="23"/>
                      <a:pt x="13" y="23"/>
                      <a:pt x="14" y="23"/>
                    </a:cubicBezTo>
                    <a:cubicBezTo>
                      <a:pt x="12" y="26"/>
                      <a:pt x="8" y="25"/>
                      <a:pt x="9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48" name="Freeform 14">
                <a:extLst>
                  <a:ext uri="{FF2B5EF4-FFF2-40B4-BE49-F238E27FC236}">
                    <a16:creationId xmlns:a16="http://schemas.microsoft.com/office/drawing/2014/main" id="{FB9DCB72-AC17-4681-9405-697A0D2A78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2388" y="4187825"/>
                <a:ext cx="22225" cy="20638"/>
              </a:xfrm>
              <a:custGeom>
                <a:avLst/>
                <a:gdLst>
                  <a:gd name="T0" fmla="*/ 28 w 31"/>
                  <a:gd name="T1" fmla="*/ 7 h 15"/>
                  <a:gd name="T2" fmla="*/ 24 w 31"/>
                  <a:gd name="T3" fmla="*/ 3 h 15"/>
                  <a:gd name="T4" fmla="*/ 22 w 31"/>
                  <a:gd name="T5" fmla="*/ 2 h 15"/>
                  <a:gd name="T6" fmla="*/ 17 w 31"/>
                  <a:gd name="T7" fmla="*/ 1 h 15"/>
                  <a:gd name="T8" fmla="*/ 14 w 31"/>
                  <a:gd name="T9" fmla="*/ 2 h 15"/>
                  <a:gd name="T10" fmla="*/ 6 w 31"/>
                  <a:gd name="T11" fmla="*/ 2 h 15"/>
                  <a:gd name="T12" fmla="*/ 12 w 31"/>
                  <a:gd name="T13" fmla="*/ 9 h 15"/>
                  <a:gd name="T14" fmla="*/ 1 w 31"/>
                  <a:gd name="T15" fmla="*/ 10 h 15"/>
                  <a:gd name="T16" fmla="*/ 9 w 31"/>
                  <a:gd name="T17" fmla="*/ 11 h 15"/>
                  <a:gd name="T18" fmla="*/ 13 w 31"/>
                  <a:gd name="T19" fmla="*/ 11 h 15"/>
                  <a:gd name="T20" fmla="*/ 16 w 31"/>
                  <a:gd name="T21" fmla="*/ 15 h 15"/>
                  <a:gd name="T22" fmla="*/ 17 w 31"/>
                  <a:gd name="T23" fmla="*/ 11 h 15"/>
                  <a:gd name="T24" fmla="*/ 20 w 31"/>
                  <a:gd name="T25" fmla="*/ 11 h 15"/>
                  <a:gd name="T26" fmla="*/ 27 w 31"/>
                  <a:gd name="T27" fmla="*/ 10 h 15"/>
                  <a:gd name="T28" fmla="*/ 31 w 31"/>
                  <a:gd name="T29" fmla="*/ 9 h 15"/>
                  <a:gd name="T30" fmla="*/ 28 w 31"/>
                  <a:gd name="T31" fmla="*/ 7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" h="15">
                    <a:moveTo>
                      <a:pt x="28" y="7"/>
                    </a:moveTo>
                    <a:cubicBezTo>
                      <a:pt x="26" y="6"/>
                      <a:pt x="26" y="6"/>
                      <a:pt x="24" y="3"/>
                    </a:cubicBezTo>
                    <a:cubicBezTo>
                      <a:pt x="23" y="1"/>
                      <a:pt x="23" y="2"/>
                      <a:pt x="22" y="2"/>
                    </a:cubicBezTo>
                    <a:cubicBezTo>
                      <a:pt x="20" y="2"/>
                      <a:pt x="19" y="0"/>
                      <a:pt x="17" y="1"/>
                    </a:cubicBezTo>
                    <a:cubicBezTo>
                      <a:pt x="17" y="1"/>
                      <a:pt x="14" y="2"/>
                      <a:pt x="14" y="2"/>
                    </a:cubicBezTo>
                    <a:cubicBezTo>
                      <a:pt x="10" y="2"/>
                      <a:pt x="9" y="0"/>
                      <a:pt x="6" y="2"/>
                    </a:cubicBezTo>
                    <a:cubicBezTo>
                      <a:pt x="10" y="5"/>
                      <a:pt x="9" y="5"/>
                      <a:pt x="12" y="9"/>
                    </a:cubicBezTo>
                    <a:cubicBezTo>
                      <a:pt x="9" y="11"/>
                      <a:pt x="0" y="7"/>
                      <a:pt x="1" y="10"/>
                    </a:cubicBezTo>
                    <a:cubicBezTo>
                      <a:pt x="4" y="13"/>
                      <a:pt x="5" y="11"/>
                      <a:pt x="9" y="11"/>
                    </a:cubicBezTo>
                    <a:cubicBezTo>
                      <a:pt x="10" y="12"/>
                      <a:pt x="12" y="11"/>
                      <a:pt x="13" y="11"/>
                    </a:cubicBezTo>
                    <a:cubicBezTo>
                      <a:pt x="14" y="12"/>
                      <a:pt x="13" y="15"/>
                      <a:pt x="16" y="15"/>
                    </a:cubicBezTo>
                    <a:cubicBezTo>
                      <a:pt x="17" y="15"/>
                      <a:pt x="17" y="11"/>
                      <a:pt x="17" y="11"/>
                    </a:cubicBezTo>
                    <a:cubicBezTo>
                      <a:pt x="19" y="9"/>
                      <a:pt x="19" y="11"/>
                      <a:pt x="20" y="11"/>
                    </a:cubicBezTo>
                    <a:cubicBezTo>
                      <a:pt x="22" y="11"/>
                      <a:pt x="24" y="10"/>
                      <a:pt x="27" y="10"/>
                    </a:cubicBezTo>
                    <a:cubicBezTo>
                      <a:pt x="29" y="10"/>
                      <a:pt x="29" y="12"/>
                      <a:pt x="31" y="9"/>
                    </a:cubicBezTo>
                    <a:cubicBezTo>
                      <a:pt x="31" y="8"/>
                      <a:pt x="29" y="7"/>
                      <a:pt x="28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49" name="Freeform 15">
                <a:extLst>
                  <a:ext uri="{FF2B5EF4-FFF2-40B4-BE49-F238E27FC236}">
                    <a16:creationId xmlns:a16="http://schemas.microsoft.com/office/drawing/2014/main" id="{82F6E052-FF60-4BDD-AE71-75B30098CE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9688" y="4197350"/>
                <a:ext cx="6350" cy="9525"/>
              </a:xfrm>
              <a:custGeom>
                <a:avLst/>
                <a:gdLst>
                  <a:gd name="T0" fmla="*/ 0 w 10"/>
                  <a:gd name="T1" fmla="*/ 4 h 7"/>
                  <a:gd name="T2" fmla="*/ 5 w 10"/>
                  <a:gd name="T3" fmla="*/ 7 h 7"/>
                  <a:gd name="T4" fmla="*/ 10 w 10"/>
                  <a:gd name="T5" fmla="*/ 6 h 7"/>
                  <a:gd name="T6" fmla="*/ 9 w 10"/>
                  <a:gd name="T7" fmla="*/ 4 h 7"/>
                  <a:gd name="T8" fmla="*/ 0 w 10"/>
                  <a:gd name="T9" fmla="*/ 4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">
                    <a:moveTo>
                      <a:pt x="0" y="4"/>
                    </a:moveTo>
                    <a:cubicBezTo>
                      <a:pt x="1" y="5"/>
                      <a:pt x="3" y="6"/>
                      <a:pt x="5" y="7"/>
                    </a:cubicBezTo>
                    <a:cubicBezTo>
                      <a:pt x="7" y="7"/>
                      <a:pt x="8" y="5"/>
                      <a:pt x="10" y="6"/>
                    </a:cubicBezTo>
                    <a:cubicBezTo>
                      <a:pt x="10" y="6"/>
                      <a:pt x="9" y="5"/>
                      <a:pt x="9" y="4"/>
                    </a:cubicBezTo>
                    <a:cubicBezTo>
                      <a:pt x="7" y="3"/>
                      <a:pt x="2" y="0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50" name="Freeform 16">
                <a:extLst>
                  <a:ext uri="{FF2B5EF4-FFF2-40B4-BE49-F238E27FC236}">
                    <a16:creationId xmlns:a16="http://schemas.microsoft.com/office/drawing/2014/main" id="{ADF0E7A5-61F1-4A61-A4E6-F05D1C7CDD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4776" y="3887787"/>
                <a:ext cx="23813" cy="57150"/>
              </a:xfrm>
              <a:custGeom>
                <a:avLst/>
                <a:gdLst>
                  <a:gd name="T0" fmla="*/ 29 w 34"/>
                  <a:gd name="T1" fmla="*/ 23 h 40"/>
                  <a:gd name="T2" fmla="*/ 27 w 34"/>
                  <a:gd name="T3" fmla="*/ 18 h 40"/>
                  <a:gd name="T4" fmla="*/ 18 w 34"/>
                  <a:gd name="T5" fmla="*/ 19 h 40"/>
                  <a:gd name="T6" fmla="*/ 18 w 34"/>
                  <a:gd name="T7" fmla="*/ 14 h 40"/>
                  <a:gd name="T8" fmla="*/ 15 w 34"/>
                  <a:gd name="T9" fmla="*/ 13 h 40"/>
                  <a:gd name="T10" fmla="*/ 18 w 34"/>
                  <a:gd name="T11" fmla="*/ 7 h 40"/>
                  <a:gd name="T12" fmla="*/ 20 w 34"/>
                  <a:gd name="T13" fmla="*/ 2 h 40"/>
                  <a:gd name="T14" fmla="*/ 10 w 34"/>
                  <a:gd name="T15" fmla="*/ 10 h 40"/>
                  <a:gd name="T16" fmla="*/ 1 w 34"/>
                  <a:gd name="T17" fmla="*/ 25 h 40"/>
                  <a:gd name="T18" fmla="*/ 0 w 34"/>
                  <a:gd name="T19" fmla="*/ 31 h 40"/>
                  <a:gd name="T20" fmla="*/ 6 w 34"/>
                  <a:gd name="T21" fmla="*/ 33 h 40"/>
                  <a:gd name="T22" fmla="*/ 20 w 34"/>
                  <a:gd name="T23" fmla="*/ 35 h 40"/>
                  <a:gd name="T24" fmla="*/ 18 w 34"/>
                  <a:gd name="T25" fmla="*/ 38 h 40"/>
                  <a:gd name="T26" fmla="*/ 27 w 34"/>
                  <a:gd name="T27" fmla="*/ 34 h 40"/>
                  <a:gd name="T28" fmla="*/ 28 w 34"/>
                  <a:gd name="T29" fmla="*/ 38 h 40"/>
                  <a:gd name="T30" fmla="*/ 33 w 34"/>
                  <a:gd name="T31" fmla="*/ 37 h 40"/>
                  <a:gd name="T32" fmla="*/ 32 w 34"/>
                  <a:gd name="T33" fmla="*/ 26 h 40"/>
                  <a:gd name="T34" fmla="*/ 29 w 34"/>
                  <a:gd name="T35" fmla="*/ 23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4" h="40">
                    <a:moveTo>
                      <a:pt x="29" y="23"/>
                    </a:moveTo>
                    <a:cubicBezTo>
                      <a:pt x="29" y="20"/>
                      <a:pt x="29" y="20"/>
                      <a:pt x="27" y="18"/>
                    </a:cubicBezTo>
                    <a:cubicBezTo>
                      <a:pt x="26" y="16"/>
                      <a:pt x="20" y="18"/>
                      <a:pt x="18" y="19"/>
                    </a:cubicBezTo>
                    <a:cubicBezTo>
                      <a:pt x="18" y="17"/>
                      <a:pt x="18" y="15"/>
                      <a:pt x="18" y="14"/>
                    </a:cubicBezTo>
                    <a:cubicBezTo>
                      <a:pt x="17" y="14"/>
                      <a:pt x="15" y="14"/>
                      <a:pt x="15" y="13"/>
                    </a:cubicBezTo>
                    <a:cubicBezTo>
                      <a:pt x="15" y="10"/>
                      <a:pt x="16" y="9"/>
                      <a:pt x="18" y="7"/>
                    </a:cubicBezTo>
                    <a:cubicBezTo>
                      <a:pt x="19" y="6"/>
                      <a:pt x="20" y="4"/>
                      <a:pt x="20" y="2"/>
                    </a:cubicBezTo>
                    <a:cubicBezTo>
                      <a:pt x="16" y="0"/>
                      <a:pt x="12" y="6"/>
                      <a:pt x="10" y="10"/>
                    </a:cubicBezTo>
                    <a:cubicBezTo>
                      <a:pt x="7" y="17"/>
                      <a:pt x="5" y="20"/>
                      <a:pt x="1" y="25"/>
                    </a:cubicBezTo>
                    <a:cubicBezTo>
                      <a:pt x="0" y="26"/>
                      <a:pt x="0" y="31"/>
                      <a:pt x="0" y="31"/>
                    </a:cubicBezTo>
                    <a:cubicBezTo>
                      <a:pt x="1" y="33"/>
                      <a:pt x="5" y="33"/>
                      <a:pt x="6" y="33"/>
                    </a:cubicBezTo>
                    <a:cubicBezTo>
                      <a:pt x="11" y="32"/>
                      <a:pt x="16" y="32"/>
                      <a:pt x="20" y="35"/>
                    </a:cubicBezTo>
                    <a:cubicBezTo>
                      <a:pt x="18" y="35"/>
                      <a:pt x="18" y="36"/>
                      <a:pt x="18" y="38"/>
                    </a:cubicBezTo>
                    <a:cubicBezTo>
                      <a:pt x="22" y="37"/>
                      <a:pt x="23" y="34"/>
                      <a:pt x="27" y="34"/>
                    </a:cubicBezTo>
                    <a:cubicBezTo>
                      <a:pt x="27" y="37"/>
                      <a:pt x="26" y="37"/>
                      <a:pt x="28" y="38"/>
                    </a:cubicBezTo>
                    <a:cubicBezTo>
                      <a:pt x="31" y="40"/>
                      <a:pt x="32" y="40"/>
                      <a:pt x="33" y="37"/>
                    </a:cubicBezTo>
                    <a:cubicBezTo>
                      <a:pt x="34" y="35"/>
                      <a:pt x="32" y="29"/>
                      <a:pt x="32" y="26"/>
                    </a:cubicBezTo>
                    <a:cubicBezTo>
                      <a:pt x="32" y="25"/>
                      <a:pt x="28" y="24"/>
                      <a:pt x="29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51" name="Freeform 17">
                <a:extLst>
                  <a:ext uri="{FF2B5EF4-FFF2-40B4-BE49-F238E27FC236}">
                    <a16:creationId xmlns:a16="http://schemas.microsoft.com/office/drawing/2014/main" id="{7446A1EC-8343-4702-A4F8-F450E62A45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6201" y="4197350"/>
                <a:ext cx="6350" cy="11113"/>
              </a:xfrm>
              <a:custGeom>
                <a:avLst/>
                <a:gdLst>
                  <a:gd name="T0" fmla="*/ 8 w 9"/>
                  <a:gd name="T1" fmla="*/ 3 h 8"/>
                  <a:gd name="T2" fmla="*/ 2 w 9"/>
                  <a:gd name="T3" fmla="*/ 5 h 8"/>
                  <a:gd name="T4" fmla="*/ 9 w 9"/>
                  <a:gd name="T5" fmla="*/ 4 h 8"/>
                  <a:gd name="T6" fmla="*/ 8 w 9"/>
                  <a:gd name="T7" fmla="*/ 3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8">
                    <a:moveTo>
                      <a:pt x="8" y="3"/>
                    </a:moveTo>
                    <a:cubicBezTo>
                      <a:pt x="7" y="2"/>
                      <a:pt x="0" y="0"/>
                      <a:pt x="2" y="5"/>
                    </a:cubicBezTo>
                    <a:cubicBezTo>
                      <a:pt x="3" y="8"/>
                      <a:pt x="8" y="6"/>
                      <a:pt x="9" y="4"/>
                    </a:cubicBezTo>
                    <a:cubicBezTo>
                      <a:pt x="9" y="4"/>
                      <a:pt x="9" y="3"/>
                      <a:pt x="8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52" name="Freeform 18">
                <a:extLst>
                  <a:ext uri="{FF2B5EF4-FFF2-40B4-BE49-F238E27FC236}">
                    <a16:creationId xmlns:a16="http://schemas.microsoft.com/office/drawing/2014/main" id="{6E824181-6FBA-4A0F-9E17-1BF2D2217E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8251" y="3519487"/>
                <a:ext cx="14288" cy="20638"/>
              </a:xfrm>
              <a:custGeom>
                <a:avLst/>
                <a:gdLst>
                  <a:gd name="T0" fmla="*/ 4 w 21"/>
                  <a:gd name="T1" fmla="*/ 5 h 15"/>
                  <a:gd name="T2" fmla="*/ 11 w 21"/>
                  <a:gd name="T3" fmla="*/ 10 h 15"/>
                  <a:gd name="T4" fmla="*/ 6 w 21"/>
                  <a:gd name="T5" fmla="*/ 12 h 15"/>
                  <a:gd name="T6" fmla="*/ 10 w 21"/>
                  <a:gd name="T7" fmla="*/ 15 h 15"/>
                  <a:gd name="T8" fmla="*/ 14 w 21"/>
                  <a:gd name="T9" fmla="*/ 14 h 15"/>
                  <a:gd name="T10" fmla="*/ 20 w 21"/>
                  <a:gd name="T11" fmla="*/ 12 h 15"/>
                  <a:gd name="T12" fmla="*/ 21 w 21"/>
                  <a:gd name="T13" fmla="*/ 7 h 15"/>
                  <a:gd name="T14" fmla="*/ 15 w 21"/>
                  <a:gd name="T15" fmla="*/ 5 h 15"/>
                  <a:gd name="T16" fmla="*/ 11 w 21"/>
                  <a:gd name="T17" fmla="*/ 3 h 15"/>
                  <a:gd name="T18" fmla="*/ 5 w 21"/>
                  <a:gd name="T19" fmla="*/ 5 h 15"/>
                  <a:gd name="T20" fmla="*/ 4 w 21"/>
                  <a:gd name="T21" fmla="*/ 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" h="15">
                    <a:moveTo>
                      <a:pt x="4" y="5"/>
                    </a:moveTo>
                    <a:cubicBezTo>
                      <a:pt x="4" y="10"/>
                      <a:pt x="8" y="8"/>
                      <a:pt x="11" y="10"/>
                    </a:cubicBezTo>
                    <a:cubicBezTo>
                      <a:pt x="9" y="11"/>
                      <a:pt x="8" y="11"/>
                      <a:pt x="6" y="12"/>
                    </a:cubicBezTo>
                    <a:cubicBezTo>
                      <a:pt x="7" y="12"/>
                      <a:pt x="10" y="15"/>
                      <a:pt x="10" y="15"/>
                    </a:cubicBezTo>
                    <a:cubicBezTo>
                      <a:pt x="12" y="15"/>
                      <a:pt x="13" y="14"/>
                      <a:pt x="14" y="14"/>
                    </a:cubicBezTo>
                    <a:cubicBezTo>
                      <a:pt x="16" y="13"/>
                      <a:pt x="20" y="13"/>
                      <a:pt x="20" y="12"/>
                    </a:cubicBezTo>
                    <a:cubicBezTo>
                      <a:pt x="21" y="10"/>
                      <a:pt x="19" y="9"/>
                      <a:pt x="21" y="7"/>
                    </a:cubicBezTo>
                    <a:cubicBezTo>
                      <a:pt x="19" y="6"/>
                      <a:pt x="16" y="6"/>
                      <a:pt x="15" y="5"/>
                    </a:cubicBezTo>
                    <a:cubicBezTo>
                      <a:pt x="14" y="5"/>
                      <a:pt x="13" y="3"/>
                      <a:pt x="11" y="3"/>
                    </a:cubicBezTo>
                    <a:cubicBezTo>
                      <a:pt x="9" y="1"/>
                      <a:pt x="0" y="0"/>
                      <a:pt x="5" y="5"/>
                    </a:cubicBezTo>
                    <a:cubicBezTo>
                      <a:pt x="4" y="5"/>
                      <a:pt x="4" y="5"/>
                      <a:pt x="4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53" name="Freeform 19">
                <a:extLst>
                  <a:ext uri="{FF2B5EF4-FFF2-40B4-BE49-F238E27FC236}">
                    <a16:creationId xmlns:a16="http://schemas.microsoft.com/office/drawing/2014/main" id="{C23DA02B-D740-47DE-83E4-161F23330F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3651" y="3541712"/>
                <a:ext cx="6350" cy="7938"/>
              </a:xfrm>
              <a:custGeom>
                <a:avLst/>
                <a:gdLst>
                  <a:gd name="T0" fmla="*/ 2 w 10"/>
                  <a:gd name="T1" fmla="*/ 2 h 6"/>
                  <a:gd name="T2" fmla="*/ 5 w 10"/>
                  <a:gd name="T3" fmla="*/ 5 h 6"/>
                  <a:gd name="T4" fmla="*/ 10 w 10"/>
                  <a:gd name="T5" fmla="*/ 4 h 6"/>
                  <a:gd name="T6" fmla="*/ 2 w 10"/>
                  <a:gd name="T7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6">
                    <a:moveTo>
                      <a:pt x="2" y="2"/>
                    </a:moveTo>
                    <a:cubicBezTo>
                      <a:pt x="0" y="3"/>
                      <a:pt x="4" y="5"/>
                      <a:pt x="5" y="5"/>
                    </a:cubicBezTo>
                    <a:cubicBezTo>
                      <a:pt x="7" y="6"/>
                      <a:pt x="8" y="5"/>
                      <a:pt x="10" y="4"/>
                    </a:cubicBezTo>
                    <a:cubicBezTo>
                      <a:pt x="9" y="0"/>
                      <a:pt x="4" y="0"/>
                      <a:pt x="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54" name="Freeform 20">
                <a:extLst>
                  <a:ext uri="{FF2B5EF4-FFF2-40B4-BE49-F238E27FC236}">
                    <a16:creationId xmlns:a16="http://schemas.microsoft.com/office/drawing/2014/main" id="{9205E691-A1DF-4567-B1CC-5D033C463D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7776" y="3538537"/>
                <a:ext cx="9525" cy="7938"/>
              </a:xfrm>
              <a:custGeom>
                <a:avLst/>
                <a:gdLst>
                  <a:gd name="T0" fmla="*/ 13 w 15"/>
                  <a:gd name="T1" fmla="*/ 5 h 6"/>
                  <a:gd name="T2" fmla="*/ 15 w 15"/>
                  <a:gd name="T3" fmla="*/ 2 h 6"/>
                  <a:gd name="T4" fmla="*/ 0 w 15"/>
                  <a:gd name="T5" fmla="*/ 2 h 6"/>
                  <a:gd name="T6" fmla="*/ 13 w 15"/>
                  <a:gd name="T7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" h="6">
                    <a:moveTo>
                      <a:pt x="13" y="5"/>
                    </a:moveTo>
                    <a:cubicBezTo>
                      <a:pt x="14" y="4"/>
                      <a:pt x="14" y="2"/>
                      <a:pt x="15" y="2"/>
                    </a:cubicBezTo>
                    <a:cubicBezTo>
                      <a:pt x="10" y="0"/>
                      <a:pt x="4" y="0"/>
                      <a:pt x="0" y="2"/>
                    </a:cubicBezTo>
                    <a:cubicBezTo>
                      <a:pt x="0" y="6"/>
                      <a:pt x="10" y="5"/>
                      <a:pt x="13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55" name="Freeform 21">
                <a:extLst>
                  <a:ext uri="{FF2B5EF4-FFF2-40B4-BE49-F238E27FC236}">
                    <a16:creationId xmlns:a16="http://schemas.microsoft.com/office/drawing/2014/main" id="{E824A8DB-3085-435F-896D-BA116EF528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4601" y="3551237"/>
                <a:ext cx="60325" cy="44450"/>
              </a:xfrm>
              <a:custGeom>
                <a:avLst/>
                <a:gdLst>
                  <a:gd name="T0" fmla="*/ 25 w 87"/>
                  <a:gd name="T1" fmla="*/ 27 h 32"/>
                  <a:gd name="T2" fmla="*/ 31 w 87"/>
                  <a:gd name="T3" fmla="*/ 26 h 32"/>
                  <a:gd name="T4" fmla="*/ 34 w 87"/>
                  <a:gd name="T5" fmla="*/ 30 h 32"/>
                  <a:gd name="T6" fmla="*/ 39 w 87"/>
                  <a:gd name="T7" fmla="*/ 27 h 32"/>
                  <a:gd name="T8" fmla="*/ 40 w 87"/>
                  <a:gd name="T9" fmla="*/ 29 h 32"/>
                  <a:gd name="T10" fmla="*/ 41 w 87"/>
                  <a:gd name="T11" fmla="*/ 26 h 32"/>
                  <a:gd name="T12" fmla="*/ 43 w 87"/>
                  <a:gd name="T13" fmla="*/ 30 h 32"/>
                  <a:gd name="T14" fmla="*/ 53 w 87"/>
                  <a:gd name="T15" fmla="*/ 31 h 32"/>
                  <a:gd name="T16" fmla="*/ 53 w 87"/>
                  <a:gd name="T17" fmla="*/ 29 h 32"/>
                  <a:gd name="T18" fmla="*/ 59 w 87"/>
                  <a:gd name="T19" fmla="*/ 28 h 32"/>
                  <a:gd name="T20" fmla="*/ 67 w 87"/>
                  <a:gd name="T21" fmla="*/ 30 h 32"/>
                  <a:gd name="T22" fmla="*/ 66 w 87"/>
                  <a:gd name="T23" fmla="*/ 26 h 32"/>
                  <a:gd name="T24" fmla="*/ 70 w 87"/>
                  <a:gd name="T25" fmla="*/ 30 h 32"/>
                  <a:gd name="T26" fmla="*/ 76 w 87"/>
                  <a:gd name="T27" fmla="*/ 31 h 32"/>
                  <a:gd name="T28" fmla="*/ 83 w 87"/>
                  <a:gd name="T29" fmla="*/ 30 h 32"/>
                  <a:gd name="T30" fmla="*/ 87 w 87"/>
                  <a:gd name="T31" fmla="*/ 26 h 32"/>
                  <a:gd name="T32" fmla="*/ 83 w 87"/>
                  <a:gd name="T33" fmla="*/ 24 h 32"/>
                  <a:gd name="T34" fmla="*/ 87 w 87"/>
                  <a:gd name="T35" fmla="*/ 21 h 32"/>
                  <a:gd name="T36" fmla="*/ 70 w 87"/>
                  <a:gd name="T37" fmla="*/ 16 h 32"/>
                  <a:gd name="T38" fmla="*/ 63 w 87"/>
                  <a:gd name="T39" fmla="*/ 16 h 32"/>
                  <a:gd name="T40" fmla="*/ 54 w 87"/>
                  <a:gd name="T41" fmla="*/ 18 h 32"/>
                  <a:gd name="T42" fmla="*/ 56 w 87"/>
                  <a:gd name="T43" fmla="*/ 20 h 32"/>
                  <a:gd name="T44" fmla="*/ 47 w 87"/>
                  <a:gd name="T45" fmla="*/ 18 h 32"/>
                  <a:gd name="T46" fmla="*/ 43 w 87"/>
                  <a:gd name="T47" fmla="*/ 19 h 32"/>
                  <a:gd name="T48" fmla="*/ 39 w 87"/>
                  <a:gd name="T49" fmla="*/ 16 h 32"/>
                  <a:gd name="T50" fmla="*/ 33 w 87"/>
                  <a:gd name="T51" fmla="*/ 12 h 32"/>
                  <a:gd name="T52" fmla="*/ 38 w 87"/>
                  <a:gd name="T53" fmla="*/ 10 h 32"/>
                  <a:gd name="T54" fmla="*/ 34 w 87"/>
                  <a:gd name="T55" fmla="*/ 8 h 32"/>
                  <a:gd name="T56" fmla="*/ 31 w 87"/>
                  <a:gd name="T57" fmla="*/ 5 h 32"/>
                  <a:gd name="T58" fmla="*/ 22 w 87"/>
                  <a:gd name="T59" fmla="*/ 5 h 32"/>
                  <a:gd name="T60" fmla="*/ 15 w 87"/>
                  <a:gd name="T61" fmla="*/ 2 h 32"/>
                  <a:gd name="T62" fmla="*/ 5 w 87"/>
                  <a:gd name="T63" fmla="*/ 1 h 32"/>
                  <a:gd name="T64" fmla="*/ 4 w 87"/>
                  <a:gd name="T65" fmla="*/ 7 h 32"/>
                  <a:gd name="T66" fmla="*/ 13 w 87"/>
                  <a:gd name="T67" fmla="*/ 10 h 32"/>
                  <a:gd name="T68" fmla="*/ 21 w 87"/>
                  <a:gd name="T69" fmla="*/ 11 h 32"/>
                  <a:gd name="T70" fmla="*/ 24 w 87"/>
                  <a:gd name="T71" fmla="*/ 18 h 32"/>
                  <a:gd name="T72" fmla="*/ 25 w 87"/>
                  <a:gd name="T73" fmla="*/ 27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87" h="32">
                    <a:moveTo>
                      <a:pt x="25" y="27"/>
                    </a:moveTo>
                    <a:cubicBezTo>
                      <a:pt x="26" y="30"/>
                      <a:pt x="29" y="27"/>
                      <a:pt x="31" y="26"/>
                    </a:cubicBezTo>
                    <a:cubicBezTo>
                      <a:pt x="32" y="29"/>
                      <a:pt x="32" y="29"/>
                      <a:pt x="34" y="30"/>
                    </a:cubicBezTo>
                    <a:cubicBezTo>
                      <a:pt x="36" y="30"/>
                      <a:pt x="38" y="30"/>
                      <a:pt x="39" y="27"/>
                    </a:cubicBezTo>
                    <a:cubicBezTo>
                      <a:pt x="39" y="28"/>
                      <a:pt x="40" y="28"/>
                      <a:pt x="40" y="29"/>
                    </a:cubicBezTo>
                    <a:cubicBezTo>
                      <a:pt x="40" y="28"/>
                      <a:pt x="41" y="27"/>
                      <a:pt x="41" y="26"/>
                    </a:cubicBezTo>
                    <a:cubicBezTo>
                      <a:pt x="43" y="27"/>
                      <a:pt x="41" y="30"/>
                      <a:pt x="43" y="30"/>
                    </a:cubicBezTo>
                    <a:cubicBezTo>
                      <a:pt x="47" y="31"/>
                      <a:pt x="50" y="31"/>
                      <a:pt x="53" y="31"/>
                    </a:cubicBezTo>
                    <a:cubicBezTo>
                      <a:pt x="52" y="30"/>
                      <a:pt x="53" y="30"/>
                      <a:pt x="53" y="29"/>
                    </a:cubicBezTo>
                    <a:cubicBezTo>
                      <a:pt x="54" y="31"/>
                      <a:pt x="59" y="32"/>
                      <a:pt x="59" y="28"/>
                    </a:cubicBezTo>
                    <a:cubicBezTo>
                      <a:pt x="60" y="32"/>
                      <a:pt x="65" y="30"/>
                      <a:pt x="67" y="30"/>
                    </a:cubicBezTo>
                    <a:cubicBezTo>
                      <a:pt x="67" y="28"/>
                      <a:pt x="66" y="27"/>
                      <a:pt x="66" y="26"/>
                    </a:cubicBezTo>
                    <a:cubicBezTo>
                      <a:pt x="70" y="26"/>
                      <a:pt x="68" y="29"/>
                      <a:pt x="70" y="30"/>
                    </a:cubicBezTo>
                    <a:cubicBezTo>
                      <a:pt x="72" y="30"/>
                      <a:pt x="73" y="32"/>
                      <a:pt x="76" y="31"/>
                    </a:cubicBezTo>
                    <a:cubicBezTo>
                      <a:pt x="77" y="31"/>
                      <a:pt x="83" y="31"/>
                      <a:pt x="83" y="30"/>
                    </a:cubicBezTo>
                    <a:cubicBezTo>
                      <a:pt x="84" y="26"/>
                      <a:pt x="85" y="26"/>
                      <a:pt x="87" y="26"/>
                    </a:cubicBezTo>
                    <a:cubicBezTo>
                      <a:pt x="86" y="24"/>
                      <a:pt x="85" y="24"/>
                      <a:pt x="83" y="24"/>
                    </a:cubicBezTo>
                    <a:cubicBezTo>
                      <a:pt x="84" y="23"/>
                      <a:pt x="85" y="22"/>
                      <a:pt x="87" y="21"/>
                    </a:cubicBezTo>
                    <a:cubicBezTo>
                      <a:pt x="82" y="17"/>
                      <a:pt x="76" y="14"/>
                      <a:pt x="70" y="16"/>
                    </a:cubicBezTo>
                    <a:cubicBezTo>
                      <a:pt x="68" y="16"/>
                      <a:pt x="65" y="15"/>
                      <a:pt x="63" y="16"/>
                    </a:cubicBezTo>
                    <a:cubicBezTo>
                      <a:pt x="59" y="17"/>
                      <a:pt x="57" y="18"/>
                      <a:pt x="54" y="18"/>
                    </a:cubicBezTo>
                    <a:cubicBezTo>
                      <a:pt x="55" y="19"/>
                      <a:pt x="55" y="20"/>
                      <a:pt x="56" y="20"/>
                    </a:cubicBezTo>
                    <a:cubicBezTo>
                      <a:pt x="53" y="19"/>
                      <a:pt x="49" y="18"/>
                      <a:pt x="47" y="18"/>
                    </a:cubicBezTo>
                    <a:cubicBezTo>
                      <a:pt x="45" y="18"/>
                      <a:pt x="44" y="20"/>
                      <a:pt x="43" y="19"/>
                    </a:cubicBezTo>
                    <a:cubicBezTo>
                      <a:pt x="41" y="18"/>
                      <a:pt x="40" y="17"/>
                      <a:pt x="39" y="16"/>
                    </a:cubicBezTo>
                    <a:cubicBezTo>
                      <a:pt x="38" y="16"/>
                      <a:pt x="33" y="12"/>
                      <a:pt x="33" y="12"/>
                    </a:cubicBezTo>
                    <a:cubicBezTo>
                      <a:pt x="32" y="10"/>
                      <a:pt x="38" y="13"/>
                      <a:pt x="38" y="10"/>
                    </a:cubicBezTo>
                    <a:cubicBezTo>
                      <a:pt x="37" y="10"/>
                      <a:pt x="35" y="9"/>
                      <a:pt x="34" y="8"/>
                    </a:cubicBezTo>
                    <a:cubicBezTo>
                      <a:pt x="31" y="8"/>
                      <a:pt x="33" y="7"/>
                      <a:pt x="31" y="5"/>
                    </a:cubicBezTo>
                    <a:cubicBezTo>
                      <a:pt x="28" y="3"/>
                      <a:pt x="25" y="6"/>
                      <a:pt x="22" y="5"/>
                    </a:cubicBezTo>
                    <a:cubicBezTo>
                      <a:pt x="19" y="5"/>
                      <a:pt x="17" y="2"/>
                      <a:pt x="15" y="2"/>
                    </a:cubicBezTo>
                    <a:cubicBezTo>
                      <a:pt x="11" y="1"/>
                      <a:pt x="8" y="0"/>
                      <a:pt x="5" y="1"/>
                    </a:cubicBezTo>
                    <a:cubicBezTo>
                      <a:pt x="0" y="2"/>
                      <a:pt x="1" y="4"/>
                      <a:pt x="4" y="7"/>
                    </a:cubicBezTo>
                    <a:cubicBezTo>
                      <a:pt x="8" y="11"/>
                      <a:pt x="10" y="10"/>
                      <a:pt x="13" y="10"/>
                    </a:cubicBezTo>
                    <a:cubicBezTo>
                      <a:pt x="17" y="10"/>
                      <a:pt x="18" y="8"/>
                      <a:pt x="21" y="11"/>
                    </a:cubicBezTo>
                    <a:cubicBezTo>
                      <a:pt x="22" y="13"/>
                      <a:pt x="26" y="16"/>
                      <a:pt x="24" y="18"/>
                    </a:cubicBezTo>
                    <a:cubicBezTo>
                      <a:pt x="22" y="22"/>
                      <a:pt x="23" y="23"/>
                      <a:pt x="25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56" name="Freeform 22">
                <a:extLst>
                  <a:ext uri="{FF2B5EF4-FFF2-40B4-BE49-F238E27FC236}">
                    <a16:creationId xmlns:a16="http://schemas.microsoft.com/office/drawing/2014/main" id="{1679F93B-84A1-4830-B021-9B2742CF33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6826" y="3556000"/>
                <a:ext cx="4763" cy="6350"/>
              </a:xfrm>
              <a:custGeom>
                <a:avLst/>
                <a:gdLst>
                  <a:gd name="T0" fmla="*/ 2 w 7"/>
                  <a:gd name="T1" fmla="*/ 0 h 5"/>
                  <a:gd name="T2" fmla="*/ 5 w 7"/>
                  <a:gd name="T3" fmla="*/ 4 h 5"/>
                  <a:gd name="T4" fmla="*/ 5 w 7"/>
                  <a:gd name="T5" fmla="*/ 2 h 5"/>
                  <a:gd name="T6" fmla="*/ 2 w 7"/>
                  <a:gd name="T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5">
                    <a:moveTo>
                      <a:pt x="2" y="0"/>
                    </a:moveTo>
                    <a:cubicBezTo>
                      <a:pt x="0" y="2"/>
                      <a:pt x="4" y="5"/>
                      <a:pt x="5" y="4"/>
                    </a:cubicBezTo>
                    <a:cubicBezTo>
                      <a:pt x="5" y="4"/>
                      <a:pt x="5" y="2"/>
                      <a:pt x="5" y="2"/>
                    </a:cubicBezTo>
                    <a:cubicBezTo>
                      <a:pt x="7" y="0"/>
                      <a:pt x="3" y="0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57" name="Freeform 23">
                <a:extLst>
                  <a:ext uri="{FF2B5EF4-FFF2-40B4-BE49-F238E27FC236}">
                    <a16:creationId xmlns:a16="http://schemas.microsoft.com/office/drawing/2014/main" id="{5CE05BCB-28A0-4035-9FD3-A57A246C18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2063" y="3436937"/>
                <a:ext cx="106363" cy="131763"/>
              </a:xfrm>
              <a:custGeom>
                <a:avLst/>
                <a:gdLst>
                  <a:gd name="T0" fmla="*/ 8 w 152"/>
                  <a:gd name="T1" fmla="*/ 29 h 93"/>
                  <a:gd name="T2" fmla="*/ 34 w 152"/>
                  <a:gd name="T3" fmla="*/ 26 h 93"/>
                  <a:gd name="T4" fmla="*/ 13 w 152"/>
                  <a:gd name="T5" fmla="*/ 33 h 93"/>
                  <a:gd name="T6" fmla="*/ 38 w 152"/>
                  <a:gd name="T7" fmla="*/ 30 h 93"/>
                  <a:gd name="T8" fmla="*/ 37 w 152"/>
                  <a:gd name="T9" fmla="*/ 37 h 93"/>
                  <a:gd name="T10" fmla="*/ 45 w 152"/>
                  <a:gd name="T11" fmla="*/ 33 h 93"/>
                  <a:gd name="T12" fmla="*/ 50 w 152"/>
                  <a:gd name="T13" fmla="*/ 33 h 93"/>
                  <a:gd name="T14" fmla="*/ 53 w 152"/>
                  <a:gd name="T15" fmla="*/ 36 h 93"/>
                  <a:gd name="T16" fmla="*/ 73 w 152"/>
                  <a:gd name="T17" fmla="*/ 26 h 93"/>
                  <a:gd name="T18" fmla="*/ 71 w 152"/>
                  <a:gd name="T19" fmla="*/ 34 h 93"/>
                  <a:gd name="T20" fmla="*/ 53 w 152"/>
                  <a:gd name="T21" fmla="*/ 49 h 93"/>
                  <a:gd name="T22" fmla="*/ 28 w 152"/>
                  <a:gd name="T23" fmla="*/ 40 h 93"/>
                  <a:gd name="T24" fmla="*/ 44 w 152"/>
                  <a:gd name="T25" fmla="*/ 61 h 93"/>
                  <a:gd name="T26" fmla="*/ 28 w 152"/>
                  <a:gd name="T27" fmla="*/ 69 h 93"/>
                  <a:gd name="T28" fmla="*/ 35 w 152"/>
                  <a:gd name="T29" fmla="*/ 76 h 93"/>
                  <a:gd name="T30" fmla="*/ 33 w 152"/>
                  <a:gd name="T31" fmla="*/ 78 h 93"/>
                  <a:gd name="T32" fmla="*/ 19 w 152"/>
                  <a:gd name="T33" fmla="*/ 73 h 93"/>
                  <a:gd name="T34" fmla="*/ 17 w 152"/>
                  <a:gd name="T35" fmla="*/ 82 h 93"/>
                  <a:gd name="T36" fmla="*/ 12 w 152"/>
                  <a:gd name="T37" fmla="*/ 87 h 93"/>
                  <a:gd name="T38" fmla="*/ 23 w 152"/>
                  <a:gd name="T39" fmla="*/ 88 h 93"/>
                  <a:gd name="T40" fmla="*/ 34 w 152"/>
                  <a:gd name="T41" fmla="*/ 90 h 93"/>
                  <a:gd name="T42" fmla="*/ 43 w 152"/>
                  <a:gd name="T43" fmla="*/ 86 h 93"/>
                  <a:gd name="T44" fmla="*/ 53 w 152"/>
                  <a:gd name="T45" fmla="*/ 88 h 93"/>
                  <a:gd name="T46" fmla="*/ 63 w 152"/>
                  <a:gd name="T47" fmla="*/ 91 h 93"/>
                  <a:gd name="T48" fmla="*/ 68 w 152"/>
                  <a:gd name="T49" fmla="*/ 89 h 93"/>
                  <a:gd name="T50" fmla="*/ 69 w 152"/>
                  <a:gd name="T51" fmla="*/ 83 h 93"/>
                  <a:gd name="T52" fmla="*/ 63 w 152"/>
                  <a:gd name="T53" fmla="*/ 82 h 93"/>
                  <a:gd name="T54" fmla="*/ 68 w 152"/>
                  <a:gd name="T55" fmla="*/ 70 h 93"/>
                  <a:gd name="T56" fmla="*/ 82 w 152"/>
                  <a:gd name="T57" fmla="*/ 65 h 93"/>
                  <a:gd name="T58" fmla="*/ 85 w 152"/>
                  <a:gd name="T59" fmla="*/ 61 h 93"/>
                  <a:gd name="T60" fmla="*/ 85 w 152"/>
                  <a:gd name="T61" fmla="*/ 57 h 93"/>
                  <a:gd name="T62" fmla="*/ 92 w 152"/>
                  <a:gd name="T63" fmla="*/ 51 h 93"/>
                  <a:gd name="T64" fmla="*/ 99 w 152"/>
                  <a:gd name="T65" fmla="*/ 49 h 93"/>
                  <a:gd name="T66" fmla="*/ 99 w 152"/>
                  <a:gd name="T67" fmla="*/ 42 h 93"/>
                  <a:gd name="T68" fmla="*/ 119 w 152"/>
                  <a:gd name="T69" fmla="*/ 34 h 93"/>
                  <a:gd name="T70" fmla="*/ 108 w 152"/>
                  <a:gd name="T71" fmla="*/ 30 h 93"/>
                  <a:gd name="T72" fmla="*/ 115 w 152"/>
                  <a:gd name="T73" fmla="*/ 22 h 93"/>
                  <a:gd name="T74" fmla="*/ 152 w 152"/>
                  <a:gd name="T75" fmla="*/ 12 h 93"/>
                  <a:gd name="T76" fmla="*/ 117 w 152"/>
                  <a:gd name="T77" fmla="*/ 9 h 93"/>
                  <a:gd name="T78" fmla="*/ 109 w 152"/>
                  <a:gd name="T79" fmla="*/ 0 h 93"/>
                  <a:gd name="T80" fmla="*/ 95 w 152"/>
                  <a:gd name="T81" fmla="*/ 8 h 93"/>
                  <a:gd name="T82" fmla="*/ 72 w 152"/>
                  <a:gd name="T83" fmla="*/ 2 h 93"/>
                  <a:gd name="T84" fmla="*/ 71 w 152"/>
                  <a:gd name="T85" fmla="*/ 5 h 93"/>
                  <a:gd name="T86" fmla="*/ 59 w 152"/>
                  <a:gd name="T87" fmla="*/ 6 h 93"/>
                  <a:gd name="T88" fmla="*/ 46 w 152"/>
                  <a:gd name="T89" fmla="*/ 11 h 93"/>
                  <a:gd name="T90" fmla="*/ 45 w 152"/>
                  <a:gd name="T91" fmla="*/ 16 h 93"/>
                  <a:gd name="T92" fmla="*/ 30 w 152"/>
                  <a:gd name="T93" fmla="*/ 10 h 93"/>
                  <a:gd name="T94" fmla="*/ 25 w 152"/>
                  <a:gd name="T95" fmla="*/ 14 h 93"/>
                  <a:gd name="T96" fmla="*/ 13 w 152"/>
                  <a:gd name="T97" fmla="*/ 20 h 93"/>
                  <a:gd name="T98" fmla="*/ 8 w 152"/>
                  <a:gd name="T99" fmla="*/ 26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52" h="93">
                    <a:moveTo>
                      <a:pt x="16" y="23"/>
                    </a:moveTo>
                    <a:cubicBezTo>
                      <a:pt x="13" y="25"/>
                      <a:pt x="11" y="27"/>
                      <a:pt x="8" y="29"/>
                    </a:cubicBezTo>
                    <a:cubicBezTo>
                      <a:pt x="13" y="32"/>
                      <a:pt x="16" y="30"/>
                      <a:pt x="22" y="30"/>
                    </a:cubicBezTo>
                    <a:cubicBezTo>
                      <a:pt x="26" y="30"/>
                      <a:pt x="30" y="28"/>
                      <a:pt x="34" y="26"/>
                    </a:cubicBezTo>
                    <a:cubicBezTo>
                      <a:pt x="30" y="29"/>
                      <a:pt x="28" y="30"/>
                      <a:pt x="23" y="30"/>
                    </a:cubicBezTo>
                    <a:cubicBezTo>
                      <a:pt x="19" y="31"/>
                      <a:pt x="17" y="31"/>
                      <a:pt x="13" y="33"/>
                    </a:cubicBezTo>
                    <a:cubicBezTo>
                      <a:pt x="17" y="34"/>
                      <a:pt x="22" y="36"/>
                      <a:pt x="25" y="34"/>
                    </a:cubicBezTo>
                    <a:cubicBezTo>
                      <a:pt x="30" y="31"/>
                      <a:pt x="32" y="30"/>
                      <a:pt x="38" y="30"/>
                    </a:cubicBezTo>
                    <a:cubicBezTo>
                      <a:pt x="32" y="32"/>
                      <a:pt x="30" y="32"/>
                      <a:pt x="26" y="36"/>
                    </a:cubicBezTo>
                    <a:cubicBezTo>
                      <a:pt x="30" y="36"/>
                      <a:pt x="33" y="37"/>
                      <a:pt x="37" y="37"/>
                    </a:cubicBezTo>
                    <a:cubicBezTo>
                      <a:pt x="39" y="37"/>
                      <a:pt x="40" y="38"/>
                      <a:pt x="40" y="35"/>
                    </a:cubicBezTo>
                    <a:cubicBezTo>
                      <a:pt x="41" y="34"/>
                      <a:pt x="43" y="33"/>
                      <a:pt x="45" y="33"/>
                    </a:cubicBezTo>
                    <a:cubicBezTo>
                      <a:pt x="44" y="34"/>
                      <a:pt x="43" y="34"/>
                      <a:pt x="43" y="35"/>
                    </a:cubicBezTo>
                    <a:cubicBezTo>
                      <a:pt x="45" y="34"/>
                      <a:pt x="48" y="34"/>
                      <a:pt x="50" y="33"/>
                    </a:cubicBezTo>
                    <a:cubicBezTo>
                      <a:pt x="48" y="34"/>
                      <a:pt x="46" y="36"/>
                      <a:pt x="45" y="37"/>
                    </a:cubicBezTo>
                    <a:cubicBezTo>
                      <a:pt x="47" y="36"/>
                      <a:pt x="50" y="36"/>
                      <a:pt x="53" y="36"/>
                    </a:cubicBezTo>
                    <a:cubicBezTo>
                      <a:pt x="55" y="35"/>
                      <a:pt x="59" y="35"/>
                      <a:pt x="60" y="34"/>
                    </a:cubicBezTo>
                    <a:cubicBezTo>
                      <a:pt x="64" y="30"/>
                      <a:pt x="68" y="28"/>
                      <a:pt x="73" y="26"/>
                    </a:cubicBezTo>
                    <a:cubicBezTo>
                      <a:pt x="71" y="28"/>
                      <a:pt x="69" y="30"/>
                      <a:pt x="67" y="32"/>
                    </a:cubicBezTo>
                    <a:cubicBezTo>
                      <a:pt x="68" y="32"/>
                      <a:pt x="69" y="33"/>
                      <a:pt x="71" y="34"/>
                    </a:cubicBezTo>
                    <a:cubicBezTo>
                      <a:pt x="62" y="36"/>
                      <a:pt x="53" y="38"/>
                      <a:pt x="44" y="40"/>
                    </a:cubicBezTo>
                    <a:cubicBezTo>
                      <a:pt x="47" y="43"/>
                      <a:pt x="50" y="46"/>
                      <a:pt x="53" y="49"/>
                    </a:cubicBezTo>
                    <a:cubicBezTo>
                      <a:pt x="50" y="47"/>
                      <a:pt x="45" y="42"/>
                      <a:pt x="41" y="40"/>
                    </a:cubicBezTo>
                    <a:cubicBezTo>
                      <a:pt x="40" y="40"/>
                      <a:pt x="27" y="40"/>
                      <a:pt x="28" y="40"/>
                    </a:cubicBezTo>
                    <a:cubicBezTo>
                      <a:pt x="24" y="47"/>
                      <a:pt x="31" y="47"/>
                      <a:pt x="35" y="50"/>
                    </a:cubicBezTo>
                    <a:cubicBezTo>
                      <a:pt x="39" y="53"/>
                      <a:pt x="42" y="57"/>
                      <a:pt x="44" y="61"/>
                    </a:cubicBezTo>
                    <a:cubicBezTo>
                      <a:pt x="38" y="58"/>
                      <a:pt x="29" y="57"/>
                      <a:pt x="24" y="62"/>
                    </a:cubicBezTo>
                    <a:cubicBezTo>
                      <a:pt x="20" y="67"/>
                      <a:pt x="23" y="67"/>
                      <a:pt x="28" y="69"/>
                    </a:cubicBezTo>
                    <a:cubicBezTo>
                      <a:pt x="31" y="70"/>
                      <a:pt x="34" y="65"/>
                      <a:pt x="36" y="63"/>
                    </a:cubicBezTo>
                    <a:cubicBezTo>
                      <a:pt x="34" y="68"/>
                      <a:pt x="30" y="72"/>
                      <a:pt x="35" y="76"/>
                    </a:cubicBezTo>
                    <a:cubicBezTo>
                      <a:pt x="39" y="78"/>
                      <a:pt x="45" y="72"/>
                      <a:pt x="46" y="70"/>
                    </a:cubicBezTo>
                    <a:cubicBezTo>
                      <a:pt x="43" y="76"/>
                      <a:pt x="40" y="80"/>
                      <a:pt x="33" y="78"/>
                    </a:cubicBezTo>
                    <a:cubicBezTo>
                      <a:pt x="30" y="77"/>
                      <a:pt x="30" y="73"/>
                      <a:pt x="27" y="72"/>
                    </a:cubicBezTo>
                    <a:cubicBezTo>
                      <a:pt x="24" y="72"/>
                      <a:pt x="22" y="72"/>
                      <a:pt x="19" y="73"/>
                    </a:cubicBezTo>
                    <a:cubicBezTo>
                      <a:pt x="21" y="77"/>
                      <a:pt x="21" y="77"/>
                      <a:pt x="25" y="78"/>
                    </a:cubicBezTo>
                    <a:cubicBezTo>
                      <a:pt x="22" y="81"/>
                      <a:pt x="20" y="80"/>
                      <a:pt x="17" y="82"/>
                    </a:cubicBezTo>
                    <a:cubicBezTo>
                      <a:pt x="16" y="82"/>
                      <a:pt x="13" y="82"/>
                      <a:pt x="12" y="84"/>
                    </a:cubicBezTo>
                    <a:cubicBezTo>
                      <a:pt x="11" y="84"/>
                      <a:pt x="13" y="86"/>
                      <a:pt x="12" y="87"/>
                    </a:cubicBezTo>
                    <a:cubicBezTo>
                      <a:pt x="14" y="90"/>
                      <a:pt x="15" y="88"/>
                      <a:pt x="16" y="86"/>
                    </a:cubicBezTo>
                    <a:cubicBezTo>
                      <a:pt x="17" y="89"/>
                      <a:pt x="22" y="92"/>
                      <a:pt x="23" y="88"/>
                    </a:cubicBezTo>
                    <a:cubicBezTo>
                      <a:pt x="23" y="91"/>
                      <a:pt x="25" y="89"/>
                      <a:pt x="27" y="89"/>
                    </a:cubicBezTo>
                    <a:cubicBezTo>
                      <a:pt x="30" y="90"/>
                      <a:pt x="32" y="90"/>
                      <a:pt x="34" y="90"/>
                    </a:cubicBezTo>
                    <a:cubicBezTo>
                      <a:pt x="37" y="90"/>
                      <a:pt x="38" y="87"/>
                      <a:pt x="39" y="88"/>
                    </a:cubicBezTo>
                    <a:cubicBezTo>
                      <a:pt x="41" y="88"/>
                      <a:pt x="44" y="90"/>
                      <a:pt x="43" y="86"/>
                    </a:cubicBezTo>
                    <a:cubicBezTo>
                      <a:pt x="44" y="89"/>
                      <a:pt x="49" y="92"/>
                      <a:pt x="49" y="87"/>
                    </a:cubicBezTo>
                    <a:cubicBezTo>
                      <a:pt x="51" y="90"/>
                      <a:pt x="52" y="86"/>
                      <a:pt x="53" y="88"/>
                    </a:cubicBezTo>
                    <a:cubicBezTo>
                      <a:pt x="55" y="90"/>
                      <a:pt x="55" y="91"/>
                      <a:pt x="54" y="93"/>
                    </a:cubicBezTo>
                    <a:cubicBezTo>
                      <a:pt x="57" y="93"/>
                      <a:pt x="60" y="91"/>
                      <a:pt x="63" y="91"/>
                    </a:cubicBezTo>
                    <a:cubicBezTo>
                      <a:pt x="64" y="90"/>
                      <a:pt x="64" y="88"/>
                      <a:pt x="65" y="88"/>
                    </a:cubicBezTo>
                    <a:cubicBezTo>
                      <a:pt x="66" y="88"/>
                      <a:pt x="66" y="89"/>
                      <a:pt x="68" y="89"/>
                    </a:cubicBezTo>
                    <a:cubicBezTo>
                      <a:pt x="68" y="88"/>
                      <a:pt x="71" y="88"/>
                      <a:pt x="71" y="87"/>
                    </a:cubicBezTo>
                    <a:cubicBezTo>
                      <a:pt x="70" y="86"/>
                      <a:pt x="71" y="84"/>
                      <a:pt x="69" y="83"/>
                    </a:cubicBezTo>
                    <a:cubicBezTo>
                      <a:pt x="68" y="82"/>
                      <a:pt x="68" y="81"/>
                      <a:pt x="66" y="82"/>
                    </a:cubicBezTo>
                    <a:cubicBezTo>
                      <a:pt x="64" y="84"/>
                      <a:pt x="64" y="84"/>
                      <a:pt x="63" y="82"/>
                    </a:cubicBezTo>
                    <a:cubicBezTo>
                      <a:pt x="62" y="80"/>
                      <a:pt x="67" y="76"/>
                      <a:pt x="68" y="76"/>
                    </a:cubicBezTo>
                    <a:cubicBezTo>
                      <a:pt x="71" y="73"/>
                      <a:pt x="66" y="71"/>
                      <a:pt x="68" y="70"/>
                    </a:cubicBezTo>
                    <a:cubicBezTo>
                      <a:pt x="69" y="69"/>
                      <a:pt x="73" y="72"/>
                      <a:pt x="75" y="71"/>
                    </a:cubicBezTo>
                    <a:cubicBezTo>
                      <a:pt x="78" y="70"/>
                      <a:pt x="79" y="69"/>
                      <a:pt x="82" y="65"/>
                    </a:cubicBezTo>
                    <a:cubicBezTo>
                      <a:pt x="80" y="65"/>
                      <a:pt x="78" y="64"/>
                      <a:pt x="76" y="63"/>
                    </a:cubicBezTo>
                    <a:cubicBezTo>
                      <a:pt x="79" y="63"/>
                      <a:pt x="82" y="62"/>
                      <a:pt x="85" y="61"/>
                    </a:cubicBezTo>
                    <a:cubicBezTo>
                      <a:pt x="85" y="58"/>
                      <a:pt x="78" y="57"/>
                      <a:pt x="75" y="57"/>
                    </a:cubicBezTo>
                    <a:cubicBezTo>
                      <a:pt x="79" y="57"/>
                      <a:pt x="82" y="57"/>
                      <a:pt x="85" y="57"/>
                    </a:cubicBezTo>
                    <a:cubicBezTo>
                      <a:pt x="86" y="53"/>
                      <a:pt x="76" y="54"/>
                      <a:pt x="74" y="53"/>
                    </a:cubicBezTo>
                    <a:cubicBezTo>
                      <a:pt x="80" y="53"/>
                      <a:pt x="87" y="52"/>
                      <a:pt x="92" y="51"/>
                    </a:cubicBezTo>
                    <a:cubicBezTo>
                      <a:pt x="92" y="50"/>
                      <a:pt x="92" y="49"/>
                      <a:pt x="92" y="47"/>
                    </a:cubicBezTo>
                    <a:cubicBezTo>
                      <a:pt x="94" y="48"/>
                      <a:pt x="97" y="50"/>
                      <a:pt x="99" y="49"/>
                    </a:cubicBezTo>
                    <a:cubicBezTo>
                      <a:pt x="102" y="47"/>
                      <a:pt x="103" y="46"/>
                      <a:pt x="106" y="43"/>
                    </a:cubicBezTo>
                    <a:cubicBezTo>
                      <a:pt x="103" y="42"/>
                      <a:pt x="101" y="42"/>
                      <a:pt x="99" y="42"/>
                    </a:cubicBezTo>
                    <a:cubicBezTo>
                      <a:pt x="103" y="42"/>
                      <a:pt x="106" y="41"/>
                      <a:pt x="110" y="40"/>
                    </a:cubicBezTo>
                    <a:cubicBezTo>
                      <a:pt x="113" y="40"/>
                      <a:pt x="116" y="36"/>
                      <a:pt x="119" y="34"/>
                    </a:cubicBezTo>
                    <a:cubicBezTo>
                      <a:pt x="122" y="32"/>
                      <a:pt x="135" y="28"/>
                      <a:pt x="135" y="24"/>
                    </a:cubicBezTo>
                    <a:cubicBezTo>
                      <a:pt x="126" y="26"/>
                      <a:pt x="117" y="28"/>
                      <a:pt x="108" y="30"/>
                    </a:cubicBezTo>
                    <a:cubicBezTo>
                      <a:pt x="113" y="28"/>
                      <a:pt x="119" y="26"/>
                      <a:pt x="124" y="24"/>
                    </a:cubicBezTo>
                    <a:cubicBezTo>
                      <a:pt x="121" y="24"/>
                      <a:pt x="118" y="23"/>
                      <a:pt x="115" y="22"/>
                    </a:cubicBezTo>
                    <a:cubicBezTo>
                      <a:pt x="122" y="21"/>
                      <a:pt x="129" y="21"/>
                      <a:pt x="136" y="21"/>
                    </a:cubicBezTo>
                    <a:cubicBezTo>
                      <a:pt x="141" y="20"/>
                      <a:pt x="147" y="15"/>
                      <a:pt x="152" y="12"/>
                    </a:cubicBezTo>
                    <a:cubicBezTo>
                      <a:pt x="146" y="9"/>
                      <a:pt x="140" y="8"/>
                      <a:pt x="134" y="7"/>
                    </a:cubicBezTo>
                    <a:cubicBezTo>
                      <a:pt x="128" y="6"/>
                      <a:pt x="123" y="7"/>
                      <a:pt x="117" y="9"/>
                    </a:cubicBezTo>
                    <a:cubicBezTo>
                      <a:pt x="120" y="7"/>
                      <a:pt x="124" y="5"/>
                      <a:pt x="126" y="3"/>
                    </a:cubicBezTo>
                    <a:cubicBezTo>
                      <a:pt x="120" y="3"/>
                      <a:pt x="115" y="0"/>
                      <a:pt x="109" y="0"/>
                    </a:cubicBezTo>
                    <a:cubicBezTo>
                      <a:pt x="104" y="0"/>
                      <a:pt x="98" y="3"/>
                      <a:pt x="92" y="3"/>
                    </a:cubicBezTo>
                    <a:cubicBezTo>
                      <a:pt x="93" y="5"/>
                      <a:pt x="94" y="7"/>
                      <a:pt x="95" y="8"/>
                    </a:cubicBezTo>
                    <a:cubicBezTo>
                      <a:pt x="92" y="6"/>
                      <a:pt x="89" y="3"/>
                      <a:pt x="85" y="3"/>
                    </a:cubicBezTo>
                    <a:cubicBezTo>
                      <a:pt x="81" y="3"/>
                      <a:pt x="76" y="2"/>
                      <a:pt x="72" y="2"/>
                    </a:cubicBezTo>
                    <a:cubicBezTo>
                      <a:pt x="75" y="5"/>
                      <a:pt x="78" y="7"/>
                      <a:pt x="80" y="9"/>
                    </a:cubicBezTo>
                    <a:cubicBezTo>
                      <a:pt x="77" y="8"/>
                      <a:pt x="74" y="7"/>
                      <a:pt x="71" y="5"/>
                    </a:cubicBezTo>
                    <a:cubicBezTo>
                      <a:pt x="69" y="5"/>
                      <a:pt x="64" y="3"/>
                      <a:pt x="62" y="3"/>
                    </a:cubicBezTo>
                    <a:cubicBezTo>
                      <a:pt x="61" y="4"/>
                      <a:pt x="60" y="6"/>
                      <a:pt x="59" y="6"/>
                    </a:cubicBezTo>
                    <a:cubicBezTo>
                      <a:pt x="57" y="6"/>
                      <a:pt x="55" y="6"/>
                      <a:pt x="53" y="6"/>
                    </a:cubicBezTo>
                    <a:cubicBezTo>
                      <a:pt x="51" y="7"/>
                      <a:pt x="48" y="10"/>
                      <a:pt x="46" y="11"/>
                    </a:cubicBezTo>
                    <a:cubicBezTo>
                      <a:pt x="52" y="15"/>
                      <a:pt x="57" y="17"/>
                      <a:pt x="62" y="21"/>
                    </a:cubicBezTo>
                    <a:cubicBezTo>
                      <a:pt x="57" y="19"/>
                      <a:pt x="50" y="17"/>
                      <a:pt x="45" y="16"/>
                    </a:cubicBezTo>
                    <a:cubicBezTo>
                      <a:pt x="42" y="15"/>
                      <a:pt x="39" y="12"/>
                      <a:pt x="37" y="11"/>
                    </a:cubicBezTo>
                    <a:cubicBezTo>
                      <a:pt x="36" y="9"/>
                      <a:pt x="32" y="10"/>
                      <a:pt x="30" y="10"/>
                    </a:cubicBezTo>
                    <a:cubicBezTo>
                      <a:pt x="31" y="11"/>
                      <a:pt x="31" y="13"/>
                      <a:pt x="32" y="13"/>
                    </a:cubicBezTo>
                    <a:cubicBezTo>
                      <a:pt x="30" y="13"/>
                      <a:pt x="27" y="14"/>
                      <a:pt x="25" y="14"/>
                    </a:cubicBezTo>
                    <a:cubicBezTo>
                      <a:pt x="27" y="15"/>
                      <a:pt x="28" y="15"/>
                      <a:pt x="30" y="16"/>
                    </a:cubicBezTo>
                    <a:cubicBezTo>
                      <a:pt x="24" y="17"/>
                      <a:pt x="16" y="13"/>
                      <a:pt x="13" y="20"/>
                    </a:cubicBezTo>
                    <a:cubicBezTo>
                      <a:pt x="9" y="17"/>
                      <a:pt x="4" y="19"/>
                      <a:pt x="0" y="22"/>
                    </a:cubicBezTo>
                    <a:cubicBezTo>
                      <a:pt x="2" y="24"/>
                      <a:pt x="5" y="25"/>
                      <a:pt x="8" y="26"/>
                    </a:cubicBezTo>
                    <a:cubicBezTo>
                      <a:pt x="11" y="25"/>
                      <a:pt x="13" y="24"/>
                      <a:pt x="16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58" name="Freeform 24">
                <a:extLst>
                  <a:ext uri="{FF2B5EF4-FFF2-40B4-BE49-F238E27FC236}">
                    <a16:creationId xmlns:a16="http://schemas.microsoft.com/office/drawing/2014/main" id="{08E51DBB-4D39-4ADF-8368-5EC84C42F4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2376" y="3556000"/>
                <a:ext cx="22225" cy="31750"/>
              </a:xfrm>
              <a:custGeom>
                <a:avLst/>
                <a:gdLst>
                  <a:gd name="T0" fmla="*/ 14 w 31"/>
                  <a:gd name="T1" fmla="*/ 3 h 23"/>
                  <a:gd name="T2" fmla="*/ 17 w 31"/>
                  <a:gd name="T3" fmla="*/ 7 h 23"/>
                  <a:gd name="T4" fmla="*/ 15 w 31"/>
                  <a:gd name="T5" fmla="*/ 7 h 23"/>
                  <a:gd name="T6" fmla="*/ 18 w 31"/>
                  <a:gd name="T7" fmla="*/ 12 h 23"/>
                  <a:gd name="T8" fmla="*/ 7 w 31"/>
                  <a:gd name="T9" fmla="*/ 7 h 23"/>
                  <a:gd name="T10" fmla="*/ 10 w 31"/>
                  <a:gd name="T11" fmla="*/ 8 h 23"/>
                  <a:gd name="T12" fmla="*/ 10 w 31"/>
                  <a:gd name="T13" fmla="*/ 11 h 23"/>
                  <a:gd name="T14" fmla="*/ 4 w 31"/>
                  <a:gd name="T15" fmla="*/ 11 h 23"/>
                  <a:gd name="T16" fmla="*/ 1 w 31"/>
                  <a:gd name="T17" fmla="*/ 13 h 23"/>
                  <a:gd name="T18" fmla="*/ 4 w 31"/>
                  <a:gd name="T19" fmla="*/ 13 h 23"/>
                  <a:gd name="T20" fmla="*/ 9 w 31"/>
                  <a:gd name="T21" fmla="*/ 15 h 23"/>
                  <a:gd name="T22" fmla="*/ 19 w 31"/>
                  <a:gd name="T23" fmla="*/ 14 h 23"/>
                  <a:gd name="T24" fmla="*/ 16 w 31"/>
                  <a:gd name="T25" fmla="*/ 16 h 23"/>
                  <a:gd name="T26" fmla="*/ 17 w 31"/>
                  <a:gd name="T27" fmla="*/ 17 h 23"/>
                  <a:gd name="T28" fmla="*/ 13 w 31"/>
                  <a:gd name="T29" fmla="*/ 18 h 23"/>
                  <a:gd name="T30" fmla="*/ 17 w 31"/>
                  <a:gd name="T31" fmla="*/ 19 h 23"/>
                  <a:gd name="T32" fmla="*/ 15 w 31"/>
                  <a:gd name="T33" fmla="*/ 19 h 23"/>
                  <a:gd name="T34" fmla="*/ 19 w 31"/>
                  <a:gd name="T35" fmla="*/ 22 h 23"/>
                  <a:gd name="T36" fmla="*/ 21 w 31"/>
                  <a:gd name="T37" fmla="*/ 21 h 23"/>
                  <a:gd name="T38" fmla="*/ 29 w 31"/>
                  <a:gd name="T39" fmla="*/ 20 h 23"/>
                  <a:gd name="T40" fmla="*/ 27 w 31"/>
                  <a:gd name="T41" fmla="*/ 18 h 23"/>
                  <a:gd name="T42" fmla="*/ 28 w 31"/>
                  <a:gd name="T43" fmla="*/ 15 h 23"/>
                  <a:gd name="T44" fmla="*/ 30 w 31"/>
                  <a:gd name="T45" fmla="*/ 17 h 23"/>
                  <a:gd name="T46" fmla="*/ 29 w 31"/>
                  <a:gd name="T47" fmla="*/ 12 h 23"/>
                  <a:gd name="T48" fmla="*/ 30 w 31"/>
                  <a:gd name="T49" fmla="*/ 8 h 23"/>
                  <a:gd name="T50" fmla="*/ 27 w 31"/>
                  <a:gd name="T51" fmla="*/ 4 h 23"/>
                  <a:gd name="T52" fmla="*/ 23 w 31"/>
                  <a:gd name="T53" fmla="*/ 2 h 23"/>
                  <a:gd name="T54" fmla="*/ 14 w 31"/>
                  <a:gd name="T55" fmla="*/ 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1" h="23">
                    <a:moveTo>
                      <a:pt x="14" y="3"/>
                    </a:moveTo>
                    <a:cubicBezTo>
                      <a:pt x="10" y="4"/>
                      <a:pt x="17" y="5"/>
                      <a:pt x="17" y="7"/>
                    </a:cubicBezTo>
                    <a:cubicBezTo>
                      <a:pt x="17" y="7"/>
                      <a:pt x="16" y="7"/>
                      <a:pt x="15" y="7"/>
                    </a:cubicBezTo>
                    <a:cubicBezTo>
                      <a:pt x="16" y="9"/>
                      <a:pt x="17" y="10"/>
                      <a:pt x="18" y="12"/>
                    </a:cubicBezTo>
                    <a:cubicBezTo>
                      <a:pt x="17" y="11"/>
                      <a:pt x="6" y="0"/>
                      <a:pt x="7" y="7"/>
                    </a:cubicBezTo>
                    <a:cubicBezTo>
                      <a:pt x="8" y="7"/>
                      <a:pt x="9" y="8"/>
                      <a:pt x="10" y="8"/>
                    </a:cubicBezTo>
                    <a:cubicBezTo>
                      <a:pt x="8" y="9"/>
                      <a:pt x="8" y="11"/>
                      <a:pt x="10" y="11"/>
                    </a:cubicBezTo>
                    <a:cubicBezTo>
                      <a:pt x="10" y="13"/>
                      <a:pt x="6" y="11"/>
                      <a:pt x="4" y="11"/>
                    </a:cubicBezTo>
                    <a:cubicBezTo>
                      <a:pt x="3" y="11"/>
                      <a:pt x="1" y="11"/>
                      <a:pt x="1" y="13"/>
                    </a:cubicBezTo>
                    <a:cubicBezTo>
                      <a:pt x="2" y="13"/>
                      <a:pt x="3" y="13"/>
                      <a:pt x="4" y="13"/>
                    </a:cubicBezTo>
                    <a:cubicBezTo>
                      <a:pt x="0" y="16"/>
                      <a:pt x="6" y="16"/>
                      <a:pt x="9" y="15"/>
                    </a:cubicBezTo>
                    <a:cubicBezTo>
                      <a:pt x="12" y="15"/>
                      <a:pt x="15" y="15"/>
                      <a:pt x="19" y="14"/>
                    </a:cubicBezTo>
                    <a:cubicBezTo>
                      <a:pt x="18" y="15"/>
                      <a:pt x="17" y="16"/>
                      <a:pt x="16" y="16"/>
                    </a:cubicBezTo>
                    <a:cubicBezTo>
                      <a:pt x="16" y="16"/>
                      <a:pt x="17" y="16"/>
                      <a:pt x="17" y="17"/>
                    </a:cubicBezTo>
                    <a:cubicBezTo>
                      <a:pt x="15" y="17"/>
                      <a:pt x="14" y="17"/>
                      <a:pt x="13" y="18"/>
                    </a:cubicBezTo>
                    <a:cubicBezTo>
                      <a:pt x="15" y="18"/>
                      <a:pt x="16" y="19"/>
                      <a:pt x="17" y="19"/>
                    </a:cubicBezTo>
                    <a:cubicBezTo>
                      <a:pt x="17" y="19"/>
                      <a:pt x="15" y="19"/>
                      <a:pt x="15" y="19"/>
                    </a:cubicBezTo>
                    <a:cubicBezTo>
                      <a:pt x="15" y="22"/>
                      <a:pt x="17" y="21"/>
                      <a:pt x="19" y="22"/>
                    </a:cubicBezTo>
                    <a:cubicBezTo>
                      <a:pt x="20" y="23"/>
                      <a:pt x="20" y="21"/>
                      <a:pt x="21" y="21"/>
                    </a:cubicBezTo>
                    <a:cubicBezTo>
                      <a:pt x="24" y="21"/>
                      <a:pt x="27" y="23"/>
                      <a:pt x="29" y="20"/>
                    </a:cubicBezTo>
                    <a:cubicBezTo>
                      <a:pt x="29" y="19"/>
                      <a:pt x="28" y="19"/>
                      <a:pt x="27" y="18"/>
                    </a:cubicBezTo>
                    <a:cubicBezTo>
                      <a:pt x="28" y="17"/>
                      <a:pt x="29" y="17"/>
                      <a:pt x="28" y="15"/>
                    </a:cubicBezTo>
                    <a:cubicBezTo>
                      <a:pt x="29" y="16"/>
                      <a:pt x="29" y="16"/>
                      <a:pt x="30" y="17"/>
                    </a:cubicBezTo>
                    <a:cubicBezTo>
                      <a:pt x="31" y="15"/>
                      <a:pt x="29" y="14"/>
                      <a:pt x="29" y="12"/>
                    </a:cubicBezTo>
                    <a:cubicBezTo>
                      <a:pt x="29" y="11"/>
                      <a:pt x="30" y="9"/>
                      <a:pt x="30" y="8"/>
                    </a:cubicBezTo>
                    <a:cubicBezTo>
                      <a:pt x="29" y="7"/>
                      <a:pt x="28" y="4"/>
                      <a:pt x="27" y="4"/>
                    </a:cubicBezTo>
                    <a:cubicBezTo>
                      <a:pt x="26" y="3"/>
                      <a:pt x="24" y="2"/>
                      <a:pt x="23" y="2"/>
                    </a:cubicBezTo>
                    <a:cubicBezTo>
                      <a:pt x="20" y="4"/>
                      <a:pt x="18" y="2"/>
                      <a:pt x="1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59" name="Freeform 25">
                <a:extLst>
                  <a:ext uri="{FF2B5EF4-FFF2-40B4-BE49-F238E27FC236}">
                    <a16:creationId xmlns:a16="http://schemas.microsoft.com/office/drawing/2014/main" id="{E6CA805E-10BE-4E07-A3CC-D7EA4A687B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4601" y="3471862"/>
                <a:ext cx="41275" cy="61913"/>
              </a:xfrm>
              <a:custGeom>
                <a:avLst/>
                <a:gdLst>
                  <a:gd name="T0" fmla="*/ 0 w 59"/>
                  <a:gd name="T1" fmla="*/ 19 h 44"/>
                  <a:gd name="T2" fmla="*/ 11 w 59"/>
                  <a:gd name="T3" fmla="*/ 24 h 44"/>
                  <a:gd name="T4" fmla="*/ 6 w 59"/>
                  <a:gd name="T5" fmla="*/ 26 h 44"/>
                  <a:gd name="T6" fmla="*/ 7 w 59"/>
                  <a:gd name="T7" fmla="*/ 28 h 44"/>
                  <a:gd name="T8" fmla="*/ 10 w 59"/>
                  <a:gd name="T9" fmla="*/ 29 h 44"/>
                  <a:gd name="T10" fmla="*/ 13 w 59"/>
                  <a:gd name="T11" fmla="*/ 28 h 44"/>
                  <a:gd name="T12" fmla="*/ 13 w 59"/>
                  <a:gd name="T13" fmla="*/ 29 h 44"/>
                  <a:gd name="T14" fmla="*/ 17 w 59"/>
                  <a:gd name="T15" fmla="*/ 28 h 44"/>
                  <a:gd name="T16" fmla="*/ 19 w 59"/>
                  <a:gd name="T17" fmla="*/ 27 h 44"/>
                  <a:gd name="T18" fmla="*/ 28 w 59"/>
                  <a:gd name="T19" fmla="*/ 29 h 44"/>
                  <a:gd name="T20" fmla="*/ 21 w 59"/>
                  <a:gd name="T21" fmla="*/ 29 h 44"/>
                  <a:gd name="T22" fmla="*/ 32 w 59"/>
                  <a:gd name="T23" fmla="*/ 30 h 44"/>
                  <a:gd name="T24" fmla="*/ 12 w 59"/>
                  <a:gd name="T25" fmla="*/ 33 h 44"/>
                  <a:gd name="T26" fmla="*/ 19 w 59"/>
                  <a:gd name="T27" fmla="*/ 36 h 44"/>
                  <a:gd name="T28" fmla="*/ 15 w 59"/>
                  <a:gd name="T29" fmla="*/ 36 h 44"/>
                  <a:gd name="T30" fmla="*/ 25 w 59"/>
                  <a:gd name="T31" fmla="*/ 39 h 44"/>
                  <a:gd name="T32" fmla="*/ 19 w 59"/>
                  <a:gd name="T33" fmla="*/ 39 h 44"/>
                  <a:gd name="T34" fmla="*/ 32 w 59"/>
                  <a:gd name="T35" fmla="*/ 44 h 44"/>
                  <a:gd name="T36" fmla="*/ 30 w 59"/>
                  <a:gd name="T37" fmla="*/ 41 h 44"/>
                  <a:gd name="T38" fmla="*/ 36 w 59"/>
                  <a:gd name="T39" fmla="*/ 44 h 44"/>
                  <a:gd name="T40" fmla="*/ 33 w 59"/>
                  <a:gd name="T41" fmla="*/ 38 h 44"/>
                  <a:gd name="T42" fmla="*/ 39 w 59"/>
                  <a:gd name="T43" fmla="*/ 44 h 44"/>
                  <a:gd name="T44" fmla="*/ 40 w 59"/>
                  <a:gd name="T45" fmla="*/ 38 h 44"/>
                  <a:gd name="T46" fmla="*/ 45 w 59"/>
                  <a:gd name="T47" fmla="*/ 32 h 44"/>
                  <a:gd name="T48" fmla="*/ 46 w 59"/>
                  <a:gd name="T49" fmla="*/ 37 h 44"/>
                  <a:gd name="T50" fmla="*/ 49 w 59"/>
                  <a:gd name="T51" fmla="*/ 33 h 44"/>
                  <a:gd name="T52" fmla="*/ 59 w 59"/>
                  <a:gd name="T53" fmla="*/ 30 h 44"/>
                  <a:gd name="T54" fmla="*/ 54 w 59"/>
                  <a:gd name="T55" fmla="*/ 25 h 44"/>
                  <a:gd name="T56" fmla="*/ 53 w 59"/>
                  <a:gd name="T57" fmla="*/ 27 h 44"/>
                  <a:gd name="T58" fmla="*/ 46 w 59"/>
                  <a:gd name="T59" fmla="*/ 27 h 44"/>
                  <a:gd name="T60" fmla="*/ 44 w 59"/>
                  <a:gd name="T61" fmla="*/ 19 h 44"/>
                  <a:gd name="T62" fmla="*/ 40 w 59"/>
                  <a:gd name="T63" fmla="*/ 15 h 44"/>
                  <a:gd name="T64" fmla="*/ 42 w 59"/>
                  <a:gd name="T65" fmla="*/ 18 h 44"/>
                  <a:gd name="T66" fmla="*/ 37 w 59"/>
                  <a:gd name="T67" fmla="*/ 16 h 44"/>
                  <a:gd name="T68" fmla="*/ 36 w 59"/>
                  <a:gd name="T69" fmla="*/ 13 h 44"/>
                  <a:gd name="T70" fmla="*/ 29 w 59"/>
                  <a:gd name="T71" fmla="*/ 10 h 44"/>
                  <a:gd name="T72" fmla="*/ 20 w 59"/>
                  <a:gd name="T73" fmla="*/ 2 h 44"/>
                  <a:gd name="T74" fmla="*/ 12 w 59"/>
                  <a:gd name="T75" fmla="*/ 3 h 44"/>
                  <a:gd name="T76" fmla="*/ 19 w 59"/>
                  <a:gd name="T77" fmla="*/ 4 h 44"/>
                  <a:gd name="T78" fmla="*/ 7 w 59"/>
                  <a:gd name="T79" fmla="*/ 9 h 44"/>
                  <a:gd name="T80" fmla="*/ 12 w 59"/>
                  <a:gd name="T81" fmla="*/ 10 h 44"/>
                  <a:gd name="T82" fmla="*/ 5 w 59"/>
                  <a:gd name="T83" fmla="*/ 14 h 44"/>
                  <a:gd name="T84" fmla="*/ 1 w 59"/>
                  <a:gd name="T85" fmla="*/ 16 h 44"/>
                  <a:gd name="T86" fmla="*/ 7 w 59"/>
                  <a:gd name="T87" fmla="*/ 17 h 44"/>
                  <a:gd name="T88" fmla="*/ 6 w 59"/>
                  <a:gd name="T89" fmla="*/ 18 h 44"/>
                  <a:gd name="T90" fmla="*/ 12 w 59"/>
                  <a:gd name="T91" fmla="*/ 18 h 44"/>
                  <a:gd name="T92" fmla="*/ 10 w 59"/>
                  <a:gd name="T93" fmla="*/ 19 h 44"/>
                  <a:gd name="T94" fmla="*/ 12 w 59"/>
                  <a:gd name="T95" fmla="*/ 20 h 44"/>
                  <a:gd name="T96" fmla="*/ 9 w 59"/>
                  <a:gd name="T97" fmla="*/ 20 h 44"/>
                  <a:gd name="T98" fmla="*/ 0 w 59"/>
                  <a:gd name="T99" fmla="*/ 19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9" h="44">
                    <a:moveTo>
                      <a:pt x="0" y="19"/>
                    </a:moveTo>
                    <a:cubicBezTo>
                      <a:pt x="1" y="25"/>
                      <a:pt x="7" y="25"/>
                      <a:pt x="11" y="24"/>
                    </a:cubicBezTo>
                    <a:cubicBezTo>
                      <a:pt x="10" y="26"/>
                      <a:pt x="8" y="26"/>
                      <a:pt x="6" y="26"/>
                    </a:cubicBezTo>
                    <a:cubicBezTo>
                      <a:pt x="5" y="26"/>
                      <a:pt x="5" y="29"/>
                      <a:pt x="7" y="28"/>
                    </a:cubicBezTo>
                    <a:cubicBezTo>
                      <a:pt x="8" y="28"/>
                      <a:pt x="8" y="31"/>
                      <a:pt x="10" y="29"/>
                    </a:cubicBezTo>
                    <a:cubicBezTo>
                      <a:pt x="11" y="29"/>
                      <a:pt x="12" y="27"/>
                      <a:pt x="13" y="28"/>
                    </a:cubicBezTo>
                    <a:cubicBezTo>
                      <a:pt x="13" y="29"/>
                      <a:pt x="13" y="29"/>
                      <a:pt x="13" y="29"/>
                    </a:cubicBezTo>
                    <a:cubicBezTo>
                      <a:pt x="15" y="31"/>
                      <a:pt x="16" y="29"/>
                      <a:pt x="17" y="28"/>
                    </a:cubicBezTo>
                    <a:cubicBezTo>
                      <a:pt x="17" y="28"/>
                      <a:pt x="19" y="30"/>
                      <a:pt x="19" y="27"/>
                    </a:cubicBezTo>
                    <a:cubicBezTo>
                      <a:pt x="21" y="29"/>
                      <a:pt x="26" y="27"/>
                      <a:pt x="28" y="29"/>
                    </a:cubicBezTo>
                    <a:cubicBezTo>
                      <a:pt x="26" y="29"/>
                      <a:pt x="23" y="29"/>
                      <a:pt x="21" y="29"/>
                    </a:cubicBezTo>
                    <a:cubicBezTo>
                      <a:pt x="24" y="31"/>
                      <a:pt x="28" y="31"/>
                      <a:pt x="32" y="30"/>
                    </a:cubicBezTo>
                    <a:cubicBezTo>
                      <a:pt x="25" y="31"/>
                      <a:pt x="19" y="31"/>
                      <a:pt x="12" y="33"/>
                    </a:cubicBezTo>
                    <a:cubicBezTo>
                      <a:pt x="14" y="35"/>
                      <a:pt x="16" y="35"/>
                      <a:pt x="19" y="36"/>
                    </a:cubicBezTo>
                    <a:cubicBezTo>
                      <a:pt x="17" y="36"/>
                      <a:pt x="16" y="36"/>
                      <a:pt x="15" y="36"/>
                    </a:cubicBezTo>
                    <a:cubicBezTo>
                      <a:pt x="17" y="39"/>
                      <a:pt x="22" y="38"/>
                      <a:pt x="25" y="39"/>
                    </a:cubicBezTo>
                    <a:cubicBezTo>
                      <a:pt x="23" y="39"/>
                      <a:pt x="21" y="39"/>
                      <a:pt x="19" y="39"/>
                    </a:cubicBezTo>
                    <a:cubicBezTo>
                      <a:pt x="22" y="44"/>
                      <a:pt x="28" y="43"/>
                      <a:pt x="32" y="44"/>
                    </a:cubicBezTo>
                    <a:cubicBezTo>
                      <a:pt x="32" y="43"/>
                      <a:pt x="31" y="41"/>
                      <a:pt x="30" y="41"/>
                    </a:cubicBezTo>
                    <a:cubicBezTo>
                      <a:pt x="33" y="41"/>
                      <a:pt x="34" y="43"/>
                      <a:pt x="36" y="44"/>
                    </a:cubicBezTo>
                    <a:cubicBezTo>
                      <a:pt x="35" y="42"/>
                      <a:pt x="34" y="40"/>
                      <a:pt x="33" y="38"/>
                    </a:cubicBezTo>
                    <a:cubicBezTo>
                      <a:pt x="35" y="40"/>
                      <a:pt x="37" y="42"/>
                      <a:pt x="39" y="44"/>
                    </a:cubicBezTo>
                    <a:cubicBezTo>
                      <a:pt x="40" y="41"/>
                      <a:pt x="41" y="40"/>
                      <a:pt x="40" y="38"/>
                    </a:cubicBezTo>
                    <a:cubicBezTo>
                      <a:pt x="48" y="43"/>
                      <a:pt x="39" y="34"/>
                      <a:pt x="45" y="32"/>
                    </a:cubicBezTo>
                    <a:cubicBezTo>
                      <a:pt x="44" y="34"/>
                      <a:pt x="45" y="36"/>
                      <a:pt x="46" y="37"/>
                    </a:cubicBezTo>
                    <a:cubicBezTo>
                      <a:pt x="47" y="36"/>
                      <a:pt x="49" y="35"/>
                      <a:pt x="49" y="33"/>
                    </a:cubicBezTo>
                    <a:cubicBezTo>
                      <a:pt x="50" y="34"/>
                      <a:pt x="56" y="31"/>
                      <a:pt x="59" y="30"/>
                    </a:cubicBezTo>
                    <a:cubicBezTo>
                      <a:pt x="58" y="28"/>
                      <a:pt x="56" y="27"/>
                      <a:pt x="54" y="25"/>
                    </a:cubicBezTo>
                    <a:cubicBezTo>
                      <a:pt x="54" y="26"/>
                      <a:pt x="54" y="27"/>
                      <a:pt x="53" y="27"/>
                    </a:cubicBezTo>
                    <a:cubicBezTo>
                      <a:pt x="53" y="23"/>
                      <a:pt x="48" y="25"/>
                      <a:pt x="46" y="27"/>
                    </a:cubicBezTo>
                    <a:cubicBezTo>
                      <a:pt x="49" y="22"/>
                      <a:pt x="50" y="20"/>
                      <a:pt x="44" y="19"/>
                    </a:cubicBezTo>
                    <a:cubicBezTo>
                      <a:pt x="47" y="16"/>
                      <a:pt x="43" y="12"/>
                      <a:pt x="40" y="15"/>
                    </a:cubicBezTo>
                    <a:cubicBezTo>
                      <a:pt x="40" y="16"/>
                      <a:pt x="41" y="17"/>
                      <a:pt x="42" y="18"/>
                    </a:cubicBezTo>
                    <a:cubicBezTo>
                      <a:pt x="40" y="18"/>
                      <a:pt x="39" y="18"/>
                      <a:pt x="37" y="16"/>
                    </a:cubicBezTo>
                    <a:cubicBezTo>
                      <a:pt x="37" y="15"/>
                      <a:pt x="39" y="12"/>
                      <a:pt x="36" y="13"/>
                    </a:cubicBezTo>
                    <a:cubicBezTo>
                      <a:pt x="33" y="14"/>
                      <a:pt x="31" y="12"/>
                      <a:pt x="29" y="10"/>
                    </a:cubicBezTo>
                    <a:cubicBezTo>
                      <a:pt x="26" y="6"/>
                      <a:pt x="24" y="4"/>
                      <a:pt x="20" y="2"/>
                    </a:cubicBezTo>
                    <a:cubicBezTo>
                      <a:pt x="17" y="2"/>
                      <a:pt x="14" y="0"/>
                      <a:pt x="12" y="3"/>
                    </a:cubicBezTo>
                    <a:cubicBezTo>
                      <a:pt x="14" y="4"/>
                      <a:pt x="16" y="3"/>
                      <a:pt x="19" y="4"/>
                    </a:cubicBezTo>
                    <a:cubicBezTo>
                      <a:pt x="16" y="8"/>
                      <a:pt x="9" y="3"/>
                      <a:pt x="7" y="9"/>
                    </a:cubicBezTo>
                    <a:cubicBezTo>
                      <a:pt x="9" y="10"/>
                      <a:pt x="11" y="9"/>
                      <a:pt x="12" y="10"/>
                    </a:cubicBezTo>
                    <a:cubicBezTo>
                      <a:pt x="11" y="11"/>
                      <a:pt x="2" y="12"/>
                      <a:pt x="5" y="14"/>
                    </a:cubicBezTo>
                    <a:cubicBezTo>
                      <a:pt x="3" y="15"/>
                      <a:pt x="2" y="15"/>
                      <a:pt x="1" y="16"/>
                    </a:cubicBezTo>
                    <a:cubicBezTo>
                      <a:pt x="3" y="17"/>
                      <a:pt x="5" y="16"/>
                      <a:pt x="7" y="17"/>
                    </a:cubicBezTo>
                    <a:cubicBezTo>
                      <a:pt x="6" y="18"/>
                      <a:pt x="6" y="18"/>
                      <a:pt x="6" y="18"/>
                    </a:cubicBezTo>
                    <a:cubicBezTo>
                      <a:pt x="8" y="19"/>
                      <a:pt x="10" y="16"/>
                      <a:pt x="12" y="18"/>
                    </a:cubicBezTo>
                    <a:cubicBezTo>
                      <a:pt x="11" y="18"/>
                      <a:pt x="10" y="18"/>
                      <a:pt x="10" y="19"/>
                    </a:cubicBezTo>
                    <a:cubicBezTo>
                      <a:pt x="10" y="19"/>
                      <a:pt x="11" y="20"/>
                      <a:pt x="12" y="20"/>
                    </a:cubicBezTo>
                    <a:cubicBezTo>
                      <a:pt x="10" y="20"/>
                      <a:pt x="10" y="20"/>
                      <a:pt x="9" y="20"/>
                    </a:cubicBezTo>
                    <a:cubicBezTo>
                      <a:pt x="6" y="20"/>
                      <a:pt x="3" y="19"/>
                      <a:pt x="0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60" name="Freeform 26">
                <a:extLst>
                  <a:ext uri="{FF2B5EF4-FFF2-40B4-BE49-F238E27FC236}">
                    <a16:creationId xmlns:a16="http://schemas.microsoft.com/office/drawing/2014/main" id="{408B31D1-8CE7-451A-BC0C-3AFB7ECF8C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5551" y="3536950"/>
                <a:ext cx="6350" cy="4763"/>
              </a:xfrm>
              <a:custGeom>
                <a:avLst/>
                <a:gdLst>
                  <a:gd name="T0" fmla="*/ 9 w 9"/>
                  <a:gd name="T1" fmla="*/ 2 h 3"/>
                  <a:gd name="T2" fmla="*/ 2 w 9"/>
                  <a:gd name="T3" fmla="*/ 1 h 3"/>
                  <a:gd name="T4" fmla="*/ 3 w 9"/>
                  <a:gd name="T5" fmla="*/ 3 h 3"/>
                  <a:gd name="T6" fmla="*/ 9 w 9"/>
                  <a:gd name="T7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3">
                    <a:moveTo>
                      <a:pt x="9" y="2"/>
                    </a:moveTo>
                    <a:cubicBezTo>
                      <a:pt x="7" y="0"/>
                      <a:pt x="5" y="0"/>
                      <a:pt x="2" y="1"/>
                    </a:cubicBezTo>
                    <a:cubicBezTo>
                      <a:pt x="0" y="1"/>
                      <a:pt x="1" y="3"/>
                      <a:pt x="3" y="3"/>
                    </a:cubicBezTo>
                    <a:cubicBezTo>
                      <a:pt x="5" y="3"/>
                      <a:pt x="7" y="1"/>
                      <a:pt x="9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61" name="Freeform 27">
                <a:extLst>
                  <a:ext uri="{FF2B5EF4-FFF2-40B4-BE49-F238E27FC236}">
                    <a16:creationId xmlns:a16="http://schemas.microsoft.com/office/drawing/2014/main" id="{778D2F5A-A723-47D9-9881-A773E047DB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8576" y="3605212"/>
                <a:ext cx="17463" cy="17463"/>
              </a:xfrm>
              <a:custGeom>
                <a:avLst/>
                <a:gdLst>
                  <a:gd name="T0" fmla="*/ 6 w 25"/>
                  <a:gd name="T1" fmla="*/ 10 h 13"/>
                  <a:gd name="T2" fmla="*/ 9 w 25"/>
                  <a:gd name="T3" fmla="*/ 12 h 13"/>
                  <a:gd name="T4" fmla="*/ 18 w 25"/>
                  <a:gd name="T5" fmla="*/ 11 h 13"/>
                  <a:gd name="T6" fmla="*/ 25 w 25"/>
                  <a:gd name="T7" fmla="*/ 11 h 13"/>
                  <a:gd name="T8" fmla="*/ 15 w 25"/>
                  <a:gd name="T9" fmla="*/ 2 h 13"/>
                  <a:gd name="T10" fmla="*/ 10 w 25"/>
                  <a:gd name="T11" fmla="*/ 2 h 13"/>
                  <a:gd name="T12" fmla="*/ 4 w 25"/>
                  <a:gd name="T13" fmla="*/ 0 h 13"/>
                  <a:gd name="T14" fmla="*/ 4 w 25"/>
                  <a:gd name="T15" fmla="*/ 7 h 13"/>
                  <a:gd name="T16" fmla="*/ 6 w 25"/>
                  <a:gd name="T17" fmla="*/ 1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" h="13">
                    <a:moveTo>
                      <a:pt x="6" y="10"/>
                    </a:moveTo>
                    <a:cubicBezTo>
                      <a:pt x="6" y="11"/>
                      <a:pt x="7" y="12"/>
                      <a:pt x="9" y="12"/>
                    </a:cubicBezTo>
                    <a:cubicBezTo>
                      <a:pt x="11" y="13"/>
                      <a:pt x="16" y="11"/>
                      <a:pt x="18" y="11"/>
                    </a:cubicBezTo>
                    <a:cubicBezTo>
                      <a:pt x="20" y="10"/>
                      <a:pt x="23" y="11"/>
                      <a:pt x="25" y="11"/>
                    </a:cubicBezTo>
                    <a:cubicBezTo>
                      <a:pt x="22" y="6"/>
                      <a:pt x="20" y="5"/>
                      <a:pt x="15" y="2"/>
                    </a:cubicBezTo>
                    <a:cubicBezTo>
                      <a:pt x="14" y="1"/>
                      <a:pt x="12" y="3"/>
                      <a:pt x="10" y="2"/>
                    </a:cubicBezTo>
                    <a:cubicBezTo>
                      <a:pt x="8" y="1"/>
                      <a:pt x="6" y="1"/>
                      <a:pt x="4" y="0"/>
                    </a:cubicBezTo>
                    <a:cubicBezTo>
                      <a:pt x="1" y="1"/>
                      <a:pt x="0" y="5"/>
                      <a:pt x="4" y="7"/>
                    </a:cubicBezTo>
                    <a:cubicBezTo>
                      <a:pt x="6" y="7"/>
                      <a:pt x="4" y="8"/>
                      <a:pt x="6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62" name="Freeform 28">
                <a:extLst>
                  <a:ext uri="{FF2B5EF4-FFF2-40B4-BE49-F238E27FC236}">
                    <a16:creationId xmlns:a16="http://schemas.microsoft.com/office/drawing/2014/main" id="{2477E1A9-FAE8-4FFB-92AA-07F1DEE4B2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7613" y="3557587"/>
                <a:ext cx="6350" cy="7938"/>
              </a:xfrm>
              <a:custGeom>
                <a:avLst/>
                <a:gdLst>
                  <a:gd name="T0" fmla="*/ 0 w 9"/>
                  <a:gd name="T1" fmla="*/ 1 h 5"/>
                  <a:gd name="T2" fmla="*/ 2 w 9"/>
                  <a:gd name="T3" fmla="*/ 5 h 5"/>
                  <a:gd name="T4" fmla="*/ 9 w 9"/>
                  <a:gd name="T5" fmla="*/ 3 h 5"/>
                  <a:gd name="T6" fmla="*/ 5 w 9"/>
                  <a:gd name="T7" fmla="*/ 1 h 5"/>
                  <a:gd name="T8" fmla="*/ 0 w 9"/>
                  <a:gd name="T9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5">
                    <a:moveTo>
                      <a:pt x="0" y="1"/>
                    </a:moveTo>
                    <a:cubicBezTo>
                      <a:pt x="1" y="2"/>
                      <a:pt x="1" y="2"/>
                      <a:pt x="2" y="5"/>
                    </a:cubicBezTo>
                    <a:cubicBezTo>
                      <a:pt x="3" y="5"/>
                      <a:pt x="7" y="5"/>
                      <a:pt x="9" y="3"/>
                    </a:cubicBezTo>
                    <a:cubicBezTo>
                      <a:pt x="7" y="2"/>
                      <a:pt x="6" y="2"/>
                      <a:pt x="5" y="1"/>
                    </a:cubicBezTo>
                    <a:cubicBezTo>
                      <a:pt x="3" y="0"/>
                      <a:pt x="2" y="0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63" name="Freeform 29">
                <a:extLst>
                  <a:ext uri="{FF2B5EF4-FFF2-40B4-BE49-F238E27FC236}">
                    <a16:creationId xmlns:a16="http://schemas.microsoft.com/office/drawing/2014/main" id="{03287D95-FA5B-441C-823E-FF59BB53CD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6813" y="3611562"/>
                <a:ext cx="65088" cy="73025"/>
              </a:xfrm>
              <a:custGeom>
                <a:avLst/>
                <a:gdLst>
                  <a:gd name="T0" fmla="*/ 82 w 91"/>
                  <a:gd name="T1" fmla="*/ 42 h 52"/>
                  <a:gd name="T2" fmla="*/ 87 w 91"/>
                  <a:gd name="T3" fmla="*/ 40 h 52"/>
                  <a:gd name="T4" fmla="*/ 88 w 91"/>
                  <a:gd name="T5" fmla="*/ 38 h 52"/>
                  <a:gd name="T6" fmla="*/ 90 w 91"/>
                  <a:gd name="T7" fmla="*/ 34 h 52"/>
                  <a:gd name="T8" fmla="*/ 79 w 91"/>
                  <a:gd name="T9" fmla="*/ 30 h 52"/>
                  <a:gd name="T10" fmla="*/ 72 w 91"/>
                  <a:gd name="T11" fmla="*/ 26 h 52"/>
                  <a:gd name="T12" fmla="*/ 73 w 91"/>
                  <a:gd name="T13" fmla="*/ 19 h 52"/>
                  <a:gd name="T14" fmla="*/ 65 w 91"/>
                  <a:gd name="T15" fmla="*/ 4 h 52"/>
                  <a:gd name="T16" fmla="*/ 60 w 91"/>
                  <a:gd name="T17" fmla="*/ 2 h 52"/>
                  <a:gd name="T18" fmla="*/ 55 w 91"/>
                  <a:gd name="T19" fmla="*/ 0 h 52"/>
                  <a:gd name="T20" fmla="*/ 54 w 91"/>
                  <a:gd name="T21" fmla="*/ 4 h 52"/>
                  <a:gd name="T22" fmla="*/ 56 w 91"/>
                  <a:gd name="T23" fmla="*/ 8 h 52"/>
                  <a:gd name="T24" fmla="*/ 59 w 91"/>
                  <a:gd name="T25" fmla="*/ 17 h 52"/>
                  <a:gd name="T26" fmla="*/ 55 w 91"/>
                  <a:gd name="T27" fmla="*/ 17 h 52"/>
                  <a:gd name="T28" fmla="*/ 52 w 91"/>
                  <a:gd name="T29" fmla="*/ 9 h 52"/>
                  <a:gd name="T30" fmla="*/ 42 w 91"/>
                  <a:gd name="T31" fmla="*/ 5 h 52"/>
                  <a:gd name="T32" fmla="*/ 47 w 91"/>
                  <a:gd name="T33" fmla="*/ 10 h 52"/>
                  <a:gd name="T34" fmla="*/ 42 w 91"/>
                  <a:gd name="T35" fmla="*/ 9 h 52"/>
                  <a:gd name="T36" fmla="*/ 37 w 91"/>
                  <a:gd name="T37" fmla="*/ 12 h 52"/>
                  <a:gd name="T38" fmla="*/ 39 w 91"/>
                  <a:gd name="T39" fmla="*/ 9 h 52"/>
                  <a:gd name="T40" fmla="*/ 31 w 91"/>
                  <a:gd name="T41" fmla="*/ 4 h 52"/>
                  <a:gd name="T42" fmla="*/ 28 w 91"/>
                  <a:gd name="T43" fmla="*/ 8 h 52"/>
                  <a:gd name="T44" fmla="*/ 23 w 91"/>
                  <a:gd name="T45" fmla="*/ 8 h 52"/>
                  <a:gd name="T46" fmla="*/ 24 w 91"/>
                  <a:gd name="T47" fmla="*/ 2 h 52"/>
                  <a:gd name="T48" fmla="*/ 18 w 91"/>
                  <a:gd name="T49" fmla="*/ 2 h 52"/>
                  <a:gd name="T50" fmla="*/ 3 w 91"/>
                  <a:gd name="T51" fmla="*/ 10 h 52"/>
                  <a:gd name="T52" fmla="*/ 5 w 91"/>
                  <a:gd name="T53" fmla="*/ 12 h 52"/>
                  <a:gd name="T54" fmla="*/ 1 w 91"/>
                  <a:gd name="T55" fmla="*/ 19 h 52"/>
                  <a:gd name="T56" fmla="*/ 5 w 91"/>
                  <a:gd name="T57" fmla="*/ 19 h 52"/>
                  <a:gd name="T58" fmla="*/ 5 w 91"/>
                  <a:gd name="T59" fmla="*/ 21 h 52"/>
                  <a:gd name="T60" fmla="*/ 15 w 91"/>
                  <a:gd name="T61" fmla="*/ 21 h 52"/>
                  <a:gd name="T62" fmla="*/ 5 w 91"/>
                  <a:gd name="T63" fmla="*/ 26 h 52"/>
                  <a:gd name="T64" fmla="*/ 10 w 91"/>
                  <a:gd name="T65" fmla="*/ 29 h 52"/>
                  <a:gd name="T66" fmla="*/ 21 w 91"/>
                  <a:gd name="T67" fmla="*/ 29 h 52"/>
                  <a:gd name="T68" fmla="*/ 37 w 91"/>
                  <a:gd name="T69" fmla="*/ 32 h 52"/>
                  <a:gd name="T70" fmla="*/ 33 w 91"/>
                  <a:gd name="T71" fmla="*/ 34 h 52"/>
                  <a:gd name="T72" fmla="*/ 24 w 91"/>
                  <a:gd name="T73" fmla="*/ 33 h 52"/>
                  <a:gd name="T74" fmla="*/ 10 w 91"/>
                  <a:gd name="T75" fmla="*/ 36 h 52"/>
                  <a:gd name="T76" fmla="*/ 28 w 91"/>
                  <a:gd name="T77" fmla="*/ 44 h 52"/>
                  <a:gd name="T78" fmla="*/ 33 w 91"/>
                  <a:gd name="T79" fmla="*/ 51 h 52"/>
                  <a:gd name="T80" fmla="*/ 47 w 91"/>
                  <a:gd name="T81" fmla="*/ 50 h 52"/>
                  <a:gd name="T82" fmla="*/ 56 w 91"/>
                  <a:gd name="T83" fmla="*/ 46 h 52"/>
                  <a:gd name="T84" fmla="*/ 60 w 91"/>
                  <a:gd name="T85" fmla="*/ 44 h 52"/>
                  <a:gd name="T86" fmla="*/ 64 w 91"/>
                  <a:gd name="T87" fmla="*/ 42 h 52"/>
                  <a:gd name="T88" fmla="*/ 63 w 91"/>
                  <a:gd name="T89" fmla="*/ 44 h 52"/>
                  <a:gd name="T90" fmla="*/ 71 w 91"/>
                  <a:gd name="T91" fmla="*/ 46 h 52"/>
                  <a:gd name="T92" fmla="*/ 69 w 91"/>
                  <a:gd name="T93" fmla="*/ 47 h 52"/>
                  <a:gd name="T94" fmla="*/ 81 w 91"/>
                  <a:gd name="T95" fmla="*/ 49 h 52"/>
                  <a:gd name="T96" fmla="*/ 86 w 91"/>
                  <a:gd name="T97" fmla="*/ 46 h 52"/>
                  <a:gd name="T98" fmla="*/ 86 w 91"/>
                  <a:gd name="T99" fmla="*/ 42 h 52"/>
                  <a:gd name="T100" fmla="*/ 79 w 91"/>
                  <a:gd name="T101" fmla="*/ 45 h 52"/>
                  <a:gd name="T102" fmla="*/ 78 w 91"/>
                  <a:gd name="T103" fmla="*/ 40 h 52"/>
                  <a:gd name="T104" fmla="*/ 80 w 91"/>
                  <a:gd name="T105" fmla="*/ 40 h 52"/>
                  <a:gd name="T106" fmla="*/ 82 w 91"/>
                  <a:gd name="T107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91" h="52">
                    <a:moveTo>
                      <a:pt x="82" y="42"/>
                    </a:moveTo>
                    <a:cubicBezTo>
                      <a:pt x="82" y="37"/>
                      <a:pt x="85" y="38"/>
                      <a:pt x="87" y="40"/>
                    </a:cubicBezTo>
                    <a:cubicBezTo>
                      <a:pt x="87" y="40"/>
                      <a:pt x="88" y="39"/>
                      <a:pt x="88" y="38"/>
                    </a:cubicBezTo>
                    <a:cubicBezTo>
                      <a:pt x="91" y="43"/>
                      <a:pt x="91" y="37"/>
                      <a:pt x="90" y="34"/>
                    </a:cubicBezTo>
                    <a:cubicBezTo>
                      <a:pt x="87" y="35"/>
                      <a:pt x="83" y="33"/>
                      <a:pt x="79" y="30"/>
                    </a:cubicBezTo>
                    <a:cubicBezTo>
                      <a:pt x="78" y="29"/>
                      <a:pt x="73" y="27"/>
                      <a:pt x="72" y="26"/>
                    </a:cubicBezTo>
                    <a:cubicBezTo>
                      <a:pt x="72" y="24"/>
                      <a:pt x="74" y="22"/>
                      <a:pt x="73" y="19"/>
                    </a:cubicBezTo>
                    <a:cubicBezTo>
                      <a:pt x="71" y="15"/>
                      <a:pt x="70" y="6"/>
                      <a:pt x="65" y="4"/>
                    </a:cubicBezTo>
                    <a:cubicBezTo>
                      <a:pt x="63" y="3"/>
                      <a:pt x="61" y="0"/>
                      <a:pt x="60" y="2"/>
                    </a:cubicBezTo>
                    <a:cubicBezTo>
                      <a:pt x="60" y="3"/>
                      <a:pt x="56" y="1"/>
                      <a:pt x="55" y="0"/>
                    </a:cubicBezTo>
                    <a:cubicBezTo>
                      <a:pt x="56" y="2"/>
                      <a:pt x="54" y="3"/>
                      <a:pt x="54" y="4"/>
                    </a:cubicBezTo>
                    <a:cubicBezTo>
                      <a:pt x="55" y="6"/>
                      <a:pt x="56" y="7"/>
                      <a:pt x="56" y="8"/>
                    </a:cubicBezTo>
                    <a:cubicBezTo>
                      <a:pt x="57" y="11"/>
                      <a:pt x="58" y="15"/>
                      <a:pt x="59" y="17"/>
                    </a:cubicBezTo>
                    <a:cubicBezTo>
                      <a:pt x="57" y="19"/>
                      <a:pt x="56" y="20"/>
                      <a:pt x="55" y="17"/>
                    </a:cubicBezTo>
                    <a:cubicBezTo>
                      <a:pt x="54" y="15"/>
                      <a:pt x="53" y="12"/>
                      <a:pt x="52" y="9"/>
                    </a:cubicBezTo>
                    <a:cubicBezTo>
                      <a:pt x="51" y="5"/>
                      <a:pt x="45" y="4"/>
                      <a:pt x="42" y="5"/>
                    </a:cubicBezTo>
                    <a:cubicBezTo>
                      <a:pt x="44" y="7"/>
                      <a:pt x="45" y="8"/>
                      <a:pt x="47" y="10"/>
                    </a:cubicBezTo>
                    <a:cubicBezTo>
                      <a:pt x="45" y="10"/>
                      <a:pt x="42" y="8"/>
                      <a:pt x="42" y="9"/>
                    </a:cubicBezTo>
                    <a:cubicBezTo>
                      <a:pt x="40" y="12"/>
                      <a:pt x="40" y="12"/>
                      <a:pt x="37" y="12"/>
                    </a:cubicBezTo>
                    <a:cubicBezTo>
                      <a:pt x="38" y="11"/>
                      <a:pt x="38" y="10"/>
                      <a:pt x="39" y="9"/>
                    </a:cubicBezTo>
                    <a:cubicBezTo>
                      <a:pt x="38" y="8"/>
                      <a:pt x="32" y="4"/>
                      <a:pt x="31" y="4"/>
                    </a:cubicBezTo>
                    <a:cubicBezTo>
                      <a:pt x="30" y="5"/>
                      <a:pt x="29" y="8"/>
                      <a:pt x="28" y="8"/>
                    </a:cubicBezTo>
                    <a:cubicBezTo>
                      <a:pt x="26" y="8"/>
                      <a:pt x="24" y="8"/>
                      <a:pt x="23" y="8"/>
                    </a:cubicBezTo>
                    <a:cubicBezTo>
                      <a:pt x="26" y="6"/>
                      <a:pt x="28" y="4"/>
                      <a:pt x="24" y="2"/>
                    </a:cubicBezTo>
                    <a:cubicBezTo>
                      <a:pt x="22" y="0"/>
                      <a:pt x="21" y="1"/>
                      <a:pt x="18" y="2"/>
                    </a:cubicBezTo>
                    <a:cubicBezTo>
                      <a:pt x="12" y="4"/>
                      <a:pt x="8" y="6"/>
                      <a:pt x="3" y="10"/>
                    </a:cubicBezTo>
                    <a:cubicBezTo>
                      <a:pt x="4" y="11"/>
                      <a:pt x="5" y="12"/>
                      <a:pt x="5" y="12"/>
                    </a:cubicBezTo>
                    <a:cubicBezTo>
                      <a:pt x="3" y="14"/>
                      <a:pt x="0" y="16"/>
                      <a:pt x="1" y="19"/>
                    </a:cubicBezTo>
                    <a:cubicBezTo>
                      <a:pt x="2" y="19"/>
                      <a:pt x="4" y="19"/>
                      <a:pt x="5" y="19"/>
                    </a:cubicBezTo>
                    <a:cubicBezTo>
                      <a:pt x="5" y="20"/>
                      <a:pt x="5" y="21"/>
                      <a:pt x="5" y="21"/>
                    </a:cubicBezTo>
                    <a:cubicBezTo>
                      <a:pt x="8" y="21"/>
                      <a:pt x="12" y="21"/>
                      <a:pt x="15" y="21"/>
                    </a:cubicBezTo>
                    <a:cubicBezTo>
                      <a:pt x="12" y="23"/>
                      <a:pt x="8" y="24"/>
                      <a:pt x="5" y="26"/>
                    </a:cubicBezTo>
                    <a:cubicBezTo>
                      <a:pt x="7" y="28"/>
                      <a:pt x="7" y="29"/>
                      <a:pt x="10" y="29"/>
                    </a:cubicBezTo>
                    <a:cubicBezTo>
                      <a:pt x="14" y="29"/>
                      <a:pt x="17" y="29"/>
                      <a:pt x="21" y="29"/>
                    </a:cubicBezTo>
                    <a:cubicBezTo>
                      <a:pt x="26" y="29"/>
                      <a:pt x="31" y="31"/>
                      <a:pt x="37" y="32"/>
                    </a:cubicBezTo>
                    <a:cubicBezTo>
                      <a:pt x="40" y="33"/>
                      <a:pt x="34" y="34"/>
                      <a:pt x="33" y="34"/>
                    </a:cubicBezTo>
                    <a:cubicBezTo>
                      <a:pt x="30" y="34"/>
                      <a:pt x="27" y="33"/>
                      <a:pt x="24" y="33"/>
                    </a:cubicBezTo>
                    <a:cubicBezTo>
                      <a:pt x="20" y="33"/>
                      <a:pt x="14" y="35"/>
                      <a:pt x="10" y="36"/>
                    </a:cubicBezTo>
                    <a:cubicBezTo>
                      <a:pt x="12" y="46"/>
                      <a:pt x="21" y="44"/>
                      <a:pt x="28" y="44"/>
                    </a:cubicBezTo>
                    <a:cubicBezTo>
                      <a:pt x="28" y="49"/>
                      <a:pt x="28" y="52"/>
                      <a:pt x="33" y="51"/>
                    </a:cubicBezTo>
                    <a:cubicBezTo>
                      <a:pt x="38" y="51"/>
                      <a:pt x="43" y="50"/>
                      <a:pt x="47" y="50"/>
                    </a:cubicBezTo>
                    <a:cubicBezTo>
                      <a:pt x="51" y="50"/>
                      <a:pt x="52" y="47"/>
                      <a:pt x="56" y="46"/>
                    </a:cubicBezTo>
                    <a:cubicBezTo>
                      <a:pt x="58" y="46"/>
                      <a:pt x="59" y="46"/>
                      <a:pt x="60" y="44"/>
                    </a:cubicBezTo>
                    <a:cubicBezTo>
                      <a:pt x="62" y="44"/>
                      <a:pt x="62" y="42"/>
                      <a:pt x="64" y="42"/>
                    </a:cubicBezTo>
                    <a:cubicBezTo>
                      <a:pt x="64" y="43"/>
                      <a:pt x="64" y="44"/>
                      <a:pt x="63" y="44"/>
                    </a:cubicBezTo>
                    <a:cubicBezTo>
                      <a:pt x="66" y="45"/>
                      <a:pt x="68" y="46"/>
                      <a:pt x="71" y="46"/>
                    </a:cubicBezTo>
                    <a:cubicBezTo>
                      <a:pt x="70" y="46"/>
                      <a:pt x="70" y="47"/>
                      <a:pt x="69" y="47"/>
                    </a:cubicBezTo>
                    <a:cubicBezTo>
                      <a:pt x="74" y="47"/>
                      <a:pt x="77" y="50"/>
                      <a:pt x="81" y="49"/>
                    </a:cubicBezTo>
                    <a:cubicBezTo>
                      <a:pt x="82" y="49"/>
                      <a:pt x="86" y="48"/>
                      <a:pt x="86" y="46"/>
                    </a:cubicBezTo>
                    <a:cubicBezTo>
                      <a:pt x="86" y="44"/>
                      <a:pt x="84" y="45"/>
                      <a:pt x="86" y="42"/>
                    </a:cubicBezTo>
                    <a:cubicBezTo>
                      <a:pt x="82" y="42"/>
                      <a:pt x="81" y="43"/>
                      <a:pt x="79" y="45"/>
                    </a:cubicBezTo>
                    <a:cubicBezTo>
                      <a:pt x="79" y="43"/>
                      <a:pt x="79" y="42"/>
                      <a:pt x="78" y="40"/>
                    </a:cubicBezTo>
                    <a:cubicBezTo>
                      <a:pt x="79" y="40"/>
                      <a:pt x="79" y="40"/>
                      <a:pt x="80" y="40"/>
                    </a:cubicBezTo>
                    <a:cubicBezTo>
                      <a:pt x="81" y="41"/>
                      <a:pt x="81" y="41"/>
                      <a:pt x="82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64" name="Freeform 30">
                <a:extLst>
                  <a:ext uri="{FF2B5EF4-FFF2-40B4-BE49-F238E27FC236}">
                    <a16:creationId xmlns:a16="http://schemas.microsoft.com/office/drawing/2014/main" id="{51EB730F-7F32-403E-9B25-7926D66B34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5076" y="3663950"/>
                <a:ext cx="15875" cy="20638"/>
              </a:xfrm>
              <a:custGeom>
                <a:avLst/>
                <a:gdLst>
                  <a:gd name="T0" fmla="*/ 0 w 22"/>
                  <a:gd name="T1" fmla="*/ 9 h 15"/>
                  <a:gd name="T2" fmla="*/ 3 w 22"/>
                  <a:gd name="T3" fmla="*/ 11 h 15"/>
                  <a:gd name="T4" fmla="*/ 3 w 22"/>
                  <a:gd name="T5" fmla="*/ 10 h 15"/>
                  <a:gd name="T6" fmla="*/ 6 w 22"/>
                  <a:gd name="T7" fmla="*/ 13 h 15"/>
                  <a:gd name="T8" fmla="*/ 6 w 22"/>
                  <a:gd name="T9" fmla="*/ 11 h 15"/>
                  <a:gd name="T10" fmla="*/ 14 w 22"/>
                  <a:gd name="T11" fmla="*/ 15 h 15"/>
                  <a:gd name="T12" fmla="*/ 22 w 22"/>
                  <a:gd name="T13" fmla="*/ 11 h 15"/>
                  <a:gd name="T14" fmla="*/ 12 w 22"/>
                  <a:gd name="T15" fmla="*/ 3 h 15"/>
                  <a:gd name="T16" fmla="*/ 7 w 22"/>
                  <a:gd name="T17" fmla="*/ 2 h 15"/>
                  <a:gd name="T18" fmla="*/ 6 w 22"/>
                  <a:gd name="T19" fmla="*/ 7 h 15"/>
                  <a:gd name="T20" fmla="*/ 5 w 22"/>
                  <a:gd name="T21" fmla="*/ 7 h 15"/>
                  <a:gd name="T22" fmla="*/ 0 w 22"/>
                  <a:gd name="T23" fmla="*/ 9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2" h="15">
                    <a:moveTo>
                      <a:pt x="0" y="9"/>
                    </a:moveTo>
                    <a:cubicBezTo>
                      <a:pt x="1" y="10"/>
                      <a:pt x="2" y="11"/>
                      <a:pt x="3" y="11"/>
                    </a:cubicBezTo>
                    <a:cubicBezTo>
                      <a:pt x="3" y="11"/>
                      <a:pt x="3" y="11"/>
                      <a:pt x="3" y="10"/>
                    </a:cubicBezTo>
                    <a:cubicBezTo>
                      <a:pt x="4" y="11"/>
                      <a:pt x="5" y="12"/>
                      <a:pt x="6" y="13"/>
                    </a:cubicBezTo>
                    <a:cubicBezTo>
                      <a:pt x="6" y="12"/>
                      <a:pt x="6" y="11"/>
                      <a:pt x="6" y="11"/>
                    </a:cubicBezTo>
                    <a:cubicBezTo>
                      <a:pt x="7" y="14"/>
                      <a:pt x="12" y="15"/>
                      <a:pt x="14" y="15"/>
                    </a:cubicBezTo>
                    <a:cubicBezTo>
                      <a:pt x="17" y="15"/>
                      <a:pt x="19" y="13"/>
                      <a:pt x="22" y="11"/>
                    </a:cubicBezTo>
                    <a:cubicBezTo>
                      <a:pt x="19" y="9"/>
                      <a:pt x="16" y="6"/>
                      <a:pt x="12" y="3"/>
                    </a:cubicBezTo>
                    <a:cubicBezTo>
                      <a:pt x="10" y="2"/>
                      <a:pt x="9" y="0"/>
                      <a:pt x="7" y="2"/>
                    </a:cubicBezTo>
                    <a:cubicBezTo>
                      <a:pt x="6" y="3"/>
                      <a:pt x="4" y="5"/>
                      <a:pt x="6" y="7"/>
                    </a:cubicBezTo>
                    <a:cubicBezTo>
                      <a:pt x="6" y="7"/>
                      <a:pt x="5" y="7"/>
                      <a:pt x="5" y="7"/>
                    </a:cubicBezTo>
                    <a:cubicBezTo>
                      <a:pt x="4" y="9"/>
                      <a:pt x="1" y="7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65" name="Freeform 31">
                <a:extLst>
                  <a:ext uri="{FF2B5EF4-FFF2-40B4-BE49-F238E27FC236}">
                    <a16:creationId xmlns:a16="http://schemas.microsoft.com/office/drawing/2014/main" id="{10DC96DF-43A9-4ABF-AD01-23FB597C67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3963" y="3603625"/>
                <a:ext cx="25400" cy="39688"/>
              </a:xfrm>
              <a:custGeom>
                <a:avLst/>
                <a:gdLst>
                  <a:gd name="T0" fmla="*/ 31 w 36"/>
                  <a:gd name="T1" fmla="*/ 13 h 29"/>
                  <a:gd name="T2" fmla="*/ 29 w 36"/>
                  <a:gd name="T3" fmla="*/ 14 h 29"/>
                  <a:gd name="T4" fmla="*/ 22 w 36"/>
                  <a:gd name="T5" fmla="*/ 11 h 29"/>
                  <a:gd name="T6" fmla="*/ 28 w 36"/>
                  <a:gd name="T7" fmla="*/ 6 h 29"/>
                  <a:gd name="T8" fmla="*/ 26 w 36"/>
                  <a:gd name="T9" fmla="*/ 4 h 29"/>
                  <a:gd name="T10" fmla="*/ 30 w 36"/>
                  <a:gd name="T11" fmla="*/ 2 h 29"/>
                  <a:gd name="T12" fmla="*/ 23 w 36"/>
                  <a:gd name="T13" fmla="*/ 1 h 29"/>
                  <a:gd name="T14" fmla="*/ 17 w 36"/>
                  <a:gd name="T15" fmla="*/ 1 h 29"/>
                  <a:gd name="T16" fmla="*/ 10 w 36"/>
                  <a:gd name="T17" fmla="*/ 1 h 29"/>
                  <a:gd name="T18" fmla="*/ 7 w 36"/>
                  <a:gd name="T19" fmla="*/ 5 h 29"/>
                  <a:gd name="T20" fmla="*/ 12 w 36"/>
                  <a:gd name="T21" fmla="*/ 8 h 29"/>
                  <a:gd name="T22" fmla="*/ 9 w 36"/>
                  <a:gd name="T23" fmla="*/ 14 h 29"/>
                  <a:gd name="T24" fmla="*/ 4 w 36"/>
                  <a:gd name="T25" fmla="*/ 10 h 29"/>
                  <a:gd name="T26" fmla="*/ 1 w 36"/>
                  <a:gd name="T27" fmla="*/ 14 h 29"/>
                  <a:gd name="T28" fmla="*/ 14 w 36"/>
                  <a:gd name="T29" fmla="*/ 23 h 29"/>
                  <a:gd name="T30" fmla="*/ 19 w 36"/>
                  <a:gd name="T31" fmla="*/ 29 h 29"/>
                  <a:gd name="T32" fmla="*/ 23 w 36"/>
                  <a:gd name="T33" fmla="*/ 25 h 29"/>
                  <a:gd name="T34" fmla="*/ 30 w 36"/>
                  <a:gd name="T35" fmla="*/ 18 h 29"/>
                  <a:gd name="T36" fmla="*/ 33 w 36"/>
                  <a:gd name="T37" fmla="*/ 16 h 29"/>
                  <a:gd name="T38" fmla="*/ 31 w 36"/>
                  <a:gd name="T39" fmla="*/ 13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6" h="29">
                    <a:moveTo>
                      <a:pt x="31" y="13"/>
                    </a:moveTo>
                    <a:cubicBezTo>
                      <a:pt x="31" y="14"/>
                      <a:pt x="30" y="14"/>
                      <a:pt x="29" y="14"/>
                    </a:cubicBezTo>
                    <a:cubicBezTo>
                      <a:pt x="27" y="10"/>
                      <a:pt x="26" y="11"/>
                      <a:pt x="22" y="11"/>
                    </a:cubicBezTo>
                    <a:cubicBezTo>
                      <a:pt x="24" y="9"/>
                      <a:pt x="26" y="8"/>
                      <a:pt x="28" y="6"/>
                    </a:cubicBezTo>
                    <a:cubicBezTo>
                      <a:pt x="28" y="6"/>
                      <a:pt x="27" y="5"/>
                      <a:pt x="26" y="4"/>
                    </a:cubicBezTo>
                    <a:cubicBezTo>
                      <a:pt x="27" y="4"/>
                      <a:pt x="28" y="3"/>
                      <a:pt x="30" y="2"/>
                    </a:cubicBezTo>
                    <a:cubicBezTo>
                      <a:pt x="27" y="1"/>
                      <a:pt x="26" y="0"/>
                      <a:pt x="23" y="1"/>
                    </a:cubicBezTo>
                    <a:cubicBezTo>
                      <a:pt x="21" y="2"/>
                      <a:pt x="19" y="2"/>
                      <a:pt x="17" y="1"/>
                    </a:cubicBezTo>
                    <a:cubicBezTo>
                      <a:pt x="14" y="0"/>
                      <a:pt x="13" y="1"/>
                      <a:pt x="10" y="1"/>
                    </a:cubicBezTo>
                    <a:cubicBezTo>
                      <a:pt x="9" y="1"/>
                      <a:pt x="7" y="4"/>
                      <a:pt x="7" y="5"/>
                    </a:cubicBezTo>
                    <a:cubicBezTo>
                      <a:pt x="7" y="6"/>
                      <a:pt x="12" y="7"/>
                      <a:pt x="12" y="8"/>
                    </a:cubicBezTo>
                    <a:cubicBezTo>
                      <a:pt x="12" y="11"/>
                      <a:pt x="13" y="14"/>
                      <a:pt x="9" y="14"/>
                    </a:cubicBezTo>
                    <a:cubicBezTo>
                      <a:pt x="7" y="13"/>
                      <a:pt x="5" y="9"/>
                      <a:pt x="4" y="10"/>
                    </a:cubicBezTo>
                    <a:cubicBezTo>
                      <a:pt x="2" y="10"/>
                      <a:pt x="0" y="12"/>
                      <a:pt x="1" y="14"/>
                    </a:cubicBezTo>
                    <a:cubicBezTo>
                      <a:pt x="6" y="18"/>
                      <a:pt x="10" y="19"/>
                      <a:pt x="14" y="23"/>
                    </a:cubicBezTo>
                    <a:cubicBezTo>
                      <a:pt x="16" y="25"/>
                      <a:pt x="17" y="28"/>
                      <a:pt x="19" y="29"/>
                    </a:cubicBezTo>
                    <a:cubicBezTo>
                      <a:pt x="21" y="29"/>
                      <a:pt x="24" y="27"/>
                      <a:pt x="23" y="25"/>
                    </a:cubicBezTo>
                    <a:cubicBezTo>
                      <a:pt x="27" y="27"/>
                      <a:pt x="36" y="20"/>
                      <a:pt x="30" y="18"/>
                    </a:cubicBezTo>
                    <a:cubicBezTo>
                      <a:pt x="31" y="18"/>
                      <a:pt x="32" y="17"/>
                      <a:pt x="33" y="16"/>
                    </a:cubicBezTo>
                    <a:cubicBezTo>
                      <a:pt x="32" y="16"/>
                      <a:pt x="32" y="14"/>
                      <a:pt x="31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66" name="Freeform 32">
                <a:extLst>
                  <a:ext uri="{FF2B5EF4-FFF2-40B4-BE49-F238E27FC236}">
                    <a16:creationId xmlns:a16="http://schemas.microsoft.com/office/drawing/2014/main" id="{F8304AE5-5B35-4E43-996D-B2429B7781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9676" y="3605212"/>
                <a:ext cx="9525" cy="14288"/>
              </a:xfrm>
              <a:custGeom>
                <a:avLst/>
                <a:gdLst>
                  <a:gd name="T0" fmla="*/ 0 w 12"/>
                  <a:gd name="T1" fmla="*/ 5 h 11"/>
                  <a:gd name="T2" fmla="*/ 4 w 12"/>
                  <a:gd name="T3" fmla="*/ 7 h 11"/>
                  <a:gd name="T4" fmla="*/ 9 w 12"/>
                  <a:gd name="T5" fmla="*/ 10 h 11"/>
                  <a:gd name="T6" fmla="*/ 12 w 12"/>
                  <a:gd name="T7" fmla="*/ 5 h 11"/>
                  <a:gd name="T8" fmla="*/ 8 w 12"/>
                  <a:gd name="T9" fmla="*/ 1 h 11"/>
                  <a:gd name="T10" fmla="*/ 0 w 12"/>
                  <a:gd name="T11" fmla="*/ 5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11">
                    <a:moveTo>
                      <a:pt x="0" y="5"/>
                    </a:moveTo>
                    <a:cubicBezTo>
                      <a:pt x="2" y="5"/>
                      <a:pt x="2" y="6"/>
                      <a:pt x="4" y="7"/>
                    </a:cubicBezTo>
                    <a:cubicBezTo>
                      <a:pt x="6" y="9"/>
                      <a:pt x="7" y="11"/>
                      <a:pt x="9" y="10"/>
                    </a:cubicBezTo>
                    <a:cubicBezTo>
                      <a:pt x="11" y="9"/>
                      <a:pt x="12" y="7"/>
                      <a:pt x="12" y="5"/>
                    </a:cubicBezTo>
                    <a:cubicBezTo>
                      <a:pt x="12" y="3"/>
                      <a:pt x="10" y="2"/>
                      <a:pt x="8" y="1"/>
                    </a:cubicBezTo>
                    <a:cubicBezTo>
                      <a:pt x="5" y="1"/>
                      <a:pt x="1" y="0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67" name="Freeform 33">
                <a:extLst>
                  <a:ext uri="{FF2B5EF4-FFF2-40B4-BE49-F238E27FC236}">
                    <a16:creationId xmlns:a16="http://schemas.microsoft.com/office/drawing/2014/main" id="{D4680C1C-CCF4-49F9-88B8-206B38AE68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9201" y="3565525"/>
                <a:ext cx="6350" cy="4763"/>
              </a:xfrm>
              <a:custGeom>
                <a:avLst/>
                <a:gdLst>
                  <a:gd name="T0" fmla="*/ 9 w 10"/>
                  <a:gd name="T1" fmla="*/ 0 h 4"/>
                  <a:gd name="T2" fmla="*/ 0 w 10"/>
                  <a:gd name="T3" fmla="*/ 2 h 4"/>
                  <a:gd name="T4" fmla="*/ 9 w 10"/>
                  <a:gd name="T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4">
                    <a:moveTo>
                      <a:pt x="9" y="0"/>
                    </a:moveTo>
                    <a:cubicBezTo>
                      <a:pt x="7" y="0"/>
                      <a:pt x="2" y="0"/>
                      <a:pt x="0" y="2"/>
                    </a:cubicBezTo>
                    <a:cubicBezTo>
                      <a:pt x="2" y="4"/>
                      <a:pt x="10" y="4"/>
                      <a:pt x="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68" name="Freeform 34">
                <a:extLst>
                  <a:ext uri="{FF2B5EF4-FFF2-40B4-BE49-F238E27FC236}">
                    <a16:creationId xmlns:a16="http://schemas.microsoft.com/office/drawing/2014/main" id="{17755635-347E-4930-A767-1C0449D812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4601" y="3573462"/>
                <a:ext cx="12700" cy="20638"/>
              </a:xfrm>
              <a:custGeom>
                <a:avLst/>
                <a:gdLst>
                  <a:gd name="T0" fmla="*/ 16 w 17"/>
                  <a:gd name="T1" fmla="*/ 8 h 14"/>
                  <a:gd name="T2" fmla="*/ 10 w 17"/>
                  <a:gd name="T3" fmla="*/ 2 h 14"/>
                  <a:gd name="T4" fmla="*/ 1 w 17"/>
                  <a:gd name="T5" fmla="*/ 8 h 14"/>
                  <a:gd name="T6" fmla="*/ 10 w 17"/>
                  <a:gd name="T7" fmla="*/ 14 h 14"/>
                  <a:gd name="T8" fmla="*/ 16 w 17"/>
                  <a:gd name="T9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14">
                    <a:moveTo>
                      <a:pt x="16" y="8"/>
                    </a:moveTo>
                    <a:cubicBezTo>
                      <a:pt x="16" y="5"/>
                      <a:pt x="13" y="0"/>
                      <a:pt x="10" y="2"/>
                    </a:cubicBezTo>
                    <a:cubicBezTo>
                      <a:pt x="8" y="2"/>
                      <a:pt x="0" y="4"/>
                      <a:pt x="1" y="8"/>
                    </a:cubicBezTo>
                    <a:cubicBezTo>
                      <a:pt x="2" y="10"/>
                      <a:pt x="9" y="12"/>
                      <a:pt x="10" y="14"/>
                    </a:cubicBezTo>
                    <a:cubicBezTo>
                      <a:pt x="14" y="13"/>
                      <a:pt x="17" y="14"/>
                      <a:pt x="1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69" name="Freeform 35">
                <a:extLst>
                  <a:ext uri="{FF2B5EF4-FFF2-40B4-BE49-F238E27FC236}">
                    <a16:creationId xmlns:a16="http://schemas.microsoft.com/office/drawing/2014/main" id="{5594D7B3-D81B-4F47-B344-D551B140AB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4438" y="3579812"/>
                <a:ext cx="6350" cy="7938"/>
              </a:xfrm>
              <a:custGeom>
                <a:avLst/>
                <a:gdLst>
                  <a:gd name="T0" fmla="*/ 9 w 9"/>
                  <a:gd name="T1" fmla="*/ 3 h 6"/>
                  <a:gd name="T2" fmla="*/ 4 w 9"/>
                  <a:gd name="T3" fmla="*/ 1 h 6"/>
                  <a:gd name="T4" fmla="*/ 9 w 9"/>
                  <a:gd name="T5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" h="6">
                    <a:moveTo>
                      <a:pt x="9" y="3"/>
                    </a:moveTo>
                    <a:cubicBezTo>
                      <a:pt x="8" y="0"/>
                      <a:pt x="7" y="0"/>
                      <a:pt x="4" y="1"/>
                    </a:cubicBezTo>
                    <a:cubicBezTo>
                      <a:pt x="0" y="6"/>
                      <a:pt x="8" y="4"/>
                      <a:pt x="9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70" name="Freeform 36">
                <a:extLst>
                  <a:ext uri="{FF2B5EF4-FFF2-40B4-BE49-F238E27FC236}">
                    <a16:creationId xmlns:a16="http://schemas.microsoft.com/office/drawing/2014/main" id="{A46B2DF7-7344-4F58-971D-10D634297B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0801" y="3687762"/>
                <a:ext cx="6350" cy="6350"/>
              </a:xfrm>
              <a:custGeom>
                <a:avLst/>
                <a:gdLst>
                  <a:gd name="T0" fmla="*/ 2 w 8"/>
                  <a:gd name="T1" fmla="*/ 3 h 5"/>
                  <a:gd name="T2" fmla="*/ 8 w 8"/>
                  <a:gd name="T3" fmla="*/ 5 h 5"/>
                  <a:gd name="T4" fmla="*/ 2 w 8"/>
                  <a:gd name="T5" fmla="*/ 3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5">
                    <a:moveTo>
                      <a:pt x="2" y="3"/>
                    </a:moveTo>
                    <a:cubicBezTo>
                      <a:pt x="0" y="5"/>
                      <a:pt x="8" y="5"/>
                      <a:pt x="8" y="5"/>
                    </a:cubicBezTo>
                    <a:cubicBezTo>
                      <a:pt x="7" y="1"/>
                      <a:pt x="4" y="0"/>
                      <a:pt x="2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71" name="Freeform 37">
                <a:extLst>
                  <a:ext uri="{FF2B5EF4-FFF2-40B4-BE49-F238E27FC236}">
                    <a16:creationId xmlns:a16="http://schemas.microsoft.com/office/drawing/2014/main" id="{65819FAD-158F-40D9-B688-77F6F0ED8C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9051" y="3946525"/>
                <a:ext cx="1588" cy="3175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2 w 2"/>
                  <a:gd name="T5" fmla="*/ 0 h 2"/>
                  <a:gd name="T6" fmla="*/ 0 w 2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0" y="1"/>
                      <a:pt x="0" y="1"/>
                      <a:pt x="1" y="2"/>
                    </a:cubicBezTo>
                    <a:cubicBezTo>
                      <a:pt x="1" y="1"/>
                      <a:pt x="1" y="1"/>
                      <a:pt x="2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72" name="Freeform 38">
                <a:extLst>
                  <a:ext uri="{FF2B5EF4-FFF2-40B4-BE49-F238E27FC236}">
                    <a16:creationId xmlns:a16="http://schemas.microsoft.com/office/drawing/2014/main" id="{E23A8B78-5960-4227-9C4D-9D7F83C952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2988" y="3817937"/>
                <a:ext cx="9525" cy="17463"/>
              </a:xfrm>
              <a:custGeom>
                <a:avLst/>
                <a:gdLst>
                  <a:gd name="T0" fmla="*/ 5 w 14"/>
                  <a:gd name="T1" fmla="*/ 4 h 12"/>
                  <a:gd name="T2" fmla="*/ 5 w 14"/>
                  <a:gd name="T3" fmla="*/ 11 h 12"/>
                  <a:gd name="T4" fmla="*/ 9 w 14"/>
                  <a:gd name="T5" fmla="*/ 8 h 12"/>
                  <a:gd name="T6" fmla="*/ 11 w 14"/>
                  <a:gd name="T7" fmla="*/ 5 h 12"/>
                  <a:gd name="T8" fmla="*/ 14 w 14"/>
                  <a:gd name="T9" fmla="*/ 4 h 12"/>
                  <a:gd name="T10" fmla="*/ 12 w 14"/>
                  <a:gd name="T11" fmla="*/ 4 h 12"/>
                  <a:gd name="T12" fmla="*/ 5 w 14"/>
                  <a:gd name="T13" fmla="*/ 4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" h="12">
                    <a:moveTo>
                      <a:pt x="5" y="4"/>
                    </a:moveTo>
                    <a:cubicBezTo>
                      <a:pt x="1" y="2"/>
                      <a:pt x="0" y="12"/>
                      <a:pt x="5" y="11"/>
                    </a:cubicBezTo>
                    <a:cubicBezTo>
                      <a:pt x="6" y="11"/>
                      <a:pt x="7" y="8"/>
                      <a:pt x="9" y="8"/>
                    </a:cubicBezTo>
                    <a:cubicBezTo>
                      <a:pt x="11" y="8"/>
                      <a:pt x="12" y="7"/>
                      <a:pt x="11" y="5"/>
                    </a:cubicBezTo>
                    <a:cubicBezTo>
                      <a:pt x="12" y="6"/>
                      <a:pt x="14" y="6"/>
                      <a:pt x="14" y="4"/>
                    </a:cubicBezTo>
                    <a:cubicBezTo>
                      <a:pt x="14" y="4"/>
                      <a:pt x="13" y="4"/>
                      <a:pt x="12" y="4"/>
                    </a:cubicBezTo>
                    <a:cubicBezTo>
                      <a:pt x="14" y="1"/>
                      <a:pt x="5" y="0"/>
                      <a:pt x="5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73" name="Freeform 39">
                <a:extLst>
                  <a:ext uri="{FF2B5EF4-FFF2-40B4-BE49-F238E27FC236}">
                    <a16:creationId xmlns:a16="http://schemas.microsoft.com/office/drawing/2014/main" id="{41A411A6-5376-44F9-A8A7-5716B75C1E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9338" y="3813175"/>
                <a:ext cx="4763" cy="7938"/>
              </a:xfrm>
              <a:custGeom>
                <a:avLst/>
                <a:gdLst>
                  <a:gd name="T0" fmla="*/ 0 w 6"/>
                  <a:gd name="T1" fmla="*/ 3 h 5"/>
                  <a:gd name="T2" fmla="*/ 4 w 6"/>
                  <a:gd name="T3" fmla="*/ 2 h 5"/>
                  <a:gd name="T4" fmla="*/ 5 w 6"/>
                  <a:gd name="T5" fmla="*/ 3 h 5"/>
                  <a:gd name="T6" fmla="*/ 6 w 6"/>
                  <a:gd name="T7" fmla="*/ 1 h 5"/>
                  <a:gd name="T8" fmla="*/ 3 w 6"/>
                  <a:gd name="T9" fmla="*/ 0 h 5"/>
                  <a:gd name="T10" fmla="*/ 0 w 6"/>
                  <a:gd name="T11" fmla="*/ 3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5">
                    <a:moveTo>
                      <a:pt x="0" y="3"/>
                    </a:moveTo>
                    <a:cubicBezTo>
                      <a:pt x="2" y="5"/>
                      <a:pt x="3" y="3"/>
                      <a:pt x="4" y="2"/>
                    </a:cubicBezTo>
                    <a:cubicBezTo>
                      <a:pt x="5" y="2"/>
                      <a:pt x="5" y="2"/>
                      <a:pt x="5" y="3"/>
                    </a:cubicBezTo>
                    <a:cubicBezTo>
                      <a:pt x="5" y="2"/>
                      <a:pt x="5" y="2"/>
                      <a:pt x="6" y="1"/>
                    </a:cubicBezTo>
                    <a:cubicBezTo>
                      <a:pt x="5" y="0"/>
                      <a:pt x="3" y="0"/>
                      <a:pt x="3" y="0"/>
                    </a:cubicBezTo>
                    <a:cubicBezTo>
                      <a:pt x="2" y="0"/>
                      <a:pt x="0" y="2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74" name="Freeform 40">
                <a:extLst>
                  <a:ext uri="{FF2B5EF4-FFF2-40B4-BE49-F238E27FC236}">
                    <a16:creationId xmlns:a16="http://schemas.microsoft.com/office/drawing/2014/main" id="{98EF8F3C-6394-4D8D-A27C-A4FC5219EB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4588" y="3594100"/>
                <a:ext cx="36513" cy="52388"/>
              </a:xfrm>
              <a:custGeom>
                <a:avLst/>
                <a:gdLst>
                  <a:gd name="T0" fmla="*/ 3 w 52"/>
                  <a:gd name="T1" fmla="*/ 28 h 38"/>
                  <a:gd name="T2" fmla="*/ 11 w 52"/>
                  <a:gd name="T3" fmla="*/ 34 h 38"/>
                  <a:gd name="T4" fmla="*/ 19 w 52"/>
                  <a:gd name="T5" fmla="*/ 36 h 38"/>
                  <a:gd name="T6" fmla="*/ 21 w 52"/>
                  <a:gd name="T7" fmla="*/ 34 h 38"/>
                  <a:gd name="T8" fmla="*/ 22 w 52"/>
                  <a:gd name="T9" fmla="*/ 35 h 38"/>
                  <a:gd name="T10" fmla="*/ 27 w 52"/>
                  <a:gd name="T11" fmla="*/ 33 h 38"/>
                  <a:gd name="T12" fmla="*/ 28 w 52"/>
                  <a:gd name="T13" fmla="*/ 26 h 38"/>
                  <a:gd name="T14" fmla="*/ 33 w 52"/>
                  <a:gd name="T15" fmla="*/ 23 h 38"/>
                  <a:gd name="T16" fmla="*/ 36 w 52"/>
                  <a:gd name="T17" fmla="*/ 20 h 38"/>
                  <a:gd name="T18" fmla="*/ 50 w 52"/>
                  <a:gd name="T19" fmla="*/ 14 h 38"/>
                  <a:gd name="T20" fmla="*/ 50 w 52"/>
                  <a:gd name="T21" fmla="*/ 9 h 38"/>
                  <a:gd name="T22" fmla="*/ 45 w 52"/>
                  <a:gd name="T23" fmla="*/ 5 h 38"/>
                  <a:gd name="T24" fmla="*/ 33 w 52"/>
                  <a:gd name="T25" fmla="*/ 6 h 38"/>
                  <a:gd name="T26" fmla="*/ 33 w 52"/>
                  <a:gd name="T27" fmla="*/ 4 h 38"/>
                  <a:gd name="T28" fmla="*/ 21 w 52"/>
                  <a:gd name="T29" fmla="*/ 0 h 38"/>
                  <a:gd name="T30" fmla="*/ 6 w 52"/>
                  <a:gd name="T31" fmla="*/ 3 h 38"/>
                  <a:gd name="T32" fmla="*/ 10 w 52"/>
                  <a:gd name="T33" fmla="*/ 10 h 38"/>
                  <a:gd name="T34" fmla="*/ 6 w 52"/>
                  <a:gd name="T35" fmla="*/ 18 h 38"/>
                  <a:gd name="T36" fmla="*/ 4 w 52"/>
                  <a:gd name="T37" fmla="*/ 22 h 38"/>
                  <a:gd name="T38" fmla="*/ 1 w 52"/>
                  <a:gd name="T39" fmla="*/ 29 h 38"/>
                  <a:gd name="T40" fmla="*/ 3 w 52"/>
                  <a:gd name="T41" fmla="*/ 2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2" h="38">
                    <a:moveTo>
                      <a:pt x="3" y="28"/>
                    </a:moveTo>
                    <a:cubicBezTo>
                      <a:pt x="6" y="30"/>
                      <a:pt x="9" y="31"/>
                      <a:pt x="11" y="34"/>
                    </a:cubicBezTo>
                    <a:cubicBezTo>
                      <a:pt x="15" y="38"/>
                      <a:pt x="14" y="38"/>
                      <a:pt x="19" y="36"/>
                    </a:cubicBezTo>
                    <a:cubicBezTo>
                      <a:pt x="20" y="35"/>
                      <a:pt x="20" y="35"/>
                      <a:pt x="21" y="34"/>
                    </a:cubicBezTo>
                    <a:cubicBezTo>
                      <a:pt x="22" y="34"/>
                      <a:pt x="22" y="36"/>
                      <a:pt x="22" y="35"/>
                    </a:cubicBezTo>
                    <a:cubicBezTo>
                      <a:pt x="24" y="35"/>
                      <a:pt x="25" y="34"/>
                      <a:pt x="27" y="33"/>
                    </a:cubicBezTo>
                    <a:cubicBezTo>
                      <a:pt x="28" y="26"/>
                      <a:pt x="28" y="26"/>
                      <a:pt x="28" y="26"/>
                    </a:cubicBezTo>
                    <a:cubicBezTo>
                      <a:pt x="30" y="28"/>
                      <a:pt x="33" y="26"/>
                      <a:pt x="33" y="23"/>
                    </a:cubicBezTo>
                    <a:cubicBezTo>
                      <a:pt x="34" y="21"/>
                      <a:pt x="34" y="21"/>
                      <a:pt x="36" y="20"/>
                    </a:cubicBezTo>
                    <a:cubicBezTo>
                      <a:pt x="41" y="18"/>
                      <a:pt x="47" y="17"/>
                      <a:pt x="50" y="14"/>
                    </a:cubicBezTo>
                    <a:cubicBezTo>
                      <a:pt x="52" y="12"/>
                      <a:pt x="52" y="11"/>
                      <a:pt x="50" y="9"/>
                    </a:cubicBezTo>
                    <a:cubicBezTo>
                      <a:pt x="48" y="7"/>
                      <a:pt x="47" y="6"/>
                      <a:pt x="45" y="5"/>
                    </a:cubicBezTo>
                    <a:cubicBezTo>
                      <a:pt x="41" y="3"/>
                      <a:pt x="36" y="2"/>
                      <a:pt x="33" y="6"/>
                    </a:cubicBezTo>
                    <a:cubicBezTo>
                      <a:pt x="33" y="5"/>
                      <a:pt x="33" y="5"/>
                      <a:pt x="33" y="4"/>
                    </a:cubicBezTo>
                    <a:cubicBezTo>
                      <a:pt x="29" y="5"/>
                      <a:pt x="25" y="0"/>
                      <a:pt x="21" y="0"/>
                    </a:cubicBezTo>
                    <a:cubicBezTo>
                      <a:pt x="16" y="1"/>
                      <a:pt x="11" y="2"/>
                      <a:pt x="6" y="3"/>
                    </a:cubicBezTo>
                    <a:cubicBezTo>
                      <a:pt x="7" y="4"/>
                      <a:pt x="10" y="9"/>
                      <a:pt x="10" y="10"/>
                    </a:cubicBezTo>
                    <a:cubicBezTo>
                      <a:pt x="8" y="12"/>
                      <a:pt x="4" y="16"/>
                      <a:pt x="6" y="18"/>
                    </a:cubicBezTo>
                    <a:cubicBezTo>
                      <a:pt x="2" y="19"/>
                      <a:pt x="5" y="20"/>
                      <a:pt x="4" y="22"/>
                    </a:cubicBezTo>
                    <a:cubicBezTo>
                      <a:pt x="3" y="24"/>
                      <a:pt x="0" y="26"/>
                      <a:pt x="1" y="29"/>
                    </a:cubicBezTo>
                    <a:cubicBezTo>
                      <a:pt x="1" y="29"/>
                      <a:pt x="3" y="29"/>
                      <a:pt x="3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75" name="Freeform 41">
                <a:extLst>
                  <a:ext uri="{FF2B5EF4-FFF2-40B4-BE49-F238E27FC236}">
                    <a16:creationId xmlns:a16="http://schemas.microsoft.com/office/drawing/2014/main" id="{8BFF32F7-0796-4D7B-A6DC-80B9310E98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9188" y="3862387"/>
                <a:ext cx="6350" cy="26988"/>
              </a:xfrm>
              <a:custGeom>
                <a:avLst/>
                <a:gdLst>
                  <a:gd name="T0" fmla="*/ 7 w 10"/>
                  <a:gd name="T1" fmla="*/ 3 h 20"/>
                  <a:gd name="T2" fmla="*/ 0 w 10"/>
                  <a:gd name="T3" fmla="*/ 2 h 20"/>
                  <a:gd name="T4" fmla="*/ 10 w 10"/>
                  <a:gd name="T5" fmla="*/ 17 h 20"/>
                  <a:gd name="T6" fmla="*/ 8 w 10"/>
                  <a:gd name="T7" fmla="*/ 14 h 20"/>
                  <a:gd name="T8" fmla="*/ 7 w 10"/>
                  <a:gd name="T9" fmla="*/ 3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20">
                    <a:moveTo>
                      <a:pt x="7" y="3"/>
                    </a:moveTo>
                    <a:cubicBezTo>
                      <a:pt x="7" y="0"/>
                      <a:pt x="0" y="1"/>
                      <a:pt x="0" y="2"/>
                    </a:cubicBezTo>
                    <a:cubicBezTo>
                      <a:pt x="0" y="6"/>
                      <a:pt x="8" y="20"/>
                      <a:pt x="10" y="17"/>
                    </a:cubicBezTo>
                    <a:cubicBezTo>
                      <a:pt x="10" y="16"/>
                      <a:pt x="9" y="15"/>
                      <a:pt x="8" y="14"/>
                    </a:cubicBezTo>
                    <a:cubicBezTo>
                      <a:pt x="7" y="10"/>
                      <a:pt x="7" y="7"/>
                      <a:pt x="7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76" name="Freeform 42">
                <a:extLst>
                  <a:ext uri="{FF2B5EF4-FFF2-40B4-BE49-F238E27FC236}">
                    <a16:creationId xmlns:a16="http://schemas.microsoft.com/office/drawing/2014/main" id="{117B09A8-8A1F-44E3-A07C-C4A4B381A6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0126" y="3789362"/>
                <a:ext cx="6350" cy="9525"/>
              </a:xfrm>
              <a:custGeom>
                <a:avLst/>
                <a:gdLst>
                  <a:gd name="T0" fmla="*/ 9 w 9"/>
                  <a:gd name="T1" fmla="*/ 1 h 6"/>
                  <a:gd name="T2" fmla="*/ 0 w 9"/>
                  <a:gd name="T3" fmla="*/ 2 h 6"/>
                  <a:gd name="T4" fmla="*/ 6 w 9"/>
                  <a:gd name="T5" fmla="*/ 6 h 6"/>
                  <a:gd name="T6" fmla="*/ 9 w 9"/>
                  <a:gd name="T7" fmla="*/ 5 h 6"/>
                  <a:gd name="T8" fmla="*/ 9 w 9"/>
                  <a:gd name="T9" fmla="*/ 4 h 6"/>
                  <a:gd name="T10" fmla="*/ 9 w 9"/>
                  <a:gd name="T11" fmla="*/ 1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" h="6">
                    <a:moveTo>
                      <a:pt x="9" y="1"/>
                    </a:moveTo>
                    <a:cubicBezTo>
                      <a:pt x="6" y="0"/>
                      <a:pt x="4" y="3"/>
                      <a:pt x="0" y="2"/>
                    </a:cubicBezTo>
                    <a:cubicBezTo>
                      <a:pt x="2" y="5"/>
                      <a:pt x="4" y="5"/>
                      <a:pt x="6" y="6"/>
                    </a:cubicBezTo>
                    <a:cubicBezTo>
                      <a:pt x="7" y="5"/>
                      <a:pt x="8" y="5"/>
                      <a:pt x="9" y="5"/>
                    </a:cubicBezTo>
                    <a:cubicBezTo>
                      <a:pt x="9" y="4"/>
                      <a:pt x="9" y="4"/>
                      <a:pt x="9" y="4"/>
                    </a:cubicBezTo>
                    <a:cubicBezTo>
                      <a:pt x="9" y="3"/>
                      <a:pt x="8" y="3"/>
                      <a:pt x="9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77" name="Freeform 43">
                <a:extLst>
                  <a:ext uri="{FF2B5EF4-FFF2-40B4-BE49-F238E27FC236}">
                    <a16:creationId xmlns:a16="http://schemas.microsoft.com/office/drawing/2014/main" id="{3BC66DD7-64D1-4896-8FA1-C82D229CFB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4438" y="3509962"/>
                <a:ext cx="25400" cy="31750"/>
              </a:xfrm>
              <a:custGeom>
                <a:avLst/>
                <a:gdLst>
                  <a:gd name="T0" fmla="*/ 3 w 37"/>
                  <a:gd name="T1" fmla="*/ 7 h 22"/>
                  <a:gd name="T2" fmla="*/ 9 w 37"/>
                  <a:gd name="T3" fmla="*/ 6 h 22"/>
                  <a:gd name="T4" fmla="*/ 8 w 37"/>
                  <a:gd name="T5" fmla="*/ 7 h 22"/>
                  <a:gd name="T6" fmla="*/ 12 w 37"/>
                  <a:gd name="T7" fmla="*/ 9 h 22"/>
                  <a:gd name="T8" fmla="*/ 3 w 37"/>
                  <a:gd name="T9" fmla="*/ 11 h 22"/>
                  <a:gd name="T10" fmla="*/ 14 w 37"/>
                  <a:gd name="T11" fmla="*/ 13 h 22"/>
                  <a:gd name="T12" fmla="*/ 21 w 37"/>
                  <a:gd name="T13" fmla="*/ 15 h 22"/>
                  <a:gd name="T14" fmla="*/ 25 w 37"/>
                  <a:gd name="T15" fmla="*/ 20 h 22"/>
                  <a:gd name="T16" fmla="*/ 31 w 37"/>
                  <a:gd name="T17" fmla="*/ 15 h 22"/>
                  <a:gd name="T18" fmla="*/ 29 w 37"/>
                  <a:gd name="T19" fmla="*/ 11 h 22"/>
                  <a:gd name="T20" fmla="*/ 28 w 37"/>
                  <a:gd name="T21" fmla="*/ 9 h 22"/>
                  <a:gd name="T22" fmla="*/ 23 w 37"/>
                  <a:gd name="T23" fmla="*/ 8 h 22"/>
                  <a:gd name="T24" fmla="*/ 15 w 37"/>
                  <a:gd name="T25" fmla="*/ 6 h 22"/>
                  <a:gd name="T26" fmla="*/ 8 w 37"/>
                  <a:gd name="T27" fmla="*/ 1 h 22"/>
                  <a:gd name="T28" fmla="*/ 0 w 37"/>
                  <a:gd name="T29" fmla="*/ 5 h 22"/>
                  <a:gd name="T30" fmla="*/ 5 w 37"/>
                  <a:gd name="T31" fmla="*/ 5 h 22"/>
                  <a:gd name="T32" fmla="*/ 3 w 37"/>
                  <a:gd name="T33" fmla="*/ 7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7" h="22">
                    <a:moveTo>
                      <a:pt x="3" y="7"/>
                    </a:moveTo>
                    <a:cubicBezTo>
                      <a:pt x="6" y="8"/>
                      <a:pt x="7" y="4"/>
                      <a:pt x="9" y="6"/>
                    </a:cubicBezTo>
                    <a:cubicBezTo>
                      <a:pt x="8" y="7"/>
                      <a:pt x="8" y="7"/>
                      <a:pt x="8" y="7"/>
                    </a:cubicBezTo>
                    <a:cubicBezTo>
                      <a:pt x="9" y="8"/>
                      <a:pt x="10" y="8"/>
                      <a:pt x="12" y="9"/>
                    </a:cubicBezTo>
                    <a:cubicBezTo>
                      <a:pt x="12" y="13"/>
                      <a:pt x="6" y="9"/>
                      <a:pt x="3" y="11"/>
                    </a:cubicBezTo>
                    <a:cubicBezTo>
                      <a:pt x="4" y="20"/>
                      <a:pt x="12" y="11"/>
                      <a:pt x="14" y="13"/>
                    </a:cubicBezTo>
                    <a:cubicBezTo>
                      <a:pt x="15" y="15"/>
                      <a:pt x="19" y="15"/>
                      <a:pt x="21" y="15"/>
                    </a:cubicBezTo>
                    <a:cubicBezTo>
                      <a:pt x="24" y="15"/>
                      <a:pt x="24" y="17"/>
                      <a:pt x="25" y="20"/>
                    </a:cubicBezTo>
                    <a:cubicBezTo>
                      <a:pt x="26" y="22"/>
                      <a:pt x="37" y="22"/>
                      <a:pt x="31" y="15"/>
                    </a:cubicBezTo>
                    <a:cubicBezTo>
                      <a:pt x="31" y="14"/>
                      <a:pt x="29" y="13"/>
                      <a:pt x="29" y="11"/>
                    </a:cubicBezTo>
                    <a:cubicBezTo>
                      <a:pt x="30" y="10"/>
                      <a:pt x="30" y="10"/>
                      <a:pt x="28" y="9"/>
                    </a:cubicBezTo>
                    <a:cubicBezTo>
                      <a:pt x="26" y="7"/>
                      <a:pt x="26" y="7"/>
                      <a:pt x="23" y="8"/>
                    </a:cubicBezTo>
                    <a:cubicBezTo>
                      <a:pt x="24" y="2"/>
                      <a:pt x="17" y="5"/>
                      <a:pt x="15" y="6"/>
                    </a:cubicBezTo>
                    <a:cubicBezTo>
                      <a:pt x="14" y="3"/>
                      <a:pt x="12" y="0"/>
                      <a:pt x="8" y="1"/>
                    </a:cubicBezTo>
                    <a:cubicBezTo>
                      <a:pt x="4" y="1"/>
                      <a:pt x="1" y="0"/>
                      <a:pt x="0" y="5"/>
                    </a:cubicBezTo>
                    <a:cubicBezTo>
                      <a:pt x="1" y="5"/>
                      <a:pt x="3" y="5"/>
                      <a:pt x="5" y="5"/>
                    </a:cubicBezTo>
                    <a:cubicBezTo>
                      <a:pt x="4" y="5"/>
                      <a:pt x="3" y="7"/>
                      <a:pt x="3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78" name="Freeform 44">
                <a:extLst>
                  <a:ext uri="{FF2B5EF4-FFF2-40B4-BE49-F238E27FC236}">
                    <a16:creationId xmlns:a16="http://schemas.microsoft.com/office/drawing/2014/main" id="{24C040F5-A2DD-459E-A9DD-F40EEC958D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2226" y="3949700"/>
                <a:ext cx="6350" cy="6350"/>
              </a:xfrm>
              <a:custGeom>
                <a:avLst/>
                <a:gdLst>
                  <a:gd name="T0" fmla="*/ 7 w 9"/>
                  <a:gd name="T1" fmla="*/ 2 h 4"/>
                  <a:gd name="T2" fmla="*/ 7 w 9"/>
                  <a:gd name="T3" fmla="*/ 3 h 4"/>
                  <a:gd name="T4" fmla="*/ 7 w 9"/>
                  <a:gd name="T5" fmla="*/ 4 h 4"/>
                  <a:gd name="T6" fmla="*/ 8 w 9"/>
                  <a:gd name="T7" fmla="*/ 1 h 4"/>
                  <a:gd name="T8" fmla="*/ 7 w 9"/>
                  <a:gd name="T9" fmla="*/ 2 h 4"/>
                  <a:gd name="T10" fmla="*/ 4 w 9"/>
                  <a:gd name="T11" fmla="*/ 0 h 4"/>
                  <a:gd name="T12" fmla="*/ 0 w 9"/>
                  <a:gd name="T13" fmla="*/ 1 h 4"/>
                  <a:gd name="T14" fmla="*/ 2 w 9"/>
                  <a:gd name="T15" fmla="*/ 1 h 4"/>
                  <a:gd name="T16" fmla="*/ 7 w 9"/>
                  <a:gd name="T17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4">
                    <a:moveTo>
                      <a:pt x="7" y="2"/>
                    </a:moveTo>
                    <a:cubicBezTo>
                      <a:pt x="7" y="3"/>
                      <a:pt x="7" y="3"/>
                      <a:pt x="7" y="3"/>
                    </a:cubicBezTo>
                    <a:cubicBezTo>
                      <a:pt x="7" y="4"/>
                      <a:pt x="7" y="4"/>
                      <a:pt x="7" y="4"/>
                    </a:cubicBezTo>
                    <a:cubicBezTo>
                      <a:pt x="8" y="2"/>
                      <a:pt x="9" y="2"/>
                      <a:pt x="8" y="1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7" y="0"/>
                      <a:pt x="5" y="0"/>
                      <a:pt x="4" y="0"/>
                    </a:cubicBezTo>
                    <a:cubicBezTo>
                      <a:pt x="3" y="1"/>
                      <a:pt x="2" y="0"/>
                      <a:pt x="0" y="1"/>
                    </a:cubicBezTo>
                    <a:cubicBezTo>
                      <a:pt x="1" y="1"/>
                      <a:pt x="1" y="1"/>
                      <a:pt x="2" y="1"/>
                    </a:cubicBezTo>
                    <a:cubicBezTo>
                      <a:pt x="3" y="2"/>
                      <a:pt x="6" y="4"/>
                      <a:pt x="7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79" name="Freeform 45">
                <a:extLst>
                  <a:ext uri="{FF2B5EF4-FFF2-40B4-BE49-F238E27FC236}">
                    <a16:creationId xmlns:a16="http://schemas.microsoft.com/office/drawing/2014/main" id="{79BA2330-BF9B-4D24-81D9-FA0239CC5F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0638" y="3949700"/>
                <a:ext cx="1588" cy="1588"/>
              </a:xfrm>
              <a:custGeom>
                <a:avLst/>
                <a:gdLst>
                  <a:gd name="T0" fmla="*/ 3 w 3"/>
                  <a:gd name="T1" fmla="*/ 0 h 1"/>
                  <a:gd name="T2" fmla="*/ 1 w 3"/>
                  <a:gd name="T3" fmla="*/ 0 h 1"/>
                  <a:gd name="T4" fmla="*/ 0 w 3"/>
                  <a:gd name="T5" fmla="*/ 0 h 1"/>
                  <a:gd name="T6" fmla="*/ 3 w 3"/>
                  <a:gd name="T7" fmla="*/ 1 h 1"/>
                  <a:gd name="T8" fmla="*/ 3 w 3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3" y="0"/>
                    </a:move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1" y="1"/>
                      <a:pt x="2" y="1"/>
                      <a:pt x="3" y="1"/>
                    </a:cubicBezTo>
                    <a:lnTo>
                      <a:pt x="3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80" name="Freeform 46">
                <a:extLst>
                  <a:ext uri="{FF2B5EF4-FFF2-40B4-BE49-F238E27FC236}">
                    <a16:creationId xmlns:a16="http://schemas.microsoft.com/office/drawing/2014/main" id="{D7B1EB36-2673-4B98-B837-AA0B1947A4D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38538" y="3598862"/>
                <a:ext cx="390525" cy="695325"/>
              </a:xfrm>
              <a:custGeom>
                <a:avLst/>
                <a:gdLst>
                  <a:gd name="T0" fmla="*/ 540 w 558"/>
                  <a:gd name="T1" fmla="*/ 191 h 495"/>
                  <a:gd name="T2" fmla="*/ 529 w 558"/>
                  <a:gd name="T3" fmla="*/ 172 h 495"/>
                  <a:gd name="T4" fmla="*/ 489 w 558"/>
                  <a:gd name="T5" fmla="*/ 145 h 495"/>
                  <a:gd name="T6" fmla="*/ 446 w 558"/>
                  <a:gd name="T7" fmla="*/ 131 h 495"/>
                  <a:gd name="T8" fmla="*/ 425 w 558"/>
                  <a:gd name="T9" fmla="*/ 195 h 495"/>
                  <a:gd name="T10" fmla="*/ 365 w 558"/>
                  <a:gd name="T11" fmla="*/ 133 h 495"/>
                  <a:gd name="T12" fmla="*/ 393 w 558"/>
                  <a:gd name="T13" fmla="*/ 104 h 495"/>
                  <a:gd name="T14" fmla="*/ 410 w 558"/>
                  <a:gd name="T15" fmla="*/ 82 h 495"/>
                  <a:gd name="T16" fmla="*/ 430 w 558"/>
                  <a:gd name="T17" fmla="*/ 53 h 495"/>
                  <a:gd name="T18" fmla="*/ 397 w 558"/>
                  <a:gd name="T19" fmla="*/ 57 h 495"/>
                  <a:gd name="T20" fmla="*/ 372 w 558"/>
                  <a:gd name="T21" fmla="*/ 35 h 495"/>
                  <a:gd name="T22" fmla="*/ 357 w 558"/>
                  <a:gd name="T23" fmla="*/ 29 h 495"/>
                  <a:gd name="T24" fmla="*/ 360 w 558"/>
                  <a:gd name="T25" fmla="*/ 75 h 495"/>
                  <a:gd name="T26" fmla="*/ 294 w 558"/>
                  <a:gd name="T27" fmla="*/ 63 h 495"/>
                  <a:gd name="T28" fmla="*/ 268 w 558"/>
                  <a:gd name="T29" fmla="*/ 61 h 495"/>
                  <a:gd name="T30" fmla="*/ 211 w 558"/>
                  <a:gd name="T31" fmla="*/ 53 h 495"/>
                  <a:gd name="T32" fmla="*/ 114 w 558"/>
                  <a:gd name="T33" fmla="*/ 45 h 495"/>
                  <a:gd name="T34" fmla="*/ 8 w 558"/>
                  <a:gd name="T35" fmla="*/ 63 h 495"/>
                  <a:gd name="T36" fmla="*/ 12 w 558"/>
                  <a:gd name="T37" fmla="*/ 84 h 495"/>
                  <a:gd name="T38" fmla="*/ 21 w 558"/>
                  <a:gd name="T39" fmla="*/ 113 h 495"/>
                  <a:gd name="T40" fmla="*/ 54 w 558"/>
                  <a:gd name="T41" fmla="*/ 153 h 495"/>
                  <a:gd name="T42" fmla="*/ 58 w 558"/>
                  <a:gd name="T43" fmla="*/ 164 h 495"/>
                  <a:gd name="T44" fmla="*/ 97 w 558"/>
                  <a:gd name="T45" fmla="*/ 137 h 495"/>
                  <a:gd name="T46" fmla="*/ 181 w 558"/>
                  <a:gd name="T47" fmla="*/ 180 h 495"/>
                  <a:gd name="T48" fmla="*/ 219 w 558"/>
                  <a:gd name="T49" fmla="*/ 296 h 495"/>
                  <a:gd name="T50" fmla="*/ 272 w 558"/>
                  <a:gd name="T51" fmla="*/ 379 h 495"/>
                  <a:gd name="T52" fmla="*/ 267 w 558"/>
                  <a:gd name="T53" fmla="*/ 359 h 495"/>
                  <a:gd name="T54" fmla="*/ 311 w 558"/>
                  <a:gd name="T55" fmla="*/ 411 h 495"/>
                  <a:gd name="T56" fmla="*/ 409 w 558"/>
                  <a:gd name="T57" fmla="*/ 480 h 495"/>
                  <a:gd name="T58" fmla="*/ 447 w 558"/>
                  <a:gd name="T59" fmla="*/ 484 h 495"/>
                  <a:gd name="T60" fmla="*/ 395 w 558"/>
                  <a:gd name="T61" fmla="*/ 437 h 495"/>
                  <a:gd name="T62" fmla="*/ 396 w 558"/>
                  <a:gd name="T63" fmla="*/ 410 h 495"/>
                  <a:gd name="T64" fmla="*/ 354 w 558"/>
                  <a:gd name="T65" fmla="*/ 419 h 495"/>
                  <a:gd name="T66" fmla="*/ 386 w 558"/>
                  <a:gd name="T67" fmla="*/ 361 h 495"/>
                  <a:gd name="T68" fmla="*/ 423 w 558"/>
                  <a:gd name="T69" fmla="*/ 372 h 495"/>
                  <a:gd name="T70" fmla="*/ 442 w 558"/>
                  <a:gd name="T71" fmla="*/ 335 h 495"/>
                  <a:gd name="T72" fmla="*/ 457 w 558"/>
                  <a:gd name="T73" fmla="*/ 316 h 495"/>
                  <a:gd name="T74" fmla="*/ 457 w 558"/>
                  <a:gd name="T75" fmla="*/ 311 h 495"/>
                  <a:gd name="T76" fmla="*/ 478 w 558"/>
                  <a:gd name="T77" fmla="*/ 283 h 495"/>
                  <a:gd name="T78" fmla="*/ 504 w 558"/>
                  <a:gd name="T79" fmla="*/ 256 h 495"/>
                  <a:gd name="T80" fmla="*/ 518 w 558"/>
                  <a:gd name="T81" fmla="*/ 260 h 495"/>
                  <a:gd name="T82" fmla="*/ 515 w 558"/>
                  <a:gd name="T83" fmla="*/ 250 h 495"/>
                  <a:gd name="T84" fmla="*/ 496 w 558"/>
                  <a:gd name="T85" fmla="*/ 231 h 495"/>
                  <a:gd name="T86" fmla="*/ 238 w 558"/>
                  <a:gd name="T87" fmla="*/ 89 h 495"/>
                  <a:gd name="T88" fmla="*/ 224 w 558"/>
                  <a:gd name="T89" fmla="*/ 86 h 495"/>
                  <a:gd name="T90" fmla="*/ 243 w 558"/>
                  <a:gd name="T91" fmla="*/ 77 h 495"/>
                  <a:gd name="T92" fmla="*/ 279 w 558"/>
                  <a:gd name="T93" fmla="*/ 119 h 495"/>
                  <a:gd name="T94" fmla="*/ 269 w 558"/>
                  <a:gd name="T95" fmla="*/ 129 h 495"/>
                  <a:gd name="T96" fmla="*/ 257 w 558"/>
                  <a:gd name="T97" fmla="*/ 116 h 495"/>
                  <a:gd name="T98" fmla="*/ 354 w 558"/>
                  <a:gd name="T99" fmla="*/ 210 h 495"/>
                  <a:gd name="T100" fmla="*/ 342 w 558"/>
                  <a:gd name="T101" fmla="*/ 192 h 495"/>
                  <a:gd name="T102" fmla="*/ 355 w 558"/>
                  <a:gd name="T103" fmla="*/ 215 h 495"/>
                  <a:gd name="T104" fmla="*/ 404 w 558"/>
                  <a:gd name="T105" fmla="*/ 277 h 495"/>
                  <a:gd name="T106" fmla="*/ 413 w 558"/>
                  <a:gd name="T107" fmla="*/ 251 h 495"/>
                  <a:gd name="T108" fmla="*/ 377 w 558"/>
                  <a:gd name="T109" fmla="*/ 244 h 495"/>
                  <a:gd name="T110" fmla="*/ 412 w 558"/>
                  <a:gd name="T111" fmla="*/ 235 h 495"/>
                  <a:gd name="T112" fmla="*/ 431 w 558"/>
                  <a:gd name="T113" fmla="*/ 258 h 495"/>
                  <a:gd name="T114" fmla="*/ 419 w 558"/>
                  <a:gd name="T115" fmla="*/ 280 h 495"/>
                  <a:gd name="T116" fmla="*/ 447 w 558"/>
                  <a:gd name="T117" fmla="*/ 269 h 4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558" h="495">
                    <a:moveTo>
                      <a:pt x="543" y="211"/>
                    </a:moveTo>
                    <a:cubicBezTo>
                      <a:pt x="545" y="210"/>
                      <a:pt x="547" y="210"/>
                      <a:pt x="549" y="210"/>
                    </a:cubicBezTo>
                    <a:cubicBezTo>
                      <a:pt x="550" y="210"/>
                      <a:pt x="554" y="207"/>
                      <a:pt x="555" y="206"/>
                    </a:cubicBezTo>
                    <a:cubicBezTo>
                      <a:pt x="557" y="203"/>
                      <a:pt x="554" y="202"/>
                      <a:pt x="555" y="200"/>
                    </a:cubicBezTo>
                    <a:cubicBezTo>
                      <a:pt x="556" y="198"/>
                      <a:pt x="558" y="194"/>
                      <a:pt x="555" y="193"/>
                    </a:cubicBezTo>
                    <a:cubicBezTo>
                      <a:pt x="552" y="192"/>
                      <a:pt x="550" y="191"/>
                      <a:pt x="549" y="194"/>
                    </a:cubicBezTo>
                    <a:cubicBezTo>
                      <a:pt x="547" y="192"/>
                      <a:pt x="550" y="192"/>
                      <a:pt x="549" y="190"/>
                    </a:cubicBezTo>
                    <a:cubicBezTo>
                      <a:pt x="549" y="188"/>
                      <a:pt x="545" y="188"/>
                      <a:pt x="544" y="188"/>
                    </a:cubicBezTo>
                    <a:cubicBezTo>
                      <a:pt x="545" y="189"/>
                      <a:pt x="545" y="189"/>
                      <a:pt x="546" y="189"/>
                    </a:cubicBezTo>
                    <a:cubicBezTo>
                      <a:pt x="544" y="189"/>
                      <a:pt x="542" y="190"/>
                      <a:pt x="540" y="191"/>
                    </a:cubicBezTo>
                    <a:cubicBezTo>
                      <a:pt x="540" y="191"/>
                      <a:pt x="540" y="192"/>
                      <a:pt x="538" y="193"/>
                    </a:cubicBezTo>
                    <a:cubicBezTo>
                      <a:pt x="537" y="193"/>
                      <a:pt x="536" y="193"/>
                      <a:pt x="536" y="195"/>
                    </a:cubicBezTo>
                    <a:cubicBezTo>
                      <a:pt x="535" y="196"/>
                      <a:pt x="534" y="192"/>
                      <a:pt x="536" y="191"/>
                    </a:cubicBezTo>
                    <a:cubicBezTo>
                      <a:pt x="538" y="191"/>
                      <a:pt x="542" y="190"/>
                      <a:pt x="543" y="188"/>
                    </a:cubicBezTo>
                    <a:cubicBezTo>
                      <a:pt x="541" y="189"/>
                      <a:pt x="539" y="190"/>
                      <a:pt x="538" y="189"/>
                    </a:cubicBezTo>
                    <a:cubicBezTo>
                      <a:pt x="540" y="188"/>
                      <a:pt x="543" y="187"/>
                      <a:pt x="545" y="187"/>
                    </a:cubicBezTo>
                    <a:cubicBezTo>
                      <a:pt x="550" y="186"/>
                      <a:pt x="545" y="184"/>
                      <a:pt x="543" y="182"/>
                    </a:cubicBezTo>
                    <a:cubicBezTo>
                      <a:pt x="540" y="180"/>
                      <a:pt x="539" y="180"/>
                      <a:pt x="535" y="180"/>
                    </a:cubicBezTo>
                    <a:cubicBezTo>
                      <a:pt x="533" y="179"/>
                      <a:pt x="535" y="178"/>
                      <a:pt x="533" y="176"/>
                    </a:cubicBezTo>
                    <a:cubicBezTo>
                      <a:pt x="533" y="175"/>
                      <a:pt x="531" y="174"/>
                      <a:pt x="529" y="172"/>
                    </a:cubicBezTo>
                    <a:cubicBezTo>
                      <a:pt x="529" y="172"/>
                      <a:pt x="526" y="171"/>
                      <a:pt x="526" y="170"/>
                    </a:cubicBezTo>
                    <a:cubicBezTo>
                      <a:pt x="526" y="168"/>
                      <a:pt x="529" y="166"/>
                      <a:pt x="529" y="165"/>
                    </a:cubicBezTo>
                    <a:cubicBezTo>
                      <a:pt x="528" y="162"/>
                      <a:pt x="524" y="158"/>
                      <a:pt x="523" y="155"/>
                    </a:cubicBezTo>
                    <a:cubicBezTo>
                      <a:pt x="520" y="151"/>
                      <a:pt x="517" y="140"/>
                      <a:pt x="512" y="140"/>
                    </a:cubicBezTo>
                    <a:cubicBezTo>
                      <a:pt x="513" y="139"/>
                      <a:pt x="513" y="137"/>
                      <a:pt x="513" y="136"/>
                    </a:cubicBezTo>
                    <a:cubicBezTo>
                      <a:pt x="511" y="136"/>
                      <a:pt x="508" y="140"/>
                      <a:pt x="508" y="143"/>
                    </a:cubicBezTo>
                    <a:cubicBezTo>
                      <a:pt x="509" y="145"/>
                      <a:pt x="506" y="148"/>
                      <a:pt x="505" y="151"/>
                    </a:cubicBezTo>
                    <a:cubicBezTo>
                      <a:pt x="505" y="151"/>
                      <a:pt x="504" y="151"/>
                      <a:pt x="503" y="150"/>
                    </a:cubicBezTo>
                    <a:cubicBezTo>
                      <a:pt x="501" y="164"/>
                      <a:pt x="490" y="141"/>
                      <a:pt x="487" y="151"/>
                    </a:cubicBezTo>
                    <a:cubicBezTo>
                      <a:pt x="485" y="150"/>
                      <a:pt x="488" y="147"/>
                      <a:pt x="489" y="145"/>
                    </a:cubicBezTo>
                    <a:cubicBezTo>
                      <a:pt x="489" y="146"/>
                      <a:pt x="488" y="145"/>
                      <a:pt x="487" y="145"/>
                    </a:cubicBezTo>
                    <a:cubicBezTo>
                      <a:pt x="488" y="143"/>
                      <a:pt x="487" y="141"/>
                      <a:pt x="487" y="139"/>
                    </a:cubicBezTo>
                    <a:cubicBezTo>
                      <a:pt x="487" y="136"/>
                      <a:pt x="487" y="135"/>
                      <a:pt x="489" y="133"/>
                    </a:cubicBezTo>
                    <a:cubicBezTo>
                      <a:pt x="487" y="132"/>
                      <a:pt x="485" y="130"/>
                      <a:pt x="482" y="130"/>
                    </a:cubicBezTo>
                    <a:cubicBezTo>
                      <a:pt x="479" y="131"/>
                      <a:pt x="478" y="129"/>
                      <a:pt x="477" y="126"/>
                    </a:cubicBezTo>
                    <a:cubicBezTo>
                      <a:pt x="476" y="124"/>
                      <a:pt x="473" y="122"/>
                      <a:pt x="471" y="121"/>
                    </a:cubicBezTo>
                    <a:cubicBezTo>
                      <a:pt x="469" y="119"/>
                      <a:pt x="467" y="118"/>
                      <a:pt x="464" y="119"/>
                    </a:cubicBezTo>
                    <a:cubicBezTo>
                      <a:pt x="460" y="121"/>
                      <a:pt x="455" y="117"/>
                      <a:pt x="450" y="118"/>
                    </a:cubicBezTo>
                    <a:cubicBezTo>
                      <a:pt x="447" y="118"/>
                      <a:pt x="446" y="119"/>
                      <a:pt x="446" y="122"/>
                    </a:cubicBezTo>
                    <a:cubicBezTo>
                      <a:pt x="448" y="126"/>
                      <a:pt x="448" y="127"/>
                      <a:pt x="446" y="131"/>
                    </a:cubicBezTo>
                    <a:cubicBezTo>
                      <a:pt x="446" y="134"/>
                      <a:pt x="447" y="137"/>
                      <a:pt x="448" y="139"/>
                    </a:cubicBezTo>
                    <a:cubicBezTo>
                      <a:pt x="449" y="144"/>
                      <a:pt x="448" y="143"/>
                      <a:pt x="445" y="147"/>
                    </a:cubicBezTo>
                    <a:cubicBezTo>
                      <a:pt x="443" y="149"/>
                      <a:pt x="443" y="149"/>
                      <a:pt x="446" y="152"/>
                    </a:cubicBezTo>
                    <a:cubicBezTo>
                      <a:pt x="447" y="155"/>
                      <a:pt x="449" y="157"/>
                      <a:pt x="452" y="159"/>
                    </a:cubicBezTo>
                    <a:cubicBezTo>
                      <a:pt x="454" y="162"/>
                      <a:pt x="453" y="171"/>
                      <a:pt x="452" y="175"/>
                    </a:cubicBezTo>
                    <a:cubicBezTo>
                      <a:pt x="449" y="179"/>
                      <a:pt x="442" y="181"/>
                      <a:pt x="438" y="184"/>
                    </a:cubicBezTo>
                    <a:cubicBezTo>
                      <a:pt x="439" y="186"/>
                      <a:pt x="442" y="189"/>
                      <a:pt x="442" y="191"/>
                    </a:cubicBezTo>
                    <a:cubicBezTo>
                      <a:pt x="443" y="195"/>
                      <a:pt x="443" y="199"/>
                      <a:pt x="444" y="203"/>
                    </a:cubicBezTo>
                    <a:cubicBezTo>
                      <a:pt x="445" y="206"/>
                      <a:pt x="437" y="214"/>
                      <a:pt x="434" y="210"/>
                    </a:cubicBezTo>
                    <a:cubicBezTo>
                      <a:pt x="430" y="206"/>
                      <a:pt x="425" y="201"/>
                      <a:pt x="425" y="195"/>
                    </a:cubicBezTo>
                    <a:cubicBezTo>
                      <a:pt x="425" y="190"/>
                      <a:pt x="425" y="186"/>
                      <a:pt x="425" y="181"/>
                    </a:cubicBezTo>
                    <a:cubicBezTo>
                      <a:pt x="425" y="180"/>
                      <a:pt x="420" y="181"/>
                      <a:pt x="419" y="180"/>
                    </a:cubicBezTo>
                    <a:cubicBezTo>
                      <a:pt x="416" y="180"/>
                      <a:pt x="413" y="179"/>
                      <a:pt x="410" y="179"/>
                    </a:cubicBezTo>
                    <a:cubicBezTo>
                      <a:pt x="407" y="179"/>
                      <a:pt x="404" y="175"/>
                      <a:pt x="403" y="174"/>
                    </a:cubicBezTo>
                    <a:cubicBezTo>
                      <a:pt x="397" y="170"/>
                      <a:pt x="393" y="168"/>
                      <a:pt x="387" y="165"/>
                    </a:cubicBezTo>
                    <a:cubicBezTo>
                      <a:pt x="385" y="164"/>
                      <a:pt x="383" y="163"/>
                      <a:pt x="381" y="164"/>
                    </a:cubicBezTo>
                    <a:cubicBezTo>
                      <a:pt x="376" y="164"/>
                      <a:pt x="376" y="166"/>
                      <a:pt x="374" y="162"/>
                    </a:cubicBezTo>
                    <a:cubicBezTo>
                      <a:pt x="373" y="159"/>
                      <a:pt x="372" y="153"/>
                      <a:pt x="370" y="151"/>
                    </a:cubicBezTo>
                    <a:cubicBezTo>
                      <a:pt x="369" y="149"/>
                      <a:pt x="364" y="149"/>
                      <a:pt x="362" y="149"/>
                    </a:cubicBezTo>
                    <a:cubicBezTo>
                      <a:pt x="363" y="143"/>
                      <a:pt x="364" y="138"/>
                      <a:pt x="365" y="133"/>
                    </a:cubicBezTo>
                    <a:cubicBezTo>
                      <a:pt x="366" y="128"/>
                      <a:pt x="370" y="123"/>
                      <a:pt x="372" y="119"/>
                    </a:cubicBezTo>
                    <a:cubicBezTo>
                      <a:pt x="373" y="118"/>
                      <a:pt x="374" y="115"/>
                      <a:pt x="376" y="115"/>
                    </a:cubicBezTo>
                    <a:cubicBezTo>
                      <a:pt x="379" y="115"/>
                      <a:pt x="380" y="115"/>
                      <a:pt x="383" y="114"/>
                    </a:cubicBezTo>
                    <a:cubicBezTo>
                      <a:pt x="385" y="112"/>
                      <a:pt x="383" y="110"/>
                      <a:pt x="381" y="109"/>
                    </a:cubicBezTo>
                    <a:cubicBezTo>
                      <a:pt x="378" y="107"/>
                      <a:pt x="377" y="107"/>
                      <a:pt x="374" y="108"/>
                    </a:cubicBezTo>
                    <a:cubicBezTo>
                      <a:pt x="375" y="107"/>
                      <a:pt x="376" y="107"/>
                      <a:pt x="376" y="107"/>
                    </a:cubicBezTo>
                    <a:cubicBezTo>
                      <a:pt x="374" y="105"/>
                      <a:pt x="372" y="105"/>
                      <a:pt x="370" y="104"/>
                    </a:cubicBezTo>
                    <a:cubicBezTo>
                      <a:pt x="373" y="105"/>
                      <a:pt x="376" y="105"/>
                      <a:pt x="379" y="106"/>
                    </a:cubicBezTo>
                    <a:cubicBezTo>
                      <a:pt x="383" y="108"/>
                      <a:pt x="384" y="107"/>
                      <a:pt x="388" y="105"/>
                    </a:cubicBezTo>
                    <a:cubicBezTo>
                      <a:pt x="390" y="103"/>
                      <a:pt x="391" y="104"/>
                      <a:pt x="393" y="104"/>
                    </a:cubicBezTo>
                    <a:cubicBezTo>
                      <a:pt x="394" y="105"/>
                      <a:pt x="395" y="103"/>
                      <a:pt x="397" y="103"/>
                    </a:cubicBezTo>
                    <a:cubicBezTo>
                      <a:pt x="399" y="101"/>
                      <a:pt x="400" y="95"/>
                      <a:pt x="402" y="93"/>
                    </a:cubicBezTo>
                    <a:cubicBezTo>
                      <a:pt x="399" y="93"/>
                      <a:pt x="394" y="93"/>
                      <a:pt x="392" y="92"/>
                    </a:cubicBezTo>
                    <a:cubicBezTo>
                      <a:pt x="388" y="90"/>
                      <a:pt x="384" y="88"/>
                      <a:pt x="380" y="86"/>
                    </a:cubicBezTo>
                    <a:cubicBezTo>
                      <a:pt x="386" y="86"/>
                      <a:pt x="390" y="86"/>
                      <a:pt x="395" y="89"/>
                    </a:cubicBezTo>
                    <a:cubicBezTo>
                      <a:pt x="398" y="91"/>
                      <a:pt x="399" y="92"/>
                      <a:pt x="402" y="90"/>
                    </a:cubicBezTo>
                    <a:cubicBezTo>
                      <a:pt x="404" y="89"/>
                      <a:pt x="406" y="86"/>
                      <a:pt x="407" y="84"/>
                    </a:cubicBezTo>
                    <a:cubicBezTo>
                      <a:pt x="406" y="83"/>
                      <a:pt x="404" y="82"/>
                      <a:pt x="403" y="82"/>
                    </a:cubicBezTo>
                    <a:cubicBezTo>
                      <a:pt x="404" y="79"/>
                      <a:pt x="407" y="80"/>
                      <a:pt x="409" y="80"/>
                    </a:cubicBezTo>
                    <a:cubicBezTo>
                      <a:pt x="410" y="80"/>
                      <a:pt x="409" y="82"/>
                      <a:pt x="410" y="82"/>
                    </a:cubicBezTo>
                    <a:cubicBezTo>
                      <a:pt x="411" y="83"/>
                      <a:pt x="413" y="83"/>
                      <a:pt x="415" y="84"/>
                    </a:cubicBezTo>
                    <a:cubicBezTo>
                      <a:pt x="414" y="83"/>
                      <a:pt x="414" y="82"/>
                      <a:pt x="414" y="82"/>
                    </a:cubicBezTo>
                    <a:cubicBezTo>
                      <a:pt x="415" y="82"/>
                      <a:pt x="416" y="83"/>
                      <a:pt x="418" y="84"/>
                    </a:cubicBezTo>
                    <a:cubicBezTo>
                      <a:pt x="417" y="82"/>
                      <a:pt x="416" y="80"/>
                      <a:pt x="415" y="78"/>
                    </a:cubicBezTo>
                    <a:cubicBezTo>
                      <a:pt x="417" y="80"/>
                      <a:pt x="418" y="82"/>
                      <a:pt x="421" y="81"/>
                    </a:cubicBezTo>
                    <a:cubicBezTo>
                      <a:pt x="423" y="80"/>
                      <a:pt x="427" y="78"/>
                      <a:pt x="429" y="76"/>
                    </a:cubicBezTo>
                    <a:cubicBezTo>
                      <a:pt x="431" y="73"/>
                      <a:pt x="430" y="71"/>
                      <a:pt x="427" y="69"/>
                    </a:cubicBezTo>
                    <a:cubicBezTo>
                      <a:pt x="425" y="67"/>
                      <a:pt x="425" y="64"/>
                      <a:pt x="423" y="61"/>
                    </a:cubicBezTo>
                    <a:cubicBezTo>
                      <a:pt x="425" y="61"/>
                      <a:pt x="428" y="61"/>
                      <a:pt x="429" y="60"/>
                    </a:cubicBezTo>
                    <a:cubicBezTo>
                      <a:pt x="430" y="58"/>
                      <a:pt x="429" y="56"/>
                      <a:pt x="430" y="53"/>
                    </a:cubicBezTo>
                    <a:cubicBezTo>
                      <a:pt x="426" y="53"/>
                      <a:pt x="425" y="52"/>
                      <a:pt x="423" y="49"/>
                    </a:cubicBezTo>
                    <a:cubicBezTo>
                      <a:pt x="422" y="48"/>
                      <a:pt x="416" y="48"/>
                      <a:pt x="415" y="47"/>
                    </a:cubicBezTo>
                    <a:cubicBezTo>
                      <a:pt x="412" y="47"/>
                      <a:pt x="410" y="46"/>
                      <a:pt x="409" y="49"/>
                    </a:cubicBezTo>
                    <a:cubicBezTo>
                      <a:pt x="409" y="53"/>
                      <a:pt x="411" y="54"/>
                      <a:pt x="413" y="57"/>
                    </a:cubicBezTo>
                    <a:cubicBezTo>
                      <a:pt x="408" y="59"/>
                      <a:pt x="408" y="59"/>
                      <a:pt x="408" y="64"/>
                    </a:cubicBezTo>
                    <a:cubicBezTo>
                      <a:pt x="408" y="66"/>
                      <a:pt x="406" y="67"/>
                      <a:pt x="405" y="68"/>
                    </a:cubicBezTo>
                    <a:cubicBezTo>
                      <a:pt x="404" y="69"/>
                      <a:pt x="404" y="70"/>
                      <a:pt x="404" y="72"/>
                    </a:cubicBezTo>
                    <a:cubicBezTo>
                      <a:pt x="403" y="79"/>
                      <a:pt x="389" y="66"/>
                      <a:pt x="395" y="62"/>
                    </a:cubicBezTo>
                    <a:cubicBezTo>
                      <a:pt x="395" y="63"/>
                      <a:pt x="396" y="63"/>
                      <a:pt x="396" y="64"/>
                    </a:cubicBezTo>
                    <a:cubicBezTo>
                      <a:pt x="399" y="63"/>
                      <a:pt x="397" y="60"/>
                      <a:pt x="397" y="57"/>
                    </a:cubicBezTo>
                    <a:cubicBezTo>
                      <a:pt x="397" y="55"/>
                      <a:pt x="392" y="54"/>
                      <a:pt x="391" y="53"/>
                    </a:cubicBezTo>
                    <a:cubicBezTo>
                      <a:pt x="389" y="52"/>
                      <a:pt x="388" y="57"/>
                      <a:pt x="388" y="57"/>
                    </a:cubicBezTo>
                    <a:cubicBezTo>
                      <a:pt x="388" y="61"/>
                      <a:pt x="387" y="61"/>
                      <a:pt x="386" y="64"/>
                    </a:cubicBezTo>
                    <a:cubicBezTo>
                      <a:pt x="383" y="62"/>
                      <a:pt x="383" y="61"/>
                      <a:pt x="385" y="59"/>
                    </a:cubicBezTo>
                    <a:cubicBezTo>
                      <a:pt x="385" y="55"/>
                      <a:pt x="384" y="55"/>
                      <a:pt x="381" y="53"/>
                    </a:cubicBezTo>
                    <a:cubicBezTo>
                      <a:pt x="383" y="53"/>
                      <a:pt x="384" y="52"/>
                      <a:pt x="385" y="51"/>
                    </a:cubicBezTo>
                    <a:cubicBezTo>
                      <a:pt x="383" y="50"/>
                      <a:pt x="381" y="48"/>
                      <a:pt x="379" y="50"/>
                    </a:cubicBezTo>
                    <a:cubicBezTo>
                      <a:pt x="377" y="51"/>
                      <a:pt x="375" y="49"/>
                      <a:pt x="372" y="49"/>
                    </a:cubicBezTo>
                    <a:cubicBezTo>
                      <a:pt x="375" y="47"/>
                      <a:pt x="377" y="45"/>
                      <a:pt x="379" y="44"/>
                    </a:cubicBezTo>
                    <a:cubicBezTo>
                      <a:pt x="377" y="42"/>
                      <a:pt x="373" y="38"/>
                      <a:pt x="372" y="35"/>
                    </a:cubicBezTo>
                    <a:cubicBezTo>
                      <a:pt x="372" y="30"/>
                      <a:pt x="369" y="26"/>
                      <a:pt x="364" y="27"/>
                    </a:cubicBezTo>
                    <a:cubicBezTo>
                      <a:pt x="364" y="24"/>
                      <a:pt x="374" y="17"/>
                      <a:pt x="365" y="16"/>
                    </a:cubicBezTo>
                    <a:cubicBezTo>
                      <a:pt x="368" y="16"/>
                      <a:pt x="374" y="17"/>
                      <a:pt x="377" y="16"/>
                    </a:cubicBezTo>
                    <a:cubicBezTo>
                      <a:pt x="380" y="14"/>
                      <a:pt x="383" y="7"/>
                      <a:pt x="385" y="3"/>
                    </a:cubicBezTo>
                    <a:cubicBezTo>
                      <a:pt x="380" y="2"/>
                      <a:pt x="377" y="1"/>
                      <a:pt x="371" y="1"/>
                    </a:cubicBezTo>
                    <a:cubicBezTo>
                      <a:pt x="367" y="1"/>
                      <a:pt x="358" y="0"/>
                      <a:pt x="363" y="6"/>
                    </a:cubicBezTo>
                    <a:cubicBezTo>
                      <a:pt x="362" y="6"/>
                      <a:pt x="359" y="5"/>
                      <a:pt x="358" y="7"/>
                    </a:cubicBezTo>
                    <a:cubicBezTo>
                      <a:pt x="358" y="9"/>
                      <a:pt x="358" y="13"/>
                      <a:pt x="359" y="15"/>
                    </a:cubicBezTo>
                    <a:cubicBezTo>
                      <a:pt x="360" y="18"/>
                      <a:pt x="360" y="19"/>
                      <a:pt x="360" y="24"/>
                    </a:cubicBezTo>
                    <a:cubicBezTo>
                      <a:pt x="360" y="28"/>
                      <a:pt x="360" y="27"/>
                      <a:pt x="357" y="29"/>
                    </a:cubicBezTo>
                    <a:cubicBezTo>
                      <a:pt x="359" y="29"/>
                      <a:pt x="360" y="30"/>
                      <a:pt x="360" y="32"/>
                    </a:cubicBezTo>
                    <a:cubicBezTo>
                      <a:pt x="356" y="30"/>
                      <a:pt x="355" y="31"/>
                      <a:pt x="355" y="36"/>
                    </a:cubicBezTo>
                    <a:cubicBezTo>
                      <a:pt x="355" y="40"/>
                      <a:pt x="355" y="42"/>
                      <a:pt x="356" y="47"/>
                    </a:cubicBezTo>
                    <a:cubicBezTo>
                      <a:pt x="356" y="49"/>
                      <a:pt x="363" y="50"/>
                      <a:pt x="364" y="51"/>
                    </a:cubicBezTo>
                    <a:cubicBezTo>
                      <a:pt x="367" y="51"/>
                      <a:pt x="370" y="49"/>
                      <a:pt x="370" y="53"/>
                    </a:cubicBezTo>
                    <a:cubicBezTo>
                      <a:pt x="367" y="53"/>
                      <a:pt x="363" y="53"/>
                      <a:pt x="364" y="58"/>
                    </a:cubicBezTo>
                    <a:cubicBezTo>
                      <a:pt x="365" y="57"/>
                      <a:pt x="367" y="57"/>
                      <a:pt x="369" y="56"/>
                    </a:cubicBezTo>
                    <a:cubicBezTo>
                      <a:pt x="369" y="58"/>
                      <a:pt x="369" y="59"/>
                      <a:pt x="368" y="61"/>
                    </a:cubicBezTo>
                    <a:cubicBezTo>
                      <a:pt x="367" y="63"/>
                      <a:pt x="365" y="65"/>
                      <a:pt x="363" y="65"/>
                    </a:cubicBezTo>
                    <a:cubicBezTo>
                      <a:pt x="357" y="66"/>
                      <a:pt x="359" y="70"/>
                      <a:pt x="360" y="75"/>
                    </a:cubicBezTo>
                    <a:cubicBezTo>
                      <a:pt x="359" y="74"/>
                      <a:pt x="355" y="72"/>
                      <a:pt x="355" y="71"/>
                    </a:cubicBezTo>
                    <a:cubicBezTo>
                      <a:pt x="355" y="70"/>
                      <a:pt x="356" y="66"/>
                      <a:pt x="356" y="64"/>
                    </a:cubicBezTo>
                    <a:cubicBezTo>
                      <a:pt x="354" y="63"/>
                      <a:pt x="351" y="62"/>
                      <a:pt x="348" y="62"/>
                    </a:cubicBezTo>
                    <a:cubicBezTo>
                      <a:pt x="344" y="62"/>
                      <a:pt x="343" y="64"/>
                      <a:pt x="342" y="68"/>
                    </a:cubicBezTo>
                    <a:cubicBezTo>
                      <a:pt x="342" y="70"/>
                      <a:pt x="328" y="69"/>
                      <a:pt x="325" y="68"/>
                    </a:cubicBezTo>
                    <a:cubicBezTo>
                      <a:pt x="322" y="66"/>
                      <a:pt x="319" y="66"/>
                      <a:pt x="316" y="65"/>
                    </a:cubicBezTo>
                    <a:cubicBezTo>
                      <a:pt x="314" y="64"/>
                      <a:pt x="313" y="64"/>
                      <a:pt x="312" y="63"/>
                    </a:cubicBezTo>
                    <a:cubicBezTo>
                      <a:pt x="312" y="61"/>
                      <a:pt x="311" y="59"/>
                      <a:pt x="310" y="58"/>
                    </a:cubicBezTo>
                    <a:cubicBezTo>
                      <a:pt x="306" y="56"/>
                      <a:pt x="305" y="56"/>
                      <a:pt x="302" y="58"/>
                    </a:cubicBezTo>
                    <a:cubicBezTo>
                      <a:pt x="297" y="59"/>
                      <a:pt x="296" y="59"/>
                      <a:pt x="294" y="63"/>
                    </a:cubicBezTo>
                    <a:cubicBezTo>
                      <a:pt x="300" y="63"/>
                      <a:pt x="303" y="62"/>
                      <a:pt x="308" y="60"/>
                    </a:cubicBezTo>
                    <a:cubicBezTo>
                      <a:pt x="310" y="63"/>
                      <a:pt x="300" y="64"/>
                      <a:pt x="299" y="66"/>
                    </a:cubicBezTo>
                    <a:cubicBezTo>
                      <a:pt x="297" y="70"/>
                      <a:pt x="298" y="69"/>
                      <a:pt x="299" y="73"/>
                    </a:cubicBezTo>
                    <a:cubicBezTo>
                      <a:pt x="299" y="74"/>
                      <a:pt x="298" y="74"/>
                      <a:pt x="298" y="76"/>
                    </a:cubicBezTo>
                    <a:cubicBezTo>
                      <a:pt x="299" y="77"/>
                      <a:pt x="299" y="78"/>
                      <a:pt x="300" y="80"/>
                    </a:cubicBezTo>
                    <a:cubicBezTo>
                      <a:pt x="297" y="76"/>
                      <a:pt x="295" y="73"/>
                      <a:pt x="293" y="70"/>
                    </a:cubicBezTo>
                    <a:cubicBezTo>
                      <a:pt x="291" y="67"/>
                      <a:pt x="287" y="68"/>
                      <a:pt x="285" y="68"/>
                    </a:cubicBezTo>
                    <a:cubicBezTo>
                      <a:pt x="280" y="68"/>
                      <a:pt x="275" y="68"/>
                      <a:pt x="270" y="69"/>
                    </a:cubicBezTo>
                    <a:cubicBezTo>
                      <a:pt x="267" y="69"/>
                      <a:pt x="264" y="68"/>
                      <a:pt x="261" y="67"/>
                    </a:cubicBezTo>
                    <a:cubicBezTo>
                      <a:pt x="262" y="66"/>
                      <a:pt x="270" y="63"/>
                      <a:pt x="268" y="61"/>
                    </a:cubicBezTo>
                    <a:cubicBezTo>
                      <a:pt x="264" y="59"/>
                      <a:pt x="261" y="56"/>
                      <a:pt x="257" y="56"/>
                    </a:cubicBezTo>
                    <a:cubicBezTo>
                      <a:pt x="257" y="57"/>
                      <a:pt x="257" y="57"/>
                      <a:pt x="257" y="57"/>
                    </a:cubicBezTo>
                    <a:cubicBezTo>
                      <a:pt x="250" y="56"/>
                      <a:pt x="243" y="55"/>
                      <a:pt x="237" y="52"/>
                    </a:cubicBezTo>
                    <a:cubicBezTo>
                      <a:pt x="234" y="50"/>
                      <a:pt x="229" y="47"/>
                      <a:pt x="226" y="47"/>
                    </a:cubicBezTo>
                    <a:cubicBezTo>
                      <a:pt x="225" y="47"/>
                      <a:pt x="224" y="47"/>
                      <a:pt x="223" y="48"/>
                    </a:cubicBezTo>
                    <a:cubicBezTo>
                      <a:pt x="222" y="48"/>
                      <a:pt x="223" y="50"/>
                      <a:pt x="222" y="51"/>
                    </a:cubicBezTo>
                    <a:cubicBezTo>
                      <a:pt x="221" y="52"/>
                      <a:pt x="218" y="52"/>
                      <a:pt x="216" y="52"/>
                    </a:cubicBezTo>
                    <a:cubicBezTo>
                      <a:pt x="217" y="51"/>
                      <a:pt x="219" y="49"/>
                      <a:pt x="217" y="49"/>
                    </a:cubicBezTo>
                    <a:cubicBezTo>
                      <a:pt x="215" y="47"/>
                      <a:pt x="218" y="46"/>
                      <a:pt x="216" y="44"/>
                    </a:cubicBezTo>
                    <a:cubicBezTo>
                      <a:pt x="213" y="47"/>
                      <a:pt x="212" y="48"/>
                      <a:pt x="211" y="53"/>
                    </a:cubicBezTo>
                    <a:cubicBezTo>
                      <a:pt x="206" y="49"/>
                      <a:pt x="203" y="44"/>
                      <a:pt x="199" y="39"/>
                    </a:cubicBezTo>
                    <a:cubicBezTo>
                      <a:pt x="197" y="41"/>
                      <a:pt x="199" y="42"/>
                      <a:pt x="199" y="43"/>
                    </a:cubicBezTo>
                    <a:cubicBezTo>
                      <a:pt x="197" y="45"/>
                      <a:pt x="196" y="47"/>
                      <a:pt x="194" y="49"/>
                    </a:cubicBezTo>
                    <a:cubicBezTo>
                      <a:pt x="193" y="44"/>
                      <a:pt x="180" y="56"/>
                      <a:pt x="176" y="53"/>
                    </a:cubicBezTo>
                    <a:cubicBezTo>
                      <a:pt x="181" y="50"/>
                      <a:pt x="186" y="47"/>
                      <a:pt x="191" y="45"/>
                    </a:cubicBezTo>
                    <a:cubicBezTo>
                      <a:pt x="189" y="40"/>
                      <a:pt x="175" y="50"/>
                      <a:pt x="172" y="51"/>
                    </a:cubicBezTo>
                    <a:cubicBezTo>
                      <a:pt x="170" y="52"/>
                      <a:pt x="167" y="47"/>
                      <a:pt x="165" y="49"/>
                    </a:cubicBezTo>
                    <a:cubicBezTo>
                      <a:pt x="164" y="50"/>
                      <a:pt x="158" y="57"/>
                      <a:pt x="157" y="57"/>
                    </a:cubicBezTo>
                    <a:cubicBezTo>
                      <a:pt x="151" y="55"/>
                      <a:pt x="146" y="51"/>
                      <a:pt x="141" y="50"/>
                    </a:cubicBezTo>
                    <a:cubicBezTo>
                      <a:pt x="132" y="49"/>
                      <a:pt x="123" y="47"/>
                      <a:pt x="114" y="45"/>
                    </a:cubicBezTo>
                    <a:cubicBezTo>
                      <a:pt x="108" y="44"/>
                      <a:pt x="102" y="43"/>
                      <a:pt x="96" y="42"/>
                    </a:cubicBezTo>
                    <a:cubicBezTo>
                      <a:pt x="92" y="42"/>
                      <a:pt x="80" y="42"/>
                      <a:pt x="79" y="38"/>
                    </a:cubicBezTo>
                    <a:cubicBezTo>
                      <a:pt x="77" y="33"/>
                      <a:pt x="65" y="36"/>
                      <a:pt x="61" y="34"/>
                    </a:cubicBezTo>
                    <a:cubicBezTo>
                      <a:pt x="57" y="31"/>
                      <a:pt x="57" y="31"/>
                      <a:pt x="53" y="35"/>
                    </a:cubicBezTo>
                    <a:cubicBezTo>
                      <a:pt x="50" y="37"/>
                      <a:pt x="47" y="37"/>
                      <a:pt x="43" y="38"/>
                    </a:cubicBezTo>
                    <a:cubicBezTo>
                      <a:pt x="37" y="39"/>
                      <a:pt x="31" y="42"/>
                      <a:pt x="27" y="46"/>
                    </a:cubicBezTo>
                    <a:cubicBezTo>
                      <a:pt x="24" y="49"/>
                      <a:pt x="23" y="52"/>
                      <a:pt x="21" y="55"/>
                    </a:cubicBezTo>
                    <a:cubicBezTo>
                      <a:pt x="19" y="57"/>
                      <a:pt x="14" y="57"/>
                      <a:pt x="12" y="57"/>
                    </a:cubicBezTo>
                    <a:cubicBezTo>
                      <a:pt x="11" y="57"/>
                      <a:pt x="10" y="57"/>
                      <a:pt x="9" y="57"/>
                    </a:cubicBezTo>
                    <a:cubicBezTo>
                      <a:pt x="9" y="58"/>
                      <a:pt x="7" y="62"/>
                      <a:pt x="8" y="63"/>
                    </a:cubicBezTo>
                    <a:cubicBezTo>
                      <a:pt x="9" y="65"/>
                      <a:pt x="16" y="67"/>
                      <a:pt x="17" y="68"/>
                    </a:cubicBezTo>
                    <a:cubicBezTo>
                      <a:pt x="20" y="69"/>
                      <a:pt x="20" y="74"/>
                      <a:pt x="23" y="74"/>
                    </a:cubicBezTo>
                    <a:cubicBezTo>
                      <a:pt x="26" y="76"/>
                      <a:pt x="29" y="76"/>
                      <a:pt x="32" y="76"/>
                    </a:cubicBezTo>
                    <a:cubicBezTo>
                      <a:pt x="31" y="78"/>
                      <a:pt x="31" y="79"/>
                      <a:pt x="33" y="80"/>
                    </a:cubicBezTo>
                    <a:cubicBezTo>
                      <a:pt x="32" y="80"/>
                      <a:pt x="31" y="80"/>
                      <a:pt x="31" y="80"/>
                    </a:cubicBezTo>
                    <a:cubicBezTo>
                      <a:pt x="32" y="81"/>
                      <a:pt x="33" y="82"/>
                      <a:pt x="35" y="82"/>
                    </a:cubicBezTo>
                    <a:cubicBezTo>
                      <a:pt x="32" y="84"/>
                      <a:pt x="31" y="86"/>
                      <a:pt x="28" y="85"/>
                    </a:cubicBezTo>
                    <a:cubicBezTo>
                      <a:pt x="24" y="84"/>
                      <a:pt x="21" y="84"/>
                      <a:pt x="21" y="80"/>
                    </a:cubicBezTo>
                    <a:cubicBezTo>
                      <a:pt x="17" y="80"/>
                      <a:pt x="15" y="80"/>
                      <a:pt x="11" y="82"/>
                    </a:cubicBezTo>
                    <a:cubicBezTo>
                      <a:pt x="12" y="83"/>
                      <a:pt x="12" y="84"/>
                      <a:pt x="12" y="84"/>
                    </a:cubicBezTo>
                    <a:cubicBezTo>
                      <a:pt x="8" y="84"/>
                      <a:pt x="5" y="86"/>
                      <a:pt x="0" y="89"/>
                    </a:cubicBezTo>
                    <a:cubicBezTo>
                      <a:pt x="2" y="91"/>
                      <a:pt x="6" y="92"/>
                      <a:pt x="9" y="93"/>
                    </a:cubicBezTo>
                    <a:cubicBezTo>
                      <a:pt x="9" y="93"/>
                      <a:pt x="8" y="94"/>
                      <a:pt x="7" y="94"/>
                    </a:cubicBezTo>
                    <a:cubicBezTo>
                      <a:pt x="10" y="101"/>
                      <a:pt x="17" y="100"/>
                      <a:pt x="23" y="99"/>
                    </a:cubicBezTo>
                    <a:cubicBezTo>
                      <a:pt x="26" y="99"/>
                      <a:pt x="26" y="101"/>
                      <a:pt x="29" y="99"/>
                    </a:cubicBezTo>
                    <a:cubicBezTo>
                      <a:pt x="31" y="97"/>
                      <a:pt x="35" y="94"/>
                      <a:pt x="36" y="98"/>
                    </a:cubicBezTo>
                    <a:cubicBezTo>
                      <a:pt x="35" y="99"/>
                      <a:pt x="34" y="99"/>
                      <a:pt x="33" y="99"/>
                    </a:cubicBezTo>
                    <a:cubicBezTo>
                      <a:pt x="35" y="102"/>
                      <a:pt x="37" y="103"/>
                      <a:pt x="35" y="106"/>
                    </a:cubicBezTo>
                    <a:cubicBezTo>
                      <a:pt x="34" y="110"/>
                      <a:pt x="31" y="107"/>
                      <a:pt x="28" y="109"/>
                    </a:cubicBezTo>
                    <a:cubicBezTo>
                      <a:pt x="25" y="110"/>
                      <a:pt x="25" y="114"/>
                      <a:pt x="21" y="113"/>
                    </a:cubicBezTo>
                    <a:cubicBezTo>
                      <a:pt x="17" y="112"/>
                      <a:pt x="17" y="114"/>
                      <a:pt x="15" y="118"/>
                    </a:cubicBezTo>
                    <a:cubicBezTo>
                      <a:pt x="14" y="120"/>
                      <a:pt x="12" y="122"/>
                      <a:pt x="12" y="124"/>
                    </a:cubicBezTo>
                    <a:cubicBezTo>
                      <a:pt x="13" y="128"/>
                      <a:pt x="13" y="133"/>
                      <a:pt x="14" y="135"/>
                    </a:cubicBezTo>
                    <a:cubicBezTo>
                      <a:pt x="16" y="138"/>
                      <a:pt x="20" y="140"/>
                      <a:pt x="22" y="142"/>
                    </a:cubicBezTo>
                    <a:cubicBezTo>
                      <a:pt x="23" y="142"/>
                      <a:pt x="28" y="138"/>
                      <a:pt x="29" y="137"/>
                    </a:cubicBezTo>
                    <a:cubicBezTo>
                      <a:pt x="30" y="142"/>
                      <a:pt x="30" y="147"/>
                      <a:pt x="31" y="151"/>
                    </a:cubicBezTo>
                    <a:cubicBezTo>
                      <a:pt x="33" y="150"/>
                      <a:pt x="35" y="149"/>
                      <a:pt x="37" y="148"/>
                    </a:cubicBezTo>
                    <a:cubicBezTo>
                      <a:pt x="39" y="147"/>
                      <a:pt x="42" y="151"/>
                      <a:pt x="43" y="151"/>
                    </a:cubicBezTo>
                    <a:cubicBezTo>
                      <a:pt x="47" y="155"/>
                      <a:pt x="51" y="151"/>
                      <a:pt x="55" y="149"/>
                    </a:cubicBezTo>
                    <a:cubicBezTo>
                      <a:pt x="56" y="151"/>
                      <a:pt x="55" y="151"/>
                      <a:pt x="54" y="153"/>
                    </a:cubicBezTo>
                    <a:cubicBezTo>
                      <a:pt x="53" y="155"/>
                      <a:pt x="53" y="156"/>
                      <a:pt x="52" y="158"/>
                    </a:cubicBezTo>
                    <a:cubicBezTo>
                      <a:pt x="51" y="162"/>
                      <a:pt x="46" y="164"/>
                      <a:pt x="47" y="167"/>
                    </a:cubicBezTo>
                    <a:cubicBezTo>
                      <a:pt x="44" y="164"/>
                      <a:pt x="38" y="172"/>
                      <a:pt x="36" y="174"/>
                    </a:cubicBezTo>
                    <a:cubicBezTo>
                      <a:pt x="34" y="170"/>
                      <a:pt x="26" y="178"/>
                      <a:pt x="24" y="179"/>
                    </a:cubicBezTo>
                    <a:cubicBezTo>
                      <a:pt x="21" y="182"/>
                      <a:pt x="18" y="183"/>
                      <a:pt x="15" y="185"/>
                    </a:cubicBezTo>
                    <a:cubicBezTo>
                      <a:pt x="18" y="186"/>
                      <a:pt x="20" y="185"/>
                      <a:pt x="23" y="183"/>
                    </a:cubicBezTo>
                    <a:cubicBezTo>
                      <a:pt x="24" y="183"/>
                      <a:pt x="24" y="181"/>
                      <a:pt x="25" y="181"/>
                    </a:cubicBezTo>
                    <a:cubicBezTo>
                      <a:pt x="27" y="181"/>
                      <a:pt x="28" y="181"/>
                      <a:pt x="30" y="181"/>
                    </a:cubicBezTo>
                    <a:cubicBezTo>
                      <a:pt x="33" y="180"/>
                      <a:pt x="46" y="177"/>
                      <a:pt x="46" y="173"/>
                    </a:cubicBezTo>
                    <a:cubicBezTo>
                      <a:pt x="46" y="168"/>
                      <a:pt x="55" y="166"/>
                      <a:pt x="58" y="164"/>
                    </a:cubicBezTo>
                    <a:cubicBezTo>
                      <a:pt x="64" y="159"/>
                      <a:pt x="69" y="156"/>
                      <a:pt x="74" y="149"/>
                    </a:cubicBezTo>
                    <a:cubicBezTo>
                      <a:pt x="72" y="149"/>
                      <a:pt x="70" y="148"/>
                      <a:pt x="69" y="147"/>
                    </a:cubicBezTo>
                    <a:cubicBezTo>
                      <a:pt x="72" y="142"/>
                      <a:pt x="74" y="138"/>
                      <a:pt x="79" y="134"/>
                    </a:cubicBezTo>
                    <a:cubicBezTo>
                      <a:pt x="84" y="129"/>
                      <a:pt x="87" y="128"/>
                      <a:pt x="93" y="126"/>
                    </a:cubicBezTo>
                    <a:cubicBezTo>
                      <a:pt x="92" y="128"/>
                      <a:pt x="91" y="128"/>
                      <a:pt x="90" y="129"/>
                    </a:cubicBezTo>
                    <a:cubicBezTo>
                      <a:pt x="91" y="130"/>
                      <a:pt x="92" y="131"/>
                      <a:pt x="93" y="132"/>
                    </a:cubicBezTo>
                    <a:cubicBezTo>
                      <a:pt x="89" y="132"/>
                      <a:pt x="87" y="132"/>
                      <a:pt x="83" y="134"/>
                    </a:cubicBezTo>
                    <a:cubicBezTo>
                      <a:pt x="82" y="135"/>
                      <a:pt x="80" y="143"/>
                      <a:pt x="83" y="143"/>
                    </a:cubicBezTo>
                    <a:cubicBezTo>
                      <a:pt x="81" y="144"/>
                      <a:pt x="80" y="145"/>
                      <a:pt x="81" y="147"/>
                    </a:cubicBezTo>
                    <a:cubicBezTo>
                      <a:pt x="84" y="146"/>
                      <a:pt x="99" y="141"/>
                      <a:pt x="97" y="137"/>
                    </a:cubicBezTo>
                    <a:cubicBezTo>
                      <a:pt x="96" y="133"/>
                      <a:pt x="98" y="132"/>
                      <a:pt x="102" y="131"/>
                    </a:cubicBezTo>
                    <a:cubicBezTo>
                      <a:pt x="106" y="130"/>
                      <a:pt x="106" y="132"/>
                      <a:pt x="110" y="134"/>
                    </a:cubicBezTo>
                    <a:cubicBezTo>
                      <a:pt x="113" y="136"/>
                      <a:pt x="116" y="139"/>
                      <a:pt x="119" y="140"/>
                    </a:cubicBezTo>
                    <a:cubicBezTo>
                      <a:pt x="122" y="141"/>
                      <a:pt x="125" y="138"/>
                      <a:pt x="128" y="139"/>
                    </a:cubicBezTo>
                    <a:cubicBezTo>
                      <a:pt x="135" y="142"/>
                      <a:pt x="141" y="144"/>
                      <a:pt x="147" y="149"/>
                    </a:cubicBezTo>
                    <a:cubicBezTo>
                      <a:pt x="150" y="151"/>
                      <a:pt x="153" y="153"/>
                      <a:pt x="155" y="155"/>
                    </a:cubicBezTo>
                    <a:cubicBezTo>
                      <a:pt x="158" y="158"/>
                      <a:pt x="160" y="162"/>
                      <a:pt x="162" y="166"/>
                    </a:cubicBezTo>
                    <a:cubicBezTo>
                      <a:pt x="164" y="170"/>
                      <a:pt x="165" y="170"/>
                      <a:pt x="169" y="172"/>
                    </a:cubicBezTo>
                    <a:cubicBezTo>
                      <a:pt x="171" y="174"/>
                      <a:pt x="174" y="181"/>
                      <a:pt x="175" y="183"/>
                    </a:cubicBezTo>
                    <a:cubicBezTo>
                      <a:pt x="178" y="186"/>
                      <a:pt x="180" y="179"/>
                      <a:pt x="181" y="180"/>
                    </a:cubicBezTo>
                    <a:cubicBezTo>
                      <a:pt x="186" y="183"/>
                      <a:pt x="187" y="183"/>
                      <a:pt x="186" y="189"/>
                    </a:cubicBezTo>
                    <a:cubicBezTo>
                      <a:pt x="185" y="197"/>
                      <a:pt x="195" y="200"/>
                      <a:pt x="197" y="206"/>
                    </a:cubicBezTo>
                    <a:cubicBezTo>
                      <a:pt x="199" y="212"/>
                      <a:pt x="200" y="212"/>
                      <a:pt x="205" y="214"/>
                    </a:cubicBezTo>
                    <a:cubicBezTo>
                      <a:pt x="208" y="216"/>
                      <a:pt x="212" y="216"/>
                      <a:pt x="214" y="218"/>
                    </a:cubicBezTo>
                    <a:cubicBezTo>
                      <a:pt x="217" y="220"/>
                      <a:pt x="220" y="223"/>
                      <a:pt x="223" y="226"/>
                    </a:cubicBezTo>
                    <a:cubicBezTo>
                      <a:pt x="226" y="230"/>
                      <a:pt x="226" y="231"/>
                      <a:pt x="226" y="237"/>
                    </a:cubicBezTo>
                    <a:cubicBezTo>
                      <a:pt x="222" y="235"/>
                      <a:pt x="219" y="234"/>
                      <a:pt x="215" y="233"/>
                    </a:cubicBezTo>
                    <a:cubicBezTo>
                      <a:pt x="217" y="240"/>
                      <a:pt x="219" y="244"/>
                      <a:pt x="218" y="252"/>
                    </a:cubicBezTo>
                    <a:cubicBezTo>
                      <a:pt x="218" y="259"/>
                      <a:pt x="217" y="267"/>
                      <a:pt x="217" y="273"/>
                    </a:cubicBezTo>
                    <a:cubicBezTo>
                      <a:pt x="217" y="283"/>
                      <a:pt x="217" y="288"/>
                      <a:pt x="219" y="296"/>
                    </a:cubicBezTo>
                    <a:cubicBezTo>
                      <a:pt x="220" y="302"/>
                      <a:pt x="226" y="306"/>
                      <a:pt x="228" y="312"/>
                    </a:cubicBezTo>
                    <a:cubicBezTo>
                      <a:pt x="230" y="316"/>
                      <a:pt x="231" y="320"/>
                      <a:pt x="233" y="324"/>
                    </a:cubicBezTo>
                    <a:cubicBezTo>
                      <a:pt x="235" y="328"/>
                      <a:pt x="236" y="327"/>
                      <a:pt x="240" y="329"/>
                    </a:cubicBezTo>
                    <a:cubicBezTo>
                      <a:pt x="244" y="329"/>
                      <a:pt x="250" y="334"/>
                      <a:pt x="252" y="339"/>
                    </a:cubicBezTo>
                    <a:cubicBezTo>
                      <a:pt x="253" y="343"/>
                      <a:pt x="255" y="348"/>
                      <a:pt x="256" y="352"/>
                    </a:cubicBezTo>
                    <a:cubicBezTo>
                      <a:pt x="257" y="354"/>
                      <a:pt x="258" y="359"/>
                      <a:pt x="260" y="360"/>
                    </a:cubicBezTo>
                    <a:cubicBezTo>
                      <a:pt x="264" y="361"/>
                      <a:pt x="264" y="363"/>
                      <a:pt x="267" y="367"/>
                    </a:cubicBezTo>
                    <a:cubicBezTo>
                      <a:pt x="270" y="371"/>
                      <a:pt x="265" y="371"/>
                      <a:pt x="263" y="372"/>
                    </a:cubicBezTo>
                    <a:cubicBezTo>
                      <a:pt x="264" y="373"/>
                      <a:pt x="266" y="375"/>
                      <a:pt x="268" y="377"/>
                    </a:cubicBezTo>
                    <a:cubicBezTo>
                      <a:pt x="270" y="378"/>
                      <a:pt x="271" y="377"/>
                      <a:pt x="272" y="379"/>
                    </a:cubicBezTo>
                    <a:cubicBezTo>
                      <a:pt x="273" y="380"/>
                      <a:pt x="277" y="381"/>
                      <a:pt x="277" y="384"/>
                    </a:cubicBezTo>
                    <a:cubicBezTo>
                      <a:pt x="277" y="385"/>
                      <a:pt x="276" y="390"/>
                      <a:pt x="277" y="390"/>
                    </a:cubicBezTo>
                    <a:cubicBezTo>
                      <a:pt x="281" y="393"/>
                      <a:pt x="285" y="396"/>
                      <a:pt x="287" y="400"/>
                    </a:cubicBezTo>
                    <a:cubicBezTo>
                      <a:pt x="288" y="402"/>
                      <a:pt x="290" y="401"/>
                      <a:pt x="291" y="398"/>
                    </a:cubicBezTo>
                    <a:cubicBezTo>
                      <a:pt x="291" y="396"/>
                      <a:pt x="288" y="394"/>
                      <a:pt x="287" y="393"/>
                    </a:cubicBezTo>
                    <a:cubicBezTo>
                      <a:pt x="286" y="392"/>
                      <a:pt x="284" y="395"/>
                      <a:pt x="284" y="391"/>
                    </a:cubicBezTo>
                    <a:cubicBezTo>
                      <a:pt x="284" y="388"/>
                      <a:pt x="283" y="386"/>
                      <a:pt x="282" y="384"/>
                    </a:cubicBezTo>
                    <a:cubicBezTo>
                      <a:pt x="282" y="382"/>
                      <a:pt x="281" y="380"/>
                      <a:pt x="279" y="378"/>
                    </a:cubicBezTo>
                    <a:cubicBezTo>
                      <a:pt x="277" y="376"/>
                      <a:pt x="277" y="375"/>
                      <a:pt x="275" y="372"/>
                    </a:cubicBezTo>
                    <a:cubicBezTo>
                      <a:pt x="273" y="367"/>
                      <a:pt x="270" y="364"/>
                      <a:pt x="267" y="359"/>
                    </a:cubicBezTo>
                    <a:cubicBezTo>
                      <a:pt x="265" y="357"/>
                      <a:pt x="264" y="350"/>
                      <a:pt x="263" y="346"/>
                    </a:cubicBezTo>
                    <a:cubicBezTo>
                      <a:pt x="266" y="348"/>
                      <a:pt x="270" y="349"/>
                      <a:pt x="272" y="350"/>
                    </a:cubicBezTo>
                    <a:cubicBezTo>
                      <a:pt x="274" y="351"/>
                      <a:pt x="275" y="360"/>
                      <a:pt x="276" y="362"/>
                    </a:cubicBezTo>
                    <a:cubicBezTo>
                      <a:pt x="277" y="365"/>
                      <a:pt x="279" y="367"/>
                      <a:pt x="282" y="369"/>
                    </a:cubicBezTo>
                    <a:cubicBezTo>
                      <a:pt x="285" y="371"/>
                      <a:pt x="287" y="374"/>
                      <a:pt x="289" y="377"/>
                    </a:cubicBezTo>
                    <a:cubicBezTo>
                      <a:pt x="289" y="378"/>
                      <a:pt x="291" y="380"/>
                      <a:pt x="291" y="381"/>
                    </a:cubicBezTo>
                    <a:cubicBezTo>
                      <a:pt x="291" y="382"/>
                      <a:pt x="290" y="384"/>
                      <a:pt x="291" y="384"/>
                    </a:cubicBezTo>
                    <a:cubicBezTo>
                      <a:pt x="294" y="388"/>
                      <a:pt x="297" y="391"/>
                      <a:pt x="301" y="394"/>
                    </a:cubicBezTo>
                    <a:cubicBezTo>
                      <a:pt x="303" y="396"/>
                      <a:pt x="304" y="398"/>
                      <a:pt x="305" y="401"/>
                    </a:cubicBezTo>
                    <a:cubicBezTo>
                      <a:pt x="307" y="403"/>
                      <a:pt x="312" y="408"/>
                      <a:pt x="311" y="411"/>
                    </a:cubicBezTo>
                    <a:cubicBezTo>
                      <a:pt x="310" y="415"/>
                      <a:pt x="308" y="417"/>
                      <a:pt x="311" y="420"/>
                    </a:cubicBezTo>
                    <a:cubicBezTo>
                      <a:pt x="314" y="423"/>
                      <a:pt x="317" y="426"/>
                      <a:pt x="320" y="430"/>
                    </a:cubicBezTo>
                    <a:cubicBezTo>
                      <a:pt x="321" y="431"/>
                      <a:pt x="324" y="432"/>
                      <a:pt x="325" y="432"/>
                    </a:cubicBezTo>
                    <a:cubicBezTo>
                      <a:pt x="330" y="434"/>
                      <a:pt x="335" y="436"/>
                      <a:pt x="339" y="438"/>
                    </a:cubicBezTo>
                    <a:cubicBezTo>
                      <a:pt x="345" y="440"/>
                      <a:pt x="351" y="445"/>
                      <a:pt x="358" y="443"/>
                    </a:cubicBezTo>
                    <a:cubicBezTo>
                      <a:pt x="360" y="442"/>
                      <a:pt x="363" y="440"/>
                      <a:pt x="365" y="442"/>
                    </a:cubicBezTo>
                    <a:cubicBezTo>
                      <a:pt x="369" y="446"/>
                      <a:pt x="372" y="449"/>
                      <a:pt x="376" y="453"/>
                    </a:cubicBezTo>
                    <a:cubicBezTo>
                      <a:pt x="379" y="457"/>
                      <a:pt x="388" y="457"/>
                      <a:pt x="393" y="459"/>
                    </a:cubicBezTo>
                    <a:cubicBezTo>
                      <a:pt x="399" y="461"/>
                      <a:pt x="402" y="465"/>
                      <a:pt x="406" y="471"/>
                    </a:cubicBezTo>
                    <a:cubicBezTo>
                      <a:pt x="408" y="474"/>
                      <a:pt x="407" y="477"/>
                      <a:pt x="409" y="480"/>
                    </a:cubicBezTo>
                    <a:cubicBezTo>
                      <a:pt x="411" y="482"/>
                      <a:pt x="415" y="484"/>
                      <a:pt x="418" y="486"/>
                    </a:cubicBezTo>
                    <a:cubicBezTo>
                      <a:pt x="419" y="487"/>
                      <a:pt x="420" y="488"/>
                      <a:pt x="422" y="489"/>
                    </a:cubicBezTo>
                    <a:cubicBezTo>
                      <a:pt x="422" y="490"/>
                      <a:pt x="423" y="488"/>
                      <a:pt x="424" y="488"/>
                    </a:cubicBezTo>
                    <a:cubicBezTo>
                      <a:pt x="426" y="489"/>
                      <a:pt x="430" y="493"/>
                      <a:pt x="430" y="491"/>
                    </a:cubicBezTo>
                    <a:cubicBezTo>
                      <a:pt x="432" y="495"/>
                      <a:pt x="432" y="495"/>
                      <a:pt x="436" y="493"/>
                    </a:cubicBezTo>
                    <a:cubicBezTo>
                      <a:pt x="436" y="493"/>
                      <a:pt x="434" y="490"/>
                      <a:pt x="434" y="489"/>
                    </a:cubicBezTo>
                    <a:cubicBezTo>
                      <a:pt x="436" y="488"/>
                      <a:pt x="437" y="486"/>
                      <a:pt x="438" y="486"/>
                    </a:cubicBezTo>
                    <a:cubicBezTo>
                      <a:pt x="440" y="484"/>
                      <a:pt x="440" y="484"/>
                      <a:pt x="442" y="486"/>
                    </a:cubicBezTo>
                    <a:cubicBezTo>
                      <a:pt x="445" y="487"/>
                      <a:pt x="445" y="487"/>
                      <a:pt x="445" y="490"/>
                    </a:cubicBezTo>
                    <a:cubicBezTo>
                      <a:pt x="447" y="484"/>
                      <a:pt x="447" y="484"/>
                      <a:pt x="447" y="484"/>
                    </a:cubicBezTo>
                    <a:cubicBezTo>
                      <a:pt x="445" y="484"/>
                      <a:pt x="444" y="483"/>
                      <a:pt x="443" y="482"/>
                    </a:cubicBezTo>
                    <a:cubicBezTo>
                      <a:pt x="438" y="481"/>
                      <a:pt x="436" y="483"/>
                      <a:pt x="432" y="485"/>
                    </a:cubicBezTo>
                    <a:cubicBezTo>
                      <a:pt x="425" y="488"/>
                      <a:pt x="416" y="475"/>
                      <a:pt x="417" y="467"/>
                    </a:cubicBezTo>
                    <a:cubicBezTo>
                      <a:pt x="418" y="465"/>
                      <a:pt x="419" y="464"/>
                      <a:pt x="419" y="462"/>
                    </a:cubicBezTo>
                    <a:cubicBezTo>
                      <a:pt x="420" y="459"/>
                      <a:pt x="420" y="457"/>
                      <a:pt x="420" y="453"/>
                    </a:cubicBezTo>
                    <a:cubicBezTo>
                      <a:pt x="421" y="449"/>
                      <a:pt x="418" y="447"/>
                      <a:pt x="415" y="444"/>
                    </a:cubicBezTo>
                    <a:cubicBezTo>
                      <a:pt x="413" y="444"/>
                      <a:pt x="411" y="444"/>
                      <a:pt x="409" y="444"/>
                    </a:cubicBezTo>
                    <a:cubicBezTo>
                      <a:pt x="407" y="443"/>
                      <a:pt x="406" y="445"/>
                      <a:pt x="404" y="444"/>
                    </a:cubicBezTo>
                    <a:cubicBezTo>
                      <a:pt x="400" y="444"/>
                      <a:pt x="396" y="445"/>
                      <a:pt x="392" y="444"/>
                    </a:cubicBezTo>
                    <a:cubicBezTo>
                      <a:pt x="393" y="442"/>
                      <a:pt x="396" y="439"/>
                      <a:pt x="395" y="437"/>
                    </a:cubicBezTo>
                    <a:cubicBezTo>
                      <a:pt x="395" y="435"/>
                      <a:pt x="398" y="429"/>
                      <a:pt x="395" y="429"/>
                    </a:cubicBezTo>
                    <a:cubicBezTo>
                      <a:pt x="395" y="428"/>
                      <a:pt x="396" y="427"/>
                      <a:pt x="397" y="426"/>
                    </a:cubicBezTo>
                    <a:cubicBezTo>
                      <a:pt x="396" y="428"/>
                      <a:pt x="397" y="430"/>
                      <a:pt x="397" y="430"/>
                    </a:cubicBezTo>
                    <a:cubicBezTo>
                      <a:pt x="398" y="428"/>
                      <a:pt x="399" y="426"/>
                      <a:pt x="399" y="424"/>
                    </a:cubicBezTo>
                    <a:cubicBezTo>
                      <a:pt x="399" y="424"/>
                      <a:pt x="399" y="424"/>
                      <a:pt x="399" y="424"/>
                    </a:cubicBezTo>
                    <a:cubicBezTo>
                      <a:pt x="399" y="424"/>
                      <a:pt x="399" y="424"/>
                      <a:pt x="398" y="424"/>
                    </a:cubicBezTo>
                    <a:cubicBezTo>
                      <a:pt x="399" y="424"/>
                      <a:pt x="399" y="423"/>
                      <a:pt x="400" y="422"/>
                    </a:cubicBezTo>
                    <a:cubicBezTo>
                      <a:pt x="398" y="422"/>
                      <a:pt x="399" y="421"/>
                      <a:pt x="398" y="421"/>
                    </a:cubicBezTo>
                    <a:cubicBezTo>
                      <a:pt x="399" y="421"/>
                      <a:pt x="402" y="415"/>
                      <a:pt x="402" y="413"/>
                    </a:cubicBezTo>
                    <a:cubicBezTo>
                      <a:pt x="404" y="409"/>
                      <a:pt x="398" y="410"/>
                      <a:pt x="396" y="410"/>
                    </a:cubicBezTo>
                    <a:cubicBezTo>
                      <a:pt x="395" y="409"/>
                      <a:pt x="390" y="411"/>
                      <a:pt x="388" y="411"/>
                    </a:cubicBezTo>
                    <a:cubicBezTo>
                      <a:pt x="385" y="413"/>
                      <a:pt x="385" y="417"/>
                      <a:pt x="383" y="421"/>
                    </a:cubicBezTo>
                    <a:cubicBezTo>
                      <a:pt x="383" y="424"/>
                      <a:pt x="382" y="424"/>
                      <a:pt x="381" y="426"/>
                    </a:cubicBezTo>
                    <a:cubicBezTo>
                      <a:pt x="380" y="426"/>
                      <a:pt x="381" y="427"/>
                      <a:pt x="381" y="428"/>
                    </a:cubicBezTo>
                    <a:cubicBezTo>
                      <a:pt x="380" y="428"/>
                      <a:pt x="379" y="428"/>
                      <a:pt x="378" y="429"/>
                    </a:cubicBezTo>
                    <a:cubicBezTo>
                      <a:pt x="377" y="429"/>
                      <a:pt x="377" y="427"/>
                      <a:pt x="376" y="428"/>
                    </a:cubicBezTo>
                    <a:cubicBezTo>
                      <a:pt x="374" y="428"/>
                      <a:pt x="372" y="428"/>
                      <a:pt x="370" y="428"/>
                    </a:cubicBezTo>
                    <a:cubicBezTo>
                      <a:pt x="369" y="429"/>
                      <a:pt x="367" y="430"/>
                      <a:pt x="365" y="431"/>
                    </a:cubicBezTo>
                    <a:cubicBezTo>
                      <a:pt x="364" y="431"/>
                      <a:pt x="363" y="428"/>
                      <a:pt x="362" y="428"/>
                    </a:cubicBezTo>
                    <a:cubicBezTo>
                      <a:pt x="358" y="427"/>
                      <a:pt x="356" y="424"/>
                      <a:pt x="354" y="419"/>
                    </a:cubicBezTo>
                    <a:cubicBezTo>
                      <a:pt x="349" y="412"/>
                      <a:pt x="348" y="406"/>
                      <a:pt x="348" y="397"/>
                    </a:cubicBezTo>
                    <a:cubicBezTo>
                      <a:pt x="348" y="394"/>
                      <a:pt x="349" y="390"/>
                      <a:pt x="351" y="387"/>
                    </a:cubicBezTo>
                    <a:cubicBezTo>
                      <a:pt x="351" y="386"/>
                      <a:pt x="352" y="384"/>
                      <a:pt x="352" y="383"/>
                    </a:cubicBezTo>
                    <a:cubicBezTo>
                      <a:pt x="351" y="381"/>
                      <a:pt x="349" y="379"/>
                      <a:pt x="349" y="377"/>
                    </a:cubicBezTo>
                    <a:cubicBezTo>
                      <a:pt x="349" y="371"/>
                      <a:pt x="359" y="363"/>
                      <a:pt x="363" y="362"/>
                    </a:cubicBezTo>
                    <a:cubicBezTo>
                      <a:pt x="365" y="361"/>
                      <a:pt x="369" y="358"/>
                      <a:pt x="372" y="359"/>
                    </a:cubicBezTo>
                    <a:cubicBezTo>
                      <a:pt x="373" y="359"/>
                      <a:pt x="375" y="361"/>
                      <a:pt x="376" y="360"/>
                    </a:cubicBezTo>
                    <a:cubicBezTo>
                      <a:pt x="379" y="359"/>
                      <a:pt x="380" y="361"/>
                      <a:pt x="382" y="363"/>
                    </a:cubicBezTo>
                    <a:cubicBezTo>
                      <a:pt x="384" y="364"/>
                      <a:pt x="385" y="361"/>
                      <a:pt x="386" y="364"/>
                    </a:cubicBezTo>
                    <a:cubicBezTo>
                      <a:pt x="386" y="363"/>
                      <a:pt x="386" y="362"/>
                      <a:pt x="386" y="361"/>
                    </a:cubicBezTo>
                    <a:cubicBezTo>
                      <a:pt x="388" y="361"/>
                      <a:pt x="390" y="363"/>
                      <a:pt x="390" y="364"/>
                    </a:cubicBezTo>
                    <a:cubicBezTo>
                      <a:pt x="391" y="365"/>
                      <a:pt x="392" y="364"/>
                      <a:pt x="392" y="363"/>
                    </a:cubicBezTo>
                    <a:cubicBezTo>
                      <a:pt x="392" y="362"/>
                      <a:pt x="388" y="361"/>
                      <a:pt x="388" y="361"/>
                    </a:cubicBezTo>
                    <a:cubicBezTo>
                      <a:pt x="393" y="358"/>
                      <a:pt x="386" y="357"/>
                      <a:pt x="385" y="357"/>
                    </a:cubicBezTo>
                    <a:cubicBezTo>
                      <a:pt x="387" y="354"/>
                      <a:pt x="396" y="358"/>
                      <a:pt x="397" y="353"/>
                    </a:cubicBezTo>
                    <a:cubicBezTo>
                      <a:pt x="397" y="359"/>
                      <a:pt x="402" y="354"/>
                      <a:pt x="405" y="355"/>
                    </a:cubicBezTo>
                    <a:cubicBezTo>
                      <a:pt x="406" y="356"/>
                      <a:pt x="408" y="358"/>
                      <a:pt x="409" y="359"/>
                    </a:cubicBezTo>
                    <a:cubicBezTo>
                      <a:pt x="411" y="360"/>
                      <a:pt x="413" y="359"/>
                      <a:pt x="415" y="358"/>
                    </a:cubicBezTo>
                    <a:cubicBezTo>
                      <a:pt x="418" y="357"/>
                      <a:pt x="419" y="361"/>
                      <a:pt x="422" y="363"/>
                    </a:cubicBezTo>
                    <a:cubicBezTo>
                      <a:pt x="425" y="365"/>
                      <a:pt x="422" y="369"/>
                      <a:pt x="423" y="372"/>
                    </a:cubicBezTo>
                    <a:cubicBezTo>
                      <a:pt x="423" y="372"/>
                      <a:pt x="423" y="371"/>
                      <a:pt x="424" y="371"/>
                    </a:cubicBezTo>
                    <a:cubicBezTo>
                      <a:pt x="423" y="374"/>
                      <a:pt x="424" y="375"/>
                      <a:pt x="425" y="377"/>
                    </a:cubicBezTo>
                    <a:cubicBezTo>
                      <a:pt x="426" y="379"/>
                      <a:pt x="427" y="380"/>
                      <a:pt x="427" y="383"/>
                    </a:cubicBezTo>
                    <a:cubicBezTo>
                      <a:pt x="427" y="383"/>
                      <a:pt x="430" y="386"/>
                      <a:pt x="431" y="387"/>
                    </a:cubicBezTo>
                    <a:cubicBezTo>
                      <a:pt x="432" y="389"/>
                      <a:pt x="434" y="387"/>
                      <a:pt x="435" y="386"/>
                    </a:cubicBezTo>
                    <a:cubicBezTo>
                      <a:pt x="437" y="384"/>
                      <a:pt x="436" y="377"/>
                      <a:pt x="436" y="374"/>
                    </a:cubicBezTo>
                    <a:cubicBezTo>
                      <a:pt x="434" y="369"/>
                      <a:pt x="432" y="365"/>
                      <a:pt x="430" y="360"/>
                    </a:cubicBezTo>
                    <a:cubicBezTo>
                      <a:pt x="429" y="357"/>
                      <a:pt x="429" y="352"/>
                      <a:pt x="430" y="349"/>
                    </a:cubicBezTo>
                    <a:cubicBezTo>
                      <a:pt x="432" y="344"/>
                      <a:pt x="433" y="342"/>
                      <a:pt x="438" y="339"/>
                    </a:cubicBezTo>
                    <a:cubicBezTo>
                      <a:pt x="439" y="338"/>
                      <a:pt x="441" y="336"/>
                      <a:pt x="442" y="335"/>
                    </a:cubicBezTo>
                    <a:cubicBezTo>
                      <a:pt x="443" y="334"/>
                      <a:pt x="445" y="334"/>
                      <a:pt x="446" y="333"/>
                    </a:cubicBezTo>
                    <a:cubicBezTo>
                      <a:pt x="446" y="331"/>
                      <a:pt x="448" y="328"/>
                      <a:pt x="449" y="327"/>
                    </a:cubicBezTo>
                    <a:cubicBezTo>
                      <a:pt x="450" y="327"/>
                      <a:pt x="451" y="328"/>
                      <a:pt x="452" y="328"/>
                    </a:cubicBezTo>
                    <a:cubicBezTo>
                      <a:pt x="453" y="327"/>
                      <a:pt x="454" y="327"/>
                      <a:pt x="455" y="326"/>
                    </a:cubicBezTo>
                    <a:cubicBezTo>
                      <a:pt x="453" y="325"/>
                      <a:pt x="452" y="327"/>
                      <a:pt x="452" y="325"/>
                    </a:cubicBezTo>
                    <a:cubicBezTo>
                      <a:pt x="452" y="325"/>
                      <a:pt x="453" y="324"/>
                      <a:pt x="453" y="324"/>
                    </a:cubicBezTo>
                    <a:cubicBezTo>
                      <a:pt x="453" y="323"/>
                      <a:pt x="453" y="323"/>
                      <a:pt x="452" y="323"/>
                    </a:cubicBezTo>
                    <a:cubicBezTo>
                      <a:pt x="453" y="323"/>
                      <a:pt x="457" y="323"/>
                      <a:pt x="457" y="321"/>
                    </a:cubicBezTo>
                    <a:cubicBezTo>
                      <a:pt x="457" y="319"/>
                      <a:pt x="454" y="319"/>
                      <a:pt x="452" y="319"/>
                    </a:cubicBezTo>
                    <a:cubicBezTo>
                      <a:pt x="455" y="318"/>
                      <a:pt x="456" y="319"/>
                      <a:pt x="457" y="316"/>
                    </a:cubicBezTo>
                    <a:cubicBezTo>
                      <a:pt x="457" y="313"/>
                      <a:pt x="455" y="314"/>
                      <a:pt x="454" y="312"/>
                    </a:cubicBezTo>
                    <a:cubicBezTo>
                      <a:pt x="454" y="310"/>
                      <a:pt x="455" y="307"/>
                      <a:pt x="455" y="306"/>
                    </a:cubicBezTo>
                    <a:cubicBezTo>
                      <a:pt x="454" y="305"/>
                      <a:pt x="452" y="304"/>
                      <a:pt x="451" y="303"/>
                    </a:cubicBezTo>
                    <a:cubicBezTo>
                      <a:pt x="452" y="303"/>
                      <a:pt x="453" y="304"/>
                      <a:pt x="454" y="305"/>
                    </a:cubicBezTo>
                    <a:cubicBezTo>
                      <a:pt x="453" y="300"/>
                      <a:pt x="452" y="298"/>
                      <a:pt x="456" y="296"/>
                    </a:cubicBezTo>
                    <a:cubicBezTo>
                      <a:pt x="457" y="294"/>
                      <a:pt x="456" y="298"/>
                      <a:pt x="456" y="298"/>
                    </a:cubicBezTo>
                    <a:cubicBezTo>
                      <a:pt x="455" y="300"/>
                      <a:pt x="455" y="302"/>
                      <a:pt x="455" y="303"/>
                    </a:cubicBezTo>
                    <a:cubicBezTo>
                      <a:pt x="457" y="302"/>
                      <a:pt x="457" y="305"/>
                      <a:pt x="458" y="306"/>
                    </a:cubicBezTo>
                    <a:cubicBezTo>
                      <a:pt x="457" y="308"/>
                      <a:pt x="456" y="309"/>
                      <a:pt x="456" y="311"/>
                    </a:cubicBezTo>
                    <a:cubicBezTo>
                      <a:pt x="456" y="311"/>
                      <a:pt x="456" y="311"/>
                      <a:pt x="457" y="311"/>
                    </a:cubicBezTo>
                    <a:cubicBezTo>
                      <a:pt x="457" y="308"/>
                      <a:pt x="459" y="306"/>
                      <a:pt x="460" y="303"/>
                    </a:cubicBezTo>
                    <a:cubicBezTo>
                      <a:pt x="462" y="300"/>
                      <a:pt x="459" y="297"/>
                      <a:pt x="459" y="294"/>
                    </a:cubicBezTo>
                    <a:cubicBezTo>
                      <a:pt x="459" y="296"/>
                      <a:pt x="462" y="298"/>
                      <a:pt x="461" y="300"/>
                    </a:cubicBezTo>
                    <a:cubicBezTo>
                      <a:pt x="463" y="298"/>
                      <a:pt x="469" y="290"/>
                      <a:pt x="465" y="289"/>
                    </a:cubicBezTo>
                    <a:cubicBezTo>
                      <a:pt x="466" y="287"/>
                      <a:pt x="469" y="287"/>
                      <a:pt x="471" y="287"/>
                    </a:cubicBezTo>
                    <a:cubicBezTo>
                      <a:pt x="473" y="287"/>
                      <a:pt x="475" y="286"/>
                      <a:pt x="476" y="285"/>
                    </a:cubicBezTo>
                    <a:cubicBezTo>
                      <a:pt x="475" y="285"/>
                      <a:pt x="475" y="285"/>
                      <a:pt x="474" y="285"/>
                    </a:cubicBezTo>
                    <a:cubicBezTo>
                      <a:pt x="474" y="285"/>
                      <a:pt x="475" y="285"/>
                      <a:pt x="475" y="284"/>
                    </a:cubicBezTo>
                    <a:cubicBezTo>
                      <a:pt x="472" y="285"/>
                      <a:pt x="469" y="286"/>
                      <a:pt x="467" y="287"/>
                    </a:cubicBezTo>
                    <a:cubicBezTo>
                      <a:pt x="471" y="283"/>
                      <a:pt x="473" y="283"/>
                      <a:pt x="478" y="283"/>
                    </a:cubicBezTo>
                    <a:cubicBezTo>
                      <a:pt x="479" y="283"/>
                      <a:pt x="479" y="280"/>
                      <a:pt x="480" y="280"/>
                    </a:cubicBezTo>
                    <a:cubicBezTo>
                      <a:pt x="482" y="281"/>
                      <a:pt x="484" y="282"/>
                      <a:pt x="486" y="280"/>
                    </a:cubicBezTo>
                    <a:cubicBezTo>
                      <a:pt x="485" y="280"/>
                      <a:pt x="485" y="279"/>
                      <a:pt x="485" y="279"/>
                    </a:cubicBezTo>
                    <a:cubicBezTo>
                      <a:pt x="485" y="279"/>
                      <a:pt x="485" y="279"/>
                      <a:pt x="485" y="280"/>
                    </a:cubicBezTo>
                    <a:cubicBezTo>
                      <a:pt x="478" y="281"/>
                      <a:pt x="483" y="272"/>
                      <a:pt x="484" y="269"/>
                    </a:cubicBezTo>
                    <a:cubicBezTo>
                      <a:pt x="485" y="267"/>
                      <a:pt x="485" y="266"/>
                      <a:pt x="487" y="265"/>
                    </a:cubicBezTo>
                    <a:cubicBezTo>
                      <a:pt x="489" y="264"/>
                      <a:pt x="490" y="264"/>
                      <a:pt x="492" y="261"/>
                    </a:cubicBezTo>
                    <a:cubicBezTo>
                      <a:pt x="492" y="261"/>
                      <a:pt x="492" y="262"/>
                      <a:pt x="492" y="262"/>
                    </a:cubicBezTo>
                    <a:cubicBezTo>
                      <a:pt x="494" y="260"/>
                      <a:pt x="502" y="262"/>
                      <a:pt x="500" y="256"/>
                    </a:cubicBezTo>
                    <a:cubicBezTo>
                      <a:pt x="501" y="256"/>
                      <a:pt x="503" y="257"/>
                      <a:pt x="504" y="256"/>
                    </a:cubicBezTo>
                    <a:cubicBezTo>
                      <a:pt x="505" y="254"/>
                      <a:pt x="505" y="256"/>
                      <a:pt x="506" y="256"/>
                    </a:cubicBezTo>
                    <a:cubicBezTo>
                      <a:pt x="508" y="254"/>
                      <a:pt x="512" y="251"/>
                      <a:pt x="513" y="252"/>
                    </a:cubicBezTo>
                    <a:cubicBezTo>
                      <a:pt x="513" y="252"/>
                      <a:pt x="512" y="254"/>
                      <a:pt x="512" y="255"/>
                    </a:cubicBezTo>
                    <a:cubicBezTo>
                      <a:pt x="514" y="254"/>
                      <a:pt x="517" y="254"/>
                      <a:pt x="519" y="254"/>
                    </a:cubicBezTo>
                    <a:cubicBezTo>
                      <a:pt x="517" y="256"/>
                      <a:pt x="516" y="258"/>
                      <a:pt x="514" y="256"/>
                    </a:cubicBezTo>
                    <a:cubicBezTo>
                      <a:pt x="513" y="256"/>
                      <a:pt x="514" y="254"/>
                      <a:pt x="512" y="256"/>
                    </a:cubicBezTo>
                    <a:cubicBezTo>
                      <a:pt x="510" y="258"/>
                      <a:pt x="502" y="262"/>
                      <a:pt x="505" y="267"/>
                    </a:cubicBezTo>
                    <a:cubicBezTo>
                      <a:pt x="506" y="267"/>
                      <a:pt x="508" y="269"/>
                      <a:pt x="509" y="267"/>
                    </a:cubicBezTo>
                    <a:cubicBezTo>
                      <a:pt x="512" y="265"/>
                      <a:pt x="513" y="262"/>
                      <a:pt x="515" y="260"/>
                    </a:cubicBezTo>
                    <a:cubicBezTo>
                      <a:pt x="516" y="259"/>
                      <a:pt x="517" y="262"/>
                      <a:pt x="518" y="260"/>
                    </a:cubicBezTo>
                    <a:cubicBezTo>
                      <a:pt x="519" y="260"/>
                      <a:pt x="520" y="260"/>
                      <a:pt x="521" y="259"/>
                    </a:cubicBezTo>
                    <a:cubicBezTo>
                      <a:pt x="524" y="258"/>
                      <a:pt x="528" y="256"/>
                      <a:pt x="530" y="255"/>
                    </a:cubicBezTo>
                    <a:cubicBezTo>
                      <a:pt x="529" y="254"/>
                      <a:pt x="529" y="254"/>
                      <a:pt x="529" y="253"/>
                    </a:cubicBezTo>
                    <a:cubicBezTo>
                      <a:pt x="531" y="254"/>
                      <a:pt x="534" y="252"/>
                      <a:pt x="536" y="251"/>
                    </a:cubicBezTo>
                    <a:cubicBezTo>
                      <a:pt x="538" y="250"/>
                      <a:pt x="535" y="247"/>
                      <a:pt x="533" y="248"/>
                    </a:cubicBezTo>
                    <a:cubicBezTo>
                      <a:pt x="533" y="246"/>
                      <a:pt x="535" y="243"/>
                      <a:pt x="532" y="242"/>
                    </a:cubicBezTo>
                    <a:cubicBezTo>
                      <a:pt x="531" y="245"/>
                      <a:pt x="526" y="249"/>
                      <a:pt x="528" y="252"/>
                    </a:cubicBezTo>
                    <a:cubicBezTo>
                      <a:pt x="528" y="252"/>
                      <a:pt x="527" y="253"/>
                      <a:pt x="526" y="253"/>
                    </a:cubicBezTo>
                    <a:cubicBezTo>
                      <a:pt x="526" y="252"/>
                      <a:pt x="526" y="252"/>
                      <a:pt x="526" y="251"/>
                    </a:cubicBezTo>
                    <a:cubicBezTo>
                      <a:pt x="522" y="254"/>
                      <a:pt x="519" y="252"/>
                      <a:pt x="515" y="250"/>
                    </a:cubicBezTo>
                    <a:cubicBezTo>
                      <a:pt x="516" y="250"/>
                      <a:pt x="516" y="250"/>
                      <a:pt x="516" y="249"/>
                    </a:cubicBezTo>
                    <a:cubicBezTo>
                      <a:pt x="513" y="248"/>
                      <a:pt x="510" y="246"/>
                      <a:pt x="512" y="242"/>
                    </a:cubicBezTo>
                    <a:cubicBezTo>
                      <a:pt x="511" y="242"/>
                      <a:pt x="510" y="242"/>
                      <a:pt x="509" y="242"/>
                    </a:cubicBezTo>
                    <a:cubicBezTo>
                      <a:pt x="510" y="241"/>
                      <a:pt x="512" y="239"/>
                      <a:pt x="512" y="237"/>
                    </a:cubicBezTo>
                    <a:cubicBezTo>
                      <a:pt x="510" y="237"/>
                      <a:pt x="509" y="237"/>
                      <a:pt x="508" y="238"/>
                    </a:cubicBezTo>
                    <a:cubicBezTo>
                      <a:pt x="508" y="238"/>
                      <a:pt x="505" y="235"/>
                      <a:pt x="504" y="235"/>
                    </a:cubicBezTo>
                    <a:cubicBezTo>
                      <a:pt x="506" y="233"/>
                      <a:pt x="508" y="237"/>
                      <a:pt x="510" y="235"/>
                    </a:cubicBezTo>
                    <a:cubicBezTo>
                      <a:pt x="512" y="233"/>
                      <a:pt x="516" y="231"/>
                      <a:pt x="513" y="229"/>
                    </a:cubicBezTo>
                    <a:cubicBezTo>
                      <a:pt x="513" y="229"/>
                      <a:pt x="514" y="229"/>
                      <a:pt x="515" y="230"/>
                    </a:cubicBezTo>
                    <a:cubicBezTo>
                      <a:pt x="512" y="222"/>
                      <a:pt x="500" y="229"/>
                      <a:pt x="496" y="231"/>
                    </a:cubicBezTo>
                    <a:cubicBezTo>
                      <a:pt x="489" y="234"/>
                      <a:pt x="486" y="241"/>
                      <a:pt x="480" y="244"/>
                    </a:cubicBezTo>
                    <a:cubicBezTo>
                      <a:pt x="483" y="241"/>
                      <a:pt x="485" y="237"/>
                      <a:pt x="488" y="233"/>
                    </a:cubicBezTo>
                    <a:cubicBezTo>
                      <a:pt x="490" y="232"/>
                      <a:pt x="491" y="229"/>
                      <a:pt x="494" y="227"/>
                    </a:cubicBezTo>
                    <a:cubicBezTo>
                      <a:pt x="495" y="227"/>
                      <a:pt x="499" y="226"/>
                      <a:pt x="499" y="224"/>
                    </a:cubicBezTo>
                    <a:cubicBezTo>
                      <a:pt x="501" y="218"/>
                      <a:pt x="506" y="219"/>
                      <a:pt x="510" y="219"/>
                    </a:cubicBezTo>
                    <a:cubicBezTo>
                      <a:pt x="516" y="218"/>
                      <a:pt x="520" y="218"/>
                      <a:pt x="526" y="219"/>
                    </a:cubicBezTo>
                    <a:cubicBezTo>
                      <a:pt x="531" y="220"/>
                      <a:pt x="535" y="219"/>
                      <a:pt x="538" y="215"/>
                    </a:cubicBezTo>
                    <a:cubicBezTo>
                      <a:pt x="540" y="213"/>
                      <a:pt x="540" y="212"/>
                      <a:pt x="543" y="211"/>
                    </a:cubicBezTo>
                    <a:close/>
                    <a:moveTo>
                      <a:pt x="249" y="87"/>
                    </a:moveTo>
                    <a:cubicBezTo>
                      <a:pt x="247" y="91"/>
                      <a:pt x="242" y="86"/>
                      <a:pt x="238" y="89"/>
                    </a:cubicBezTo>
                    <a:cubicBezTo>
                      <a:pt x="240" y="89"/>
                      <a:pt x="240" y="91"/>
                      <a:pt x="241" y="92"/>
                    </a:cubicBezTo>
                    <a:cubicBezTo>
                      <a:pt x="237" y="91"/>
                      <a:pt x="234" y="99"/>
                      <a:pt x="231" y="96"/>
                    </a:cubicBezTo>
                    <a:cubicBezTo>
                      <a:pt x="231" y="95"/>
                      <a:pt x="233" y="95"/>
                      <a:pt x="233" y="95"/>
                    </a:cubicBezTo>
                    <a:cubicBezTo>
                      <a:pt x="234" y="95"/>
                      <a:pt x="234" y="93"/>
                      <a:pt x="235" y="93"/>
                    </a:cubicBezTo>
                    <a:cubicBezTo>
                      <a:pt x="238" y="90"/>
                      <a:pt x="234" y="89"/>
                      <a:pt x="232" y="91"/>
                    </a:cubicBezTo>
                    <a:cubicBezTo>
                      <a:pt x="231" y="91"/>
                      <a:pt x="229" y="95"/>
                      <a:pt x="227" y="95"/>
                    </a:cubicBezTo>
                    <a:cubicBezTo>
                      <a:pt x="226" y="94"/>
                      <a:pt x="223" y="95"/>
                      <a:pt x="221" y="93"/>
                    </a:cubicBezTo>
                    <a:cubicBezTo>
                      <a:pt x="222" y="93"/>
                      <a:pt x="226" y="93"/>
                      <a:pt x="224" y="90"/>
                    </a:cubicBezTo>
                    <a:cubicBezTo>
                      <a:pt x="225" y="89"/>
                      <a:pt x="226" y="89"/>
                      <a:pt x="227" y="89"/>
                    </a:cubicBezTo>
                    <a:cubicBezTo>
                      <a:pt x="226" y="87"/>
                      <a:pt x="226" y="86"/>
                      <a:pt x="224" y="86"/>
                    </a:cubicBezTo>
                    <a:cubicBezTo>
                      <a:pt x="227" y="85"/>
                      <a:pt x="231" y="87"/>
                      <a:pt x="232" y="84"/>
                    </a:cubicBezTo>
                    <a:cubicBezTo>
                      <a:pt x="229" y="83"/>
                      <a:pt x="226" y="82"/>
                      <a:pt x="223" y="83"/>
                    </a:cubicBezTo>
                    <a:cubicBezTo>
                      <a:pt x="224" y="83"/>
                      <a:pt x="224" y="83"/>
                      <a:pt x="224" y="84"/>
                    </a:cubicBezTo>
                    <a:cubicBezTo>
                      <a:pt x="222" y="83"/>
                      <a:pt x="217" y="83"/>
                      <a:pt x="215" y="84"/>
                    </a:cubicBezTo>
                    <a:cubicBezTo>
                      <a:pt x="215" y="84"/>
                      <a:pt x="215" y="84"/>
                      <a:pt x="215" y="85"/>
                    </a:cubicBezTo>
                    <a:cubicBezTo>
                      <a:pt x="215" y="85"/>
                      <a:pt x="215" y="86"/>
                      <a:pt x="214" y="86"/>
                    </a:cubicBezTo>
                    <a:cubicBezTo>
                      <a:pt x="210" y="83"/>
                      <a:pt x="216" y="82"/>
                      <a:pt x="217" y="82"/>
                    </a:cubicBezTo>
                    <a:cubicBezTo>
                      <a:pt x="220" y="81"/>
                      <a:pt x="223" y="80"/>
                      <a:pt x="226" y="80"/>
                    </a:cubicBezTo>
                    <a:cubicBezTo>
                      <a:pt x="229" y="79"/>
                      <a:pt x="231" y="78"/>
                      <a:pt x="234" y="77"/>
                    </a:cubicBezTo>
                    <a:cubicBezTo>
                      <a:pt x="238" y="75"/>
                      <a:pt x="239" y="76"/>
                      <a:pt x="243" y="77"/>
                    </a:cubicBezTo>
                    <a:cubicBezTo>
                      <a:pt x="241" y="78"/>
                      <a:pt x="238" y="79"/>
                      <a:pt x="236" y="82"/>
                    </a:cubicBezTo>
                    <a:cubicBezTo>
                      <a:pt x="240" y="83"/>
                      <a:pt x="241" y="82"/>
                      <a:pt x="244" y="82"/>
                    </a:cubicBezTo>
                    <a:cubicBezTo>
                      <a:pt x="246" y="82"/>
                      <a:pt x="248" y="78"/>
                      <a:pt x="250" y="79"/>
                    </a:cubicBezTo>
                    <a:cubicBezTo>
                      <a:pt x="249" y="80"/>
                      <a:pt x="249" y="80"/>
                      <a:pt x="249" y="80"/>
                    </a:cubicBezTo>
                    <a:cubicBezTo>
                      <a:pt x="249" y="80"/>
                      <a:pt x="250" y="81"/>
                      <a:pt x="250" y="81"/>
                    </a:cubicBezTo>
                    <a:cubicBezTo>
                      <a:pt x="250" y="82"/>
                      <a:pt x="250" y="84"/>
                      <a:pt x="249" y="84"/>
                    </a:cubicBezTo>
                    <a:cubicBezTo>
                      <a:pt x="249" y="86"/>
                      <a:pt x="247" y="84"/>
                      <a:pt x="247" y="87"/>
                    </a:cubicBezTo>
                    <a:cubicBezTo>
                      <a:pt x="248" y="87"/>
                      <a:pt x="249" y="87"/>
                      <a:pt x="249" y="87"/>
                    </a:cubicBezTo>
                    <a:close/>
                    <a:moveTo>
                      <a:pt x="291" y="117"/>
                    </a:moveTo>
                    <a:cubicBezTo>
                      <a:pt x="291" y="112"/>
                      <a:pt x="280" y="115"/>
                      <a:pt x="279" y="119"/>
                    </a:cubicBezTo>
                    <a:cubicBezTo>
                      <a:pt x="282" y="117"/>
                      <a:pt x="286" y="114"/>
                      <a:pt x="289" y="116"/>
                    </a:cubicBezTo>
                    <a:cubicBezTo>
                      <a:pt x="287" y="116"/>
                      <a:pt x="287" y="116"/>
                      <a:pt x="286" y="116"/>
                    </a:cubicBezTo>
                    <a:cubicBezTo>
                      <a:pt x="287" y="116"/>
                      <a:pt x="288" y="116"/>
                      <a:pt x="289" y="116"/>
                    </a:cubicBezTo>
                    <a:cubicBezTo>
                      <a:pt x="288" y="117"/>
                      <a:pt x="287" y="117"/>
                      <a:pt x="286" y="118"/>
                    </a:cubicBezTo>
                    <a:cubicBezTo>
                      <a:pt x="287" y="118"/>
                      <a:pt x="287" y="118"/>
                      <a:pt x="288" y="117"/>
                    </a:cubicBezTo>
                    <a:cubicBezTo>
                      <a:pt x="287" y="119"/>
                      <a:pt x="286" y="118"/>
                      <a:pt x="284" y="119"/>
                    </a:cubicBezTo>
                    <a:cubicBezTo>
                      <a:pt x="282" y="119"/>
                      <a:pt x="281" y="120"/>
                      <a:pt x="279" y="122"/>
                    </a:cubicBezTo>
                    <a:cubicBezTo>
                      <a:pt x="280" y="122"/>
                      <a:pt x="280" y="122"/>
                      <a:pt x="280" y="122"/>
                    </a:cubicBezTo>
                    <a:cubicBezTo>
                      <a:pt x="279" y="123"/>
                      <a:pt x="277" y="125"/>
                      <a:pt x="276" y="126"/>
                    </a:cubicBezTo>
                    <a:cubicBezTo>
                      <a:pt x="273" y="128"/>
                      <a:pt x="272" y="126"/>
                      <a:pt x="269" y="129"/>
                    </a:cubicBezTo>
                    <a:cubicBezTo>
                      <a:pt x="270" y="132"/>
                      <a:pt x="263" y="133"/>
                      <a:pt x="261" y="133"/>
                    </a:cubicBezTo>
                    <a:cubicBezTo>
                      <a:pt x="257" y="132"/>
                      <a:pt x="252" y="131"/>
                      <a:pt x="250" y="128"/>
                    </a:cubicBezTo>
                    <a:cubicBezTo>
                      <a:pt x="252" y="128"/>
                      <a:pt x="253" y="129"/>
                      <a:pt x="254" y="129"/>
                    </a:cubicBezTo>
                    <a:cubicBezTo>
                      <a:pt x="254" y="128"/>
                      <a:pt x="254" y="128"/>
                      <a:pt x="254" y="128"/>
                    </a:cubicBezTo>
                    <a:cubicBezTo>
                      <a:pt x="256" y="128"/>
                      <a:pt x="257" y="130"/>
                      <a:pt x="259" y="128"/>
                    </a:cubicBezTo>
                    <a:cubicBezTo>
                      <a:pt x="258" y="128"/>
                      <a:pt x="258" y="128"/>
                      <a:pt x="258" y="128"/>
                    </a:cubicBezTo>
                    <a:cubicBezTo>
                      <a:pt x="259" y="127"/>
                      <a:pt x="259" y="126"/>
                      <a:pt x="260" y="125"/>
                    </a:cubicBezTo>
                    <a:cubicBezTo>
                      <a:pt x="261" y="124"/>
                      <a:pt x="262" y="125"/>
                      <a:pt x="263" y="124"/>
                    </a:cubicBezTo>
                    <a:cubicBezTo>
                      <a:pt x="267" y="124"/>
                      <a:pt x="261" y="121"/>
                      <a:pt x="262" y="118"/>
                    </a:cubicBezTo>
                    <a:cubicBezTo>
                      <a:pt x="261" y="118"/>
                      <a:pt x="257" y="116"/>
                      <a:pt x="257" y="116"/>
                    </a:cubicBezTo>
                    <a:cubicBezTo>
                      <a:pt x="258" y="115"/>
                      <a:pt x="261" y="117"/>
                      <a:pt x="262" y="117"/>
                    </a:cubicBezTo>
                    <a:cubicBezTo>
                      <a:pt x="263" y="119"/>
                      <a:pt x="266" y="118"/>
                      <a:pt x="267" y="119"/>
                    </a:cubicBezTo>
                    <a:cubicBezTo>
                      <a:pt x="268" y="122"/>
                      <a:pt x="272" y="122"/>
                      <a:pt x="273" y="122"/>
                    </a:cubicBezTo>
                    <a:cubicBezTo>
                      <a:pt x="276" y="122"/>
                      <a:pt x="277" y="121"/>
                      <a:pt x="279" y="119"/>
                    </a:cubicBezTo>
                    <a:cubicBezTo>
                      <a:pt x="279" y="118"/>
                      <a:pt x="280" y="116"/>
                      <a:pt x="281" y="116"/>
                    </a:cubicBezTo>
                    <a:cubicBezTo>
                      <a:pt x="284" y="113"/>
                      <a:pt x="289" y="114"/>
                      <a:pt x="293" y="115"/>
                    </a:cubicBezTo>
                    <a:cubicBezTo>
                      <a:pt x="293" y="116"/>
                      <a:pt x="292" y="117"/>
                      <a:pt x="291" y="117"/>
                    </a:cubicBezTo>
                    <a:close/>
                    <a:moveTo>
                      <a:pt x="355" y="215"/>
                    </a:moveTo>
                    <a:cubicBezTo>
                      <a:pt x="355" y="216"/>
                      <a:pt x="353" y="219"/>
                      <a:pt x="353" y="217"/>
                    </a:cubicBezTo>
                    <a:cubicBezTo>
                      <a:pt x="352" y="214"/>
                      <a:pt x="352" y="212"/>
                      <a:pt x="354" y="210"/>
                    </a:cubicBezTo>
                    <a:cubicBezTo>
                      <a:pt x="353" y="211"/>
                      <a:pt x="353" y="211"/>
                      <a:pt x="352" y="212"/>
                    </a:cubicBezTo>
                    <a:cubicBezTo>
                      <a:pt x="353" y="210"/>
                      <a:pt x="354" y="208"/>
                      <a:pt x="353" y="208"/>
                    </a:cubicBezTo>
                    <a:cubicBezTo>
                      <a:pt x="352" y="208"/>
                      <a:pt x="351" y="208"/>
                      <a:pt x="351" y="210"/>
                    </a:cubicBezTo>
                    <a:cubicBezTo>
                      <a:pt x="351" y="208"/>
                      <a:pt x="351" y="206"/>
                      <a:pt x="350" y="205"/>
                    </a:cubicBezTo>
                    <a:cubicBezTo>
                      <a:pt x="349" y="206"/>
                      <a:pt x="349" y="206"/>
                      <a:pt x="349" y="206"/>
                    </a:cubicBezTo>
                    <a:cubicBezTo>
                      <a:pt x="349" y="206"/>
                      <a:pt x="349" y="205"/>
                      <a:pt x="349" y="204"/>
                    </a:cubicBezTo>
                    <a:cubicBezTo>
                      <a:pt x="348" y="205"/>
                      <a:pt x="349" y="204"/>
                      <a:pt x="348" y="206"/>
                    </a:cubicBezTo>
                    <a:cubicBezTo>
                      <a:pt x="347" y="206"/>
                      <a:pt x="347" y="206"/>
                      <a:pt x="347" y="206"/>
                    </a:cubicBezTo>
                    <a:cubicBezTo>
                      <a:pt x="346" y="203"/>
                      <a:pt x="341" y="198"/>
                      <a:pt x="345" y="197"/>
                    </a:cubicBezTo>
                    <a:cubicBezTo>
                      <a:pt x="341" y="196"/>
                      <a:pt x="340" y="197"/>
                      <a:pt x="342" y="192"/>
                    </a:cubicBezTo>
                    <a:cubicBezTo>
                      <a:pt x="342" y="189"/>
                      <a:pt x="346" y="191"/>
                      <a:pt x="347" y="192"/>
                    </a:cubicBezTo>
                    <a:cubicBezTo>
                      <a:pt x="346" y="190"/>
                      <a:pt x="346" y="189"/>
                      <a:pt x="347" y="186"/>
                    </a:cubicBezTo>
                    <a:cubicBezTo>
                      <a:pt x="347" y="186"/>
                      <a:pt x="348" y="187"/>
                      <a:pt x="348" y="187"/>
                    </a:cubicBezTo>
                    <a:cubicBezTo>
                      <a:pt x="347" y="187"/>
                      <a:pt x="346" y="188"/>
                      <a:pt x="346" y="189"/>
                    </a:cubicBezTo>
                    <a:cubicBezTo>
                      <a:pt x="347" y="189"/>
                      <a:pt x="347" y="189"/>
                      <a:pt x="348" y="189"/>
                    </a:cubicBezTo>
                    <a:cubicBezTo>
                      <a:pt x="348" y="189"/>
                      <a:pt x="348" y="189"/>
                      <a:pt x="349" y="189"/>
                    </a:cubicBezTo>
                    <a:cubicBezTo>
                      <a:pt x="346" y="190"/>
                      <a:pt x="351" y="202"/>
                      <a:pt x="352" y="204"/>
                    </a:cubicBezTo>
                    <a:cubicBezTo>
                      <a:pt x="353" y="206"/>
                      <a:pt x="354" y="209"/>
                      <a:pt x="355" y="210"/>
                    </a:cubicBezTo>
                    <a:cubicBezTo>
                      <a:pt x="356" y="212"/>
                      <a:pt x="355" y="214"/>
                      <a:pt x="356" y="216"/>
                    </a:cubicBezTo>
                    <a:cubicBezTo>
                      <a:pt x="355" y="216"/>
                      <a:pt x="355" y="216"/>
                      <a:pt x="355" y="215"/>
                    </a:cubicBezTo>
                    <a:close/>
                    <a:moveTo>
                      <a:pt x="416" y="266"/>
                    </a:moveTo>
                    <a:cubicBezTo>
                      <a:pt x="416" y="265"/>
                      <a:pt x="418" y="262"/>
                      <a:pt x="419" y="262"/>
                    </a:cubicBezTo>
                    <a:cubicBezTo>
                      <a:pt x="420" y="261"/>
                      <a:pt x="420" y="258"/>
                      <a:pt x="419" y="257"/>
                    </a:cubicBezTo>
                    <a:cubicBezTo>
                      <a:pt x="420" y="257"/>
                      <a:pt x="420" y="257"/>
                      <a:pt x="420" y="257"/>
                    </a:cubicBezTo>
                    <a:cubicBezTo>
                      <a:pt x="420" y="254"/>
                      <a:pt x="417" y="255"/>
                      <a:pt x="416" y="253"/>
                    </a:cubicBezTo>
                    <a:cubicBezTo>
                      <a:pt x="415" y="252"/>
                      <a:pt x="409" y="251"/>
                      <a:pt x="412" y="254"/>
                    </a:cubicBezTo>
                    <a:cubicBezTo>
                      <a:pt x="409" y="254"/>
                      <a:pt x="410" y="257"/>
                      <a:pt x="408" y="258"/>
                    </a:cubicBezTo>
                    <a:cubicBezTo>
                      <a:pt x="409" y="258"/>
                      <a:pt x="408" y="257"/>
                      <a:pt x="409" y="256"/>
                    </a:cubicBezTo>
                    <a:cubicBezTo>
                      <a:pt x="407" y="259"/>
                      <a:pt x="404" y="260"/>
                      <a:pt x="404" y="265"/>
                    </a:cubicBezTo>
                    <a:cubicBezTo>
                      <a:pt x="405" y="270"/>
                      <a:pt x="406" y="273"/>
                      <a:pt x="404" y="277"/>
                    </a:cubicBezTo>
                    <a:cubicBezTo>
                      <a:pt x="400" y="287"/>
                      <a:pt x="397" y="275"/>
                      <a:pt x="397" y="271"/>
                    </a:cubicBezTo>
                    <a:cubicBezTo>
                      <a:pt x="397" y="268"/>
                      <a:pt x="399" y="265"/>
                      <a:pt x="399" y="262"/>
                    </a:cubicBezTo>
                    <a:cubicBezTo>
                      <a:pt x="400" y="260"/>
                      <a:pt x="401" y="257"/>
                      <a:pt x="401" y="255"/>
                    </a:cubicBezTo>
                    <a:cubicBezTo>
                      <a:pt x="399" y="256"/>
                      <a:pt x="399" y="260"/>
                      <a:pt x="397" y="260"/>
                    </a:cubicBezTo>
                    <a:cubicBezTo>
                      <a:pt x="397" y="258"/>
                      <a:pt x="400" y="252"/>
                      <a:pt x="402" y="251"/>
                    </a:cubicBezTo>
                    <a:cubicBezTo>
                      <a:pt x="402" y="251"/>
                      <a:pt x="402" y="252"/>
                      <a:pt x="402" y="252"/>
                    </a:cubicBezTo>
                    <a:cubicBezTo>
                      <a:pt x="402" y="252"/>
                      <a:pt x="403" y="252"/>
                      <a:pt x="404" y="251"/>
                    </a:cubicBezTo>
                    <a:cubicBezTo>
                      <a:pt x="404" y="252"/>
                      <a:pt x="403" y="252"/>
                      <a:pt x="403" y="252"/>
                    </a:cubicBezTo>
                    <a:cubicBezTo>
                      <a:pt x="403" y="252"/>
                      <a:pt x="403" y="252"/>
                      <a:pt x="404" y="253"/>
                    </a:cubicBezTo>
                    <a:cubicBezTo>
                      <a:pt x="405" y="250"/>
                      <a:pt x="410" y="248"/>
                      <a:pt x="413" y="251"/>
                    </a:cubicBezTo>
                    <a:cubicBezTo>
                      <a:pt x="413" y="249"/>
                      <a:pt x="415" y="250"/>
                      <a:pt x="417" y="250"/>
                    </a:cubicBezTo>
                    <a:cubicBezTo>
                      <a:pt x="416" y="249"/>
                      <a:pt x="415" y="247"/>
                      <a:pt x="415" y="247"/>
                    </a:cubicBezTo>
                    <a:cubicBezTo>
                      <a:pt x="413" y="246"/>
                      <a:pt x="411" y="247"/>
                      <a:pt x="411" y="244"/>
                    </a:cubicBezTo>
                    <a:cubicBezTo>
                      <a:pt x="411" y="244"/>
                      <a:pt x="403" y="247"/>
                      <a:pt x="402" y="247"/>
                    </a:cubicBezTo>
                    <a:cubicBezTo>
                      <a:pt x="401" y="246"/>
                      <a:pt x="400" y="247"/>
                      <a:pt x="399" y="245"/>
                    </a:cubicBezTo>
                    <a:cubicBezTo>
                      <a:pt x="397" y="243"/>
                      <a:pt x="396" y="243"/>
                      <a:pt x="394" y="244"/>
                    </a:cubicBezTo>
                    <a:cubicBezTo>
                      <a:pt x="395" y="242"/>
                      <a:pt x="396" y="240"/>
                      <a:pt x="398" y="240"/>
                    </a:cubicBezTo>
                    <a:cubicBezTo>
                      <a:pt x="394" y="237"/>
                      <a:pt x="387" y="248"/>
                      <a:pt x="383" y="245"/>
                    </a:cubicBezTo>
                    <a:cubicBezTo>
                      <a:pt x="383" y="244"/>
                      <a:pt x="383" y="243"/>
                      <a:pt x="383" y="243"/>
                    </a:cubicBezTo>
                    <a:cubicBezTo>
                      <a:pt x="381" y="244"/>
                      <a:pt x="379" y="246"/>
                      <a:pt x="377" y="244"/>
                    </a:cubicBezTo>
                    <a:cubicBezTo>
                      <a:pt x="379" y="242"/>
                      <a:pt x="381" y="240"/>
                      <a:pt x="383" y="238"/>
                    </a:cubicBezTo>
                    <a:cubicBezTo>
                      <a:pt x="385" y="237"/>
                      <a:pt x="387" y="236"/>
                      <a:pt x="390" y="235"/>
                    </a:cubicBezTo>
                    <a:cubicBezTo>
                      <a:pt x="391" y="234"/>
                      <a:pt x="390" y="231"/>
                      <a:pt x="393" y="231"/>
                    </a:cubicBezTo>
                    <a:cubicBezTo>
                      <a:pt x="392" y="231"/>
                      <a:pt x="392" y="232"/>
                      <a:pt x="392" y="233"/>
                    </a:cubicBezTo>
                    <a:cubicBezTo>
                      <a:pt x="393" y="232"/>
                      <a:pt x="393" y="230"/>
                      <a:pt x="395" y="229"/>
                    </a:cubicBezTo>
                    <a:cubicBezTo>
                      <a:pt x="395" y="231"/>
                      <a:pt x="395" y="231"/>
                      <a:pt x="394" y="232"/>
                    </a:cubicBezTo>
                    <a:cubicBezTo>
                      <a:pt x="395" y="231"/>
                      <a:pt x="397" y="230"/>
                      <a:pt x="395" y="228"/>
                    </a:cubicBezTo>
                    <a:cubicBezTo>
                      <a:pt x="397" y="228"/>
                      <a:pt x="399" y="229"/>
                      <a:pt x="400" y="230"/>
                    </a:cubicBezTo>
                    <a:cubicBezTo>
                      <a:pt x="402" y="231"/>
                      <a:pt x="403" y="228"/>
                      <a:pt x="405" y="230"/>
                    </a:cubicBezTo>
                    <a:cubicBezTo>
                      <a:pt x="407" y="234"/>
                      <a:pt x="407" y="237"/>
                      <a:pt x="412" y="235"/>
                    </a:cubicBezTo>
                    <a:cubicBezTo>
                      <a:pt x="411" y="239"/>
                      <a:pt x="413" y="238"/>
                      <a:pt x="413" y="241"/>
                    </a:cubicBezTo>
                    <a:cubicBezTo>
                      <a:pt x="414" y="241"/>
                      <a:pt x="413" y="242"/>
                      <a:pt x="413" y="243"/>
                    </a:cubicBezTo>
                    <a:cubicBezTo>
                      <a:pt x="414" y="243"/>
                      <a:pt x="415" y="244"/>
                      <a:pt x="414" y="246"/>
                    </a:cubicBezTo>
                    <a:cubicBezTo>
                      <a:pt x="413" y="246"/>
                      <a:pt x="420" y="248"/>
                      <a:pt x="422" y="249"/>
                    </a:cubicBezTo>
                    <a:cubicBezTo>
                      <a:pt x="425" y="250"/>
                      <a:pt x="429" y="250"/>
                      <a:pt x="432" y="250"/>
                    </a:cubicBezTo>
                    <a:cubicBezTo>
                      <a:pt x="436" y="251"/>
                      <a:pt x="436" y="256"/>
                      <a:pt x="438" y="259"/>
                    </a:cubicBezTo>
                    <a:cubicBezTo>
                      <a:pt x="436" y="258"/>
                      <a:pt x="436" y="260"/>
                      <a:pt x="436" y="260"/>
                    </a:cubicBezTo>
                    <a:cubicBezTo>
                      <a:pt x="435" y="260"/>
                      <a:pt x="432" y="259"/>
                      <a:pt x="432" y="260"/>
                    </a:cubicBezTo>
                    <a:cubicBezTo>
                      <a:pt x="431" y="259"/>
                      <a:pt x="431" y="260"/>
                      <a:pt x="430" y="259"/>
                    </a:cubicBezTo>
                    <a:cubicBezTo>
                      <a:pt x="431" y="258"/>
                      <a:pt x="431" y="258"/>
                      <a:pt x="431" y="258"/>
                    </a:cubicBezTo>
                    <a:cubicBezTo>
                      <a:pt x="429" y="258"/>
                      <a:pt x="430" y="254"/>
                      <a:pt x="428" y="256"/>
                    </a:cubicBezTo>
                    <a:cubicBezTo>
                      <a:pt x="431" y="258"/>
                      <a:pt x="429" y="260"/>
                      <a:pt x="428" y="263"/>
                    </a:cubicBezTo>
                    <a:cubicBezTo>
                      <a:pt x="428" y="264"/>
                      <a:pt x="429" y="267"/>
                      <a:pt x="428" y="267"/>
                    </a:cubicBezTo>
                    <a:cubicBezTo>
                      <a:pt x="427" y="269"/>
                      <a:pt x="425" y="270"/>
                      <a:pt x="424" y="271"/>
                    </a:cubicBezTo>
                    <a:cubicBezTo>
                      <a:pt x="424" y="270"/>
                      <a:pt x="424" y="264"/>
                      <a:pt x="422" y="264"/>
                    </a:cubicBezTo>
                    <a:cubicBezTo>
                      <a:pt x="421" y="264"/>
                      <a:pt x="417" y="268"/>
                      <a:pt x="416" y="266"/>
                    </a:cubicBezTo>
                    <a:close/>
                    <a:moveTo>
                      <a:pt x="432" y="279"/>
                    </a:moveTo>
                    <a:cubicBezTo>
                      <a:pt x="428" y="281"/>
                      <a:pt x="426" y="283"/>
                      <a:pt x="422" y="282"/>
                    </a:cubicBezTo>
                    <a:cubicBezTo>
                      <a:pt x="422" y="282"/>
                      <a:pt x="422" y="281"/>
                      <a:pt x="422" y="281"/>
                    </a:cubicBezTo>
                    <a:cubicBezTo>
                      <a:pt x="422" y="281"/>
                      <a:pt x="420" y="281"/>
                      <a:pt x="419" y="280"/>
                    </a:cubicBezTo>
                    <a:cubicBezTo>
                      <a:pt x="420" y="277"/>
                      <a:pt x="422" y="276"/>
                      <a:pt x="423" y="273"/>
                    </a:cubicBezTo>
                    <a:cubicBezTo>
                      <a:pt x="423" y="275"/>
                      <a:pt x="424" y="274"/>
                      <a:pt x="425" y="275"/>
                    </a:cubicBezTo>
                    <a:cubicBezTo>
                      <a:pt x="423" y="276"/>
                      <a:pt x="422" y="277"/>
                      <a:pt x="422" y="279"/>
                    </a:cubicBezTo>
                    <a:cubicBezTo>
                      <a:pt x="424" y="279"/>
                      <a:pt x="425" y="278"/>
                      <a:pt x="427" y="277"/>
                    </a:cubicBezTo>
                    <a:cubicBezTo>
                      <a:pt x="429" y="274"/>
                      <a:pt x="429" y="274"/>
                      <a:pt x="432" y="274"/>
                    </a:cubicBezTo>
                    <a:cubicBezTo>
                      <a:pt x="434" y="275"/>
                      <a:pt x="441" y="273"/>
                      <a:pt x="441" y="271"/>
                    </a:cubicBezTo>
                    <a:cubicBezTo>
                      <a:pt x="442" y="271"/>
                      <a:pt x="442" y="272"/>
                      <a:pt x="442" y="273"/>
                    </a:cubicBezTo>
                    <a:cubicBezTo>
                      <a:pt x="438" y="275"/>
                      <a:pt x="436" y="277"/>
                      <a:pt x="432" y="279"/>
                    </a:cubicBezTo>
                    <a:close/>
                    <a:moveTo>
                      <a:pt x="454" y="264"/>
                    </a:moveTo>
                    <a:cubicBezTo>
                      <a:pt x="458" y="266"/>
                      <a:pt x="450" y="273"/>
                      <a:pt x="447" y="269"/>
                    </a:cubicBezTo>
                    <a:cubicBezTo>
                      <a:pt x="445" y="267"/>
                      <a:pt x="434" y="274"/>
                      <a:pt x="440" y="266"/>
                    </a:cubicBezTo>
                    <a:cubicBezTo>
                      <a:pt x="443" y="265"/>
                      <a:pt x="446" y="264"/>
                      <a:pt x="449" y="264"/>
                    </a:cubicBezTo>
                    <a:cubicBezTo>
                      <a:pt x="450" y="266"/>
                      <a:pt x="455" y="262"/>
                      <a:pt x="457" y="261"/>
                    </a:cubicBezTo>
                    <a:cubicBezTo>
                      <a:pt x="456" y="262"/>
                      <a:pt x="455" y="263"/>
                      <a:pt x="454" y="2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81" name="Freeform 47">
                <a:extLst>
                  <a:ext uri="{FF2B5EF4-FFF2-40B4-BE49-F238E27FC236}">
                    <a16:creationId xmlns:a16="http://schemas.microsoft.com/office/drawing/2014/main" id="{510D93D4-D4E9-4A73-B5B5-5AB9119F25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5063" y="3898900"/>
                <a:ext cx="19050" cy="28575"/>
              </a:xfrm>
              <a:custGeom>
                <a:avLst/>
                <a:gdLst>
                  <a:gd name="T0" fmla="*/ 23 w 26"/>
                  <a:gd name="T1" fmla="*/ 13 h 20"/>
                  <a:gd name="T2" fmla="*/ 20 w 26"/>
                  <a:gd name="T3" fmla="*/ 11 h 20"/>
                  <a:gd name="T4" fmla="*/ 17 w 26"/>
                  <a:gd name="T5" fmla="*/ 8 h 20"/>
                  <a:gd name="T6" fmla="*/ 9 w 26"/>
                  <a:gd name="T7" fmla="*/ 2 h 20"/>
                  <a:gd name="T8" fmla="*/ 0 w 26"/>
                  <a:gd name="T9" fmla="*/ 0 h 20"/>
                  <a:gd name="T10" fmla="*/ 21 w 26"/>
                  <a:gd name="T11" fmla="*/ 18 h 20"/>
                  <a:gd name="T12" fmla="*/ 23 w 26"/>
                  <a:gd name="T13" fmla="*/ 13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" h="20">
                    <a:moveTo>
                      <a:pt x="23" y="13"/>
                    </a:moveTo>
                    <a:cubicBezTo>
                      <a:pt x="23" y="12"/>
                      <a:pt x="21" y="12"/>
                      <a:pt x="20" y="11"/>
                    </a:cubicBezTo>
                    <a:cubicBezTo>
                      <a:pt x="18" y="11"/>
                      <a:pt x="18" y="10"/>
                      <a:pt x="17" y="8"/>
                    </a:cubicBezTo>
                    <a:cubicBezTo>
                      <a:pt x="14" y="3"/>
                      <a:pt x="14" y="4"/>
                      <a:pt x="9" y="2"/>
                    </a:cubicBezTo>
                    <a:cubicBezTo>
                      <a:pt x="5" y="1"/>
                      <a:pt x="4" y="0"/>
                      <a:pt x="0" y="0"/>
                    </a:cubicBezTo>
                    <a:cubicBezTo>
                      <a:pt x="7" y="9"/>
                      <a:pt x="13" y="13"/>
                      <a:pt x="21" y="18"/>
                    </a:cubicBezTo>
                    <a:cubicBezTo>
                      <a:pt x="26" y="20"/>
                      <a:pt x="26" y="18"/>
                      <a:pt x="23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82" name="Freeform 48">
                <a:extLst>
                  <a:ext uri="{FF2B5EF4-FFF2-40B4-BE49-F238E27FC236}">
                    <a16:creationId xmlns:a16="http://schemas.microsoft.com/office/drawing/2014/main" id="{374E6F03-ED70-4C04-8171-25A6A96FA6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7451" y="3532187"/>
                <a:ext cx="12700" cy="15875"/>
              </a:xfrm>
              <a:custGeom>
                <a:avLst/>
                <a:gdLst>
                  <a:gd name="T0" fmla="*/ 18 w 18"/>
                  <a:gd name="T1" fmla="*/ 2 h 12"/>
                  <a:gd name="T2" fmla="*/ 6 w 18"/>
                  <a:gd name="T3" fmla="*/ 3 h 12"/>
                  <a:gd name="T4" fmla="*/ 1 w 18"/>
                  <a:gd name="T5" fmla="*/ 9 h 12"/>
                  <a:gd name="T6" fmla="*/ 6 w 18"/>
                  <a:gd name="T7" fmla="*/ 11 h 12"/>
                  <a:gd name="T8" fmla="*/ 15 w 18"/>
                  <a:gd name="T9" fmla="*/ 9 h 12"/>
                  <a:gd name="T10" fmla="*/ 16 w 18"/>
                  <a:gd name="T11" fmla="*/ 7 h 12"/>
                  <a:gd name="T12" fmla="*/ 13 w 18"/>
                  <a:gd name="T13" fmla="*/ 5 h 12"/>
                  <a:gd name="T14" fmla="*/ 18 w 18"/>
                  <a:gd name="T15" fmla="*/ 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" h="12">
                    <a:moveTo>
                      <a:pt x="18" y="2"/>
                    </a:moveTo>
                    <a:cubicBezTo>
                      <a:pt x="15" y="0"/>
                      <a:pt x="10" y="3"/>
                      <a:pt x="6" y="3"/>
                    </a:cubicBezTo>
                    <a:cubicBezTo>
                      <a:pt x="2" y="4"/>
                      <a:pt x="0" y="3"/>
                      <a:pt x="1" y="9"/>
                    </a:cubicBezTo>
                    <a:cubicBezTo>
                      <a:pt x="3" y="9"/>
                      <a:pt x="5" y="12"/>
                      <a:pt x="6" y="11"/>
                    </a:cubicBezTo>
                    <a:cubicBezTo>
                      <a:pt x="9" y="11"/>
                      <a:pt x="12" y="10"/>
                      <a:pt x="15" y="9"/>
                    </a:cubicBezTo>
                    <a:cubicBezTo>
                      <a:pt x="16" y="9"/>
                      <a:pt x="16" y="8"/>
                      <a:pt x="16" y="7"/>
                    </a:cubicBezTo>
                    <a:cubicBezTo>
                      <a:pt x="16" y="5"/>
                      <a:pt x="13" y="6"/>
                      <a:pt x="13" y="5"/>
                    </a:cubicBezTo>
                    <a:cubicBezTo>
                      <a:pt x="15" y="5"/>
                      <a:pt x="17" y="4"/>
                      <a:pt x="1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83" name="Freeform 49">
                <a:extLst>
                  <a:ext uri="{FF2B5EF4-FFF2-40B4-BE49-F238E27FC236}">
                    <a16:creationId xmlns:a16="http://schemas.microsoft.com/office/drawing/2014/main" id="{70FFE171-8EFE-40CA-8E9F-1F97CE5573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3163" y="3552825"/>
                <a:ext cx="41275" cy="44450"/>
              </a:xfrm>
              <a:custGeom>
                <a:avLst/>
                <a:gdLst>
                  <a:gd name="T0" fmla="*/ 15 w 60"/>
                  <a:gd name="T1" fmla="*/ 6 h 32"/>
                  <a:gd name="T2" fmla="*/ 9 w 60"/>
                  <a:gd name="T3" fmla="*/ 8 h 32"/>
                  <a:gd name="T4" fmla="*/ 14 w 60"/>
                  <a:gd name="T5" fmla="*/ 11 h 32"/>
                  <a:gd name="T6" fmla="*/ 4 w 60"/>
                  <a:gd name="T7" fmla="*/ 11 h 32"/>
                  <a:gd name="T8" fmla="*/ 4 w 60"/>
                  <a:gd name="T9" fmla="*/ 13 h 32"/>
                  <a:gd name="T10" fmla="*/ 14 w 60"/>
                  <a:gd name="T11" fmla="*/ 13 h 32"/>
                  <a:gd name="T12" fmla="*/ 2 w 60"/>
                  <a:gd name="T13" fmla="*/ 17 h 32"/>
                  <a:gd name="T14" fmla="*/ 13 w 60"/>
                  <a:gd name="T15" fmla="*/ 16 h 32"/>
                  <a:gd name="T16" fmla="*/ 0 w 60"/>
                  <a:gd name="T17" fmla="*/ 21 h 32"/>
                  <a:gd name="T18" fmla="*/ 7 w 60"/>
                  <a:gd name="T19" fmla="*/ 21 h 32"/>
                  <a:gd name="T20" fmla="*/ 7 w 60"/>
                  <a:gd name="T21" fmla="*/ 23 h 32"/>
                  <a:gd name="T22" fmla="*/ 10 w 60"/>
                  <a:gd name="T23" fmla="*/ 24 h 32"/>
                  <a:gd name="T24" fmla="*/ 13 w 60"/>
                  <a:gd name="T25" fmla="*/ 25 h 32"/>
                  <a:gd name="T26" fmla="*/ 18 w 60"/>
                  <a:gd name="T27" fmla="*/ 18 h 32"/>
                  <a:gd name="T28" fmla="*/ 18 w 60"/>
                  <a:gd name="T29" fmla="*/ 23 h 32"/>
                  <a:gd name="T30" fmla="*/ 25 w 60"/>
                  <a:gd name="T31" fmla="*/ 21 h 32"/>
                  <a:gd name="T32" fmla="*/ 32 w 60"/>
                  <a:gd name="T33" fmla="*/ 21 h 32"/>
                  <a:gd name="T34" fmla="*/ 16 w 60"/>
                  <a:gd name="T35" fmla="*/ 27 h 32"/>
                  <a:gd name="T36" fmla="*/ 31 w 60"/>
                  <a:gd name="T37" fmla="*/ 28 h 32"/>
                  <a:gd name="T38" fmla="*/ 42 w 60"/>
                  <a:gd name="T39" fmla="*/ 24 h 32"/>
                  <a:gd name="T40" fmla="*/ 48 w 60"/>
                  <a:gd name="T41" fmla="*/ 25 h 32"/>
                  <a:gd name="T42" fmla="*/ 50 w 60"/>
                  <a:gd name="T43" fmla="*/ 23 h 32"/>
                  <a:gd name="T44" fmla="*/ 56 w 60"/>
                  <a:gd name="T45" fmla="*/ 23 h 32"/>
                  <a:gd name="T46" fmla="*/ 60 w 60"/>
                  <a:gd name="T47" fmla="*/ 17 h 32"/>
                  <a:gd name="T48" fmla="*/ 56 w 60"/>
                  <a:gd name="T49" fmla="*/ 12 h 32"/>
                  <a:gd name="T50" fmla="*/ 53 w 60"/>
                  <a:gd name="T51" fmla="*/ 17 h 32"/>
                  <a:gd name="T52" fmla="*/ 50 w 60"/>
                  <a:gd name="T53" fmla="*/ 13 h 32"/>
                  <a:gd name="T54" fmla="*/ 46 w 60"/>
                  <a:gd name="T55" fmla="*/ 9 h 32"/>
                  <a:gd name="T56" fmla="*/ 41 w 60"/>
                  <a:gd name="T57" fmla="*/ 2 h 32"/>
                  <a:gd name="T58" fmla="*/ 36 w 60"/>
                  <a:gd name="T59" fmla="*/ 9 h 32"/>
                  <a:gd name="T60" fmla="*/ 41 w 60"/>
                  <a:gd name="T61" fmla="*/ 12 h 32"/>
                  <a:gd name="T62" fmla="*/ 37 w 60"/>
                  <a:gd name="T63" fmla="*/ 13 h 32"/>
                  <a:gd name="T64" fmla="*/ 43 w 60"/>
                  <a:gd name="T65" fmla="*/ 17 h 32"/>
                  <a:gd name="T66" fmla="*/ 37 w 60"/>
                  <a:gd name="T67" fmla="*/ 18 h 32"/>
                  <a:gd name="T68" fmla="*/ 31 w 60"/>
                  <a:gd name="T69" fmla="*/ 17 h 32"/>
                  <a:gd name="T70" fmla="*/ 27 w 60"/>
                  <a:gd name="T71" fmla="*/ 15 h 32"/>
                  <a:gd name="T72" fmla="*/ 29 w 60"/>
                  <a:gd name="T73" fmla="*/ 13 h 32"/>
                  <a:gd name="T74" fmla="*/ 22 w 60"/>
                  <a:gd name="T75" fmla="*/ 9 h 32"/>
                  <a:gd name="T76" fmla="*/ 15 w 60"/>
                  <a:gd name="T77" fmla="*/ 6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60" h="32">
                    <a:moveTo>
                      <a:pt x="15" y="6"/>
                    </a:moveTo>
                    <a:cubicBezTo>
                      <a:pt x="14" y="6"/>
                      <a:pt x="9" y="6"/>
                      <a:pt x="9" y="8"/>
                    </a:cubicBezTo>
                    <a:cubicBezTo>
                      <a:pt x="9" y="9"/>
                      <a:pt x="13" y="10"/>
                      <a:pt x="14" y="11"/>
                    </a:cubicBezTo>
                    <a:cubicBezTo>
                      <a:pt x="11" y="10"/>
                      <a:pt x="8" y="10"/>
                      <a:pt x="4" y="11"/>
                    </a:cubicBezTo>
                    <a:cubicBezTo>
                      <a:pt x="4" y="13"/>
                      <a:pt x="4" y="13"/>
                      <a:pt x="4" y="13"/>
                    </a:cubicBezTo>
                    <a:cubicBezTo>
                      <a:pt x="7" y="15"/>
                      <a:pt x="11" y="13"/>
                      <a:pt x="14" y="13"/>
                    </a:cubicBezTo>
                    <a:cubicBezTo>
                      <a:pt x="13" y="14"/>
                      <a:pt x="2" y="13"/>
                      <a:pt x="2" y="17"/>
                    </a:cubicBezTo>
                    <a:cubicBezTo>
                      <a:pt x="2" y="19"/>
                      <a:pt x="11" y="16"/>
                      <a:pt x="13" y="16"/>
                    </a:cubicBezTo>
                    <a:cubicBezTo>
                      <a:pt x="9" y="19"/>
                      <a:pt x="2" y="17"/>
                      <a:pt x="0" y="21"/>
                    </a:cubicBezTo>
                    <a:cubicBezTo>
                      <a:pt x="2" y="22"/>
                      <a:pt x="4" y="23"/>
                      <a:pt x="7" y="21"/>
                    </a:cubicBezTo>
                    <a:cubicBezTo>
                      <a:pt x="7" y="22"/>
                      <a:pt x="7" y="23"/>
                      <a:pt x="7" y="23"/>
                    </a:cubicBezTo>
                    <a:cubicBezTo>
                      <a:pt x="7" y="23"/>
                      <a:pt x="9" y="24"/>
                      <a:pt x="10" y="24"/>
                    </a:cubicBezTo>
                    <a:cubicBezTo>
                      <a:pt x="9" y="21"/>
                      <a:pt x="12" y="22"/>
                      <a:pt x="13" y="25"/>
                    </a:cubicBezTo>
                    <a:cubicBezTo>
                      <a:pt x="16" y="23"/>
                      <a:pt x="16" y="22"/>
                      <a:pt x="18" y="18"/>
                    </a:cubicBezTo>
                    <a:cubicBezTo>
                      <a:pt x="20" y="19"/>
                      <a:pt x="19" y="21"/>
                      <a:pt x="18" y="23"/>
                    </a:cubicBezTo>
                    <a:cubicBezTo>
                      <a:pt x="20" y="23"/>
                      <a:pt x="24" y="24"/>
                      <a:pt x="25" y="21"/>
                    </a:cubicBezTo>
                    <a:cubicBezTo>
                      <a:pt x="26" y="24"/>
                      <a:pt x="30" y="23"/>
                      <a:pt x="32" y="21"/>
                    </a:cubicBezTo>
                    <a:cubicBezTo>
                      <a:pt x="29" y="25"/>
                      <a:pt x="21" y="26"/>
                      <a:pt x="16" y="27"/>
                    </a:cubicBezTo>
                    <a:cubicBezTo>
                      <a:pt x="22" y="32"/>
                      <a:pt x="25" y="31"/>
                      <a:pt x="31" y="28"/>
                    </a:cubicBezTo>
                    <a:cubicBezTo>
                      <a:pt x="35" y="27"/>
                      <a:pt x="39" y="25"/>
                      <a:pt x="42" y="24"/>
                    </a:cubicBezTo>
                    <a:cubicBezTo>
                      <a:pt x="44" y="23"/>
                      <a:pt x="46" y="25"/>
                      <a:pt x="48" y="25"/>
                    </a:cubicBezTo>
                    <a:cubicBezTo>
                      <a:pt x="48" y="25"/>
                      <a:pt x="49" y="23"/>
                      <a:pt x="50" y="23"/>
                    </a:cubicBezTo>
                    <a:cubicBezTo>
                      <a:pt x="52" y="23"/>
                      <a:pt x="54" y="23"/>
                      <a:pt x="56" y="23"/>
                    </a:cubicBezTo>
                    <a:cubicBezTo>
                      <a:pt x="58" y="23"/>
                      <a:pt x="59" y="20"/>
                      <a:pt x="60" y="17"/>
                    </a:cubicBezTo>
                    <a:cubicBezTo>
                      <a:pt x="60" y="14"/>
                      <a:pt x="60" y="11"/>
                      <a:pt x="56" y="12"/>
                    </a:cubicBezTo>
                    <a:cubicBezTo>
                      <a:pt x="51" y="13"/>
                      <a:pt x="55" y="14"/>
                      <a:pt x="53" y="17"/>
                    </a:cubicBezTo>
                    <a:cubicBezTo>
                      <a:pt x="52" y="14"/>
                      <a:pt x="52" y="13"/>
                      <a:pt x="50" y="13"/>
                    </a:cubicBezTo>
                    <a:cubicBezTo>
                      <a:pt x="48" y="12"/>
                      <a:pt x="48" y="9"/>
                      <a:pt x="46" y="9"/>
                    </a:cubicBezTo>
                    <a:cubicBezTo>
                      <a:pt x="44" y="6"/>
                      <a:pt x="46" y="0"/>
                      <a:pt x="41" y="2"/>
                    </a:cubicBezTo>
                    <a:cubicBezTo>
                      <a:pt x="39" y="5"/>
                      <a:pt x="38" y="6"/>
                      <a:pt x="36" y="9"/>
                    </a:cubicBezTo>
                    <a:cubicBezTo>
                      <a:pt x="37" y="10"/>
                      <a:pt x="39" y="11"/>
                      <a:pt x="41" y="12"/>
                    </a:cubicBezTo>
                    <a:cubicBezTo>
                      <a:pt x="40" y="13"/>
                      <a:pt x="39" y="13"/>
                      <a:pt x="37" y="13"/>
                    </a:cubicBezTo>
                    <a:cubicBezTo>
                      <a:pt x="39" y="14"/>
                      <a:pt x="43" y="15"/>
                      <a:pt x="43" y="17"/>
                    </a:cubicBezTo>
                    <a:cubicBezTo>
                      <a:pt x="43" y="20"/>
                      <a:pt x="40" y="18"/>
                      <a:pt x="37" y="18"/>
                    </a:cubicBezTo>
                    <a:cubicBezTo>
                      <a:pt x="37" y="18"/>
                      <a:pt x="32" y="19"/>
                      <a:pt x="31" y="17"/>
                    </a:cubicBezTo>
                    <a:cubicBezTo>
                      <a:pt x="30" y="14"/>
                      <a:pt x="30" y="14"/>
                      <a:pt x="27" y="15"/>
                    </a:cubicBezTo>
                    <a:cubicBezTo>
                      <a:pt x="27" y="14"/>
                      <a:pt x="28" y="14"/>
                      <a:pt x="29" y="13"/>
                    </a:cubicBezTo>
                    <a:cubicBezTo>
                      <a:pt x="27" y="12"/>
                      <a:pt x="24" y="9"/>
                      <a:pt x="22" y="9"/>
                    </a:cubicBezTo>
                    <a:cubicBezTo>
                      <a:pt x="17" y="10"/>
                      <a:pt x="19" y="8"/>
                      <a:pt x="15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84" name="Freeform 50">
                <a:extLst>
                  <a:ext uri="{FF2B5EF4-FFF2-40B4-BE49-F238E27FC236}">
                    <a16:creationId xmlns:a16="http://schemas.microsoft.com/office/drawing/2014/main" id="{9E97A9F0-9A46-4771-BBA3-0FAE0739BB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9038" y="3521075"/>
                <a:ext cx="14288" cy="12700"/>
              </a:xfrm>
              <a:custGeom>
                <a:avLst/>
                <a:gdLst>
                  <a:gd name="T0" fmla="*/ 1 w 21"/>
                  <a:gd name="T1" fmla="*/ 7 h 8"/>
                  <a:gd name="T2" fmla="*/ 6 w 21"/>
                  <a:gd name="T3" fmla="*/ 5 h 8"/>
                  <a:gd name="T4" fmla="*/ 10 w 21"/>
                  <a:gd name="T5" fmla="*/ 5 h 8"/>
                  <a:gd name="T6" fmla="*/ 19 w 21"/>
                  <a:gd name="T7" fmla="*/ 3 h 8"/>
                  <a:gd name="T8" fmla="*/ 10 w 21"/>
                  <a:gd name="T9" fmla="*/ 1 h 8"/>
                  <a:gd name="T10" fmla="*/ 0 w 21"/>
                  <a:gd name="T11" fmla="*/ 5 h 8"/>
                  <a:gd name="T12" fmla="*/ 1 w 21"/>
                  <a:gd name="T13" fmla="*/ 7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" h="8">
                    <a:moveTo>
                      <a:pt x="1" y="7"/>
                    </a:moveTo>
                    <a:cubicBezTo>
                      <a:pt x="2" y="6"/>
                      <a:pt x="5" y="5"/>
                      <a:pt x="6" y="5"/>
                    </a:cubicBezTo>
                    <a:cubicBezTo>
                      <a:pt x="8" y="7"/>
                      <a:pt x="8" y="5"/>
                      <a:pt x="10" y="5"/>
                    </a:cubicBezTo>
                    <a:cubicBezTo>
                      <a:pt x="12" y="5"/>
                      <a:pt x="21" y="8"/>
                      <a:pt x="19" y="3"/>
                    </a:cubicBezTo>
                    <a:cubicBezTo>
                      <a:pt x="19" y="0"/>
                      <a:pt x="12" y="1"/>
                      <a:pt x="10" y="1"/>
                    </a:cubicBezTo>
                    <a:cubicBezTo>
                      <a:pt x="7" y="2"/>
                      <a:pt x="1" y="3"/>
                      <a:pt x="0" y="5"/>
                    </a:cubicBezTo>
                    <a:cubicBezTo>
                      <a:pt x="0" y="6"/>
                      <a:pt x="0" y="6"/>
                      <a:pt x="1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85" name="Freeform 51">
                <a:extLst>
                  <a:ext uri="{FF2B5EF4-FFF2-40B4-BE49-F238E27FC236}">
                    <a16:creationId xmlns:a16="http://schemas.microsoft.com/office/drawing/2014/main" id="{34B58B92-DC82-4B47-9A90-668A426084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2851" y="3538537"/>
                <a:ext cx="6350" cy="14288"/>
              </a:xfrm>
              <a:custGeom>
                <a:avLst/>
                <a:gdLst>
                  <a:gd name="T0" fmla="*/ 7 w 9"/>
                  <a:gd name="T1" fmla="*/ 8 h 10"/>
                  <a:gd name="T2" fmla="*/ 8 w 9"/>
                  <a:gd name="T3" fmla="*/ 6 h 10"/>
                  <a:gd name="T4" fmla="*/ 5 w 9"/>
                  <a:gd name="T5" fmla="*/ 3 h 10"/>
                  <a:gd name="T6" fmla="*/ 0 w 9"/>
                  <a:gd name="T7" fmla="*/ 1 h 10"/>
                  <a:gd name="T8" fmla="*/ 2 w 9"/>
                  <a:gd name="T9" fmla="*/ 6 h 10"/>
                  <a:gd name="T10" fmla="*/ 7 w 9"/>
                  <a:gd name="T11" fmla="*/ 8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" h="10">
                    <a:moveTo>
                      <a:pt x="7" y="8"/>
                    </a:moveTo>
                    <a:cubicBezTo>
                      <a:pt x="8" y="10"/>
                      <a:pt x="9" y="8"/>
                      <a:pt x="8" y="6"/>
                    </a:cubicBezTo>
                    <a:cubicBezTo>
                      <a:pt x="7" y="5"/>
                      <a:pt x="6" y="4"/>
                      <a:pt x="5" y="3"/>
                    </a:cubicBezTo>
                    <a:cubicBezTo>
                      <a:pt x="3" y="2"/>
                      <a:pt x="2" y="0"/>
                      <a:pt x="0" y="1"/>
                    </a:cubicBezTo>
                    <a:cubicBezTo>
                      <a:pt x="0" y="3"/>
                      <a:pt x="1" y="4"/>
                      <a:pt x="2" y="6"/>
                    </a:cubicBezTo>
                    <a:cubicBezTo>
                      <a:pt x="3" y="7"/>
                      <a:pt x="5" y="8"/>
                      <a:pt x="7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86" name="Freeform 52">
                <a:extLst>
                  <a:ext uri="{FF2B5EF4-FFF2-40B4-BE49-F238E27FC236}">
                    <a16:creationId xmlns:a16="http://schemas.microsoft.com/office/drawing/2014/main" id="{23AE4072-6A72-434A-B210-9E1428823D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6813" y="3568700"/>
                <a:ext cx="6350" cy="11113"/>
              </a:xfrm>
              <a:custGeom>
                <a:avLst/>
                <a:gdLst>
                  <a:gd name="T0" fmla="*/ 1 w 9"/>
                  <a:gd name="T1" fmla="*/ 6 h 8"/>
                  <a:gd name="T2" fmla="*/ 6 w 9"/>
                  <a:gd name="T3" fmla="*/ 6 h 8"/>
                  <a:gd name="T4" fmla="*/ 9 w 9"/>
                  <a:gd name="T5" fmla="*/ 0 h 8"/>
                  <a:gd name="T6" fmla="*/ 1 w 9"/>
                  <a:gd name="T7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8">
                    <a:moveTo>
                      <a:pt x="1" y="6"/>
                    </a:moveTo>
                    <a:cubicBezTo>
                      <a:pt x="1" y="8"/>
                      <a:pt x="5" y="7"/>
                      <a:pt x="6" y="6"/>
                    </a:cubicBezTo>
                    <a:cubicBezTo>
                      <a:pt x="7" y="4"/>
                      <a:pt x="9" y="2"/>
                      <a:pt x="9" y="0"/>
                    </a:cubicBezTo>
                    <a:cubicBezTo>
                      <a:pt x="8" y="0"/>
                      <a:pt x="0" y="4"/>
                      <a:pt x="1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87" name="Freeform 53">
                <a:extLst>
                  <a:ext uri="{FF2B5EF4-FFF2-40B4-BE49-F238E27FC236}">
                    <a16:creationId xmlns:a16="http://schemas.microsoft.com/office/drawing/2014/main" id="{E3439D05-40E7-4438-AE7D-7A7A87882C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2688" y="3533775"/>
                <a:ext cx="4763" cy="7938"/>
              </a:xfrm>
              <a:custGeom>
                <a:avLst/>
                <a:gdLst>
                  <a:gd name="T0" fmla="*/ 7 w 7"/>
                  <a:gd name="T1" fmla="*/ 3 h 5"/>
                  <a:gd name="T2" fmla="*/ 0 w 7"/>
                  <a:gd name="T3" fmla="*/ 1 h 5"/>
                  <a:gd name="T4" fmla="*/ 4 w 7"/>
                  <a:gd name="T5" fmla="*/ 5 h 5"/>
                  <a:gd name="T6" fmla="*/ 7 w 7"/>
                  <a:gd name="T7" fmla="*/ 3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5">
                    <a:moveTo>
                      <a:pt x="7" y="3"/>
                    </a:moveTo>
                    <a:cubicBezTo>
                      <a:pt x="3" y="0"/>
                      <a:pt x="3" y="0"/>
                      <a:pt x="0" y="1"/>
                    </a:cubicBezTo>
                    <a:cubicBezTo>
                      <a:pt x="1" y="3"/>
                      <a:pt x="2" y="3"/>
                      <a:pt x="4" y="5"/>
                    </a:cubicBezTo>
                    <a:cubicBezTo>
                      <a:pt x="5" y="4"/>
                      <a:pt x="6" y="4"/>
                      <a:pt x="7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88" name="Freeform 54">
                <a:extLst>
                  <a:ext uri="{FF2B5EF4-FFF2-40B4-BE49-F238E27FC236}">
                    <a16:creationId xmlns:a16="http://schemas.microsoft.com/office/drawing/2014/main" id="{897FC331-7181-4880-AF4B-11E67373C0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2688" y="3554412"/>
                <a:ext cx="4763" cy="3175"/>
              </a:xfrm>
              <a:custGeom>
                <a:avLst/>
                <a:gdLst>
                  <a:gd name="T0" fmla="*/ 0 w 6"/>
                  <a:gd name="T1" fmla="*/ 2 h 3"/>
                  <a:gd name="T2" fmla="*/ 6 w 6"/>
                  <a:gd name="T3" fmla="*/ 2 h 3"/>
                  <a:gd name="T4" fmla="*/ 5 w 6"/>
                  <a:gd name="T5" fmla="*/ 1 h 3"/>
                  <a:gd name="T6" fmla="*/ 0 w 6"/>
                  <a:gd name="T7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3">
                    <a:moveTo>
                      <a:pt x="0" y="2"/>
                    </a:moveTo>
                    <a:cubicBezTo>
                      <a:pt x="2" y="2"/>
                      <a:pt x="4" y="3"/>
                      <a:pt x="6" y="2"/>
                    </a:cubicBezTo>
                    <a:cubicBezTo>
                      <a:pt x="6" y="1"/>
                      <a:pt x="6" y="1"/>
                      <a:pt x="5" y="1"/>
                    </a:cubicBezTo>
                    <a:cubicBezTo>
                      <a:pt x="3" y="1"/>
                      <a:pt x="1" y="0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89" name="Freeform 55">
                <a:extLst>
                  <a:ext uri="{FF2B5EF4-FFF2-40B4-BE49-F238E27FC236}">
                    <a16:creationId xmlns:a16="http://schemas.microsoft.com/office/drawing/2014/main" id="{55CB5238-268A-4165-9718-6B77B3D6A1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4113" y="3543300"/>
                <a:ext cx="26988" cy="30163"/>
              </a:xfrm>
              <a:custGeom>
                <a:avLst/>
                <a:gdLst>
                  <a:gd name="T0" fmla="*/ 8 w 38"/>
                  <a:gd name="T1" fmla="*/ 21 h 22"/>
                  <a:gd name="T2" fmla="*/ 10 w 38"/>
                  <a:gd name="T3" fmla="*/ 18 h 22"/>
                  <a:gd name="T4" fmla="*/ 13 w 38"/>
                  <a:gd name="T5" fmla="*/ 22 h 22"/>
                  <a:gd name="T6" fmla="*/ 17 w 38"/>
                  <a:gd name="T7" fmla="*/ 20 h 22"/>
                  <a:gd name="T8" fmla="*/ 17 w 38"/>
                  <a:gd name="T9" fmla="*/ 15 h 22"/>
                  <a:gd name="T10" fmla="*/ 21 w 38"/>
                  <a:gd name="T11" fmla="*/ 16 h 22"/>
                  <a:gd name="T12" fmla="*/ 20 w 38"/>
                  <a:gd name="T13" fmla="*/ 13 h 22"/>
                  <a:gd name="T14" fmla="*/ 24 w 38"/>
                  <a:gd name="T15" fmla="*/ 11 h 22"/>
                  <a:gd name="T16" fmla="*/ 26 w 38"/>
                  <a:gd name="T17" fmla="*/ 10 h 22"/>
                  <a:gd name="T18" fmla="*/ 29 w 38"/>
                  <a:gd name="T19" fmla="*/ 16 h 22"/>
                  <a:gd name="T20" fmla="*/ 34 w 38"/>
                  <a:gd name="T21" fmla="*/ 8 h 22"/>
                  <a:gd name="T22" fmla="*/ 36 w 38"/>
                  <a:gd name="T23" fmla="*/ 8 h 22"/>
                  <a:gd name="T24" fmla="*/ 38 w 38"/>
                  <a:gd name="T25" fmla="*/ 3 h 22"/>
                  <a:gd name="T26" fmla="*/ 29 w 38"/>
                  <a:gd name="T27" fmla="*/ 1 h 22"/>
                  <a:gd name="T28" fmla="*/ 31 w 38"/>
                  <a:gd name="T29" fmla="*/ 3 h 22"/>
                  <a:gd name="T30" fmla="*/ 26 w 38"/>
                  <a:gd name="T31" fmla="*/ 3 h 22"/>
                  <a:gd name="T32" fmla="*/ 22 w 38"/>
                  <a:gd name="T33" fmla="*/ 3 h 22"/>
                  <a:gd name="T34" fmla="*/ 15 w 38"/>
                  <a:gd name="T35" fmla="*/ 7 h 22"/>
                  <a:gd name="T36" fmla="*/ 6 w 38"/>
                  <a:gd name="T37" fmla="*/ 14 h 22"/>
                  <a:gd name="T38" fmla="*/ 3 w 38"/>
                  <a:gd name="T39" fmla="*/ 20 h 22"/>
                  <a:gd name="T40" fmla="*/ 8 w 38"/>
                  <a:gd name="T41" fmla="*/ 21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8" h="22">
                    <a:moveTo>
                      <a:pt x="8" y="21"/>
                    </a:moveTo>
                    <a:cubicBezTo>
                      <a:pt x="11" y="21"/>
                      <a:pt x="10" y="19"/>
                      <a:pt x="10" y="18"/>
                    </a:cubicBezTo>
                    <a:cubicBezTo>
                      <a:pt x="11" y="17"/>
                      <a:pt x="13" y="19"/>
                      <a:pt x="13" y="22"/>
                    </a:cubicBezTo>
                    <a:cubicBezTo>
                      <a:pt x="15" y="21"/>
                      <a:pt x="17" y="21"/>
                      <a:pt x="17" y="20"/>
                    </a:cubicBezTo>
                    <a:cubicBezTo>
                      <a:pt x="19" y="18"/>
                      <a:pt x="16" y="16"/>
                      <a:pt x="17" y="15"/>
                    </a:cubicBezTo>
                    <a:cubicBezTo>
                      <a:pt x="19" y="15"/>
                      <a:pt x="19" y="19"/>
                      <a:pt x="21" y="16"/>
                    </a:cubicBezTo>
                    <a:cubicBezTo>
                      <a:pt x="22" y="15"/>
                      <a:pt x="22" y="13"/>
                      <a:pt x="20" y="13"/>
                    </a:cubicBezTo>
                    <a:cubicBezTo>
                      <a:pt x="22" y="12"/>
                      <a:pt x="24" y="13"/>
                      <a:pt x="24" y="11"/>
                    </a:cubicBezTo>
                    <a:cubicBezTo>
                      <a:pt x="24" y="9"/>
                      <a:pt x="26" y="9"/>
                      <a:pt x="26" y="10"/>
                    </a:cubicBezTo>
                    <a:cubicBezTo>
                      <a:pt x="23" y="13"/>
                      <a:pt x="26" y="17"/>
                      <a:pt x="29" y="16"/>
                    </a:cubicBezTo>
                    <a:cubicBezTo>
                      <a:pt x="32" y="15"/>
                      <a:pt x="38" y="11"/>
                      <a:pt x="34" y="8"/>
                    </a:cubicBezTo>
                    <a:cubicBezTo>
                      <a:pt x="34" y="8"/>
                      <a:pt x="35" y="8"/>
                      <a:pt x="36" y="8"/>
                    </a:cubicBezTo>
                    <a:cubicBezTo>
                      <a:pt x="31" y="7"/>
                      <a:pt x="36" y="4"/>
                      <a:pt x="38" y="3"/>
                    </a:cubicBezTo>
                    <a:cubicBezTo>
                      <a:pt x="34" y="1"/>
                      <a:pt x="33" y="0"/>
                      <a:pt x="29" y="1"/>
                    </a:cubicBezTo>
                    <a:cubicBezTo>
                      <a:pt x="30" y="2"/>
                      <a:pt x="31" y="2"/>
                      <a:pt x="31" y="3"/>
                    </a:cubicBezTo>
                    <a:cubicBezTo>
                      <a:pt x="29" y="4"/>
                      <a:pt x="28" y="3"/>
                      <a:pt x="26" y="3"/>
                    </a:cubicBezTo>
                    <a:cubicBezTo>
                      <a:pt x="25" y="2"/>
                      <a:pt x="23" y="3"/>
                      <a:pt x="22" y="3"/>
                    </a:cubicBezTo>
                    <a:cubicBezTo>
                      <a:pt x="19" y="3"/>
                      <a:pt x="17" y="5"/>
                      <a:pt x="15" y="7"/>
                    </a:cubicBezTo>
                    <a:cubicBezTo>
                      <a:pt x="13" y="9"/>
                      <a:pt x="9" y="13"/>
                      <a:pt x="6" y="14"/>
                    </a:cubicBezTo>
                    <a:cubicBezTo>
                      <a:pt x="3" y="15"/>
                      <a:pt x="0" y="16"/>
                      <a:pt x="3" y="20"/>
                    </a:cubicBezTo>
                    <a:cubicBezTo>
                      <a:pt x="5" y="20"/>
                      <a:pt x="6" y="20"/>
                      <a:pt x="8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90" name="Freeform 56">
                <a:extLst>
                  <a:ext uri="{FF2B5EF4-FFF2-40B4-BE49-F238E27FC236}">
                    <a16:creationId xmlns:a16="http://schemas.microsoft.com/office/drawing/2014/main" id="{86C0002F-924F-4732-94C8-FB5D64958B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97313" y="3938587"/>
                <a:ext cx="9525" cy="12700"/>
              </a:xfrm>
              <a:custGeom>
                <a:avLst/>
                <a:gdLst>
                  <a:gd name="T0" fmla="*/ 2 w 13"/>
                  <a:gd name="T1" fmla="*/ 0 h 9"/>
                  <a:gd name="T2" fmla="*/ 7 w 13"/>
                  <a:gd name="T3" fmla="*/ 8 h 9"/>
                  <a:gd name="T4" fmla="*/ 13 w 13"/>
                  <a:gd name="T5" fmla="*/ 5 h 9"/>
                  <a:gd name="T6" fmla="*/ 4 w 13"/>
                  <a:gd name="T7" fmla="*/ 4 h 9"/>
                  <a:gd name="T8" fmla="*/ 2 w 13"/>
                  <a:gd name="T9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9">
                    <a:moveTo>
                      <a:pt x="2" y="0"/>
                    </a:moveTo>
                    <a:cubicBezTo>
                      <a:pt x="0" y="5"/>
                      <a:pt x="4" y="6"/>
                      <a:pt x="7" y="8"/>
                    </a:cubicBezTo>
                    <a:cubicBezTo>
                      <a:pt x="10" y="9"/>
                      <a:pt x="11" y="7"/>
                      <a:pt x="13" y="5"/>
                    </a:cubicBezTo>
                    <a:cubicBezTo>
                      <a:pt x="9" y="4"/>
                      <a:pt x="7" y="4"/>
                      <a:pt x="4" y="4"/>
                    </a:cubicBezTo>
                    <a:cubicBezTo>
                      <a:pt x="3" y="3"/>
                      <a:pt x="2" y="1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91" name="Freeform 57">
                <a:extLst>
                  <a:ext uri="{FF2B5EF4-FFF2-40B4-BE49-F238E27FC236}">
                    <a16:creationId xmlns:a16="http://schemas.microsoft.com/office/drawing/2014/main" id="{9E874208-62C8-441B-87D0-6D0854ED87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97313" y="3910012"/>
                <a:ext cx="11113" cy="12700"/>
              </a:xfrm>
              <a:custGeom>
                <a:avLst/>
                <a:gdLst>
                  <a:gd name="T0" fmla="*/ 0 w 15"/>
                  <a:gd name="T1" fmla="*/ 1 h 10"/>
                  <a:gd name="T2" fmla="*/ 15 w 15"/>
                  <a:gd name="T3" fmla="*/ 6 h 10"/>
                  <a:gd name="T4" fmla="*/ 0 w 15"/>
                  <a:gd name="T5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" h="10">
                    <a:moveTo>
                      <a:pt x="0" y="1"/>
                    </a:moveTo>
                    <a:cubicBezTo>
                      <a:pt x="3" y="3"/>
                      <a:pt x="10" y="10"/>
                      <a:pt x="15" y="6"/>
                    </a:cubicBezTo>
                    <a:cubicBezTo>
                      <a:pt x="11" y="2"/>
                      <a:pt x="5" y="0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</p:grpSp>
        <p:sp>
          <p:nvSpPr>
            <p:cNvPr id="192" name="Freeform 58">
              <a:extLst>
                <a:ext uri="{FF2B5EF4-FFF2-40B4-BE49-F238E27FC236}">
                  <a16:creationId xmlns:a16="http://schemas.microsoft.com/office/drawing/2014/main" id="{9880AA90-B1EF-4C77-8FE2-364D8185CD6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3719" y="3985598"/>
              <a:ext cx="867020" cy="1559304"/>
            </a:xfrm>
            <a:custGeom>
              <a:avLst/>
              <a:gdLst>
                <a:gd name="T0" fmla="*/ 222 w 233"/>
                <a:gd name="T1" fmla="*/ 102 h 435"/>
                <a:gd name="T2" fmla="*/ 185 w 233"/>
                <a:gd name="T3" fmla="*/ 81 h 435"/>
                <a:gd name="T4" fmla="*/ 161 w 233"/>
                <a:gd name="T5" fmla="*/ 68 h 435"/>
                <a:gd name="T6" fmla="*/ 139 w 233"/>
                <a:gd name="T7" fmla="*/ 41 h 435"/>
                <a:gd name="T8" fmla="*/ 102 w 233"/>
                <a:gd name="T9" fmla="*/ 15 h 435"/>
                <a:gd name="T10" fmla="*/ 63 w 233"/>
                <a:gd name="T11" fmla="*/ 4 h 435"/>
                <a:gd name="T12" fmla="*/ 40 w 233"/>
                <a:gd name="T13" fmla="*/ 6 h 435"/>
                <a:gd name="T14" fmla="*/ 25 w 233"/>
                <a:gd name="T15" fmla="*/ 26 h 435"/>
                <a:gd name="T16" fmla="*/ 15 w 233"/>
                <a:gd name="T17" fmla="*/ 18 h 435"/>
                <a:gd name="T18" fmla="*/ 15 w 233"/>
                <a:gd name="T19" fmla="*/ 22 h 435"/>
                <a:gd name="T20" fmla="*/ 22 w 233"/>
                <a:gd name="T21" fmla="*/ 35 h 435"/>
                <a:gd name="T22" fmla="*/ 23 w 233"/>
                <a:gd name="T23" fmla="*/ 44 h 435"/>
                <a:gd name="T24" fmla="*/ 8 w 233"/>
                <a:gd name="T25" fmla="*/ 73 h 435"/>
                <a:gd name="T26" fmla="*/ 3 w 233"/>
                <a:gd name="T27" fmla="*/ 102 h 435"/>
                <a:gd name="T28" fmla="*/ 28 w 233"/>
                <a:gd name="T29" fmla="*/ 154 h 435"/>
                <a:gd name="T30" fmla="*/ 48 w 233"/>
                <a:gd name="T31" fmla="*/ 173 h 435"/>
                <a:gd name="T32" fmla="*/ 56 w 233"/>
                <a:gd name="T33" fmla="*/ 189 h 435"/>
                <a:gd name="T34" fmla="*/ 55 w 233"/>
                <a:gd name="T35" fmla="*/ 215 h 435"/>
                <a:gd name="T36" fmla="*/ 40 w 233"/>
                <a:gd name="T37" fmla="*/ 299 h 435"/>
                <a:gd name="T38" fmla="*/ 31 w 233"/>
                <a:gd name="T39" fmla="*/ 386 h 435"/>
                <a:gd name="T40" fmla="*/ 44 w 233"/>
                <a:gd name="T41" fmla="*/ 422 h 435"/>
                <a:gd name="T42" fmla="*/ 73 w 233"/>
                <a:gd name="T43" fmla="*/ 433 h 435"/>
                <a:gd name="T44" fmla="*/ 75 w 233"/>
                <a:gd name="T45" fmla="*/ 422 h 435"/>
                <a:gd name="T46" fmla="*/ 66 w 233"/>
                <a:gd name="T47" fmla="*/ 409 h 435"/>
                <a:gd name="T48" fmla="*/ 70 w 233"/>
                <a:gd name="T49" fmla="*/ 385 h 435"/>
                <a:gd name="T50" fmla="*/ 79 w 233"/>
                <a:gd name="T51" fmla="*/ 370 h 435"/>
                <a:gd name="T52" fmla="*/ 70 w 233"/>
                <a:gd name="T53" fmla="*/ 359 h 435"/>
                <a:gd name="T54" fmla="*/ 81 w 233"/>
                <a:gd name="T55" fmla="*/ 349 h 435"/>
                <a:gd name="T56" fmla="*/ 83 w 233"/>
                <a:gd name="T57" fmla="*/ 331 h 435"/>
                <a:gd name="T58" fmla="*/ 96 w 233"/>
                <a:gd name="T59" fmla="*/ 323 h 435"/>
                <a:gd name="T60" fmla="*/ 97 w 233"/>
                <a:gd name="T61" fmla="*/ 309 h 435"/>
                <a:gd name="T62" fmla="*/ 121 w 233"/>
                <a:gd name="T63" fmla="*/ 303 h 435"/>
                <a:gd name="T64" fmla="*/ 123 w 233"/>
                <a:gd name="T65" fmla="*/ 288 h 435"/>
                <a:gd name="T66" fmla="*/ 134 w 233"/>
                <a:gd name="T67" fmla="*/ 283 h 435"/>
                <a:gd name="T68" fmla="*/ 163 w 233"/>
                <a:gd name="T69" fmla="*/ 242 h 435"/>
                <a:gd name="T70" fmla="*/ 166 w 233"/>
                <a:gd name="T71" fmla="*/ 223 h 435"/>
                <a:gd name="T72" fmla="*/ 194 w 233"/>
                <a:gd name="T73" fmla="*/ 209 h 435"/>
                <a:gd name="T74" fmla="*/ 209 w 233"/>
                <a:gd name="T75" fmla="*/ 184 h 435"/>
                <a:gd name="T76" fmla="*/ 216 w 233"/>
                <a:gd name="T77" fmla="*/ 144 h 435"/>
                <a:gd name="T78" fmla="*/ 231 w 233"/>
                <a:gd name="T79" fmla="*/ 112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33" h="435">
                  <a:moveTo>
                    <a:pt x="229" y="102"/>
                  </a:moveTo>
                  <a:cubicBezTo>
                    <a:pt x="229" y="102"/>
                    <a:pt x="222" y="102"/>
                    <a:pt x="222" y="102"/>
                  </a:cubicBezTo>
                  <a:cubicBezTo>
                    <a:pt x="217" y="98"/>
                    <a:pt x="211" y="91"/>
                    <a:pt x="205" y="89"/>
                  </a:cubicBezTo>
                  <a:cubicBezTo>
                    <a:pt x="199" y="86"/>
                    <a:pt x="192" y="84"/>
                    <a:pt x="185" y="81"/>
                  </a:cubicBezTo>
                  <a:cubicBezTo>
                    <a:pt x="178" y="79"/>
                    <a:pt x="171" y="76"/>
                    <a:pt x="165" y="73"/>
                  </a:cubicBezTo>
                  <a:cubicBezTo>
                    <a:pt x="164" y="73"/>
                    <a:pt x="162" y="69"/>
                    <a:pt x="161" y="68"/>
                  </a:cubicBezTo>
                  <a:cubicBezTo>
                    <a:pt x="158" y="64"/>
                    <a:pt x="155" y="60"/>
                    <a:pt x="152" y="55"/>
                  </a:cubicBezTo>
                  <a:cubicBezTo>
                    <a:pt x="148" y="51"/>
                    <a:pt x="145" y="42"/>
                    <a:pt x="139" y="41"/>
                  </a:cubicBezTo>
                  <a:cubicBezTo>
                    <a:pt x="134" y="39"/>
                    <a:pt x="125" y="39"/>
                    <a:pt x="121" y="35"/>
                  </a:cubicBezTo>
                  <a:cubicBezTo>
                    <a:pt x="115" y="29"/>
                    <a:pt x="108" y="22"/>
                    <a:pt x="102" y="15"/>
                  </a:cubicBezTo>
                  <a:cubicBezTo>
                    <a:pt x="98" y="12"/>
                    <a:pt x="93" y="12"/>
                    <a:pt x="89" y="10"/>
                  </a:cubicBezTo>
                  <a:cubicBezTo>
                    <a:pt x="80" y="8"/>
                    <a:pt x="72" y="6"/>
                    <a:pt x="63" y="4"/>
                  </a:cubicBezTo>
                  <a:cubicBezTo>
                    <a:pt x="60" y="4"/>
                    <a:pt x="55" y="0"/>
                    <a:pt x="51" y="1"/>
                  </a:cubicBezTo>
                  <a:cubicBezTo>
                    <a:pt x="48" y="3"/>
                    <a:pt x="44" y="4"/>
                    <a:pt x="40" y="6"/>
                  </a:cubicBezTo>
                  <a:cubicBezTo>
                    <a:pt x="39" y="6"/>
                    <a:pt x="34" y="7"/>
                    <a:pt x="33" y="8"/>
                  </a:cubicBezTo>
                  <a:cubicBezTo>
                    <a:pt x="31" y="13"/>
                    <a:pt x="25" y="20"/>
                    <a:pt x="25" y="26"/>
                  </a:cubicBezTo>
                  <a:cubicBezTo>
                    <a:pt x="21" y="22"/>
                    <a:pt x="20" y="20"/>
                    <a:pt x="16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5" y="21"/>
                    <a:pt x="15" y="22"/>
                    <a:pt x="15" y="22"/>
                  </a:cubicBezTo>
                  <a:cubicBezTo>
                    <a:pt x="18" y="23"/>
                    <a:pt x="18" y="23"/>
                    <a:pt x="18" y="27"/>
                  </a:cubicBezTo>
                  <a:cubicBezTo>
                    <a:pt x="17" y="29"/>
                    <a:pt x="23" y="32"/>
                    <a:pt x="22" y="35"/>
                  </a:cubicBezTo>
                  <a:cubicBezTo>
                    <a:pt x="22" y="36"/>
                    <a:pt x="23" y="39"/>
                    <a:pt x="23" y="39"/>
                  </a:cubicBezTo>
                  <a:cubicBezTo>
                    <a:pt x="21" y="41"/>
                    <a:pt x="22" y="42"/>
                    <a:pt x="23" y="44"/>
                  </a:cubicBezTo>
                  <a:cubicBezTo>
                    <a:pt x="24" y="54"/>
                    <a:pt x="19" y="58"/>
                    <a:pt x="14" y="64"/>
                  </a:cubicBezTo>
                  <a:cubicBezTo>
                    <a:pt x="12" y="67"/>
                    <a:pt x="10" y="71"/>
                    <a:pt x="8" y="73"/>
                  </a:cubicBezTo>
                  <a:cubicBezTo>
                    <a:pt x="6" y="75"/>
                    <a:pt x="6" y="81"/>
                    <a:pt x="5" y="83"/>
                  </a:cubicBezTo>
                  <a:cubicBezTo>
                    <a:pt x="4" y="88"/>
                    <a:pt x="0" y="97"/>
                    <a:pt x="3" y="102"/>
                  </a:cubicBezTo>
                  <a:cubicBezTo>
                    <a:pt x="7" y="110"/>
                    <a:pt x="10" y="117"/>
                    <a:pt x="14" y="125"/>
                  </a:cubicBezTo>
                  <a:cubicBezTo>
                    <a:pt x="19" y="135"/>
                    <a:pt x="24" y="144"/>
                    <a:pt x="28" y="154"/>
                  </a:cubicBezTo>
                  <a:cubicBezTo>
                    <a:pt x="31" y="158"/>
                    <a:pt x="32" y="161"/>
                    <a:pt x="36" y="164"/>
                  </a:cubicBezTo>
                  <a:cubicBezTo>
                    <a:pt x="40" y="167"/>
                    <a:pt x="44" y="169"/>
                    <a:pt x="48" y="173"/>
                  </a:cubicBezTo>
                  <a:cubicBezTo>
                    <a:pt x="49" y="174"/>
                    <a:pt x="54" y="176"/>
                    <a:pt x="55" y="178"/>
                  </a:cubicBezTo>
                  <a:cubicBezTo>
                    <a:pt x="56" y="180"/>
                    <a:pt x="56" y="186"/>
                    <a:pt x="56" y="189"/>
                  </a:cubicBezTo>
                  <a:cubicBezTo>
                    <a:pt x="57" y="193"/>
                    <a:pt x="58" y="197"/>
                    <a:pt x="58" y="201"/>
                  </a:cubicBezTo>
                  <a:cubicBezTo>
                    <a:pt x="58" y="206"/>
                    <a:pt x="56" y="211"/>
                    <a:pt x="55" y="215"/>
                  </a:cubicBezTo>
                  <a:cubicBezTo>
                    <a:pt x="54" y="226"/>
                    <a:pt x="52" y="236"/>
                    <a:pt x="50" y="247"/>
                  </a:cubicBezTo>
                  <a:cubicBezTo>
                    <a:pt x="47" y="265"/>
                    <a:pt x="44" y="282"/>
                    <a:pt x="40" y="299"/>
                  </a:cubicBezTo>
                  <a:cubicBezTo>
                    <a:pt x="38" y="313"/>
                    <a:pt x="37" y="328"/>
                    <a:pt x="36" y="342"/>
                  </a:cubicBezTo>
                  <a:cubicBezTo>
                    <a:pt x="34" y="357"/>
                    <a:pt x="33" y="371"/>
                    <a:pt x="31" y="386"/>
                  </a:cubicBezTo>
                  <a:cubicBezTo>
                    <a:pt x="30" y="395"/>
                    <a:pt x="36" y="404"/>
                    <a:pt x="39" y="413"/>
                  </a:cubicBezTo>
                  <a:cubicBezTo>
                    <a:pt x="41" y="416"/>
                    <a:pt x="41" y="420"/>
                    <a:pt x="44" y="422"/>
                  </a:cubicBezTo>
                  <a:cubicBezTo>
                    <a:pt x="51" y="425"/>
                    <a:pt x="57" y="429"/>
                    <a:pt x="63" y="432"/>
                  </a:cubicBezTo>
                  <a:cubicBezTo>
                    <a:pt x="68" y="434"/>
                    <a:pt x="69" y="435"/>
                    <a:pt x="73" y="433"/>
                  </a:cubicBezTo>
                  <a:cubicBezTo>
                    <a:pt x="78" y="431"/>
                    <a:pt x="83" y="428"/>
                    <a:pt x="88" y="425"/>
                  </a:cubicBezTo>
                  <a:cubicBezTo>
                    <a:pt x="83" y="425"/>
                    <a:pt x="79" y="426"/>
                    <a:pt x="75" y="422"/>
                  </a:cubicBezTo>
                  <a:cubicBezTo>
                    <a:pt x="72" y="420"/>
                    <a:pt x="70" y="417"/>
                    <a:pt x="67" y="415"/>
                  </a:cubicBezTo>
                  <a:cubicBezTo>
                    <a:pt x="66" y="414"/>
                    <a:pt x="66" y="410"/>
                    <a:pt x="66" y="409"/>
                  </a:cubicBezTo>
                  <a:cubicBezTo>
                    <a:pt x="65" y="405"/>
                    <a:pt x="62" y="393"/>
                    <a:pt x="65" y="391"/>
                  </a:cubicBezTo>
                  <a:cubicBezTo>
                    <a:pt x="69" y="389"/>
                    <a:pt x="69" y="389"/>
                    <a:pt x="70" y="385"/>
                  </a:cubicBezTo>
                  <a:cubicBezTo>
                    <a:pt x="72" y="382"/>
                    <a:pt x="74" y="379"/>
                    <a:pt x="76" y="377"/>
                  </a:cubicBezTo>
                  <a:cubicBezTo>
                    <a:pt x="78" y="374"/>
                    <a:pt x="78" y="374"/>
                    <a:pt x="79" y="370"/>
                  </a:cubicBezTo>
                  <a:cubicBezTo>
                    <a:pt x="80" y="367"/>
                    <a:pt x="76" y="369"/>
                    <a:pt x="74" y="367"/>
                  </a:cubicBezTo>
                  <a:cubicBezTo>
                    <a:pt x="73" y="365"/>
                    <a:pt x="70" y="362"/>
                    <a:pt x="70" y="359"/>
                  </a:cubicBezTo>
                  <a:cubicBezTo>
                    <a:pt x="72" y="357"/>
                    <a:pt x="72" y="354"/>
                    <a:pt x="76" y="353"/>
                  </a:cubicBezTo>
                  <a:cubicBezTo>
                    <a:pt x="79" y="352"/>
                    <a:pt x="79" y="353"/>
                    <a:pt x="81" y="349"/>
                  </a:cubicBezTo>
                  <a:cubicBezTo>
                    <a:pt x="83" y="345"/>
                    <a:pt x="84" y="342"/>
                    <a:pt x="86" y="338"/>
                  </a:cubicBezTo>
                  <a:cubicBezTo>
                    <a:pt x="86" y="336"/>
                    <a:pt x="83" y="333"/>
                    <a:pt x="83" y="331"/>
                  </a:cubicBezTo>
                  <a:cubicBezTo>
                    <a:pt x="83" y="329"/>
                    <a:pt x="83" y="325"/>
                    <a:pt x="83" y="322"/>
                  </a:cubicBezTo>
                  <a:cubicBezTo>
                    <a:pt x="88" y="325"/>
                    <a:pt x="92" y="327"/>
                    <a:pt x="96" y="323"/>
                  </a:cubicBezTo>
                  <a:cubicBezTo>
                    <a:pt x="97" y="322"/>
                    <a:pt x="97" y="319"/>
                    <a:pt x="97" y="317"/>
                  </a:cubicBezTo>
                  <a:cubicBezTo>
                    <a:pt x="98" y="314"/>
                    <a:pt x="97" y="313"/>
                    <a:pt x="97" y="309"/>
                  </a:cubicBezTo>
                  <a:cubicBezTo>
                    <a:pt x="101" y="310"/>
                    <a:pt x="104" y="311"/>
                    <a:pt x="109" y="309"/>
                  </a:cubicBezTo>
                  <a:cubicBezTo>
                    <a:pt x="113" y="307"/>
                    <a:pt x="118" y="308"/>
                    <a:pt x="121" y="303"/>
                  </a:cubicBezTo>
                  <a:cubicBezTo>
                    <a:pt x="122" y="301"/>
                    <a:pt x="125" y="299"/>
                    <a:pt x="125" y="297"/>
                  </a:cubicBezTo>
                  <a:cubicBezTo>
                    <a:pt x="125" y="294"/>
                    <a:pt x="123" y="290"/>
                    <a:pt x="123" y="288"/>
                  </a:cubicBezTo>
                  <a:cubicBezTo>
                    <a:pt x="122" y="283"/>
                    <a:pt x="114" y="282"/>
                    <a:pt x="115" y="277"/>
                  </a:cubicBezTo>
                  <a:cubicBezTo>
                    <a:pt x="118" y="278"/>
                    <a:pt x="132" y="284"/>
                    <a:pt x="134" y="283"/>
                  </a:cubicBezTo>
                  <a:cubicBezTo>
                    <a:pt x="138" y="276"/>
                    <a:pt x="143" y="270"/>
                    <a:pt x="148" y="263"/>
                  </a:cubicBezTo>
                  <a:cubicBezTo>
                    <a:pt x="153" y="257"/>
                    <a:pt x="158" y="250"/>
                    <a:pt x="163" y="242"/>
                  </a:cubicBezTo>
                  <a:cubicBezTo>
                    <a:pt x="164" y="241"/>
                    <a:pt x="164" y="238"/>
                    <a:pt x="164" y="236"/>
                  </a:cubicBezTo>
                  <a:cubicBezTo>
                    <a:pt x="164" y="234"/>
                    <a:pt x="164" y="224"/>
                    <a:pt x="166" y="223"/>
                  </a:cubicBezTo>
                  <a:cubicBezTo>
                    <a:pt x="171" y="219"/>
                    <a:pt x="178" y="214"/>
                    <a:pt x="184" y="209"/>
                  </a:cubicBezTo>
                  <a:cubicBezTo>
                    <a:pt x="186" y="208"/>
                    <a:pt x="192" y="209"/>
                    <a:pt x="194" y="209"/>
                  </a:cubicBezTo>
                  <a:cubicBezTo>
                    <a:pt x="197" y="209"/>
                    <a:pt x="198" y="205"/>
                    <a:pt x="199" y="202"/>
                  </a:cubicBezTo>
                  <a:cubicBezTo>
                    <a:pt x="203" y="197"/>
                    <a:pt x="209" y="190"/>
                    <a:pt x="209" y="184"/>
                  </a:cubicBezTo>
                  <a:cubicBezTo>
                    <a:pt x="210" y="174"/>
                    <a:pt x="210" y="164"/>
                    <a:pt x="211" y="154"/>
                  </a:cubicBezTo>
                  <a:cubicBezTo>
                    <a:pt x="212" y="150"/>
                    <a:pt x="214" y="148"/>
                    <a:pt x="216" y="144"/>
                  </a:cubicBezTo>
                  <a:cubicBezTo>
                    <a:pt x="221" y="138"/>
                    <a:pt x="225" y="131"/>
                    <a:pt x="229" y="125"/>
                  </a:cubicBezTo>
                  <a:cubicBezTo>
                    <a:pt x="233" y="119"/>
                    <a:pt x="233" y="119"/>
                    <a:pt x="231" y="112"/>
                  </a:cubicBezTo>
                  <a:cubicBezTo>
                    <a:pt x="231" y="109"/>
                    <a:pt x="230" y="106"/>
                    <a:pt x="229" y="10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grpSp>
          <p:nvGrpSpPr>
            <p:cNvPr id="343" name="Group 342">
              <a:extLst>
                <a:ext uri="{FF2B5EF4-FFF2-40B4-BE49-F238E27FC236}">
                  <a16:creationId xmlns:a16="http://schemas.microsoft.com/office/drawing/2014/main" id="{3E250423-2A7D-4BD6-9322-96142E9F1AB9}"/>
                </a:ext>
              </a:extLst>
            </p:cNvPr>
            <p:cNvGrpSpPr/>
            <p:nvPr/>
          </p:nvGrpSpPr>
          <p:grpSpPr>
            <a:xfrm>
              <a:off x="5661662" y="3386617"/>
              <a:ext cx="1271066" cy="1567404"/>
              <a:chOff x="4072237" y="4036734"/>
              <a:chExt cx="239713" cy="614363"/>
            </a:xfrm>
            <a:solidFill>
              <a:schemeClr val="accent3"/>
            </a:solidFill>
          </p:grpSpPr>
          <p:sp>
            <p:nvSpPr>
              <p:cNvPr id="193" name="Freeform 59">
                <a:extLst>
                  <a:ext uri="{FF2B5EF4-FFF2-40B4-BE49-F238E27FC236}">
                    <a16:creationId xmlns:a16="http://schemas.microsoft.com/office/drawing/2014/main" id="{019621FE-F9DB-4F3E-B9B5-348D00936A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2237" y="4036734"/>
                <a:ext cx="239713" cy="614363"/>
              </a:xfrm>
              <a:custGeom>
                <a:avLst/>
                <a:gdLst>
                  <a:gd name="T0" fmla="*/ 251 w 341"/>
                  <a:gd name="T1" fmla="*/ 376 h 437"/>
                  <a:gd name="T2" fmla="*/ 262 w 341"/>
                  <a:gd name="T3" fmla="*/ 359 h 437"/>
                  <a:gd name="T4" fmla="*/ 262 w 341"/>
                  <a:gd name="T5" fmla="*/ 341 h 437"/>
                  <a:gd name="T6" fmla="*/ 279 w 341"/>
                  <a:gd name="T7" fmla="*/ 326 h 437"/>
                  <a:gd name="T8" fmla="*/ 284 w 341"/>
                  <a:gd name="T9" fmla="*/ 286 h 437"/>
                  <a:gd name="T10" fmla="*/ 279 w 341"/>
                  <a:gd name="T11" fmla="*/ 264 h 437"/>
                  <a:gd name="T12" fmla="*/ 319 w 341"/>
                  <a:gd name="T13" fmla="*/ 207 h 437"/>
                  <a:gd name="T14" fmla="*/ 337 w 341"/>
                  <a:gd name="T15" fmla="*/ 172 h 437"/>
                  <a:gd name="T16" fmla="*/ 332 w 341"/>
                  <a:gd name="T17" fmla="*/ 161 h 437"/>
                  <a:gd name="T18" fmla="*/ 299 w 341"/>
                  <a:gd name="T19" fmla="*/ 161 h 437"/>
                  <a:gd name="T20" fmla="*/ 289 w 341"/>
                  <a:gd name="T21" fmla="*/ 142 h 437"/>
                  <a:gd name="T22" fmla="*/ 277 w 341"/>
                  <a:gd name="T23" fmla="*/ 123 h 437"/>
                  <a:gd name="T24" fmla="*/ 270 w 341"/>
                  <a:gd name="T25" fmla="*/ 110 h 437"/>
                  <a:gd name="T26" fmla="*/ 264 w 341"/>
                  <a:gd name="T27" fmla="*/ 94 h 437"/>
                  <a:gd name="T28" fmla="*/ 251 w 341"/>
                  <a:gd name="T29" fmla="*/ 62 h 437"/>
                  <a:gd name="T30" fmla="*/ 246 w 341"/>
                  <a:gd name="T31" fmla="*/ 42 h 437"/>
                  <a:gd name="T32" fmla="*/ 233 w 341"/>
                  <a:gd name="T33" fmla="*/ 41 h 437"/>
                  <a:gd name="T34" fmla="*/ 214 w 341"/>
                  <a:gd name="T35" fmla="*/ 39 h 437"/>
                  <a:gd name="T36" fmla="*/ 208 w 341"/>
                  <a:gd name="T37" fmla="*/ 36 h 437"/>
                  <a:gd name="T38" fmla="*/ 200 w 341"/>
                  <a:gd name="T39" fmla="*/ 32 h 437"/>
                  <a:gd name="T40" fmla="*/ 184 w 341"/>
                  <a:gd name="T41" fmla="*/ 37 h 437"/>
                  <a:gd name="T42" fmla="*/ 175 w 341"/>
                  <a:gd name="T43" fmla="*/ 44 h 437"/>
                  <a:gd name="T44" fmla="*/ 159 w 341"/>
                  <a:gd name="T45" fmla="*/ 33 h 437"/>
                  <a:gd name="T46" fmla="*/ 135 w 341"/>
                  <a:gd name="T47" fmla="*/ 22 h 437"/>
                  <a:gd name="T48" fmla="*/ 140 w 341"/>
                  <a:gd name="T49" fmla="*/ 4 h 437"/>
                  <a:gd name="T50" fmla="*/ 121 w 341"/>
                  <a:gd name="T51" fmla="*/ 4 h 437"/>
                  <a:gd name="T52" fmla="*/ 113 w 341"/>
                  <a:gd name="T53" fmla="*/ 6 h 437"/>
                  <a:gd name="T54" fmla="*/ 103 w 341"/>
                  <a:gd name="T55" fmla="*/ 4 h 437"/>
                  <a:gd name="T56" fmla="*/ 75 w 341"/>
                  <a:gd name="T57" fmla="*/ 16 h 437"/>
                  <a:gd name="T58" fmla="*/ 65 w 341"/>
                  <a:gd name="T59" fmla="*/ 15 h 437"/>
                  <a:gd name="T60" fmla="*/ 53 w 341"/>
                  <a:gd name="T61" fmla="*/ 21 h 437"/>
                  <a:gd name="T62" fmla="*/ 37 w 341"/>
                  <a:gd name="T63" fmla="*/ 48 h 437"/>
                  <a:gd name="T64" fmla="*/ 19 w 341"/>
                  <a:gd name="T65" fmla="*/ 66 h 437"/>
                  <a:gd name="T66" fmla="*/ 1 w 341"/>
                  <a:gd name="T67" fmla="*/ 100 h 437"/>
                  <a:gd name="T68" fmla="*/ 6 w 341"/>
                  <a:gd name="T69" fmla="*/ 125 h 437"/>
                  <a:gd name="T70" fmla="*/ 1 w 341"/>
                  <a:gd name="T71" fmla="*/ 142 h 437"/>
                  <a:gd name="T72" fmla="*/ 21 w 341"/>
                  <a:gd name="T73" fmla="*/ 179 h 437"/>
                  <a:gd name="T74" fmla="*/ 43 w 341"/>
                  <a:gd name="T75" fmla="*/ 199 h 437"/>
                  <a:gd name="T76" fmla="*/ 61 w 341"/>
                  <a:gd name="T77" fmla="*/ 198 h 437"/>
                  <a:gd name="T78" fmla="*/ 77 w 341"/>
                  <a:gd name="T79" fmla="*/ 198 h 437"/>
                  <a:gd name="T80" fmla="*/ 107 w 341"/>
                  <a:gd name="T81" fmla="*/ 190 h 437"/>
                  <a:gd name="T82" fmla="*/ 124 w 341"/>
                  <a:gd name="T83" fmla="*/ 201 h 437"/>
                  <a:gd name="T84" fmla="*/ 133 w 341"/>
                  <a:gd name="T85" fmla="*/ 213 h 437"/>
                  <a:gd name="T86" fmla="*/ 132 w 341"/>
                  <a:gd name="T87" fmla="*/ 236 h 437"/>
                  <a:gd name="T88" fmla="*/ 145 w 341"/>
                  <a:gd name="T89" fmla="*/ 256 h 437"/>
                  <a:gd name="T90" fmla="*/ 150 w 341"/>
                  <a:gd name="T91" fmla="*/ 302 h 437"/>
                  <a:gd name="T92" fmla="*/ 145 w 341"/>
                  <a:gd name="T93" fmla="*/ 334 h 437"/>
                  <a:gd name="T94" fmla="*/ 157 w 341"/>
                  <a:gd name="T95" fmla="*/ 366 h 437"/>
                  <a:gd name="T96" fmla="*/ 161 w 341"/>
                  <a:gd name="T97" fmla="*/ 391 h 437"/>
                  <a:gd name="T98" fmla="*/ 173 w 341"/>
                  <a:gd name="T99" fmla="*/ 412 h 437"/>
                  <a:gd name="T100" fmla="*/ 179 w 341"/>
                  <a:gd name="T101" fmla="*/ 431 h 437"/>
                  <a:gd name="T102" fmla="*/ 196 w 341"/>
                  <a:gd name="T103" fmla="*/ 434 h 437"/>
                  <a:gd name="T104" fmla="*/ 225 w 341"/>
                  <a:gd name="T105" fmla="*/ 423 h 437"/>
                  <a:gd name="T106" fmla="*/ 246 w 341"/>
                  <a:gd name="T107" fmla="*/ 395 h 4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41" h="437">
                    <a:moveTo>
                      <a:pt x="247" y="385"/>
                    </a:moveTo>
                    <a:cubicBezTo>
                      <a:pt x="248" y="380"/>
                      <a:pt x="247" y="378"/>
                      <a:pt x="251" y="376"/>
                    </a:cubicBezTo>
                    <a:cubicBezTo>
                      <a:pt x="253" y="375"/>
                      <a:pt x="259" y="374"/>
                      <a:pt x="260" y="372"/>
                    </a:cubicBezTo>
                    <a:cubicBezTo>
                      <a:pt x="262" y="369"/>
                      <a:pt x="262" y="362"/>
                      <a:pt x="262" y="359"/>
                    </a:cubicBezTo>
                    <a:cubicBezTo>
                      <a:pt x="262" y="356"/>
                      <a:pt x="259" y="351"/>
                      <a:pt x="258" y="348"/>
                    </a:cubicBezTo>
                    <a:cubicBezTo>
                      <a:pt x="256" y="345"/>
                      <a:pt x="259" y="343"/>
                      <a:pt x="262" y="341"/>
                    </a:cubicBezTo>
                    <a:cubicBezTo>
                      <a:pt x="264" y="338"/>
                      <a:pt x="267" y="334"/>
                      <a:pt x="269" y="331"/>
                    </a:cubicBezTo>
                    <a:cubicBezTo>
                      <a:pt x="271" y="329"/>
                      <a:pt x="276" y="328"/>
                      <a:pt x="279" y="326"/>
                    </a:cubicBezTo>
                    <a:cubicBezTo>
                      <a:pt x="283" y="324"/>
                      <a:pt x="288" y="317"/>
                      <a:pt x="288" y="311"/>
                    </a:cubicBezTo>
                    <a:cubicBezTo>
                      <a:pt x="287" y="303"/>
                      <a:pt x="289" y="293"/>
                      <a:pt x="284" y="286"/>
                    </a:cubicBezTo>
                    <a:cubicBezTo>
                      <a:pt x="281" y="282"/>
                      <a:pt x="281" y="282"/>
                      <a:pt x="281" y="276"/>
                    </a:cubicBezTo>
                    <a:cubicBezTo>
                      <a:pt x="281" y="270"/>
                      <a:pt x="281" y="269"/>
                      <a:pt x="279" y="264"/>
                    </a:cubicBezTo>
                    <a:cubicBezTo>
                      <a:pt x="277" y="261"/>
                      <a:pt x="288" y="246"/>
                      <a:pt x="289" y="243"/>
                    </a:cubicBezTo>
                    <a:cubicBezTo>
                      <a:pt x="297" y="229"/>
                      <a:pt x="309" y="219"/>
                      <a:pt x="319" y="207"/>
                    </a:cubicBezTo>
                    <a:cubicBezTo>
                      <a:pt x="323" y="203"/>
                      <a:pt x="325" y="197"/>
                      <a:pt x="327" y="192"/>
                    </a:cubicBezTo>
                    <a:cubicBezTo>
                      <a:pt x="330" y="186"/>
                      <a:pt x="336" y="179"/>
                      <a:pt x="337" y="172"/>
                    </a:cubicBezTo>
                    <a:cubicBezTo>
                      <a:pt x="337" y="170"/>
                      <a:pt x="341" y="162"/>
                      <a:pt x="339" y="161"/>
                    </a:cubicBezTo>
                    <a:cubicBezTo>
                      <a:pt x="338" y="158"/>
                      <a:pt x="334" y="160"/>
                      <a:pt x="332" y="161"/>
                    </a:cubicBezTo>
                    <a:cubicBezTo>
                      <a:pt x="324" y="163"/>
                      <a:pt x="316" y="165"/>
                      <a:pt x="307" y="167"/>
                    </a:cubicBezTo>
                    <a:cubicBezTo>
                      <a:pt x="305" y="168"/>
                      <a:pt x="302" y="161"/>
                      <a:pt x="299" y="161"/>
                    </a:cubicBezTo>
                    <a:cubicBezTo>
                      <a:pt x="303" y="156"/>
                      <a:pt x="297" y="152"/>
                      <a:pt x="294" y="148"/>
                    </a:cubicBezTo>
                    <a:cubicBezTo>
                      <a:pt x="292" y="146"/>
                      <a:pt x="291" y="144"/>
                      <a:pt x="289" y="142"/>
                    </a:cubicBezTo>
                    <a:cubicBezTo>
                      <a:pt x="288" y="140"/>
                      <a:pt x="283" y="141"/>
                      <a:pt x="283" y="139"/>
                    </a:cubicBezTo>
                    <a:cubicBezTo>
                      <a:pt x="281" y="134"/>
                      <a:pt x="280" y="127"/>
                      <a:pt x="277" y="123"/>
                    </a:cubicBezTo>
                    <a:cubicBezTo>
                      <a:pt x="276" y="121"/>
                      <a:pt x="273" y="119"/>
                      <a:pt x="271" y="117"/>
                    </a:cubicBezTo>
                    <a:cubicBezTo>
                      <a:pt x="270" y="116"/>
                      <a:pt x="270" y="112"/>
                      <a:pt x="270" y="110"/>
                    </a:cubicBezTo>
                    <a:cubicBezTo>
                      <a:pt x="269" y="106"/>
                      <a:pt x="269" y="103"/>
                      <a:pt x="269" y="100"/>
                    </a:cubicBezTo>
                    <a:cubicBezTo>
                      <a:pt x="268" y="98"/>
                      <a:pt x="265" y="96"/>
                      <a:pt x="264" y="94"/>
                    </a:cubicBezTo>
                    <a:cubicBezTo>
                      <a:pt x="261" y="91"/>
                      <a:pt x="262" y="86"/>
                      <a:pt x="260" y="82"/>
                    </a:cubicBezTo>
                    <a:cubicBezTo>
                      <a:pt x="257" y="75"/>
                      <a:pt x="254" y="68"/>
                      <a:pt x="251" y="62"/>
                    </a:cubicBezTo>
                    <a:cubicBezTo>
                      <a:pt x="249" y="58"/>
                      <a:pt x="244" y="52"/>
                      <a:pt x="247" y="49"/>
                    </a:cubicBezTo>
                    <a:cubicBezTo>
                      <a:pt x="246" y="42"/>
                      <a:pt x="246" y="42"/>
                      <a:pt x="246" y="42"/>
                    </a:cubicBezTo>
                    <a:cubicBezTo>
                      <a:pt x="245" y="42"/>
                      <a:pt x="243" y="41"/>
                      <a:pt x="242" y="41"/>
                    </a:cubicBezTo>
                    <a:cubicBezTo>
                      <a:pt x="239" y="39"/>
                      <a:pt x="238" y="39"/>
                      <a:pt x="233" y="41"/>
                    </a:cubicBezTo>
                    <a:cubicBezTo>
                      <a:pt x="230" y="43"/>
                      <a:pt x="229" y="43"/>
                      <a:pt x="225" y="42"/>
                    </a:cubicBezTo>
                    <a:cubicBezTo>
                      <a:pt x="221" y="41"/>
                      <a:pt x="217" y="40"/>
                      <a:pt x="214" y="39"/>
                    </a:cubicBezTo>
                    <a:cubicBezTo>
                      <a:pt x="213" y="38"/>
                      <a:pt x="212" y="41"/>
                      <a:pt x="211" y="39"/>
                    </a:cubicBezTo>
                    <a:cubicBezTo>
                      <a:pt x="210" y="37"/>
                      <a:pt x="210" y="37"/>
                      <a:pt x="208" y="36"/>
                    </a:cubicBezTo>
                    <a:cubicBezTo>
                      <a:pt x="206" y="36"/>
                      <a:pt x="203" y="35"/>
                      <a:pt x="201" y="35"/>
                    </a:cubicBezTo>
                    <a:cubicBezTo>
                      <a:pt x="200" y="35"/>
                      <a:pt x="201" y="32"/>
                      <a:pt x="200" y="32"/>
                    </a:cubicBezTo>
                    <a:cubicBezTo>
                      <a:pt x="194" y="30"/>
                      <a:pt x="192" y="31"/>
                      <a:pt x="187" y="33"/>
                    </a:cubicBezTo>
                    <a:cubicBezTo>
                      <a:pt x="186" y="33"/>
                      <a:pt x="185" y="36"/>
                      <a:pt x="184" y="37"/>
                    </a:cubicBezTo>
                    <a:cubicBezTo>
                      <a:pt x="184" y="39"/>
                      <a:pt x="186" y="41"/>
                      <a:pt x="186" y="42"/>
                    </a:cubicBezTo>
                    <a:cubicBezTo>
                      <a:pt x="182" y="48"/>
                      <a:pt x="180" y="48"/>
                      <a:pt x="175" y="44"/>
                    </a:cubicBezTo>
                    <a:cubicBezTo>
                      <a:pt x="172" y="41"/>
                      <a:pt x="169" y="42"/>
                      <a:pt x="166" y="41"/>
                    </a:cubicBezTo>
                    <a:cubicBezTo>
                      <a:pt x="162" y="39"/>
                      <a:pt x="163" y="34"/>
                      <a:pt x="159" y="33"/>
                    </a:cubicBezTo>
                    <a:cubicBezTo>
                      <a:pt x="154" y="32"/>
                      <a:pt x="149" y="31"/>
                      <a:pt x="143" y="29"/>
                    </a:cubicBezTo>
                    <a:cubicBezTo>
                      <a:pt x="141" y="28"/>
                      <a:pt x="138" y="24"/>
                      <a:pt x="135" y="22"/>
                    </a:cubicBezTo>
                    <a:cubicBezTo>
                      <a:pt x="137" y="20"/>
                      <a:pt x="141" y="16"/>
                      <a:pt x="140" y="14"/>
                    </a:cubicBezTo>
                    <a:cubicBezTo>
                      <a:pt x="138" y="10"/>
                      <a:pt x="138" y="9"/>
                      <a:pt x="140" y="4"/>
                    </a:cubicBezTo>
                    <a:cubicBezTo>
                      <a:pt x="137" y="3"/>
                      <a:pt x="134" y="0"/>
                      <a:pt x="132" y="2"/>
                    </a:cubicBezTo>
                    <a:cubicBezTo>
                      <a:pt x="128" y="4"/>
                      <a:pt x="126" y="4"/>
                      <a:pt x="121" y="4"/>
                    </a:cubicBezTo>
                    <a:cubicBezTo>
                      <a:pt x="120" y="4"/>
                      <a:pt x="119" y="3"/>
                      <a:pt x="117" y="4"/>
                    </a:cubicBezTo>
                    <a:cubicBezTo>
                      <a:pt x="116" y="4"/>
                      <a:pt x="114" y="6"/>
                      <a:pt x="113" y="6"/>
                    </a:cubicBezTo>
                    <a:cubicBezTo>
                      <a:pt x="111" y="6"/>
                      <a:pt x="110" y="4"/>
                      <a:pt x="108" y="4"/>
                    </a:cubicBezTo>
                    <a:cubicBezTo>
                      <a:pt x="106" y="4"/>
                      <a:pt x="104" y="4"/>
                      <a:pt x="103" y="4"/>
                    </a:cubicBezTo>
                    <a:cubicBezTo>
                      <a:pt x="96" y="6"/>
                      <a:pt x="89" y="8"/>
                      <a:pt x="84" y="10"/>
                    </a:cubicBezTo>
                    <a:cubicBezTo>
                      <a:pt x="81" y="12"/>
                      <a:pt x="78" y="14"/>
                      <a:pt x="75" y="16"/>
                    </a:cubicBezTo>
                    <a:cubicBezTo>
                      <a:pt x="74" y="16"/>
                      <a:pt x="71" y="14"/>
                      <a:pt x="71" y="14"/>
                    </a:cubicBezTo>
                    <a:cubicBezTo>
                      <a:pt x="69" y="13"/>
                      <a:pt x="67" y="15"/>
                      <a:pt x="65" y="15"/>
                    </a:cubicBezTo>
                    <a:cubicBezTo>
                      <a:pt x="62" y="16"/>
                      <a:pt x="60" y="10"/>
                      <a:pt x="58" y="11"/>
                    </a:cubicBezTo>
                    <a:cubicBezTo>
                      <a:pt x="55" y="12"/>
                      <a:pt x="54" y="17"/>
                      <a:pt x="53" y="21"/>
                    </a:cubicBezTo>
                    <a:cubicBezTo>
                      <a:pt x="51" y="27"/>
                      <a:pt x="40" y="28"/>
                      <a:pt x="39" y="33"/>
                    </a:cubicBezTo>
                    <a:cubicBezTo>
                      <a:pt x="38" y="39"/>
                      <a:pt x="37" y="43"/>
                      <a:pt x="37" y="48"/>
                    </a:cubicBezTo>
                    <a:cubicBezTo>
                      <a:pt x="36" y="52"/>
                      <a:pt x="35" y="52"/>
                      <a:pt x="32" y="54"/>
                    </a:cubicBezTo>
                    <a:cubicBezTo>
                      <a:pt x="26" y="58"/>
                      <a:pt x="22" y="60"/>
                      <a:pt x="19" y="66"/>
                    </a:cubicBezTo>
                    <a:cubicBezTo>
                      <a:pt x="14" y="76"/>
                      <a:pt x="9" y="85"/>
                      <a:pt x="4" y="94"/>
                    </a:cubicBezTo>
                    <a:cubicBezTo>
                      <a:pt x="4" y="96"/>
                      <a:pt x="1" y="98"/>
                      <a:pt x="1" y="100"/>
                    </a:cubicBezTo>
                    <a:cubicBezTo>
                      <a:pt x="1" y="103"/>
                      <a:pt x="3" y="108"/>
                      <a:pt x="4" y="112"/>
                    </a:cubicBezTo>
                    <a:cubicBezTo>
                      <a:pt x="4" y="116"/>
                      <a:pt x="6" y="121"/>
                      <a:pt x="6" y="125"/>
                    </a:cubicBezTo>
                    <a:cubicBezTo>
                      <a:pt x="7" y="127"/>
                      <a:pt x="4" y="132"/>
                      <a:pt x="4" y="134"/>
                    </a:cubicBezTo>
                    <a:cubicBezTo>
                      <a:pt x="3" y="135"/>
                      <a:pt x="0" y="141"/>
                      <a:pt x="1" y="142"/>
                    </a:cubicBezTo>
                    <a:cubicBezTo>
                      <a:pt x="2" y="145"/>
                      <a:pt x="4" y="148"/>
                      <a:pt x="6" y="151"/>
                    </a:cubicBezTo>
                    <a:cubicBezTo>
                      <a:pt x="11" y="161"/>
                      <a:pt x="16" y="169"/>
                      <a:pt x="21" y="179"/>
                    </a:cubicBezTo>
                    <a:cubicBezTo>
                      <a:pt x="24" y="184"/>
                      <a:pt x="27" y="186"/>
                      <a:pt x="31" y="190"/>
                    </a:cubicBezTo>
                    <a:cubicBezTo>
                      <a:pt x="35" y="193"/>
                      <a:pt x="39" y="196"/>
                      <a:pt x="43" y="199"/>
                    </a:cubicBezTo>
                    <a:cubicBezTo>
                      <a:pt x="44" y="200"/>
                      <a:pt x="47" y="203"/>
                      <a:pt x="49" y="202"/>
                    </a:cubicBezTo>
                    <a:cubicBezTo>
                      <a:pt x="53" y="201"/>
                      <a:pt x="57" y="199"/>
                      <a:pt x="61" y="198"/>
                    </a:cubicBezTo>
                    <a:cubicBezTo>
                      <a:pt x="64" y="196"/>
                      <a:pt x="66" y="198"/>
                      <a:pt x="70" y="198"/>
                    </a:cubicBezTo>
                    <a:cubicBezTo>
                      <a:pt x="73" y="200"/>
                      <a:pt x="74" y="200"/>
                      <a:pt x="77" y="198"/>
                    </a:cubicBezTo>
                    <a:cubicBezTo>
                      <a:pt x="81" y="196"/>
                      <a:pt x="85" y="194"/>
                      <a:pt x="89" y="192"/>
                    </a:cubicBezTo>
                    <a:cubicBezTo>
                      <a:pt x="90" y="192"/>
                      <a:pt x="106" y="189"/>
                      <a:pt x="107" y="190"/>
                    </a:cubicBezTo>
                    <a:cubicBezTo>
                      <a:pt x="110" y="194"/>
                      <a:pt x="112" y="197"/>
                      <a:pt x="115" y="200"/>
                    </a:cubicBezTo>
                    <a:cubicBezTo>
                      <a:pt x="117" y="203"/>
                      <a:pt x="122" y="201"/>
                      <a:pt x="124" y="201"/>
                    </a:cubicBezTo>
                    <a:cubicBezTo>
                      <a:pt x="129" y="200"/>
                      <a:pt x="129" y="201"/>
                      <a:pt x="131" y="205"/>
                    </a:cubicBezTo>
                    <a:cubicBezTo>
                      <a:pt x="134" y="209"/>
                      <a:pt x="134" y="209"/>
                      <a:pt x="133" y="213"/>
                    </a:cubicBezTo>
                    <a:cubicBezTo>
                      <a:pt x="133" y="219"/>
                      <a:pt x="132" y="224"/>
                      <a:pt x="131" y="230"/>
                    </a:cubicBezTo>
                    <a:cubicBezTo>
                      <a:pt x="131" y="232"/>
                      <a:pt x="130" y="234"/>
                      <a:pt x="132" y="236"/>
                    </a:cubicBezTo>
                    <a:cubicBezTo>
                      <a:pt x="134" y="240"/>
                      <a:pt x="137" y="244"/>
                      <a:pt x="140" y="248"/>
                    </a:cubicBezTo>
                    <a:cubicBezTo>
                      <a:pt x="141" y="250"/>
                      <a:pt x="144" y="253"/>
                      <a:pt x="145" y="256"/>
                    </a:cubicBezTo>
                    <a:cubicBezTo>
                      <a:pt x="147" y="264"/>
                      <a:pt x="149" y="272"/>
                      <a:pt x="150" y="281"/>
                    </a:cubicBezTo>
                    <a:cubicBezTo>
                      <a:pt x="152" y="288"/>
                      <a:pt x="155" y="295"/>
                      <a:pt x="150" y="302"/>
                    </a:cubicBezTo>
                    <a:cubicBezTo>
                      <a:pt x="147" y="310"/>
                      <a:pt x="147" y="318"/>
                      <a:pt x="145" y="328"/>
                    </a:cubicBezTo>
                    <a:cubicBezTo>
                      <a:pt x="145" y="330"/>
                      <a:pt x="143" y="333"/>
                      <a:pt x="145" y="334"/>
                    </a:cubicBezTo>
                    <a:cubicBezTo>
                      <a:pt x="147" y="339"/>
                      <a:pt x="149" y="343"/>
                      <a:pt x="150" y="347"/>
                    </a:cubicBezTo>
                    <a:cubicBezTo>
                      <a:pt x="153" y="353"/>
                      <a:pt x="157" y="359"/>
                      <a:pt x="157" y="366"/>
                    </a:cubicBezTo>
                    <a:cubicBezTo>
                      <a:pt x="158" y="371"/>
                      <a:pt x="159" y="376"/>
                      <a:pt x="160" y="382"/>
                    </a:cubicBezTo>
                    <a:cubicBezTo>
                      <a:pt x="160" y="384"/>
                      <a:pt x="160" y="390"/>
                      <a:pt x="161" y="391"/>
                    </a:cubicBezTo>
                    <a:cubicBezTo>
                      <a:pt x="163" y="393"/>
                      <a:pt x="166" y="395"/>
                      <a:pt x="168" y="398"/>
                    </a:cubicBezTo>
                    <a:cubicBezTo>
                      <a:pt x="169" y="403"/>
                      <a:pt x="171" y="408"/>
                      <a:pt x="173" y="412"/>
                    </a:cubicBezTo>
                    <a:cubicBezTo>
                      <a:pt x="173" y="414"/>
                      <a:pt x="176" y="418"/>
                      <a:pt x="176" y="421"/>
                    </a:cubicBezTo>
                    <a:cubicBezTo>
                      <a:pt x="175" y="427"/>
                      <a:pt x="175" y="427"/>
                      <a:pt x="179" y="431"/>
                    </a:cubicBezTo>
                    <a:cubicBezTo>
                      <a:pt x="180" y="432"/>
                      <a:pt x="184" y="437"/>
                      <a:pt x="186" y="437"/>
                    </a:cubicBezTo>
                    <a:cubicBezTo>
                      <a:pt x="189" y="435"/>
                      <a:pt x="193" y="435"/>
                      <a:pt x="196" y="434"/>
                    </a:cubicBezTo>
                    <a:cubicBezTo>
                      <a:pt x="203" y="433"/>
                      <a:pt x="210" y="431"/>
                      <a:pt x="218" y="429"/>
                    </a:cubicBezTo>
                    <a:cubicBezTo>
                      <a:pt x="220" y="429"/>
                      <a:pt x="223" y="424"/>
                      <a:pt x="225" y="423"/>
                    </a:cubicBezTo>
                    <a:cubicBezTo>
                      <a:pt x="228" y="420"/>
                      <a:pt x="231" y="418"/>
                      <a:pt x="233" y="415"/>
                    </a:cubicBezTo>
                    <a:cubicBezTo>
                      <a:pt x="239" y="410"/>
                      <a:pt x="242" y="402"/>
                      <a:pt x="246" y="395"/>
                    </a:cubicBezTo>
                    <a:cubicBezTo>
                      <a:pt x="248" y="393"/>
                      <a:pt x="247" y="387"/>
                      <a:pt x="247" y="38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94" name="Freeform 60">
                <a:extLst>
                  <a:ext uri="{FF2B5EF4-FFF2-40B4-BE49-F238E27FC236}">
                    <a16:creationId xmlns:a16="http://schemas.microsoft.com/office/drawing/2014/main" id="{84F88FE5-E18D-4321-9BA4-EDEDB1255E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83076" y="4452937"/>
                <a:ext cx="25400" cy="117475"/>
              </a:xfrm>
              <a:custGeom>
                <a:avLst/>
                <a:gdLst>
                  <a:gd name="T0" fmla="*/ 2 w 36"/>
                  <a:gd name="T1" fmla="*/ 69 h 84"/>
                  <a:gd name="T2" fmla="*/ 4 w 36"/>
                  <a:gd name="T3" fmla="*/ 80 h 84"/>
                  <a:gd name="T4" fmla="*/ 11 w 36"/>
                  <a:gd name="T5" fmla="*/ 83 h 84"/>
                  <a:gd name="T6" fmla="*/ 18 w 36"/>
                  <a:gd name="T7" fmla="*/ 81 h 84"/>
                  <a:gd name="T8" fmla="*/ 21 w 36"/>
                  <a:gd name="T9" fmla="*/ 72 h 84"/>
                  <a:gd name="T10" fmla="*/ 30 w 36"/>
                  <a:gd name="T11" fmla="*/ 41 h 84"/>
                  <a:gd name="T12" fmla="*/ 32 w 36"/>
                  <a:gd name="T13" fmla="*/ 23 h 84"/>
                  <a:gd name="T14" fmla="*/ 34 w 36"/>
                  <a:gd name="T15" fmla="*/ 25 h 84"/>
                  <a:gd name="T16" fmla="*/ 33 w 36"/>
                  <a:gd name="T17" fmla="*/ 9 h 84"/>
                  <a:gd name="T18" fmla="*/ 33 w 36"/>
                  <a:gd name="T19" fmla="*/ 8 h 84"/>
                  <a:gd name="T20" fmla="*/ 27 w 36"/>
                  <a:gd name="T21" fmla="*/ 6 h 84"/>
                  <a:gd name="T22" fmla="*/ 23 w 36"/>
                  <a:gd name="T23" fmla="*/ 15 h 84"/>
                  <a:gd name="T24" fmla="*/ 16 w 36"/>
                  <a:gd name="T25" fmla="*/ 23 h 84"/>
                  <a:gd name="T26" fmla="*/ 6 w 36"/>
                  <a:gd name="T27" fmla="*/ 27 h 84"/>
                  <a:gd name="T28" fmla="*/ 4 w 36"/>
                  <a:gd name="T29" fmla="*/ 35 h 84"/>
                  <a:gd name="T30" fmla="*/ 6 w 36"/>
                  <a:gd name="T31" fmla="*/ 48 h 84"/>
                  <a:gd name="T32" fmla="*/ 1 w 36"/>
                  <a:gd name="T33" fmla="*/ 58 h 84"/>
                  <a:gd name="T34" fmla="*/ 2 w 36"/>
                  <a:gd name="T35" fmla="*/ 69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6" h="84">
                    <a:moveTo>
                      <a:pt x="2" y="69"/>
                    </a:moveTo>
                    <a:cubicBezTo>
                      <a:pt x="2" y="73"/>
                      <a:pt x="3" y="77"/>
                      <a:pt x="4" y="80"/>
                    </a:cubicBezTo>
                    <a:cubicBezTo>
                      <a:pt x="4" y="81"/>
                      <a:pt x="9" y="84"/>
                      <a:pt x="11" y="83"/>
                    </a:cubicBezTo>
                    <a:cubicBezTo>
                      <a:pt x="12" y="83"/>
                      <a:pt x="18" y="81"/>
                      <a:pt x="18" y="81"/>
                    </a:cubicBezTo>
                    <a:cubicBezTo>
                      <a:pt x="19" y="78"/>
                      <a:pt x="20" y="75"/>
                      <a:pt x="21" y="72"/>
                    </a:cubicBezTo>
                    <a:cubicBezTo>
                      <a:pt x="23" y="62"/>
                      <a:pt x="27" y="51"/>
                      <a:pt x="30" y="41"/>
                    </a:cubicBezTo>
                    <a:cubicBezTo>
                      <a:pt x="32" y="33"/>
                      <a:pt x="32" y="30"/>
                      <a:pt x="32" y="23"/>
                    </a:cubicBezTo>
                    <a:cubicBezTo>
                      <a:pt x="32" y="24"/>
                      <a:pt x="33" y="25"/>
                      <a:pt x="34" y="25"/>
                    </a:cubicBezTo>
                    <a:cubicBezTo>
                      <a:pt x="36" y="20"/>
                      <a:pt x="34" y="15"/>
                      <a:pt x="33" y="9"/>
                    </a:cubicBezTo>
                    <a:cubicBezTo>
                      <a:pt x="33" y="8"/>
                      <a:pt x="33" y="8"/>
                      <a:pt x="33" y="8"/>
                    </a:cubicBezTo>
                    <a:cubicBezTo>
                      <a:pt x="32" y="7"/>
                      <a:pt x="28" y="0"/>
                      <a:pt x="27" y="6"/>
                    </a:cubicBezTo>
                    <a:cubicBezTo>
                      <a:pt x="27" y="12"/>
                      <a:pt x="26" y="12"/>
                      <a:pt x="23" y="15"/>
                    </a:cubicBezTo>
                    <a:cubicBezTo>
                      <a:pt x="20" y="18"/>
                      <a:pt x="19" y="21"/>
                      <a:pt x="16" y="23"/>
                    </a:cubicBezTo>
                    <a:cubicBezTo>
                      <a:pt x="13" y="25"/>
                      <a:pt x="10" y="26"/>
                      <a:pt x="6" y="27"/>
                    </a:cubicBezTo>
                    <a:cubicBezTo>
                      <a:pt x="5" y="27"/>
                      <a:pt x="3" y="34"/>
                      <a:pt x="4" y="35"/>
                    </a:cubicBezTo>
                    <a:cubicBezTo>
                      <a:pt x="4" y="39"/>
                      <a:pt x="6" y="44"/>
                      <a:pt x="6" y="48"/>
                    </a:cubicBezTo>
                    <a:cubicBezTo>
                      <a:pt x="6" y="51"/>
                      <a:pt x="2" y="54"/>
                      <a:pt x="1" y="58"/>
                    </a:cubicBezTo>
                    <a:cubicBezTo>
                      <a:pt x="0" y="62"/>
                      <a:pt x="0" y="65"/>
                      <a:pt x="2" y="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dirty="0">
                  <a:solidFill>
                    <a:srgbClr val="282F39"/>
                  </a:solidFill>
                </a:endParaRPr>
              </a:p>
            </p:txBody>
          </p:sp>
        </p:grpSp>
        <p:grpSp>
          <p:nvGrpSpPr>
            <p:cNvPr id="342" name="Group 341">
              <a:extLst>
                <a:ext uri="{FF2B5EF4-FFF2-40B4-BE49-F238E27FC236}">
                  <a16:creationId xmlns:a16="http://schemas.microsoft.com/office/drawing/2014/main" id="{05A9951C-7024-42D0-BC32-585013EA2F98}"/>
                </a:ext>
              </a:extLst>
            </p:cNvPr>
            <p:cNvGrpSpPr/>
            <p:nvPr/>
          </p:nvGrpSpPr>
          <p:grpSpPr>
            <a:xfrm>
              <a:off x="8087558" y="4259323"/>
              <a:ext cx="1203725" cy="1053035"/>
              <a:chOff x="4895056" y="4445000"/>
              <a:chExt cx="227013" cy="412750"/>
            </a:xfrm>
            <a:solidFill>
              <a:schemeClr val="accent1"/>
            </a:solidFill>
          </p:grpSpPr>
          <p:sp>
            <p:nvSpPr>
              <p:cNvPr id="283" name="Freeform 149">
                <a:extLst>
                  <a:ext uri="{FF2B5EF4-FFF2-40B4-BE49-F238E27FC236}">
                    <a16:creationId xmlns:a16="http://schemas.microsoft.com/office/drawing/2014/main" id="{768A5403-114D-4E01-8A68-CBDD5F0139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5381" y="4445000"/>
                <a:ext cx="69850" cy="85725"/>
              </a:xfrm>
              <a:custGeom>
                <a:avLst/>
                <a:gdLst>
                  <a:gd name="T0" fmla="*/ 74 w 98"/>
                  <a:gd name="T1" fmla="*/ 30 h 61"/>
                  <a:gd name="T2" fmla="*/ 71 w 98"/>
                  <a:gd name="T3" fmla="*/ 24 h 61"/>
                  <a:gd name="T4" fmla="*/ 65 w 98"/>
                  <a:gd name="T5" fmla="*/ 20 h 61"/>
                  <a:gd name="T6" fmla="*/ 53 w 98"/>
                  <a:gd name="T7" fmla="*/ 15 h 61"/>
                  <a:gd name="T8" fmla="*/ 37 w 98"/>
                  <a:gd name="T9" fmla="*/ 8 h 61"/>
                  <a:gd name="T10" fmla="*/ 27 w 98"/>
                  <a:gd name="T11" fmla="*/ 11 h 61"/>
                  <a:gd name="T12" fmla="*/ 23 w 98"/>
                  <a:gd name="T13" fmla="*/ 17 h 61"/>
                  <a:gd name="T14" fmla="*/ 18 w 98"/>
                  <a:gd name="T15" fmla="*/ 13 h 61"/>
                  <a:gd name="T16" fmla="*/ 16 w 98"/>
                  <a:gd name="T17" fmla="*/ 5 h 61"/>
                  <a:gd name="T18" fmla="*/ 12 w 98"/>
                  <a:gd name="T19" fmla="*/ 1 h 61"/>
                  <a:gd name="T20" fmla="*/ 0 w 98"/>
                  <a:gd name="T21" fmla="*/ 6 h 61"/>
                  <a:gd name="T22" fmla="*/ 5 w 98"/>
                  <a:gd name="T23" fmla="*/ 7 h 61"/>
                  <a:gd name="T24" fmla="*/ 6 w 98"/>
                  <a:gd name="T25" fmla="*/ 11 h 61"/>
                  <a:gd name="T26" fmla="*/ 15 w 98"/>
                  <a:gd name="T27" fmla="*/ 11 h 61"/>
                  <a:gd name="T28" fmla="*/ 15 w 98"/>
                  <a:gd name="T29" fmla="*/ 13 h 61"/>
                  <a:gd name="T30" fmla="*/ 5 w 98"/>
                  <a:gd name="T31" fmla="*/ 14 h 61"/>
                  <a:gd name="T32" fmla="*/ 10 w 98"/>
                  <a:gd name="T33" fmla="*/ 22 h 61"/>
                  <a:gd name="T34" fmla="*/ 14 w 98"/>
                  <a:gd name="T35" fmla="*/ 17 h 61"/>
                  <a:gd name="T36" fmla="*/ 18 w 98"/>
                  <a:gd name="T37" fmla="*/ 22 h 61"/>
                  <a:gd name="T38" fmla="*/ 30 w 98"/>
                  <a:gd name="T39" fmla="*/ 28 h 61"/>
                  <a:gd name="T40" fmla="*/ 37 w 98"/>
                  <a:gd name="T41" fmla="*/ 31 h 61"/>
                  <a:gd name="T42" fmla="*/ 41 w 98"/>
                  <a:gd name="T43" fmla="*/ 41 h 61"/>
                  <a:gd name="T44" fmla="*/ 35 w 98"/>
                  <a:gd name="T45" fmla="*/ 47 h 61"/>
                  <a:gd name="T46" fmla="*/ 45 w 98"/>
                  <a:gd name="T47" fmla="*/ 47 h 61"/>
                  <a:gd name="T48" fmla="*/ 51 w 98"/>
                  <a:gd name="T49" fmla="*/ 52 h 61"/>
                  <a:gd name="T50" fmla="*/ 61 w 98"/>
                  <a:gd name="T51" fmla="*/ 51 h 61"/>
                  <a:gd name="T52" fmla="*/ 65 w 98"/>
                  <a:gd name="T53" fmla="*/ 45 h 61"/>
                  <a:gd name="T54" fmla="*/ 74 w 98"/>
                  <a:gd name="T55" fmla="*/ 46 h 61"/>
                  <a:gd name="T56" fmla="*/ 83 w 98"/>
                  <a:gd name="T57" fmla="*/ 55 h 61"/>
                  <a:gd name="T58" fmla="*/ 91 w 98"/>
                  <a:gd name="T59" fmla="*/ 58 h 61"/>
                  <a:gd name="T60" fmla="*/ 98 w 98"/>
                  <a:gd name="T61" fmla="*/ 60 h 61"/>
                  <a:gd name="T62" fmla="*/ 95 w 98"/>
                  <a:gd name="T63" fmla="*/ 54 h 61"/>
                  <a:gd name="T64" fmla="*/ 92 w 98"/>
                  <a:gd name="T65" fmla="*/ 51 h 61"/>
                  <a:gd name="T66" fmla="*/ 85 w 98"/>
                  <a:gd name="T67" fmla="*/ 45 h 61"/>
                  <a:gd name="T68" fmla="*/ 81 w 98"/>
                  <a:gd name="T69" fmla="*/ 43 h 61"/>
                  <a:gd name="T70" fmla="*/ 79 w 98"/>
                  <a:gd name="T71" fmla="*/ 38 h 61"/>
                  <a:gd name="T72" fmla="*/ 84 w 98"/>
                  <a:gd name="T73" fmla="*/ 37 h 61"/>
                  <a:gd name="T74" fmla="*/ 74 w 98"/>
                  <a:gd name="T75" fmla="*/ 3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98" h="61">
                    <a:moveTo>
                      <a:pt x="74" y="30"/>
                    </a:moveTo>
                    <a:cubicBezTo>
                      <a:pt x="72" y="28"/>
                      <a:pt x="74" y="26"/>
                      <a:pt x="71" y="24"/>
                    </a:cubicBezTo>
                    <a:cubicBezTo>
                      <a:pt x="69" y="22"/>
                      <a:pt x="67" y="21"/>
                      <a:pt x="65" y="20"/>
                    </a:cubicBezTo>
                    <a:cubicBezTo>
                      <a:pt x="62" y="17"/>
                      <a:pt x="57" y="16"/>
                      <a:pt x="53" y="15"/>
                    </a:cubicBezTo>
                    <a:cubicBezTo>
                      <a:pt x="48" y="13"/>
                      <a:pt x="42" y="10"/>
                      <a:pt x="37" y="8"/>
                    </a:cubicBezTo>
                    <a:cubicBezTo>
                      <a:pt x="34" y="7"/>
                      <a:pt x="29" y="9"/>
                      <a:pt x="27" y="11"/>
                    </a:cubicBezTo>
                    <a:cubicBezTo>
                      <a:pt x="26" y="13"/>
                      <a:pt x="24" y="18"/>
                      <a:pt x="23" y="17"/>
                    </a:cubicBezTo>
                    <a:cubicBezTo>
                      <a:pt x="21" y="16"/>
                      <a:pt x="19" y="16"/>
                      <a:pt x="18" y="13"/>
                    </a:cubicBezTo>
                    <a:cubicBezTo>
                      <a:pt x="17" y="10"/>
                      <a:pt x="16" y="8"/>
                      <a:pt x="16" y="5"/>
                    </a:cubicBezTo>
                    <a:cubicBezTo>
                      <a:pt x="16" y="1"/>
                      <a:pt x="15" y="2"/>
                      <a:pt x="12" y="1"/>
                    </a:cubicBezTo>
                    <a:cubicBezTo>
                      <a:pt x="7" y="0"/>
                      <a:pt x="3" y="1"/>
                      <a:pt x="0" y="6"/>
                    </a:cubicBezTo>
                    <a:cubicBezTo>
                      <a:pt x="2" y="7"/>
                      <a:pt x="4" y="7"/>
                      <a:pt x="5" y="7"/>
                    </a:cubicBezTo>
                    <a:cubicBezTo>
                      <a:pt x="6" y="7"/>
                      <a:pt x="5" y="10"/>
                      <a:pt x="6" y="11"/>
                    </a:cubicBezTo>
                    <a:cubicBezTo>
                      <a:pt x="9" y="12"/>
                      <a:pt x="12" y="11"/>
                      <a:pt x="15" y="11"/>
                    </a:cubicBezTo>
                    <a:cubicBezTo>
                      <a:pt x="15" y="11"/>
                      <a:pt x="15" y="13"/>
                      <a:pt x="15" y="13"/>
                    </a:cubicBezTo>
                    <a:cubicBezTo>
                      <a:pt x="11" y="12"/>
                      <a:pt x="9" y="13"/>
                      <a:pt x="5" y="14"/>
                    </a:cubicBezTo>
                    <a:cubicBezTo>
                      <a:pt x="7" y="17"/>
                      <a:pt x="9" y="20"/>
                      <a:pt x="10" y="22"/>
                    </a:cubicBezTo>
                    <a:cubicBezTo>
                      <a:pt x="12" y="20"/>
                      <a:pt x="13" y="19"/>
                      <a:pt x="14" y="17"/>
                    </a:cubicBezTo>
                    <a:cubicBezTo>
                      <a:pt x="15" y="21"/>
                      <a:pt x="15" y="21"/>
                      <a:pt x="18" y="22"/>
                    </a:cubicBezTo>
                    <a:cubicBezTo>
                      <a:pt x="22" y="24"/>
                      <a:pt x="26" y="26"/>
                      <a:pt x="30" y="28"/>
                    </a:cubicBezTo>
                    <a:cubicBezTo>
                      <a:pt x="32" y="28"/>
                      <a:pt x="35" y="29"/>
                      <a:pt x="37" y="31"/>
                    </a:cubicBezTo>
                    <a:cubicBezTo>
                      <a:pt x="38" y="34"/>
                      <a:pt x="39" y="38"/>
                      <a:pt x="41" y="41"/>
                    </a:cubicBezTo>
                    <a:cubicBezTo>
                      <a:pt x="36" y="43"/>
                      <a:pt x="35" y="42"/>
                      <a:pt x="35" y="47"/>
                    </a:cubicBezTo>
                    <a:cubicBezTo>
                      <a:pt x="38" y="47"/>
                      <a:pt x="42" y="47"/>
                      <a:pt x="45" y="47"/>
                    </a:cubicBezTo>
                    <a:cubicBezTo>
                      <a:pt x="47" y="47"/>
                      <a:pt x="48" y="52"/>
                      <a:pt x="51" y="52"/>
                    </a:cubicBezTo>
                    <a:cubicBezTo>
                      <a:pt x="55" y="53"/>
                      <a:pt x="58" y="53"/>
                      <a:pt x="61" y="51"/>
                    </a:cubicBezTo>
                    <a:cubicBezTo>
                      <a:pt x="63" y="50"/>
                      <a:pt x="64" y="44"/>
                      <a:pt x="65" y="45"/>
                    </a:cubicBezTo>
                    <a:cubicBezTo>
                      <a:pt x="67" y="45"/>
                      <a:pt x="73" y="45"/>
                      <a:pt x="74" y="46"/>
                    </a:cubicBezTo>
                    <a:cubicBezTo>
                      <a:pt x="78" y="49"/>
                      <a:pt x="80" y="52"/>
                      <a:pt x="83" y="55"/>
                    </a:cubicBezTo>
                    <a:cubicBezTo>
                      <a:pt x="85" y="57"/>
                      <a:pt x="88" y="57"/>
                      <a:pt x="91" y="58"/>
                    </a:cubicBezTo>
                    <a:cubicBezTo>
                      <a:pt x="94" y="58"/>
                      <a:pt x="97" y="61"/>
                      <a:pt x="98" y="60"/>
                    </a:cubicBezTo>
                    <a:cubicBezTo>
                      <a:pt x="97" y="59"/>
                      <a:pt x="93" y="56"/>
                      <a:pt x="95" y="54"/>
                    </a:cubicBezTo>
                    <a:cubicBezTo>
                      <a:pt x="93" y="54"/>
                      <a:pt x="90" y="54"/>
                      <a:pt x="92" y="51"/>
                    </a:cubicBezTo>
                    <a:cubicBezTo>
                      <a:pt x="87" y="51"/>
                      <a:pt x="87" y="50"/>
                      <a:pt x="85" y="45"/>
                    </a:cubicBezTo>
                    <a:cubicBezTo>
                      <a:pt x="85" y="44"/>
                      <a:pt x="83" y="43"/>
                      <a:pt x="81" y="43"/>
                    </a:cubicBezTo>
                    <a:cubicBezTo>
                      <a:pt x="81" y="42"/>
                      <a:pt x="80" y="39"/>
                      <a:pt x="79" y="38"/>
                    </a:cubicBezTo>
                    <a:cubicBezTo>
                      <a:pt x="81" y="38"/>
                      <a:pt x="83" y="38"/>
                      <a:pt x="84" y="37"/>
                    </a:cubicBezTo>
                    <a:cubicBezTo>
                      <a:pt x="85" y="31"/>
                      <a:pt x="76" y="33"/>
                      <a:pt x="74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284" name="Freeform 150">
                <a:extLst>
                  <a:ext uri="{FF2B5EF4-FFF2-40B4-BE49-F238E27FC236}">
                    <a16:creationId xmlns:a16="http://schemas.microsoft.com/office/drawing/2014/main" id="{B6A2CC83-0C91-4180-8A69-164B9AF89E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3968" y="4851400"/>
                <a:ext cx="3175" cy="6350"/>
              </a:xfrm>
              <a:custGeom>
                <a:avLst/>
                <a:gdLst>
                  <a:gd name="T0" fmla="*/ 0 w 6"/>
                  <a:gd name="T1" fmla="*/ 4 h 4"/>
                  <a:gd name="T2" fmla="*/ 2 w 6"/>
                  <a:gd name="T3" fmla="*/ 0 h 4"/>
                  <a:gd name="T4" fmla="*/ 0 w 6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4">
                    <a:moveTo>
                      <a:pt x="0" y="4"/>
                    </a:moveTo>
                    <a:cubicBezTo>
                      <a:pt x="2" y="3"/>
                      <a:pt x="6" y="4"/>
                      <a:pt x="2" y="0"/>
                    </a:cubicBezTo>
                    <a:cubicBezTo>
                      <a:pt x="0" y="0"/>
                      <a:pt x="1" y="3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285" name="Freeform 151">
                <a:extLst>
                  <a:ext uri="{FF2B5EF4-FFF2-40B4-BE49-F238E27FC236}">
                    <a16:creationId xmlns:a16="http://schemas.microsoft.com/office/drawing/2014/main" id="{28CC2221-9B0A-4BF3-8DD3-1D5D84BB7C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01431" y="4733925"/>
                <a:ext cx="20638" cy="68263"/>
              </a:xfrm>
              <a:custGeom>
                <a:avLst/>
                <a:gdLst>
                  <a:gd name="T0" fmla="*/ 27 w 31"/>
                  <a:gd name="T1" fmla="*/ 21 h 49"/>
                  <a:gd name="T2" fmla="*/ 18 w 31"/>
                  <a:gd name="T3" fmla="*/ 22 h 49"/>
                  <a:gd name="T4" fmla="*/ 14 w 31"/>
                  <a:gd name="T5" fmla="*/ 14 h 49"/>
                  <a:gd name="T6" fmla="*/ 11 w 31"/>
                  <a:gd name="T7" fmla="*/ 16 h 49"/>
                  <a:gd name="T8" fmla="*/ 10 w 31"/>
                  <a:gd name="T9" fmla="*/ 12 h 49"/>
                  <a:gd name="T10" fmla="*/ 8 w 31"/>
                  <a:gd name="T11" fmla="*/ 9 h 49"/>
                  <a:gd name="T12" fmla="*/ 5 w 31"/>
                  <a:gd name="T13" fmla="*/ 4 h 49"/>
                  <a:gd name="T14" fmla="*/ 0 w 31"/>
                  <a:gd name="T15" fmla="*/ 0 h 49"/>
                  <a:gd name="T16" fmla="*/ 3 w 31"/>
                  <a:gd name="T17" fmla="*/ 7 h 49"/>
                  <a:gd name="T18" fmla="*/ 5 w 31"/>
                  <a:gd name="T19" fmla="*/ 6 h 49"/>
                  <a:gd name="T20" fmla="*/ 10 w 31"/>
                  <a:gd name="T21" fmla="*/ 17 h 49"/>
                  <a:gd name="T22" fmla="*/ 10 w 31"/>
                  <a:gd name="T23" fmla="*/ 25 h 49"/>
                  <a:gd name="T24" fmla="*/ 6 w 31"/>
                  <a:gd name="T25" fmla="*/ 33 h 49"/>
                  <a:gd name="T26" fmla="*/ 9 w 31"/>
                  <a:gd name="T27" fmla="*/ 36 h 49"/>
                  <a:gd name="T28" fmla="*/ 13 w 31"/>
                  <a:gd name="T29" fmla="*/ 38 h 49"/>
                  <a:gd name="T30" fmla="*/ 10 w 31"/>
                  <a:gd name="T31" fmla="*/ 46 h 49"/>
                  <a:gd name="T32" fmla="*/ 17 w 31"/>
                  <a:gd name="T33" fmla="*/ 45 h 49"/>
                  <a:gd name="T34" fmla="*/ 22 w 31"/>
                  <a:gd name="T35" fmla="*/ 33 h 49"/>
                  <a:gd name="T36" fmla="*/ 26 w 31"/>
                  <a:gd name="T37" fmla="*/ 31 h 49"/>
                  <a:gd name="T38" fmla="*/ 26 w 31"/>
                  <a:gd name="T39" fmla="*/ 29 h 49"/>
                  <a:gd name="T40" fmla="*/ 27 w 31"/>
                  <a:gd name="T41" fmla="*/ 21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1" h="49">
                    <a:moveTo>
                      <a:pt x="27" y="21"/>
                    </a:moveTo>
                    <a:cubicBezTo>
                      <a:pt x="23" y="23"/>
                      <a:pt x="22" y="23"/>
                      <a:pt x="18" y="22"/>
                    </a:cubicBezTo>
                    <a:cubicBezTo>
                      <a:pt x="15" y="21"/>
                      <a:pt x="17" y="16"/>
                      <a:pt x="14" y="14"/>
                    </a:cubicBezTo>
                    <a:cubicBezTo>
                      <a:pt x="14" y="17"/>
                      <a:pt x="12" y="20"/>
                      <a:pt x="11" y="16"/>
                    </a:cubicBezTo>
                    <a:cubicBezTo>
                      <a:pt x="10" y="15"/>
                      <a:pt x="11" y="13"/>
                      <a:pt x="10" y="12"/>
                    </a:cubicBezTo>
                    <a:cubicBezTo>
                      <a:pt x="10" y="11"/>
                      <a:pt x="9" y="10"/>
                      <a:pt x="8" y="9"/>
                    </a:cubicBezTo>
                    <a:cubicBezTo>
                      <a:pt x="7" y="5"/>
                      <a:pt x="10" y="6"/>
                      <a:pt x="5" y="4"/>
                    </a:cubicBezTo>
                    <a:cubicBezTo>
                      <a:pt x="3" y="3"/>
                      <a:pt x="2" y="1"/>
                      <a:pt x="0" y="0"/>
                    </a:cubicBezTo>
                    <a:cubicBezTo>
                      <a:pt x="1" y="2"/>
                      <a:pt x="2" y="5"/>
                      <a:pt x="3" y="7"/>
                    </a:cubicBezTo>
                    <a:cubicBezTo>
                      <a:pt x="4" y="7"/>
                      <a:pt x="4" y="6"/>
                      <a:pt x="5" y="6"/>
                    </a:cubicBezTo>
                    <a:cubicBezTo>
                      <a:pt x="6" y="8"/>
                      <a:pt x="8" y="18"/>
                      <a:pt x="10" y="17"/>
                    </a:cubicBezTo>
                    <a:cubicBezTo>
                      <a:pt x="10" y="20"/>
                      <a:pt x="12" y="23"/>
                      <a:pt x="10" y="25"/>
                    </a:cubicBezTo>
                    <a:cubicBezTo>
                      <a:pt x="9" y="29"/>
                      <a:pt x="8" y="30"/>
                      <a:pt x="6" y="33"/>
                    </a:cubicBezTo>
                    <a:cubicBezTo>
                      <a:pt x="7" y="33"/>
                      <a:pt x="8" y="35"/>
                      <a:pt x="9" y="36"/>
                    </a:cubicBezTo>
                    <a:cubicBezTo>
                      <a:pt x="10" y="36"/>
                      <a:pt x="13" y="36"/>
                      <a:pt x="13" y="38"/>
                    </a:cubicBezTo>
                    <a:cubicBezTo>
                      <a:pt x="15" y="40"/>
                      <a:pt x="11" y="44"/>
                      <a:pt x="10" y="46"/>
                    </a:cubicBezTo>
                    <a:cubicBezTo>
                      <a:pt x="12" y="47"/>
                      <a:pt x="15" y="49"/>
                      <a:pt x="17" y="45"/>
                    </a:cubicBezTo>
                    <a:cubicBezTo>
                      <a:pt x="19" y="42"/>
                      <a:pt x="22" y="37"/>
                      <a:pt x="22" y="33"/>
                    </a:cubicBezTo>
                    <a:cubicBezTo>
                      <a:pt x="21" y="31"/>
                      <a:pt x="24" y="31"/>
                      <a:pt x="26" y="31"/>
                    </a:cubicBezTo>
                    <a:cubicBezTo>
                      <a:pt x="27" y="32"/>
                      <a:pt x="26" y="30"/>
                      <a:pt x="26" y="29"/>
                    </a:cubicBezTo>
                    <a:cubicBezTo>
                      <a:pt x="28" y="27"/>
                      <a:pt x="31" y="21"/>
                      <a:pt x="27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286" name="Freeform 152">
                <a:extLst>
                  <a:ext uri="{FF2B5EF4-FFF2-40B4-BE49-F238E27FC236}">
                    <a16:creationId xmlns:a16="http://schemas.microsoft.com/office/drawing/2014/main" id="{8523C6D4-241D-4FBF-84C3-0BCDECCAE6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7618" y="4791075"/>
                <a:ext cx="28575" cy="63500"/>
              </a:xfrm>
              <a:custGeom>
                <a:avLst/>
                <a:gdLst>
                  <a:gd name="T0" fmla="*/ 41 w 41"/>
                  <a:gd name="T1" fmla="*/ 9 h 45"/>
                  <a:gd name="T2" fmla="*/ 40 w 41"/>
                  <a:gd name="T3" fmla="*/ 3 h 45"/>
                  <a:gd name="T4" fmla="*/ 36 w 41"/>
                  <a:gd name="T5" fmla="*/ 5 h 45"/>
                  <a:gd name="T6" fmla="*/ 34 w 41"/>
                  <a:gd name="T7" fmla="*/ 0 h 45"/>
                  <a:gd name="T8" fmla="*/ 31 w 41"/>
                  <a:gd name="T9" fmla="*/ 4 h 45"/>
                  <a:gd name="T10" fmla="*/ 27 w 41"/>
                  <a:gd name="T11" fmla="*/ 8 h 45"/>
                  <a:gd name="T12" fmla="*/ 25 w 41"/>
                  <a:gd name="T13" fmla="*/ 13 h 45"/>
                  <a:gd name="T14" fmla="*/ 21 w 41"/>
                  <a:gd name="T15" fmla="*/ 18 h 45"/>
                  <a:gd name="T16" fmla="*/ 17 w 41"/>
                  <a:gd name="T17" fmla="*/ 22 h 45"/>
                  <a:gd name="T18" fmla="*/ 11 w 41"/>
                  <a:gd name="T19" fmla="*/ 24 h 45"/>
                  <a:gd name="T20" fmla="*/ 3 w 41"/>
                  <a:gd name="T21" fmla="*/ 36 h 45"/>
                  <a:gd name="T22" fmla="*/ 10 w 41"/>
                  <a:gd name="T23" fmla="*/ 41 h 45"/>
                  <a:gd name="T24" fmla="*/ 19 w 41"/>
                  <a:gd name="T25" fmla="*/ 42 h 45"/>
                  <a:gd name="T26" fmla="*/ 25 w 41"/>
                  <a:gd name="T27" fmla="*/ 30 h 45"/>
                  <a:gd name="T28" fmla="*/ 33 w 41"/>
                  <a:gd name="T29" fmla="*/ 22 h 45"/>
                  <a:gd name="T30" fmla="*/ 35 w 41"/>
                  <a:gd name="T31" fmla="*/ 24 h 45"/>
                  <a:gd name="T32" fmla="*/ 35 w 41"/>
                  <a:gd name="T33" fmla="*/ 17 h 45"/>
                  <a:gd name="T34" fmla="*/ 41 w 41"/>
                  <a:gd name="T35" fmla="*/ 9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1" h="45">
                    <a:moveTo>
                      <a:pt x="41" y="9"/>
                    </a:moveTo>
                    <a:cubicBezTo>
                      <a:pt x="41" y="7"/>
                      <a:pt x="40" y="5"/>
                      <a:pt x="40" y="3"/>
                    </a:cubicBezTo>
                    <a:cubicBezTo>
                      <a:pt x="38" y="3"/>
                      <a:pt x="37" y="5"/>
                      <a:pt x="36" y="5"/>
                    </a:cubicBezTo>
                    <a:cubicBezTo>
                      <a:pt x="36" y="3"/>
                      <a:pt x="35" y="1"/>
                      <a:pt x="34" y="0"/>
                    </a:cubicBezTo>
                    <a:cubicBezTo>
                      <a:pt x="32" y="1"/>
                      <a:pt x="31" y="1"/>
                      <a:pt x="31" y="4"/>
                    </a:cubicBezTo>
                    <a:cubicBezTo>
                      <a:pt x="30" y="7"/>
                      <a:pt x="29" y="5"/>
                      <a:pt x="27" y="8"/>
                    </a:cubicBezTo>
                    <a:cubicBezTo>
                      <a:pt x="26" y="9"/>
                      <a:pt x="27" y="12"/>
                      <a:pt x="25" y="13"/>
                    </a:cubicBezTo>
                    <a:cubicBezTo>
                      <a:pt x="24" y="15"/>
                      <a:pt x="22" y="17"/>
                      <a:pt x="21" y="18"/>
                    </a:cubicBezTo>
                    <a:cubicBezTo>
                      <a:pt x="20" y="20"/>
                      <a:pt x="18" y="21"/>
                      <a:pt x="17" y="22"/>
                    </a:cubicBezTo>
                    <a:cubicBezTo>
                      <a:pt x="15" y="22"/>
                      <a:pt x="12" y="23"/>
                      <a:pt x="11" y="24"/>
                    </a:cubicBezTo>
                    <a:cubicBezTo>
                      <a:pt x="9" y="28"/>
                      <a:pt x="6" y="32"/>
                      <a:pt x="3" y="36"/>
                    </a:cubicBezTo>
                    <a:cubicBezTo>
                      <a:pt x="0" y="41"/>
                      <a:pt x="9" y="39"/>
                      <a:pt x="10" y="41"/>
                    </a:cubicBezTo>
                    <a:cubicBezTo>
                      <a:pt x="11" y="43"/>
                      <a:pt x="17" y="45"/>
                      <a:pt x="19" y="42"/>
                    </a:cubicBezTo>
                    <a:cubicBezTo>
                      <a:pt x="21" y="38"/>
                      <a:pt x="25" y="34"/>
                      <a:pt x="25" y="30"/>
                    </a:cubicBezTo>
                    <a:cubicBezTo>
                      <a:pt x="27" y="25"/>
                      <a:pt x="29" y="24"/>
                      <a:pt x="33" y="22"/>
                    </a:cubicBezTo>
                    <a:cubicBezTo>
                      <a:pt x="33" y="22"/>
                      <a:pt x="34" y="24"/>
                      <a:pt x="35" y="24"/>
                    </a:cubicBezTo>
                    <a:cubicBezTo>
                      <a:pt x="33" y="20"/>
                      <a:pt x="33" y="20"/>
                      <a:pt x="35" y="17"/>
                    </a:cubicBezTo>
                    <a:cubicBezTo>
                      <a:pt x="37" y="14"/>
                      <a:pt x="40" y="11"/>
                      <a:pt x="41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287" name="Freeform 153">
                <a:extLst>
                  <a:ext uri="{FF2B5EF4-FFF2-40B4-BE49-F238E27FC236}">
                    <a16:creationId xmlns:a16="http://schemas.microsoft.com/office/drawing/2014/main" id="{5305A6AE-A7EA-4135-B46E-2AD6F7B1DC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5706" y="4471987"/>
                <a:ext cx="15875" cy="22225"/>
              </a:xfrm>
              <a:custGeom>
                <a:avLst/>
                <a:gdLst>
                  <a:gd name="T0" fmla="*/ 6 w 22"/>
                  <a:gd name="T1" fmla="*/ 10 h 16"/>
                  <a:gd name="T2" fmla="*/ 0 w 22"/>
                  <a:gd name="T3" fmla="*/ 11 h 16"/>
                  <a:gd name="T4" fmla="*/ 11 w 22"/>
                  <a:gd name="T5" fmla="*/ 15 h 16"/>
                  <a:gd name="T6" fmla="*/ 16 w 22"/>
                  <a:gd name="T7" fmla="*/ 11 h 16"/>
                  <a:gd name="T8" fmla="*/ 18 w 22"/>
                  <a:gd name="T9" fmla="*/ 8 h 16"/>
                  <a:gd name="T10" fmla="*/ 18 w 22"/>
                  <a:gd name="T11" fmla="*/ 2 h 16"/>
                  <a:gd name="T12" fmla="*/ 16 w 22"/>
                  <a:gd name="T13" fmla="*/ 7 h 16"/>
                  <a:gd name="T14" fmla="*/ 9 w 22"/>
                  <a:gd name="T15" fmla="*/ 8 h 16"/>
                  <a:gd name="T16" fmla="*/ 6 w 22"/>
                  <a:gd name="T17" fmla="*/ 1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" h="16">
                    <a:moveTo>
                      <a:pt x="6" y="10"/>
                    </a:moveTo>
                    <a:cubicBezTo>
                      <a:pt x="4" y="11"/>
                      <a:pt x="2" y="10"/>
                      <a:pt x="0" y="11"/>
                    </a:cubicBezTo>
                    <a:cubicBezTo>
                      <a:pt x="2" y="14"/>
                      <a:pt x="8" y="16"/>
                      <a:pt x="11" y="15"/>
                    </a:cubicBezTo>
                    <a:cubicBezTo>
                      <a:pt x="13" y="14"/>
                      <a:pt x="16" y="14"/>
                      <a:pt x="16" y="11"/>
                    </a:cubicBezTo>
                    <a:cubicBezTo>
                      <a:pt x="17" y="10"/>
                      <a:pt x="22" y="11"/>
                      <a:pt x="18" y="8"/>
                    </a:cubicBezTo>
                    <a:cubicBezTo>
                      <a:pt x="22" y="7"/>
                      <a:pt x="21" y="4"/>
                      <a:pt x="18" y="2"/>
                    </a:cubicBezTo>
                    <a:cubicBezTo>
                      <a:pt x="16" y="0"/>
                      <a:pt x="16" y="6"/>
                      <a:pt x="16" y="7"/>
                    </a:cubicBezTo>
                    <a:cubicBezTo>
                      <a:pt x="16" y="7"/>
                      <a:pt x="8" y="14"/>
                      <a:pt x="9" y="8"/>
                    </a:cubicBezTo>
                    <a:cubicBezTo>
                      <a:pt x="9" y="8"/>
                      <a:pt x="8" y="10"/>
                      <a:pt x="6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288" name="Freeform 154">
                <a:extLst>
                  <a:ext uri="{FF2B5EF4-FFF2-40B4-BE49-F238E27FC236}">
                    <a16:creationId xmlns:a16="http://schemas.microsoft.com/office/drawing/2014/main" id="{292F5D3E-CF7A-4976-9A57-FA40BD945A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25231" y="4462462"/>
                <a:ext cx="7938" cy="20638"/>
              </a:xfrm>
              <a:custGeom>
                <a:avLst/>
                <a:gdLst>
                  <a:gd name="T0" fmla="*/ 10 w 13"/>
                  <a:gd name="T1" fmla="*/ 8 h 14"/>
                  <a:gd name="T2" fmla="*/ 9 w 13"/>
                  <a:gd name="T3" fmla="*/ 6 h 14"/>
                  <a:gd name="T4" fmla="*/ 1 w 13"/>
                  <a:gd name="T5" fmla="*/ 0 h 14"/>
                  <a:gd name="T6" fmla="*/ 10 w 13"/>
                  <a:gd name="T7" fmla="*/ 11 h 14"/>
                  <a:gd name="T8" fmla="*/ 11 w 13"/>
                  <a:gd name="T9" fmla="*/ 14 h 14"/>
                  <a:gd name="T10" fmla="*/ 11 w 13"/>
                  <a:gd name="T11" fmla="*/ 8 h 14"/>
                  <a:gd name="T12" fmla="*/ 10 w 13"/>
                  <a:gd name="T13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14">
                    <a:moveTo>
                      <a:pt x="10" y="8"/>
                    </a:moveTo>
                    <a:cubicBezTo>
                      <a:pt x="10" y="7"/>
                      <a:pt x="9" y="6"/>
                      <a:pt x="9" y="6"/>
                    </a:cubicBezTo>
                    <a:cubicBezTo>
                      <a:pt x="6" y="4"/>
                      <a:pt x="3" y="2"/>
                      <a:pt x="1" y="0"/>
                    </a:cubicBezTo>
                    <a:cubicBezTo>
                      <a:pt x="0" y="4"/>
                      <a:pt x="11" y="5"/>
                      <a:pt x="10" y="11"/>
                    </a:cubicBezTo>
                    <a:cubicBezTo>
                      <a:pt x="10" y="12"/>
                      <a:pt x="11" y="13"/>
                      <a:pt x="11" y="14"/>
                    </a:cubicBezTo>
                    <a:cubicBezTo>
                      <a:pt x="13" y="11"/>
                      <a:pt x="13" y="11"/>
                      <a:pt x="11" y="8"/>
                    </a:cubicBezTo>
                    <a:cubicBezTo>
                      <a:pt x="11" y="8"/>
                      <a:pt x="10" y="9"/>
                      <a:pt x="1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289" name="Freeform 155">
                <a:extLst>
                  <a:ext uri="{FF2B5EF4-FFF2-40B4-BE49-F238E27FC236}">
                    <a16:creationId xmlns:a16="http://schemas.microsoft.com/office/drawing/2014/main" id="{1F80F33E-687B-4212-857F-BA9E19B430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7931" y="4486275"/>
                <a:ext cx="4763" cy="14288"/>
              </a:xfrm>
              <a:custGeom>
                <a:avLst/>
                <a:gdLst>
                  <a:gd name="T0" fmla="*/ 3 w 7"/>
                  <a:gd name="T1" fmla="*/ 3 h 10"/>
                  <a:gd name="T2" fmla="*/ 0 w 7"/>
                  <a:gd name="T3" fmla="*/ 0 h 10"/>
                  <a:gd name="T4" fmla="*/ 1 w 7"/>
                  <a:gd name="T5" fmla="*/ 4 h 10"/>
                  <a:gd name="T6" fmla="*/ 2 w 7"/>
                  <a:gd name="T7" fmla="*/ 6 h 10"/>
                  <a:gd name="T8" fmla="*/ 6 w 7"/>
                  <a:gd name="T9" fmla="*/ 6 h 10"/>
                  <a:gd name="T10" fmla="*/ 3 w 7"/>
                  <a:gd name="T11" fmla="*/ 3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" h="10">
                    <a:moveTo>
                      <a:pt x="3" y="3"/>
                    </a:moveTo>
                    <a:cubicBezTo>
                      <a:pt x="2" y="2"/>
                      <a:pt x="2" y="0"/>
                      <a:pt x="0" y="0"/>
                    </a:cubicBezTo>
                    <a:cubicBezTo>
                      <a:pt x="0" y="1"/>
                      <a:pt x="0" y="2"/>
                      <a:pt x="1" y="4"/>
                    </a:cubicBezTo>
                    <a:cubicBezTo>
                      <a:pt x="2" y="4"/>
                      <a:pt x="1" y="6"/>
                      <a:pt x="2" y="6"/>
                    </a:cubicBezTo>
                    <a:cubicBezTo>
                      <a:pt x="3" y="8"/>
                      <a:pt x="7" y="10"/>
                      <a:pt x="6" y="6"/>
                    </a:cubicBezTo>
                    <a:cubicBezTo>
                      <a:pt x="6" y="5"/>
                      <a:pt x="4" y="4"/>
                      <a:pt x="3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290" name="Freeform 156">
                <a:extLst>
                  <a:ext uri="{FF2B5EF4-FFF2-40B4-BE49-F238E27FC236}">
                    <a16:creationId xmlns:a16="http://schemas.microsoft.com/office/drawing/2014/main" id="{F2656ECC-D106-4905-BA0D-3219D2F170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95056" y="4530725"/>
                <a:ext cx="139700" cy="244475"/>
              </a:xfrm>
              <a:custGeom>
                <a:avLst/>
                <a:gdLst>
                  <a:gd name="T0" fmla="*/ 185 w 199"/>
                  <a:gd name="T1" fmla="*/ 149 h 175"/>
                  <a:gd name="T2" fmla="*/ 194 w 199"/>
                  <a:gd name="T3" fmla="*/ 132 h 175"/>
                  <a:gd name="T4" fmla="*/ 199 w 199"/>
                  <a:gd name="T5" fmla="*/ 109 h 175"/>
                  <a:gd name="T6" fmla="*/ 196 w 199"/>
                  <a:gd name="T7" fmla="*/ 86 h 175"/>
                  <a:gd name="T8" fmla="*/ 187 w 199"/>
                  <a:gd name="T9" fmla="*/ 77 h 175"/>
                  <a:gd name="T10" fmla="*/ 183 w 199"/>
                  <a:gd name="T11" fmla="*/ 69 h 175"/>
                  <a:gd name="T12" fmla="*/ 180 w 199"/>
                  <a:gd name="T13" fmla="*/ 70 h 175"/>
                  <a:gd name="T14" fmla="*/ 178 w 199"/>
                  <a:gd name="T15" fmla="*/ 63 h 175"/>
                  <a:gd name="T16" fmla="*/ 173 w 199"/>
                  <a:gd name="T17" fmla="*/ 55 h 175"/>
                  <a:gd name="T18" fmla="*/ 163 w 199"/>
                  <a:gd name="T19" fmla="*/ 49 h 175"/>
                  <a:gd name="T20" fmla="*/ 162 w 199"/>
                  <a:gd name="T21" fmla="*/ 37 h 175"/>
                  <a:gd name="T22" fmla="*/ 158 w 199"/>
                  <a:gd name="T23" fmla="*/ 26 h 175"/>
                  <a:gd name="T24" fmla="*/ 152 w 199"/>
                  <a:gd name="T25" fmla="*/ 22 h 175"/>
                  <a:gd name="T26" fmla="*/ 145 w 199"/>
                  <a:gd name="T27" fmla="*/ 0 h 175"/>
                  <a:gd name="T28" fmla="*/ 140 w 199"/>
                  <a:gd name="T29" fmla="*/ 11 h 175"/>
                  <a:gd name="T30" fmla="*/ 140 w 199"/>
                  <a:gd name="T31" fmla="*/ 23 h 175"/>
                  <a:gd name="T32" fmla="*/ 131 w 199"/>
                  <a:gd name="T33" fmla="*/ 41 h 175"/>
                  <a:gd name="T34" fmla="*/ 125 w 199"/>
                  <a:gd name="T35" fmla="*/ 35 h 175"/>
                  <a:gd name="T36" fmla="*/ 113 w 199"/>
                  <a:gd name="T37" fmla="*/ 27 h 175"/>
                  <a:gd name="T38" fmla="*/ 112 w 199"/>
                  <a:gd name="T39" fmla="*/ 18 h 175"/>
                  <a:gd name="T40" fmla="*/ 117 w 199"/>
                  <a:gd name="T41" fmla="*/ 9 h 175"/>
                  <a:gd name="T42" fmla="*/ 107 w 199"/>
                  <a:gd name="T43" fmla="*/ 5 h 175"/>
                  <a:gd name="T44" fmla="*/ 95 w 199"/>
                  <a:gd name="T45" fmla="*/ 3 h 175"/>
                  <a:gd name="T46" fmla="*/ 96 w 199"/>
                  <a:gd name="T47" fmla="*/ 9 h 175"/>
                  <a:gd name="T48" fmla="*/ 84 w 199"/>
                  <a:gd name="T49" fmla="*/ 11 h 175"/>
                  <a:gd name="T50" fmla="*/ 80 w 199"/>
                  <a:gd name="T51" fmla="*/ 24 h 175"/>
                  <a:gd name="T52" fmla="*/ 68 w 199"/>
                  <a:gd name="T53" fmla="*/ 18 h 175"/>
                  <a:gd name="T54" fmla="*/ 61 w 199"/>
                  <a:gd name="T55" fmla="*/ 23 h 175"/>
                  <a:gd name="T56" fmla="*/ 43 w 199"/>
                  <a:gd name="T57" fmla="*/ 43 h 175"/>
                  <a:gd name="T58" fmla="*/ 38 w 199"/>
                  <a:gd name="T59" fmla="*/ 52 h 175"/>
                  <a:gd name="T60" fmla="*/ 22 w 199"/>
                  <a:gd name="T61" fmla="*/ 56 h 175"/>
                  <a:gd name="T62" fmla="*/ 13 w 199"/>
                  <a:gd name="T63" fmla="*/ 61 h 175"/>
                  <a:gd name="T64" fmla="*/ 6 w 199"/>
                  <a:gd name="T65" fmla="*/ 70 h 175"/>
                  <a:gd name="T66" fmla="*/ 4 w 199"/>
                  <a:gd name="T67" fmla="*/ 65 h 175"/>
                  <a:gd name="T68" fmla="*/ 2 w 199"/>
                  <a:gd name="T69" fmla="*/ 85 h 175"/>
                  <a:gd name="T70" fmla="*/ 2 w 199"/>
                  <a:gd name="T71" fmla="*/ 94 h 175"/>
                  <a:gd name="T72" fmla="*/ 4 w 199"/>
                  <a:gd name="T73" fmla="*/ 102 h 175"/>
                  <a:gd name="T74" fmla="*/ 11 w 199"/>
                  <a:gd name="T75" fmla="*/ 124 h 175"/>
                  <a:gd name="T76" fmla="*/ 12 w 199"/>
                  <a:gd name="T77" fmla="*/ 137 h 175"/>
                  <a:gd name="T78" fmla="*/ 9 w 199"/>
                  <a:gd name="T79" fmla="*/ 144 h 175"/>
                  <a:gd name="T80" fmla="*/ 17 w 199"/>
                  <a:gd name="T81" fmla="*/ 149 h 175"/>
                  <a:gd name="T82" fmla="*/ 26 w 199"/>
                  <a:gd name="T83" fmla="*/ 148 h 175"/>
                  <a:gd name="T84" fmla="*/ 34 w 199"/>
                  <a:gd name="T85" fmla="*/ 143 h 175"/>
                  <a:gd name="T86" fmla="*/ 44 w 199"/>
                  <a:gd name="T87" fmla="*/ 142 h 175"/>
                  <a:gd name="T88" fmla="*/ 51 w 199"/>
                  <a:gd name="T89" fmla="*/ 141 h 175"/>
                  <a:gd name="T90" fmla="*/ 53 w 199"/>
                  <a:gd name="T91" fmla="*/ 137 h 175"/>
                  <a:gd name="T92" fmla="*/ 62 w 199"/>
                  <a:gd name="T93" fmla="*/ 132 h 175"/>
                  <a:gd name="T94" fmla="*/ 70 w 199"/>
                  <a:gd name="T95" fmla="*/ 131 h 175"/>
                  <a:gd name="T96" fmla="*/ 78 w 199"/>
                  <a:gd name="T97" fmla="*/ 126 h 175"/>
                  <a:gd name="T98" fmla="*/ 99 w 199"/>
                  <a:gd name="T99" fmla="*/ 131 h 175"/>
                  <a:gd name="T100" fmla="*/ 106 w 199"/>
                  <a:gd name="T101" fmla="*/ 139 h 175"/>
                  <a:gd name="T102" fmla="*/ 112 w 199"/>
                  <a:gd name="T103" fmla="*/ 147 h 175"/>
                  <a:gd name="T104" fmla="*/ 122 w 199"/>
                  <a:gd name="T105" fmla="*/ 133 h 175"/>
                  <a:gd name="T106" fmla="*/ 117 w 199"/>
                  <a:gd name="T107" fmla="*/ 149 h 175"/>
                  <a:gd name="T108" fmla="*/ 124 w 199"/>
                  <a:gd name="T109" fmla="*/ 142 h 175"/>
                  <a:gd name="T110" fmla="*/ 126 w 199"/>
                  <a:gd name="T111" fmla="*/ 153 h 175"/>
                  <a:gd name="T112" fmla="*/ 131 w 199"/>
                  <a:gd name="T113" fmla="*/ 161 h 175"/>
                  <a:gd name="T114" fmla="*/ 145 w 199"/>
                  <a:gd name="T115" fmla="*/ 172 h 175"/>
                  <a:gd name="T116" fmla="*/ 154 w 199"/>
                  <a:gd name="T117" fmla="*/ 171 h 175"/>
                  <a:gd name="T118" fmla="*/ 161 w 199"/>
                  <a:gd name="T119" fmla="*/ 173 h 175"/>
                  <a:gd name="T120" fmla="*/ 168 w 199"/>
                  <a:gd name="T121" fmla="*/ 172 h 175"/>
                  <a:gd name="T122" fmla="*/ 177 w 199"/>
                  <a:gd name="T123" fmla="*/ 168 h 175"/>
                  <a:gd name="T124" fmla="*/ 185 w 199"/>
                  <a:gd name="T125" fmla="*/ 149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99" h="175">
                    <a:moveTo>
                      <a:pt x="185" y="149"/>
                    </a:moveTo>
                    <a:cubicBezTo>
                      <a:pt x="186" y="143"/>
                      <a:pt x="192" y="139"/>
                      <a:pt x="194" y="132"/>
                    </a:cubicBezTo>
                    <a:cubicBezTo>
                      <a:pt x="195" y="125"/>
                      <a:pt x="199" y="116"/>
                      <a:pt x="199" y="109"/>
                    </a:cubicBezTo>
                    <a:cubicBezTo>
                      <a:pt x="199" y="101"/>
                      <a:pt x="197" y="93"/>
                      <a:pt x="196" y="86"/>
                    </a:cubicBezTo>
                    <a:cubicBezTo>
                      <a:pt x="193" y="83"/>
                      <a:pt x="189" y="80"/>
                      <a:pt x="187" y="77"/>
                    </a:cubicBezTo>
                    <a:cubicBezTo>
                      <a:pt x="184" y="74"/>
                      <a:pt x="188" y="71"/>
                      <a:pt x="183" y="69"/>
                    </a:cubicBezTo>
                    <a:cubicBezTo>
                      <a:pt x="182" y="69"/>
                      <a:pt x="181" y="72"/>
                      <a:pt x="180" y="70"/>
                    </a:cubicBezTo>
                    <a:cubicBezTo>
                      <a:pt x="179" y="68"/>
                      <a:pt x="179" y="65"/>
                      <a:pt x="178" y="63"/>
                    </a:cubicBezTo>
                    <a:cubicBezTo>
                      <a:pt x="177" y="59"/>
                      <a:pt x="177" y="57"/>
                      <a:pt x="173" y="55"/>
                    </a:cubicBezTo>
                    <a:cubicBezTo>
                      <a:pt x="172" y="54"/>
                      <a:pt x="163" y="50"/>
                      <a:pt x="163" y="49"/>
                    </a:cubicBezTo>
                    <a:cubicBezTo>
                      <a:pt x="163" y="44"/>
                      <a:pt x="164" y="40"/>
                      <a:pt x="162" y="37"/>
                    </a:cubicBezTo>
                    <a:cubicBezTo>
                      <a:pt x="158" y="33"/>
                      <a:pt x="159" y="31"/>
                      <a:pt x="158" y="26"/>
                    </a:cubicBezTo>
                    <a:cubicBezTo>
                      <a:pt x="158" y="22"/>
                      <a:pt x="154" y="20"/>
                      <a:pt x="152" y="22"/>
                    </a:cubicBezTo>
                    <a:cubicBezTo>
                      <a:pt x="151" y="13"/>
                      <a:pt x="148" y="7"/>
                      <a:pt x="145" y="0"/>
                    </a:cubicBezTo>
                    <a:cubicBezTo>
                      <a:pt x="142" y="0"/>
                      <a:pt x="141" y="8"/>
                      <a:pt x="140" y="11"/>
                    </a:cubicBezTo>
                    <a:cubicBezTo>
                      <a:pt x="139" y="15"/>
                      <a:pt x="140" y="19"/>
                      <a:pt x="140" y="23"/>
                    </a:cubicBezTo>
                    <a:cubicBezTo>
                      <a:pt x="140" y="28"/>
                      <a:pt x="138" y="44"/>
                      <a:pt x="131" y="41"/>
                    </a:cubicBezTo>
                    <a:cubicBezTo>
                      <a:pt x="129" y="40"/>
                      <a:pt x="128" y="36"/>
                      <a:pt x="125" y="35"/>
                    </a:cubicBezTo>
                    <a:cubicBezTo>
                      <a:pt x="121" y="32"/>
                      <a:pt x="117" y="30"/>
                      <a:pt x="113" y="27"/>
                    </a:cubicBezTo>
                    <a:cubicBezTo>
                      <a:pt x="109" y="25"/>
                      <a:pt x="111" y="23"/>
                      <a:pt x="112" y="18"/>
                    </a:cubicBezTo>
                    <a:cubicBezTo>
                      <a:pt x="113" y="14"/>
                      <a:pt x="115" y="12"/>
                      <a:pt x="117" y="9"/>
                    </a:cubicBezTo>
                    <a:cubicBezTo>
                      <a:pt x="113" y="5"/>
                      <a:pt x="112" y="5"/>
                      <a:pt x="107" y="5"/>
                    </a:cubicBezTo>
                    <a:cubicBezTo>
                      <a:pt x="103" y="4"/>
                      <a:pt x="99" y="3"/>
                      <a:pt x="95" y="3"/>
                    </a:cubicBezTo>
                    <a:cubicBezTo>
                      <a:pt x="95" y="5"/>
                      <a:pt x="96" y="7"/>
                      <a:pt x="96" y="9"/>
                    </a:cubicBezTo>
                    <a:cubicBezTo>
                      <a:pt x="91" y="9"/>
                      <a:pt x="87" y="6"/>
                      <a:pt x="84" y="11"/>
                    </a:cubicBezTo>
                    <a:cubicBezTo>
                      <a:pt x="82" y="15"/>
                      <a:pt x="81" y="19"/>
                      <a:pt x="80" y="24"/>
                    </a:cubicBezTo>
                    <a:cubicBezTo>
                      <a:pt x="76" y="22"/>
                      <a:pt x="72" y="20"/>
                      <a:pt x="68" y="18"/>
                    </a:cubicBezTo>
                    <a:cubicBezTo>
                      <a:pt x="67" y="17"/>
                      <a:pt x="62" y="23"/>
                      <a:pt x="61" y="23"/>
                    </a:cubicBezTo>
                    <a:cubicBezTo>
                      <a:pt x="55" y="30"/>
                      <a:pt x="46" y="34"/>
                      <a:pt x="43" y="43"/>
                    </a:cubicBezTo>
                    <a:cubicBezTo>
                      <a:pt x="41" y="47"/>
                      <a:pt x="41" y="51"/>
                      <a:pt x="38" y="52"/>
                    </a:cubicBezTo>
                    <a:cubicBezTo>
                      <a:pt x="32" y="53"/>
                      <a:pt x="27" y="55"/>
                      <a:pt x="22" y="56"/>
                    </a:cubicBezTo>
                    <a:cubicBezTo>
                      <a:pt x="18" y="57"/>
                      <a:pt x="16" y="59"/>
                      <a:pt x="13" y="61"/>
                    </a:cubicBezTo>
                    <a:cubicBezTo>
                      <a:pt x="9" y="64"/>
                      <a:pt x="8" y="65"/>
                      <a:pt x="6" y="70"/>
                    </a:cubicBezTo>
                    <a:cubicBezTo>
                      <a:pt x="5" y="69"/>
                      <a:pt x="4" y="67"/>
                      <a:pt x="4" y="65"/>
                    </a:cubicBezTo>
                    <a:cubicBezTo>
                      <a:pt x="1" y="72"/>
                      <a:pt x="0" y="78"/>
                      <a:pt x="2" y="85"/>
                    </a:cubicBezTo>
                    <a:cubicBezTo>
                      <a:pt x="4" y="89"/>
                      <a:pt x="4" y="90"/>
                      <a:pt x="2" y="94"/>
                    </a:cubicBezTo>
                    <a:cubicBezTo>
                      <a:pt x="1" y="97"/>
                      <a:pt x="3" y="99"/>
                      <a:pt x="4" y="102"/>
                    </a:cubicBezTo>
                    <a:cubicBezTo>
                      <a:pt x="8" y="109"/>
                      <a:pt x="9" y="116"/>
                      <a:pt x="11" y="124"/>
                    </a:cubicBezTo>
                    <a:cubicBezTo>
                      <a:pt x="11" y="126"/>
                      <a:pt x="13" y="134"/>
                      <a:pt x="12" y="137"/>
                    </a:cubicBezTo>
                    <a:cubicBezTo>
                      <a:pt x="12" y="138"/>
                      <a:pt x="6" y="141"/>
                      <a:pt x="9" y="144"/>
                    </a:cubicBezTo>
                    <a:cubicBezTo>
                      <a:pt x="11" y="145"/>
                      <a:pt x="14" y="149"/>
                      <a:pt x="17" y="149"/>
                    </a:cubicBezTo>
                    <a:cubicBezTo>
                      <a:pt x="20" y="149"/>
                      <a:pt x="23" y="150"/>
                      <a:pt x="26" y="148"/>
                    </a:cubicBezTo>
                    <a:cubicBezTo>
                      <a:pt x="29" y="145"/>
                      <a:pt x="31" y="143"/>
                      <a:pt x="34" y="143"/>
                    </a:cubicBezTo>
                    <a:cubicBezTo>
                      <a:pt x="38" y="142"/>
                      <a:pt x="41" y="142"/>
                      <a:pt x="44" y="142"/>
                    </a:cubicBezTo>
                    <a:cubicBezTo>
                      <a:pt x="46" y="141"/>
                      <a:pt x="48" y="141"/>
                      <a:pt x="51" y="141"/>
                    </a:cubicBezTo>
                    <a:cubicBezTo>
                      <a:pt x="52" y="141"/>
                      <a:pt x="53" y="138"/>
                      <a:pt x="53" y="137"/>
                    </a:cubicBezTo>
                    <a:cubicBezTo>
                      <a:pt x="55" y="134"/>
                      <a:pt x="59" y="133"/>
                      <a:pt x="62" y="132"/>
                    </a:cubicBezTo>
                    <a:cubicBezTo>
                      <a:pt x="64" y="130"/>
                      <a:pt x="68" y="132"/>
                      <a:pt x="70" y="131"/>
                    </a:cubicBezTo>
                    <a:cubicBezTo>
                      <a:pt x="72" y="130"/>
                      <a:pt x="76" y="126"/>
                      <a:pt x="78" y="126"/>
                    </a:cubicBezTo>
                    <a:cubicBezTo>
                      <a:pt x="85" y="128"/>
                      <a:pt x="92" y="128"/>
                      <a:pt x="99" y="131"/>
                    </a:cubicBezTo>
                    <a:cubicBezTo>
                      <a:pt x="103" y="133"/>
                      <a:pt x="104" y="134"/>
                      <a:pt x="106" y="139"/>
                    </a:cubicBezTo>
                    <a:cubicBezTo>
                      <a:pt x="108" y="142"/>
                      <a:pt x="110" y="145"/>
                      <a:pt x="112" y="147"/>
                    </a:cubicBezTo>
                    <a:cubicBezTo>
                      <a:pt x="115" y="143"/>
                      <a:pt x="119" y="139"/>
                      <a:pt x="122" y="133"/>
                    </a:cubicBezTo>
                    <a:cubicBezTo>
                      <a:pt x="124" y="139"/>
                      <a:pt x="120" y="144"/>
                      <a:pt x="117" y="149"/>
                    </a:cubicBezTo>
                    <a:cubicBezTo>
                      <a:pt x="122" y="150"/>
                      <a:pt x="122" y="147"/>
                      <a:pt x="124" y="142"/>
                    </a:cubicBezTo>
                    <a:cubicBezTo>
                      <a:pt x="124" y="145"/>
                      <a:pt x="123" y="153"/>
                      <a:pt x="126" y="153"/>
                    </a:cubicBezTo>
                    <a:cubicBezTo>
                      <a:pt x="129" y="153"/>
                      <a:pt x="131" y="158"/>
                      <a:pt x="131" y="161"/>
                    </a:cubicBezTo>
                    <a:cubicBezTo>
                      <a:pt x="133" y="169"/>
                      <a:pt x="138" y="172"/>
                      <a:pt x="145" y="172"/>
                    </a:cubicBezTo>
                    <a:cubicBezTo>
                      <a:pt x="150" y="174"/>
                      <a:pt x="151" y="174"/>
                      <a:pt x="154" y="171"/>
                    </a:cubicBezTo>
                    <a:cubicBezTo>
                      <a:pt x="158" y="168"/>
                      <a:pt x="158" y="169"/>
                      <a:pt x="161" y="173"/>
                    </a:cubicBezTo>
                    <a:cubicBezTo>
                      <a:pt x="162" y="175"/>
                      <a:pt x="166" y="174"/>
                      <a:pt x="168" y="172"/>
                    </a:cubicBezTo>
                    <a:cubicBezTo>
                      <a:pt x="171" y="168"/>
                      <a:pt x="172" y="168"/>
                      <a:pt x="177" y="168"/>
                    </a:cubicBezTo>
                    <a:cubicBezTo>
                      <a:pt x="184" y="168"/>
                      <a:pt x="184" y="156"/>
                      <a:pt x="185" y="14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291" name="Freeform 157">
                <a:extLst>
                  <a:ext uri="{FF2B5EF4-FFF2-40B4-BE49-F238E27FC236}">
                    <a16:creationId xmlns:a16="http://schemas.microsoft.com/office/drawing/2014/main" id="{64F5037B-1649-444A-9A3F-EB3E7F456A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3006" y="4791075"/>
                <a:ext cx="15875" cy="31750"/>
              </a:xfrm>
              <a:custGeom>
                <a:avLst/>
                <a:gdLst>
                  <a:gd name="T0" fmla="*/ 9 w 22"/>
                  <a:gd name="T1" fmla="*/ 4 h 22"/>
                  <a:gd name="T2" fmla="*/ 1 w 22"/>
                  <a:gd name="T3" fmla="*/ 0 h 22"/>
                  <a:gd name="T4" fmla="*/ 3 w 22"/>
                  <a:gd name="T5" fmla="*/ 14 h 22"/>
                  <a:gd name="T6" fmla="*/ 11 w 22"/>
                  <a:gd name="T7" fmla="*/ 21 h 22"/>
                  <a:gd name="T8" fmla="*/ 17 w 22"/>
                  <a:gd name="T9" fmla="*/ 1 h 22"/>
                  <a:gd name="T10" fmla="*/ 9 w 22"/>
                  <a:gd name="T11" fmla="*/ 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22">
                    <a:moveTo>
                      <a:pt x="9" y="4"/>
                    </a:moveTo>
                    <a:cubicBezTo>
                      <a:pt x="6" y="3"/>
                      <a:pt x="3" y="1"/>
                      <a:pt x="1" y="0"/>
                    </a:cubicBezTo>
                    <a:cubicBezTo>
                      <a:pt x="0" y="5"/>
                      <a:pt x="1" y="10"/>
                      <a:pt x="3" y="14"/>
                    </a:cubicBezTo>
                    <a:cubicBezTo>
                      <a:pt x="4" y="19"/>
                      <a:pt x="7" y="20"/>
                      <a:pt x="11" y="21"/>
                    </a:cubicBezTo>
                    <a:cubicBezTo>
                      <a:pt x="17" y="22"/>
                      <a:pt x="22" y="3"/>
                      <a:pt x="17" y="1"/>
                    </a:cubicBezTo>
                    <a:cubicBezTo>
                      <a:pt x="15" y="1"/>
                      <a:pt x="10" y="5"/>
                      <a:pt x="9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292" name="Freeform 158">
                <a:extLst>
                  <a:ext uri="{FF2B5EF4-FFF2-40B4-BE49-F238E27FC236}">
                    <a16:creationId xmlns:a16="http://schemas.microsoft.com/office/drawing/2014/main" id="{E58BC735-AEEB-4055-802B-CFA14EB9AB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2206" y="4530725"/>
                <a:ext cx="6350" cy="9525"/>
              </a:xfrm>
              <a:custGeom>
                <a:avLst/>
                <a:gdLst>
                  <a:gd name="T0" fmla="*/ 6 w 8"/>
                  <a:gd name="T1" fmla="*/ 2 h 6"/>
                  <a:gd name="T2" fmla="*/ 0 w 8"/>
                  <a:gd name="T3" fmla="*/ 5 h 6"/>
                  <a:gd name="T4" fmla="*/ 6 w 8"/>
                  <a:gd name="T5" fmla="*/ 5 h 6"/>
                  <a:gd name="T6" fmla="*/ 6 w 8"/>
                  <a:gd name="T7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6">
                    <a:moveTo>
                      <a:pt x="6" y="2"/>
                    </a:moveTo>
                    <a:cubicBezTo>
                      <a:pt x="3" y="4"/>
                      <a:pt x="0" y="0"/>
                      <a:pt x="0" y="5"/>
                    </a:cubicBezTo>
                    <a:cubicBezTo>
                      <a:pt x="2" y="5"/>
                      <a:pt x="4" y="6"/>
                      <a:pt x="6" y="5"/>
                    </a:cubicBezTo>
                    <a:cubicBezTo>
                      <a:pt x="8" y="4"/>
                      <a:pt x="8" y="2"/>
                      <a:pt x="6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</p:grpSp>
        <p:grpSp>
          <p:nvGrpSpPr>
            <p:cNvPr id="349" name="Group 348">
              <a:extLst>
                <a:ext uri="{FF2B5EF4-FFF2-40B4-BE49-F238E27FC236}">
                  <a16:creationId xmlns:a16="http://schemas.microsoft.com/office/drawing/2014/main" id="{3F88E2E5-5FFE-41DA-A974-4F0468BC1AAC}"/>
                </a:ext>
              </a:extLst>
            </p:cNvPr>
            <p:cNvGrpSpPr/>
            <p:nvPr/>
          </p:nvGrpSpPr>
          <p:grpSpPr>
            <a:xfrm>
              <a:off x="5790758" y="1943892"/>
              <a:ext cx="1489925" cy="1992670"/>
              <a:chOff x="7947241" y="1585117"/>
              <a:chExt cx="1489925" cy="1992670"/>
            </a:xfrm>
            <a:solidFill>
              <a:schemeClr val="accent2"/>
            </a:solidFill>
          </p:grpSpPr>
          <p:sp>
            <p:nvSpPr>
              <p:cNvPr id="294" name="Freeform 160">
                <a:extLst>
                  <a:ext uri="{FF2B5EF4-FFF2-40B4-BE49-F238E27FC236}">
                    <a16:creationId xmlns:a16="http://schemas.microsoft.com/office/drawing/2014/main" id="{14F2791E-23D2-45F8-8F51-6007E14505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92040" y="1803824"/>
                <a:ext cx="319870" cy="275409"/>
              </a:xfrm>
              <a:custGeom>
                <a:avLst/>
                <a:gdLst>
                  <a:gd name="T0" fmla="*/ 43 w 87"/>
                  <a:gd name="T1" fmla="*/ 14 h 76"/>
                  <a:gd name="T2" fmla="*/ 30 w 87"/>
                  <a:gd name="T3" fmla="*/ 20 h 76"/>
                  <a:gd name="T4" fmla="*/ 19 w 87"/>
                  <a:gd name="T5" fmla="*/ 30 h 76"/>
                  <a:gd name="T6" fmla="*/ 12 w 87"/>
                  <a:gd name="T7" fmla="*/ 38 h 76"/>
                  <a:gd name="T8" fmla="*/ 12 w 87"/>
                  <a:gd name="T9" fmla="*/ 45 h 76"/>
                  <a:gd name="T10" fmla="*/ 7 w 87"/>
                  <a:gd name="T11" fmla="*/ 49 h 76"/>
                  <a:gd name="T12" fmla="*/ 5 w 87"/>
                  <a:gd name="T13" fmla="*/ 55 h 76"/>
                  <a:gd name="T14" fmla="*/ 0 w 87"/>
                  <a:gd name="T15" fmla="*/ 59 h 76"/>
                  <a:gd name="T16" fmla="*/ 3 w 87"/>
                  <a:gd name="T17" fmla="*/ 67 h 76"/>
                  <a:gd name="T18" fmla="*/ 14 w 87"/>
                  <a:gd name="T19" fmla="*/ 74 h 76"/>
                  <a:gd name="T20" fmla="*/ 30 w 87"/>
                  <a:gd name="T21" fmla="*/ 73 h 76"/>
                  <a:gd name="T22" fmla="*/ 19 w 87"/>
                  <a:gd name="T23" fmla="*/ 58 h 76"/>
                  <a:gd name="T24" fmla="*/ 28 w 87"/>
                  <a:gd name="T25" fmla="*/ 43 h 76"/>
                  <a:gd name="T26" fmla="*/ 34 w 87"/>
                  <a:gd name="T27" fmla="*/ 34 h 76"/>
                  <a:gd name="T28" fmla="*/ 42 w 87"/>
                  <a:gd name="T29" fmla="*/ 30 h 76"/>
                  <a:gd name="T30" fmla="*/ 54 w 87"/>
                  <a:gd name="T31" fmla="*/ 21 h 76"/>
                  <a:gd name="T32" fmla="*/ 72 w 87"/>
                  <a:gd name="T33" fmla="*/ 16 h 76"/>
                  <a:gd name="T34" fmla="*/ 86 w 87"/>
                  <a:gd name="T35" fmla="*/ 7 h 76"/>
                  <a:gd name="T36" fmla="*/ 73 w 87"/>
                  <a:gd name="T37" fmla="*/ 5 h 76"/>
                  <a:gd name="T38" fmla="*/ 57 w 87"/>
                  <a:gd name="T39" fmla="*/ 11 h 76"/>
                  <a:gd name="T40" fmla="*/ 43 w 87"/>
                  <a:gd name="T41" fmla="*/ 14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7" h="76">
                    <a:moveTo>
                      <a:pt x="43" y="14"/>
                    </a:moveTo>
                    <a:cubicBezTo>
                      <a:pt x="39" y="16"/>
                      <a:pt x="33" y="17"/>
                      <a:pt x="30" y="20"/>
                    </a:cubicBezTo>
                    <a:cubicBezTo>
                      <a:pt x="26" y="23"/>
                      <a:pt x="23" y="26"/>
                      <a:pt x="19" y="30"/>
                    </a:cubicBezTo>
                    <a:cubicBezTo>
                      <a:pt x="17" y="33"/>
                      <a:pt x="15" y="36"/>
                      <a:pt x="12" y="38"/>
                    </a:cubicBezTo>
                    <a:cubicBezTo>
                      <a:pt x="10" y="40"/>
                      <a:pt x="12" y="42"/>
                      <a:pt x="12" y="45"/>
                    </a:cubicBezTo>
                    <a:cubicBezTo>
                      <a:pt x="12" y="46"/>
                      <a:pt x="8" y="49"/>
                      <a:pt x="7" y="49"/>
                    </a:cubicBezTo>
                    <a:cubicBezTo>
                      <a:pt x="3" y="52"/>
                      <a:pt x="7" y="52"/>
                      <a:pt x="5" y="55"/>
                    </a:cubicBezTo>
                    <a:cubicBezTo>
                      <a:pt x="4" y="57"/>
                      <a:pt x="0" y="57"/>
                      <a:pt x="0" y="59"/>
                    </a:cubicBezTo>
                    <a:cubicBezTo>
                      <a:pt x="0" y="64"/>
                      <a:pt x="0" y="64"/>
                      <a:pt x="3" y="67"/>
                    </a:cubicBezTo>
                    <a:cubicBezTo>
                      <a:pt x="6" y="71"/>
                      <a:pt x="10" y="73"/>
                      <a:pt x="14" y="74"/>
                    </a:cubicBezTo>
                    <a:cubicBezTo>
                      <a:pt x="18" y="74"/>
                      <a:pt x="26" y="76"/>
                      <a:pt x="30" y="73"/>
                    </a:cubicBezTo>
                    <a:cubicBezTo>
                      <a:pt x="24" y="70"/>
                      <a:pt x="20" y="66"/>
                      <a:pt x="19" y="58"/>
                    </a:cubicBezTo>
                    <a:cubicBezTo>
                      <a:pt x="19" y="52"/>
                      <a:pt x="25" y="47"/>
                      <a:pt x="28" y="43"/>
                    </a:cubicBezTo>
                    <a:cubicBezTo>
                      <a:pt x="30" y="40"/>
                      <a:pt x="32" y="37"/>
                      <a:pt x="34" y="34"/>
                    </a:cubicBezTo>
                    <a:cubicBezTo>
                      <a:pt x="35" y="32"/>
                      <a:pt x="40" y="31"/>
                      <a:pt x="42" y="30"/>
                    </a:cubicBezTo>
                    <a:cubicBezTo>
                      <a:pt x="46" y="26"/>
                      <a:pt x="49" y="23"/>
                      <a:pt x="54" y="21"/>
                    </a:cubicBezTo>
                    <a:cubicBezTo>
                      <a:pt x="59" y="20"/>
                      <a:pt x="66" y="18"/>
                      <a:pt x="72" y="16"/>
                    </a:cubicBezTo>
                    <a:cubicBezTo>
                      <a:pt x="74" y="14"/>
                      <a:pt x="86" y="12"/>
                      <a:pt x="86" y="7"/>
                    </a:cubicBezTo>
                    <a:cubicBezTo>
                      <a:pt x="87" y="0"/>
                      <a:pt x="75" y="3"/>
                      <a:pt x="73" y="5"/>
                    </a:cubicBezTo>
                    <a:cubicBezTo>
                      <a:pt x="68" y="9"/>
                      <a:pt x="63" y="9"/>
                      <a:pt x="57" y="11"/>
                    </a:cubicBezTo>
                    <a:cubicBezTo>
                      <a:pt x="52" y="11"/>
                      <a:pt x="48" y="12"/>
                      <a:pt x="43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295" name="Freeform 161">
                <a:extLst>
                  <a:ext uri="{FF2B5EF4-FFF2-40B4-BE49-F238E27FC236}">
                    <a16:creationId xmlns:a16="http://schemas.microsoft.com/office/drawing/2014/main" id="{82696DAE-D280-41A5-BB53-715671ED70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18307" y="2079234"/>
                <a:ext cx="42091" cy="32401"/>
              </a:xfrm>
              <a:custGeom>
                <a:avLst/>
                <a:gdLst>
                  <a:gd name="T0" fmla="*/ 0 w 11"/>
                  <a:gd name="T1" fmla="*/ 2 h 10"/>
                  <a:gd name="T2" fmla="*/ 9 w 11"/>
                  <a:gd name="T3" fmla="*/ 8 h 10"/>
                  <a:gd name="T4" fmla="*/ 2 w 11"/>
                  <a:gd name="T5" fmla="*/ 0 h 10"/>
                  <a:gd name="T6" fmla="*/ 0 w 11"/>
                  <a:gd name="T7" fmla="*/ 2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10">
                    <a:moveTo>
                      <a:pt x="0" y="2"/>
                    </a:moveTo>
                    <a:cubicBezTo>
                      <a:pt x="0" y="4"/>
                      <a:pt x="7" y="10"/>
                      <a:pt x="9" y="8"/>
                    </a:cubicBezTo>
                    <a:cubicBezTo>
                      <a:pt x="11" y="5"/>
                      <a:pt x="3" y="1"/>
                      <a:pt x="2" y="0"/>
                    </a:cubicBezTo>
                    <a:cubicBezTo>
                      <a:pt x="1" y="1"/>
                      <a:pt x="0" y="1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296" name="Freeform 162">
                <a:extLst>
                  <a:ext uri="{FF2B5EF4-FFF2-40B4-BE49-F238E27FC236}">
                    <a16:creationId xmlns:a16="http://schemas.microsoft.com/office/drawing/2014/main" id="{4DFC5F2D-8C8C-48DF-A881-51DCBD8E29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67801" y="1653968"/>
                <a:ext cx="58926" cy="28352"/>
              </a:xfrm>
              <a:custGeom>
                <a:avLst/>
                <a:gdLst>
                  <a:gd name="T0" fmla="*/ 1 w 17"/>
                  <a:gd name="T1" fmla="*/ 4 h 8"/>
                  <a:gd name="T2" fmla="*/ 14 w 17"/>
                  <a:gd name="T3" fmla="*/ 5 h 8"/>
                  <a:gd name="T4" fmla="*/ 12 w 17"/>
                  <a:gd name="T5" fmla="*/ 3 h 8"/>
                  <a:gd name="T6" fmla="*/ 17 w 17"/>
                  <a:gd name="T7" fmla="*/ 2 h 8"/>
                  <a:gd name="T8" fmla="*/ 14 w 17"/>
                  <a:gd name="T9" fmla="*/ 0 h 8"/>
                  <a:gd name="T10" fmla="*/ 1 w 17"/>
                  <a:gd name="T11" fmla="*/ 4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8">
                    <a:moveTo>
                      <a:pt x="1" y="4"/>
                    </a:moveTo>
                    <a:cubicBezTo>
                      <a:pt x="2" y="8"/>
                      <a:pt x="10" y="6"/>
                      <a:pt x="14" y="5"/>
                    </a:cubicBezTo>
                    <a:cubicBezTo>
                      <a:pt x="13" y="4"/>
                      <a:pt x="13" y="4"/>
                      <a:pt x="12" y="3"/>
                    </a:cubicBezTo>
                    <a:cubicBezTo>
                      <a:pt x="14" y="3"/>
                      <a:pt x="16" y="2"/>
                      <a:pt x="17" y="2"/>
                    </a:cubicBezTo>
                    <a:cubicBezTo>
                      <a:pt x="16" y="2"/>
                      <a:pt x="14" y="1"/>
                      <a:pt x="14" y="0"/>
                    </a:cubicBezTo>
                    <a:cubicBezTo>
                      <a:pt x="12" y="0"/>
                      <a:pt x="0" y="1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297" name="Freeform 163">
                <a:extLst>
                  <a:ext uri="{FF2B5EF4-FFF2-40B4-BE49-F238E27FC236}">
                    <a16:creationId xmlns:a16="http://schemas.microsoft.com/office/drawing/2014/main" id="{29D6F52C-C37F-4893-8E55-93672F2AE0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94063" y="1613467"/>
                <a:ext cx="50506" cy="32401"/>
              </a:xfrm>
              <a:custGeom>
                <a:avLst/>
                <a:gdLst>
                  <a:gd name="T0" fmla="*/ 2 w 15"/>
                  <a:gd name="T1" fmla="*/ 8 h 8"/>
                  <a:gd name="T2" fmla="*/ 11 w 15"/>
                  <a:gd name="T3" fmla="*/ 6 h 8"/>
                  <a:gd name="T4" fmla="*/ 13 w 15"/>
                  <a:gd name="T5" fmla="*/ 1 h 8"/>
                  <a:gd name="T6" fmla="*/ 9 w 15"/>
                  <a:gd name="T7" fmla="*/ 1 h 8"/>
                  <a:gd name="T8" fmla="*/ 7 w 15"/>
                  <a:gd name="T9" fmla="*/ 5 h 8"/>
                  <a:gd name="T10" fmla="*/ 0 w 15"/>
                  <a:gd name="T11" fmla="*/ 6 h 8"/>
                  <a:gd name="T12" fmla="*/ 2 w 15"/>
                  <a:gd name="T1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" h="8">
                    <a:moveTo>
                      <a:pt x="2" y="8"/>
                    </a:moveTo>
                    <a:cubicBezTo>
                      <a:pt x="5" y="8"/>
                      <a:pt x="8" y="7"/>
                      <a:pt x="11" y="6"/>
                    </a:cubicBezTo>
                    <a:cubicBezTo>
                      <a:pt x="15" y="6"/>
                      <a:pt x="13" y="4"/>
                      <a:pt x="13" y="1"/>
                    </a:cubicBezTo>
                    <a:cubicBezTo>
                      <a:pt x="12" y="1"/>
                      <a:pt x="10" y="0"/>
                      <a:pt x="9" y="1"/>
                    </a:cubicBezTo>
                    <a:cubicBezTo>
                      <a:pt x="8" y="2"/>
                      <a:pt x="8" y="4"/>
                      <a:pt x="7" y="5"/>
                    </a:cubicBezTo>
                    <a:cubicBezTo>
                      <a:pt x="4" y="6"/>
                      <a:pt x="2" y="2"/>
                      <a:pt x="0" y="6"/>
                    </a:cubicBezTo>
                    <a:cubicBezTo>
                      <a:pt x="1" y="7"/>
                      <a:pt x="1" y="8"/>
                      <a:pt x="2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298" name="Freeform 164">
                <a:extLst>
                  <a:ext uri="{FF2B5EF4-FFF2-40B4-BE49-F238E27FC236}">
                    <a16:creationId xmlns:a16="http://schemas.microsoft.com/office/drawing/2014/main" id="{A78011AB-FC7E-454F-AABF-755B2B2403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26722" y="1670169"/>
                <a:ext cx="16835" cy="12152"/>
              </a:xfrm>
              <a:custGeom>
                <a:avLst/>
                <a:gdLst>
                  <a:gd name="T0" fmla="*/ 5 w 5"/>
                  <a:gd name="T1" fmla="*/ 2 h 4"/>
                  <a:gd name="T2" fmla="*/ 0 w 5"/>
                  <a:gd name="T3" fmla="*/ 2 h 4"/>
                  <a:gd name="T4" fmla="*/ 1 w 5"/>
                  <a:gd name="T5" fmla="*/ 4 h 4"/>
                  <a:gd name="T6" fmla="*/ 5 w 5"/>
                  <a:gd name="T7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4">
                    <a:moveTo>
                      <a:pt x="5" y="2"/>
                    </a:moveTo>
                    <a:cubicBezTo>
                      <a:pt x="3" y="0"/>
                      <a:pt x="1" y="2"/>
                      <a:pt x="0" y="2"/>
                    </a:cubicBezTo>
                    <a:cubicBezTo>
                      <a:pt x="0" y="3"/>
                      <a:pt x="1" y="4"/>
                      <a:pt x="1" y="4"/>
                    </a:cubicBezTo>
                    <a:cubicBezTo>
                      <a:pt x="3" y="4"/>
                      <a:pt x="3" y="3"/>
                      <a:pt x="5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299" name="Freeform 165">
                <a:extLst>
                  <a:ext uri="{FF2B5EF4-FFF2-40B4-BE49-F238E27FC236}">
                    <a16:creationId xmlns:a16="http://schemas.microsoft.com/office/drawing/2014/main" id="{E65C8576-DB17-4CB4-88DD-AC74440F5F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06167" y="2500448"/>
                <a:ext cx="8420" cy="16201"/>
              </a:xfrm>
              <a:custGeom>
                <a:avLst/>
                <a:gdLst>
                  <a:gd name="T0" fmla="*/ 1 w 3"/>
                  <a:gd name="T1" fmla="*/ 2 h 5"/>
                  <a:gd name="T2" fmla="*/ 1 w 3"/>
                  <a:gd name="T3" fmla="*/ 5 h 5"/>
                  <a:gd name="T4" fmla="*/ 3 w 3"/>
                  <a:gd name="T5" fmla="*/ 1 h 5"/>
                  <a:gd name="T6" fmla="*/ 1 w 3"/>
                  <a:gd name="T7" fmla="*/ 0 h 5"/>
                  <a:gd name="T8" fmla="*/ 1 w 3"/>
                  <a:gd name="T9" fmla="*/ 2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5">
                    <a:moveTo>
                      <a:pt x="1" y="2"/>
                    </a:moveTo>
                    <a:cubicBezTo>
                      <a:pt x="1" y="2"/>
                      <a:pt x="0" y="4"/>
                      <a:pt x="1" y="5"/>
                    </a:cubicBezTo>
                    <a:cubicBezTo>
                      <a:pt x="1" y="4"/>
                      <a:pt x="1" y="2"/>
                      <a:pt x="3" y="1"/>
                    </a:cubicBezTo>
                    <a:cubicBezTo>
                      <a:pt x="2" y="1"/>
                      <a:pt x="1" y="0"/>
                      <a:pt x="1" y="0"/>
                    </a:cubicBezTo>
                    <a:cubicBezTo>
                      <a:pt x="0" y="1"/>
                      <a:pt x="1" y="1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00" name="Freeform 166">
                <a:extLst>
                  <a:ext uri="{FF2B5EF4-FFF2-40B4-BE49-F238E27FC236}">
                    <a16:creationId xmlns:a16="http://schemas.microsoft.com/office/drawing/2014/main" id="{3BD2D528-67C4-4AC3-8B2A-692D4A8EAC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06167" y="2476147"/>
                <a:ext cx="25256" cy="24301"/>
              </a:xfrm>
              <a:custGeom>
                <a:avLst/>
                <a:gdLst>
                  <a:gd name="T0" fmla="*/ 6 w 7"/>
                  <a:gd name="T1" fmla="*/ 1 h 7"/>
                  <a:gd name="T2" fmla="*/ 3 w 7"/>
                  <a:gd name="T3" fmla="*/ 5 h 7"/>
                  <a:gd name="T4" fmla="*/ 3 w 7"/>
                  <a:gd name="T5" fmla="*/ 6 h 7"/>
                  <a:gd name="T6" fmla="*/ 3 w 7"/>
                  <a:gd name="T7" fmla="*/ 7 h 7"/>
                  <a:gd name="T8" fmla="*/ 6 w 7"/>
                  <a:gd name="T9" fmla="*/ 5 h 7"/>
                  <a:gd name="T10" fmla="*/ 5 w 7"/>
                  <a:gd name="T11" fmla="*/ 3 h 7"/>
                  <a:gd name="T12" fmla="*/ 6 w 7"/>
                  <a:gd name="T13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7">
                    <a:moveTo>
                      <a:pt x="6" y="1"/>
                    </a:moveTo>
                    <a:cubicBezTo>
                      <a:pt x="5" y="1"/>
                      <a:pt x="0" y="3"/>
                      <a:pt x="3" y="5"/>
                    </a:cubicBezTo>
                    <a:cubicBezTo>
                      <a:pt x="3" y="5"/>
                      <a:pt x="3" y="5"/>
                      <a:pt x="3" y="6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4" y="5"/>
                      <a:pt x="5" y="5"/>
                      <a:pt x="6" y="5"/>
                    </a:cubicBezTo>
                    <a:cubicBezTo>
                      <a:pt x="6" y="4"/>
                      <a:pt x="6" y="4"/>
                      <a:pt x="5" y="3"/>
                    </a:cubicBezTo>
                    <a:cubicBezTo>
                      <a:pt x="7" y="3"/>
                      <a:pt x="7" y="0"/>
                      <a:pt x="6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01" name="Freeform 167">
                <a:extLst>
                  <a:ext uri="{FF2B5EF4-FFF2-40B4-BE49-F238E27FC236}">
                    <a16:creationId xmlns:a16="http://schemas.microsoft.com/office/drawing/2014/main" id="{54630017-BE9B-460B-8EFD-A21CC63F6A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23002" y="2553098"/>
                <a:ext cx="8420" cy="12152"/>
              </a:xfrm>
              <a:custGeom>
                <a:avLst/>
                <a:gdLst>
                  <a:gd name="T0" fmla="*/ 1 w 3"/>
                  <a:gd name="T1" fmla="*/ 3 h 3"/>
                  <a:gd name="T2" fmla="*/ 2 w 3"/>
                  <a:gd name="T3" fmla="*/ 0 h 3"/>
                  <a:gd name="T4" fmla="*/ 0 w 3"/>
                  <a:gd name="T5" fmla="*/ 1 h 3"/>
                  <a:gd name="T6" fmla="*/ 1 w 3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3">
                    <a:moveTo>
                      <a:pt x="1" y="3"/>
                    </a:moveTo>
                    <a:cubicBezTo>
                      <a:pt x="3" y="2"/>
                      <a:pt x="3" y="1"/>
                      <a:pt x="2" y="0"/>
                    </a:cubicBezTo>
                    <a:cubicBezTo>
                      <a:pt x="1" y="0"/>
                      <a:pt x="1" y="0"/>
                      <a:pt x="0" y="1"/>
                    </a:cubicBezTo>
                    <a:cubicBezTo>
                      <a:pt x="2" y="2"/>
                      <a:pt x="1" y="2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02" name="Freeform 168">
                <a:extLst>
                  <a:ext uri="{FF2B5EF4-FFF2-40B4-BE49-F238E27FC236}">
                    <a16:creationId xmlns:a16="http://schemas.microsoft.com/office/drawing/2014/main" id="{83EF467B-1C0A-4E36-8D1C-EC81826545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39838" y="2561199"/>
                <a:ext cx="8420" cy="8100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0" y="0"/>
                      <a:pt x="1" y="1"/>
                      <a:pt x="1" y="2"/>
                    </a:cubicBezTo>
                    <a:cubicBezTo>
                      <a:pt x="2" y="1"/>
                      <a:pt x="1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03" name="Freeform 169">
                <a:extLst>
                  <a:ext uri="{FF2B5EF4-FFF2-40B4-BE49-F238E27FC236}">
                    <a16:creationId xmlns:a16="http://schemas.microsoft.com/office/drawing/2014/main" id="{0539BB03-C296-471E-9EB0-54A83EA4CF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31417" y="2544998"/>
                <a:ext cx="8420" cy="12152"/>
              </a:xfrm>
              <a:custGeom>
                <a:avLst/>
                <a:gdLst>
                  <a:gd name="T0" fmla="*/ 1 w 2"/>
                  <a:gd name="T1" fmla="*/ 3 h 3"/>
                  <a:gd name="T2" fmla="*/ 2 w 2"/>
                  <a:gd name="T3" fmla="*/ 0 h 3"/>
                  <a:gd name="T4" fmla="*/ 1 w 2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cubicBezTo>
                      <a:pt x="1" y="2"/>
                      <a:pt x="2" y="2"/>
                      <a:pt x="2" y="0"/>
                    </a:cubicBezTo>
                    <a:cubicBezTo>
                      <a:pt x="1" y="0"/>
                      <a:pt x="0" y="1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04" name="Freeform 170">
                <a:extLst>
                  <a:ext uri="{FF2B5EF4-FFF2-40B4-BE49-F238E27FC236}">
                    <a16:creationId xmlns:a16="http://schemas.microsoft.com/office/drawing/2014/main" id="{41F24CE0-8BE1-4D17-A4E3-3B027C1386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14582" y="2500448"/>
                <a:ext cx="25256" cy="24301"/>
              </a:xfrm>
              <a:custGeom>
                <a:avLst/>
                <a:gdLst>
                  <a:gd name="T0" fmla="*/ 6 w 6"/>
                  <a:gd name="T1" fmla="*/ 4 h 7"/>
                  <a:gd name="T2" fmla="*/ 3 w 6"/>
                  <a:gd name="T3" fmla="*/ 2 h 7"/>
                  <a:gd name="T4" fmla="*/ 2 w 6"/>
                  <a:gd name="T5" fmla="*/ 0 h 7"/>
                  <a:gd name="T6" fmla="*/ 2 w 6"/>
                  <a:gd name="T7" fmla="*/ 2 h 7"/>
                  <a:gd name="T8" fmla="*/ 1 w 6"/>
                  <a:gd name="T9" fmla="*/ 1 h 7"/>
                  <a:gd name="T10" fmla="*/ 0 w 6"/>
                  <a:gd name="T11" fmla="*/ 2 h 7"/>
                  <a:gd name="T12" fmla="*/ 6 w 6"/>
                  <a:gd name="T13" fmla="*/ 4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7">
                    <a:moveTo>
                      <a:pt x="6" y="4"/>
                    </a:moveTo>
                    <a:cubicBezTo>
                      <a:pt x="4" y="4"/>
                      <a:pt x="3" y="3"/>
                      <a:pt x="3" y="2"/>
                    </a:cubicBezTo>
                    <a:cubicBezTo>
                      <a:pt x="3" y="1"/>
                      <a:pt x="2" y="0"/>
                      <a:pt x="2" y="0"/>
                    </a:cubicBezTo>
                    <a:cubicBezTo>
                      <a:pt x="2" y="1"/>
                      <a:pt x="2" y="1"/>
                      <a:pt x="2" y="2"/>
                    </a:cubicBezTo>
                    <a:cubicBezTo>
                      <a:pt x="1" y="2"/>
                      <a:pt x="1" y="1"/>
                      <a:pt x="1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4"/>
                      <a:pt x="4" y="7"/>
                      <a:pt x="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05" name="Freeform 171">
                <a:extLst>
                  <a:ext uri="{FF2B5EF4-FFF2-40B4-BE49-F238E27FC236}">
                    <a16:creationId xmlns:a16="http://schemas.microsoft.com/office/drawing/2014/main" id="{5AABB733-43F4-4B03-ABCB-59CF82991E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70146" y="3075567"/>
                <a:ext cx="50506" cy="20252"/>
              </a:xfrm>
              <a:custGeom>
                <a:avLst/>
                <a:gdLst>
                  <a:gd name="T0" fmla="*/ 9 w 14"/>
                  <a:gd name="T1" fmla="*/ 2 h 5"/>
                  <a:gd name="T2" fmla="*/ 2 w 14"/>
                  <a:gd name="T3" fmla="*/ 0 h 5"/>
                  <a:gd name="T4" fmla="*/ 0 w 14"/>
                  <a:gd name="T5" fmla="*/ 3 h 5"/>
                  <a:gd name="T6" fmla="*/ 14 w 14"/>
                  <a:gd name="T7" fmla="*/ 5 h 5"/>
                  <a:gd name="T8" fmla="*/ 9 w 14"/>
                  <a:gd name="T9" fmla="*/ 2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5">
                    <a:moveTo>
                      <a:pt x="9" y="2"/>
                    </a:moveTo>
                    <a:cubicBezTo>
                      <a:pt x="6" y="3"/>
                      <a:pt x="5" y="2"/>
                      <a:pt x="2" y="0"/>
                    </a:cubicBezTo>
                    <a:cubicBezTo>
                      <a:pt x="2" y="1"/>
                      <a:pt x="1" y="2"/>
                      <a:pt x="0" y="3"/>
                    </a:cubicBezTo>
                    <a:cubicBezTo>
                      <a:pt x="6" y="5"/>
                      <a:pt x="9" y="5"/>
                      <a:pt x="14" y="5"/>
                    </a:cubicBezTo>
                    <a:cubicBezTo>
                      <a:pt x="14" y="3"/>
                      <a:pt x="11" y="2"/>
                      <a:pt x="9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06" name="Freeform 172">
                <a:extLst>
                  <a:ext uri="{FF2B5EF4-FFF2-40B4-BE49-F238E27FC236}">
                    <a16:creationId xmlns:a16="http://schemas.microsoft.com/office/drawing/2014/main" id="{8AFA9F42-8CF9-4D1A-945D-7674C75FAD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26722" y="1625618"/>
                <a:ext cx="58926" cy="44553"/>
              </a:xfrm>
              <a:custGeom>
                <a:avLst/>
                <a:gdLst>
                  <a:gd name="T0" fmla="*/ 3 w 17"/>
                  <a:gd name="T1" fmla="*/ 8 h 12"/>
                  <a:gd name="T2" fmla="*/ 7 w 17"/>
                  <a:gd name="T3" fmla="*/ 10 h 12"/>
                  <a:gd name="T4" fmla="*/ 15 w 17"/>
                  <a:gd name="T5" fmla="*/ 6 h 12"/>
                  <a:gd name="T6" fmla="*/ 10 w 17"/>
                  <a:gd name="T7" fmla="*/ 1 h 12"/>
                  <a:gd name="T8" fmla="*/ 0 w 17"/>
                  <a:gd name="T9" fmla="*/ 5 h 12"/>
                  <a:gd name="T10" fmla="*/ 3 w 17"/>
                  <a:gd name="T11" fmla="*/ 8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12">
                    <a:moveTo>
                      <a:pt x="3" y="8"/>
                    </a:moveTo>
                    <a:cubicBezTo>
                      <a:pt x="5" y="8"/>
                      <a:pt x="5" y="7"/>
                      <a:pt x="7" y="10"/>
                    </a:cubicBezTo>
                    <a:cubicBezTo>
                      <a:pt x="8" y="12"/>
                      <a:pt x="14" y="8"/>
                      <a:pt x="15" y="6"/>
                    </a:cubicBezTo>
                    <a:cubicBezTo>
                      <a:pt x="17" y="3"/>
                      <a:pt x="13" y="0"/>
                      <a:pt x="10" y="1"/>
                    </a:cubicBezTo>
                    <a:cubicBezTo>
                      <a:pt x="7" y="1"/>
                      <a:pt x="4" y="3"/>
                      <a:pt x="0" y="5"/>
                    </a:cubicBezTo>
                    <a:cubicBezTo>
                      <a:pt x="1" y="6"/>
                      <a:pt x="1" y="8"/>
                      <a:pt x="3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07" name="Freeform 173">
                <a:extLst>
                  <a:ext uri="{FF2B5EF4-FFF2-40B4-BE49-F238E27FC236}">
                    <a16:creationId xmlns:a16="http://schemas.microsoft.com/office/drawing/2014/main" id="{F8622809-A150-48B6-BE8A-0C08BEAE51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56673" y="2597651"/>
                <a:ext cx="8420" cy="8100"/>
              </a:xfrm>
              <a:custGeom>
                <a:avLst/>
                <a:gdLst>
                  <a:gd name="T0" fmla="*/ 2 w 3"/>
                  <a:gd name="T1" fmla="*/ 0 h 3"/>
                  <a:gd name="T2" fmla="*/ 0 w 3"/>
                  <a:gd name="T3" fmla="*/ 2 h 3"/>
                  <a:gd name="T4" fmla="*/ 1 w 3"/>
                  <a:gd name="T5" fmla="*/ 3 h 3"/>
                  <a:gd name="T6" fmla="*/ 2 w 3"/>
                  <a:gd name="T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1" y="0"/>
                      <a:pt x="0" y="1"/>
                      <a:pt x="0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2"/>
                      <a:pt x="3" y="1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08" name="Freeform 174">
                <a:extLst>
                  <a:ext uri="{FF2B5EF4-FFF2-40B4-BE49-F238E27FC236}">
                    <a16:creationId xmlns:a16="http://schemas.microsoft.com/office/drawing/2014/main" id="{0EF60BF0-4C56-458F-AF52-9589684ACD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21664" y="3075567"/>
                <a:ext cx="50506" cy="32401"/>
              </a:xfrm>
              <a:custGeom>
                <a:avLst/>
                <a:gdLst>
                  <a:gd name="T0" fmla="*/ 14 w 14"/>
                  <a:gd name="T1" fmla="*/ 0 h 9"/>
                  <a:gd name="T2" fmla="*/ 9 w 14"/>
                  <a:gd name="T3" fmla="*/ 3 h 9"/>
                  <a:gd name="T4" fmla="*/ 3 w 14"/>
                  <a:gd name="T5" fmla="*/ 3 h 9"/>
                  <a:gd name="T6" fmla="*/ 12 w 14"/>
                  <a:gd name="T7" fmla="*/ 5 h 9"/>
                  <a:gd name="T8" fmla="*/ 14 w 14"/>
                  <a:gd name="T9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9">
                    <a:moveTo>
                      <a:pt x="14" y="0"/>
                    </a:moveTo>
                    <a:cubicBezTo>
                      <a:pt x="13" y="1"/>
                      <a:pt x="10" y="3"/>
                      <a:pt x="9" y="3"/>
                    </a:cubicBezTo>
                    <a:cubicBezTo>
                      <a:pt x="7" y="3"/>
                      <a:pt x="3" y="2"/>
                      <a:pt x="3" y="3"/>
                    </a:cubicBezTo>
                    <a:cubicBezTo>
                      <a:pt x="0" y="9"/>
                      <a:pt x="11" y="5"/>
                      <a:pt x="12" y="5"/>
                    </a:cubicBezTo>
                    <a:cubicBezTo>
                      <a:pt x="10" y="3"/>
                      <a:pt x="13" y="2"/>
                      <a:pt x="1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09" name="Freeform 175">
                <a:extLst>
                  <a:ext uri="{FF2B5EF4-FFF2-40B4-BE49-F238E27FC236}">
                    <a16:creationId xmlns:a16="http://schemas.microsoft.com/office/drawing/2014/main" id="{2F2D1487-0B50-4360-85BA-3F471B2AC4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23002" y="2520697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10" name="Freeform 176">
                <a:extLst>
                  <a:ext uri="{FF2B5EF4-FFF2-40B4-BE49-F238E27FC236}">
                    <a16:creationId xmlns:a16="http://schemas.microsoft.com/office/drawing/2014/main" id="{78379705-389E-4C52-B6A9-C0434CBC07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73508" y="2455895"/>
                <a:ext cx="16835" cy="12152"/>
              </a:xfrm>
              <a:custGeom>
                <a:avLst/>
                <a:gdLst>
                  <a:gd name="T0" fmla="*/ 3 w 4"/>
                  <a:gd name="T1" fmla="*/ 1 h 3"/>
                  <a:gd name="T2" fmla="*/ 0 w 4"/>
                  <a:gd name="T3" fmla="*/ 2 h 3"/>
                  <a:gd name="T4" fmla="*/ 1 w 4"/>
                  <a:gd name="T5" fmla="*/ 3 h 3"/>
                  <a:gd name="T6" fmla="*/ 2 w 4"/>
                  <a:gd name="T7" fmla="*/ 2 h 3"/>
                  <a:gd name="T8" fmla="*/ 4 w 4"/>
                  <a:gd name="T9" fmla="*/ 2 h 3"/>
                  <a:gd name="T10" fmla="*/ 2 w 4"/>
                  <a:gd name="T11" fmla="*/ 2 h 3"/>
                  <a:gd name="T12" fmla="*/ 3 w 4"/>
                  <a:gd name="T13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" h="3">
                    <a:moveTo>
                      <a:pt x="3" y="1"/>
                    </a:moveTo>
                    <a:cubicBezTo>
                      <a:pt x="1" y="0"/>
                      <a:pt x="0" y="2"/>
                      <a:pt x="0" y="2"/>
                    </a:cubicBezTo>
                    <a:cubicBezTo>
                      <a:pt x="1" y="2"/>
                      <a:pt x="1" y="3"/>
                      <a:pt x="1" y="3"/>
                    </a:cubicBezTo>
                    <a:cubicBezTo>
                      <a:pt x="2" y="3"/>
                      <a:pt x="2" y="2"/>
                      <a:pt x="2" y="2"/>
                    </a:cubicBezTo>
                    <a:cubicBezTo>
                      <a:pt x="3" y="2"/>
                      <a:pt x="3" y="2"/>
                      <a:pt x="4" y="2"/>
                    </a:cubicBezTo>
                    <a:cubicBezTo>
                      <a:pt x="3" y="2"/>
                      <a:pt x="3" y="1"/>
                      <a:pt x="2" y="2"/>
                    </a:cubicBezTo>
                    <a:cubicBezTo>
                      <a:pt x="2" y="1"/>
                      <a:pt x="2" y="1"/>
                      <a:pt x="3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11" name="Freeform 177">
                <a:extLst>
                  <a:ext uri="{FF2B5EF4-FFF2-40B4-BE49-F238E27FC236}">
                    <a16:creationId xmlns:a16="http://schemas.microsoft.com/office/drawing/2014/main" id="{9A6B9A4B-34B7-4361-B68B-17CF32B2E9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92367" y="2901410"/>
                <a:ext cx="25256" cy="40501"/>
              </a:xfrm>
              <a:custGeom>
                <a:avLst/>
                <a:gdLst>
                  <a:gd name="T0" fmla="*/ 2 w 6"/>
                  <a:gd name="T1" fmla="*/ 5 h 11"/>
                  <a:gd name="T2" fmla="*/ 5 w 6"/>
                  <a:gd name="T3" fmla="*/ 11 h 11"/>
                  <a:gd name="T4" fmla="*/ 6 w 6"/>
                  <a:gd name="T5" fmla="*/ 0 h 11"/>
                  <a:gd name="T6" fmla="*/ 5 w 6"/>
                  <a:gd name="T7" fmla="*/ 2 h 11"/>
                  <a:gd name="T8" fmla="*/ 2 w 6"/>
                  <a:gd name="T9" fmla="*/ 5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11">
                    <a:moveTo>
                      <a:pt x="2" y="5"/>
                    </a:moveTo>
                    <a:cubicBezTo>
                      <a:pt x="0" y="7"/>
                      <a:pt x="3" y="11"/>
                      <a:pt x="5" y="11"/>
                    </a:cubicBezTo>
                    <a:cubicBezTo>
                      <a:pt x="6" y="6"/>
                      <a:pt x="6" y="4"/>
                      <a:pt x="6" y="0"/>
                    </a:cubicBezTo>
                    <a:cubicBezTo>
                      <a:pt x="4" y="0"/>
                      <a:pt x="5" y="1"/>
                      <a:pt x="5" y="2"/>
                    </a:cubicBezTo>
                    <a:cubicBezTo>
                      <a:pt x="4" y="4"/>
                      <a:pt x="3" y="4"/>
                      <a:pt x="2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12" name="Freeform 178">
                <a:extLst>
                  <a:ext uri="{FF2B5EF4-FFF2-40B4-BE49-F238E27FC236}">
                    <a16:creationId xmlns:a16="http://schemas.microsoft.com/office/drawing/2014/main" id="{3F058CC2-E352-4C23-9FEB-517625D815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77555" y="2488296"/>
                <a:ext cx="16835" cy="32401"/>
              </a:xfrm>
              <a:custGeom>
                <a:avLst/>
                <a:gdLst>
                  <a:gd name="T0" fmla="*/ 0 w 5"/>
                  <a:gd name="T1" fmla="*/ 9 h 9"/>
                  <a:gd name="T2" fmla="*/ 4 w 5"/>
                  <a:gd name="T3" fmla="*/ 6 h 9"/>
                  <a:gd name="T4" fmla="*/ 5 w 5"/>
                  <a:gd name="T5" fmla="*/ 1 h 9"/>
                  <a:gd name="T6" fmla="*/ 0 w 5"/>
                  <a:gd name="T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9">
                    <a:moveTo>
                      <a:pt x="0" y="9"/>
                    </a:moveTo>
                    <a:cubicBezTo>
                      <a:pt x="1" y="8"/>
                      <a:pt x="2" y="7"/>
                      <a:pt x="4" y="6"/>
                    </a:cubicBezTo>
                    <a:cubicBezTo>
                      <a:pt x="2" y="4"/>
                      <a:pt x="4" y="3"/>
                      <a:pt x="5" y="1"/>
                    </a:cubicBezTo>
                    <a:cubicBezTo>
                      <a:pt x="0" y="0"/>
                      <a:pt x="0" y="5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13" name="Freeform 179">
                <a:extLst>
                  <a:ext uri="{FF2B5EF4-FFF2-40B4-BE49-F238E27FC236}">
                    <a16:creationId xmlns:a16="http://schemas.microsoft.com/office/drawing/2014/main" id="{E6806BD3-17EA-443D-BABE-0DC6ED3645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42873" y="2536898"/>
                <a:ext cx="50506" cy="52653"/>
              </a:xfrm>
              <a:custGeom>
                <a:avLst/>
                <a:gdLst>
                  <a:gd name="T0" fmla="*/ 0 w 12"/>
                  <a:gd name="T1" fmla="*/ 7 h 15"/>
                  <a:gd name="T2" fmla="*/ 2 w 12"/>
                  <a:gd name="T3" fmla="*/ 11 h 15"/>
                  <a:gd name="T4" fmla="*/ 4 w 12"/>
                  <a:gd name="T5" fmla="*/ 15 h 15"/>
                  <a:gd name="T6" fmla="*/ 7 w 12"/>
                  <a:gd name="T7" fmla="*/ 10 h 15"/>
                  <a:gd name="T8" fmla="*/ 5 w 12"/>
                  <a:gd name="T9" fmla="*/ 8 h 15"/>
                  <a:gd name="T10" fmla="*/ 5 w 12"/>
                  <a:gd name="T11" fmla="*/ 7 h 15"/>
                  <a:gd name="T12" fmla="*/ 4 w 12"/>
                  <a:gd name="T13" fmla="*/ 5 h 15"/>
                  <a:gd name="T14" fmla="*/ 2 w 12"/>
                  <a:gd name="T15" fmla="*/ 5 h 15"/>
                  <a:gd name="T16" fmla="*/ 0 w 12"/>
                  <a:gd name="T17" fmla="*/ 7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15">
                    <a:moveTo>
                      <a:pt x="0" y="7"/>
                    </a:moveTo>
                    <a:cubicBezTo>
                      <a:pt x="0" y="9"/>
                      <a:pt x="0" y="11"/>
                      <a:pt x="2" y="11"/>
                    </a:cubicBezTo>
                    <a:cubicBezTo>
                      <a:pt x="4" y="11"/>
                      <a:pt x="4" y="13"/>
                      <a:pt x="4" y="15"/>
                    </a:cubicBezTo>
                    <a:cubicBezTo>
                      <a:pt x="5" y="13"/>
                      <a:pt x="4" y="10"/>
                      <a:pt x="7" y="10"/>
                    </a:cubicBezTo>
                    <a:cubicBezTo>
                      <a:pt x="7" y="9"/>
                      <a:pt x="6" y="9"/>
                      <a:pt x="5" y="8"/>
                    </a:cubicBezTo>
                    <a:cubicBezTo>
                      <a:pt x="12" y="7"/>
                      <a:pt x="1" y="0"/>
                      <a:pt x="5" y="7"/>
                    </a:cubicBezTo>
                    <a:cubicBezTo>
                      <a:pt x="3" y="7"/>
                      <a:pt x="2" y="6"/>
                      <a:pt x="4" y="5"/>
                    </a:cubicBezTo>
                    <a:cubicBezTo>
                      <a:pt x="3" y="5"/>
                      <a:pt x="2" y="5"/>
                      <a:pt x="2" y="5"/>
                    </a:cubicBezTo>
                    <a:cubicBezTo>
                      <a:pt x="2" y="6"/>
                      <a:pt x="2" y="7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14" name="Freeform 180">
                <a:extLst>
                  <a:ext uri="{FF2B5EF4-FFF2-40B4-BE49-F238E27FC236}">
                    <a16:creationId xmlns:a16="http://schemas.microsoft.com/office/drawing/2014/main" id="{308CEAA1-0DB1-4F36-8E5A-0FC55FB839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44896" y="2472096"/>
                <a:ext cx="25256" cy="20252"/>
              </a:xfrm>
              <a:custGeom>
                <a:avLst/>
                <a:gdLst>
                  <a:gd name="T0" fmla="*/ 8 w 8"/>
                  <a:gd name="T1" fmla="*/ 2 h 6"/>
                  <a:gd name="T2" fmla="*/ 0 w 8"/>
                  <a:gd name="T3" fmla="*/ 2 h 6"/>
                  <a:gd name="T4" fmla="*/ 1 w 8"/>
                  <a:gd name="T5" fmla="*/ 6 h 6"/>
                  <a:gd name="T6" fmla="*/ 8 w 8"/>
                  <a:gd name="T7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6">
                    <a:moveTo>
                      <a:pt x="8" y="2"/>
                    </a:moveTo>
                    <a:cubicBezTo>
                      <a:pt x="5" y="0"/>
                      <a:pt x="3" y="1"/>
                      <a:pt x="0" y="2"/>
                    </a:cubicBezTo>
                    <a:cubicBezTo>
                      <a:pt x="1" y="3"/>
                      <a:pt x="2" y="4"/>
                      <a:pt x="1" y="6"/>
                    </a:cubicBezTo>
                    <a:cubicBezTo>
                      <a:pt x="3" y="4"/>
                      <a:pt x="6" y="3"/>
                      <a:pt x="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15" name="Freeform 181">
                <a:extLst>
                  <a:ext uri="{FF2B5EF4-FFF2-40B4-BE49-F238E27FC236}">
                    <a16:creationId xmlns:a16="http://schemas.microsoft.com/office/drawing/2014/main" id="{D704CD3B-4825-4066-AF30-2B09A635F7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94390" y="2411345"/>
                <a:ext cx="25256" cy="20252"/>
              </a:xfrm>
              <a:custGeom>
                <a:avLst/>
                <a:gdLst>
                  <a:gd name="T0" fmla="*/ 4 w 5"/>
                  <a:gd name="T1" fmla="*/ 4 h 6"/>
                  <a:gd name="T2" fmla="*/ 5 w 5"/>
                  <a:gd name="T3" fmla="*/ 4 h 6"/>
                  <a:gd name="T4" fmla="*/ 4 w 5"/>
                  <a:gd name="T5" fmla="*/ 6 h 6"/>
                  <a:gd name="T6" fmla="*/ 4 w 5"/>
                  <a:gd name="T7" fmla="*/ 4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6">
                    <a:moveTo>
                      <a:pt x="4" y="4"/>
                    </a:moveTo>
                    <a:cubicBezTo>
                      <a:pt x="5" y="4"/>
                      <a:pt x="5" y="4"/>
                      <a:pt x="5" y="4"/>
                    </a:cubicBezTo>
                    <a:cubicBezTo>
                      <a:pt x="4" y="0"/>
                      <a:pt x="0" y="3"/>
                      <a:pt x="4" y="6"/>
                    </a:cubicBezTo>
                    <a:cubicBezTo>
                      <a:pt x="4" y="5"/>
                      <a:pt x="4" y="4"/>
                      <a:pt x="4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16" name="Freeform 182">
                <a:extLst>
                  <a:ext uri="{FF2B5EF4-FFF2-40B4-BE49-F238E27FC236}">
                    <a16:creationId xmlns:a16="http://schemas.microsoft.com/office/drawing/2014/main" id="{2B4E6291-1DDF-4602-9167-40FDFD3A83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26037" y="2561199"/>
                <a:ext cx="16835" cy="20252"/>
              </a:xfrm>
              <a:custGeom>
                <a:avLst/>
                <a:gdLst>
                  <a:gd name="T0" fmla="*/ 0 w 5"/>
                  <a:gd name="T1" fmla="*/ 1 h 6"/>
                  <a:gd name="T2" fmla="*/ 3 w 5"/>
                  <a:gd name="T3" fmla="*/ 5 h 6"/>
                  <a:gd name="T4" fmla="*/ 3 w 5"/>
                  <a:gd name="T5" fmla="*/ 2 h 6"/>
                  <a:gd name="T6" fmla="*/ 0 w 5"/>
                  <a:gd name="T7" fmla="*/ 1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6">
                    <a:moveTo>
                      <a:pt x="0" y="1"/>
                    </a:moveTo>
                    <a:cubicBezTo>
                      <a:pt x="0" y="2"/>
                      <a:pt x="2" y="6"/>
                      <a:pt x="3" y="5"/>
                    </a:cubicBezTo>
                    <a:cubicBezTo>
                      <a:pt x="5" y="5"/>
                      <a:pt x="5" y="2"/>
                      <a:pt x="3" y="2"/>
                    </a:cubicBezTo>
                    <a:cubicBezTo>
                      <a:pt x="3" y="0"/>
                      <a:pt x="1" y="0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17" name="Freeform 183">
                <a:extLst>
                  <a:ext uri="{FF2B5EF4-FFF2-40B4-BE49-F238E27FC236}">
                    <a16:creationId xmlns:a16="http://schemas.microsoft.com/office/drawing/2014/main" id="{D17133AD-0BCD-4637-B907-A5892A7C07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52299" y="2119735"/>
                <a:ext cx="16835" cy="20252"/>
              </a:xfrm>
              <a:custGeom>
                <a:avLst/>
                <a:gdLst>
                  <a:gd name="T0" fmla="*/ 6 w 6"/>
                  <a:gd name="T1" fmla="*/ 0 h 6"/>
                  <a:gd name="T2" fmla="*/ 2 w 6"/>
                  <a:gd name="T3" fmla="*/ 3 h 6"/>
                  <a:gd name="T4" fmla="*/ 0 w 6"/>
                  <a:gd name="T5" fmla="*/ 6 h 6"/>
                  <a:gd name="T6" fmla="*/ 6 w 6"/>
                  <a:gd name="T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6">
                    <a:moveTo>
                      <a:pt x="6" y="0"/>
                    </a:moveTo>
                    <a:cubicBezTo>
                      <a:pt x="4" y="1"/>
                      <a:pt x="3" y="2"/>
                      <a:pt x="2" y="3"/>
                    </a:cubicBezTo>
                    <a:cubicBezTo>
                      <a:pt x="0" y="3"/>
                      <a:pt x="0" y="4"/>
                      <a:pt x="0" y="6"/>
                    </a:cubicBezTo>
                    <a:cubicBezTo>
                      <a:pt x="2" y="4"/>
                      <a:pt x="4" y="2"/>
                      <a:pt x="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18" name="Freeform 184">
                <a:extLst>
                  <a:ext uri="{FF2B5EF4-FFF2-40B4-BE49-F238E27FC236}">
                    <a16:creationId xmlns:a16="http://schemas.microsoft.com/office/drawing/2014/main" id="{B33B07CD-05EF-40A8-888F-C60F1F4413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52299" y="2107583"/>
                <a:ext cx="25256" cy="28352"/>
              </a:xfrm>
              <a:custGeom>
                <a:avLst/>
                <a:gdLst>
                  <a:gd name="T0" fmla="*/ 4 w 7"/>
                  <a:gd name="T1" fmla="*/ 1 h 8"/>
                  <a:gd name="T2" fmla="*/ 1 w 7"/>
                  <a:gd name="T3" fmla="*/ 4 h 8"/>
                  <a:gd name="T4" fmla="*/ 7 w 7"/>
                  <a:gd name="T5" fmla="*/ 2 h 8"/>
                  <a:gd name="T6" fmla="*/ 4 w 7"/>
                  <a:gd name="T7" fmla="*/ 1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8">
                    <a:moveTo>
                      <a:pt x="4" y="1"/>
                    </a:moveTo>
                    <a:cubicBezTo>
                      <a:pt x="1" y="2"/>
                      <a:pt x="1" y="2"/>
                      <a:pt x="1" y="4"/>
                    </a:cubicBezTo>
                    <a:cubicBezTo>
                      <a:pt x="0" y="8"/>
                      <a:pt x="6" y="3"/>
                      <a:pt x="7" y="2"/>
                    </a:cubicBezTo>
                    <a:cubicBezTo>
                      <a:pt x="6" y="0"/>
                      <a:pt x="5" y="1"/>
                      <a:pt x="4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19" name="Freeform 185">
                <a:extLst>
                  <a:ext uri="{FF2B5EF4-FFF2-40B4-BE49-F238E27FC236}">
                    <a16:creationId xmlns:a16="http://schemas.microsoft.com/office/drawing/2014/main" id="{E28A0923-D930-4A52-A042-2725508FAB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85970" y="258550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20" name="Freeform 186">
                <a:extLst>
                  <a:ext uri="{FF2B5EF4-FFF2-40B4-BE49-F238E27FC236}">
                    <a16:creationId xmlns:a16="http://schemas.microsoft.com/office/drawing/2014/main" id="{D45285B0-34DB-45D1-B63E-F289B8B3C4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83947" y="2941912"/>
                <a:ext cx="42091" cy="64802"/>
              </a:xfrm>
              <a:custGeom>
                <a:avLst/>
                <a:gdLst>
                  <a:gd name="T0" fmla="*/ 2 w 11"/>
                  <a:gd name="T1" fmla="*/ 3 h 18"/>
                  <a:gd name="T2" fmla="*/ 4 w 11"/>
                  <a:gd name="T3" fmla="*/ 7 h 18"/>
                  <a:gd name="T4" fmla="*/ 2 w 11"/>
                  <a:gd name="T5" fmla="*/ 10 h 18"/>
                  <a:gd name="T6" fmla="*/ 4 w 11"/>
                  <a:gd name="T7" fmla="*/ 12 h 18"/>
                  <a:gd name="T8" fmla="*/ 3 w 11"/>
                  <a:gd name="T9" fmla="*/ 16 h 18"/>
                  <a:gd name="T10" fmla="*/ 6 w 11"/>
                  <a:gd name="T11" fmla="*/ 16 h 18"/>
                  <a:gd name="T12" fmla="*/ 9 w 11"/>
                  <a:gd name="T13" fmla="*/ 13 h 18"/>
                  <a:gd name="T14" fmla="*/ 10 w 11"/>
                  <a:gd name="T15" fmla="*/ 5 h 18"/>
                  <a:gd name="T16" fmla="*/ 3 w 11"/>
                  <a:gd name="T17" fmla="*/ 4 h 18"/>
                  <a:gd name="T18" fmla="*/ 2 w 11"/>
                  <a:gd name="T19" fmla="*/ 3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" h="18">
                    <a:moveTo>
                      <a:pt x="2" y="3"/>
                    </a:moveTo>
                    <a:cubicBezTo>
                      <a:pt x="0" y="6"/>
                      <a:pt x="4" y="5"/>
                      <a:pt x="4" y="7"/>
                    </a:cubicBezTo>
                    <a:cubicBezTo>
                      <a:pt x="4" y="8"/>
                      <a:pt x="3" y="10"/>
                      <a:pt x="2" y="10"/>
                    </a:cubicBezTo>
                    <a:cubicBezTo>
                      <a:pt x="2" y="11"/>
                      <a:pt x="4" y="12"/>
                      <a:pt x="4" y="12"/>
                    </a:cubicBezTo>
                    <a:cubicBezTo>
                      <a:pt x="4" y="14"/>
                      <a:pt x="1" y="14"/>
                      <a:pt x="3" y="16"/>
                    </a:cubicBezTo>
                    <a:cubicBezTo>
                      <a:pt x="5" y="18"/>
                      <a:pt x="6" y="18"/>
                      <a:pt x="6" y="16"/>
                    </a:cubicBezTo>
                    <a:cubicBezTo>
                      <a:pt x="7" y="14"/>
                      <a:pt x="9" y="16"/>
                      <a:pt x="9" y="13"/>
                    </a:cubicBezTo>
                    <a:cubicBezTo>
                      <a:pt x="9" y="10"/>
                      <a:pt x="9" y="8"/>
                      <a:pt x="10" y="5"/>
                    </a:cubicBezTo>
                    <a:cubicBezTo>
                      <a:pt x="11" y="0"/>
                      <a:pt x="5" y="3"/>
                      <a:pt x="3" y="4"/>
                    </a:cubicBezTo>
                    <a:cubicBezTo>
                      <a:pt x="3" y="4"/>
                      <a:pt x="2" y="4"/>
                      <a:pt x="2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21" name="Freeform 187">
                <a:extLst>
                  <a:ext uri="{FF2B5EF4-FFF2-40B4-BE49-F238E27FC236}">
                    <a16:creationId xmlns:a16="http://schemas.microsoft.com/office/drawing/2014/main" id="{91AEE4A0-3EA1-430E-89EF-01F7E04EA3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44896" y="2067082"/>
                <a:ext cx="33671" cy="20252"/>
              </a:xfrm>
              <a:custGeom>
                <a:avLst/>
                <a:gdLst>
                  <a:gd name="T0" fmla="*/ 0 w 10"/>
                  <a:gd name="T1" fmla="*/ 6 h 6"/>
                  <a:gd name="T2" fmla="*/ 10 w 10"/>
                  <a:gd name="T3" fmla="*/ 0 h 6"/>
                  <a:gd name="T4" fmla="*/ 6 w 10"/>
                  <a:gd name="T5" fmla="*/ 3 h 6"/>
                  <a:gd name="T6" fmla="*/ 0 w 10"/>
                  <a:gd name="T7" fmla="*/ 3 h 6"/>
                  <a:gd name="T8" fmla="*/ 0 w 10"/>
                  <a:gd name="T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6">
                    <a:moveTo>
                      <a:pt x="0" y="6"/>
                    </a:moveTo>
                    <a:cubicBezTo>
                      <a:pt x="4" y="5"/>
                      <a:pt x="7" y="4"/>
                      <a:pt x="10" y="0"/>
                    </a:cubicBezTo>
                    <a:cubicBezTo>
                      <a:pt x="8" y="0"/>
                      <a:pt x="8" y="2"/>
                      <a:pt x="6" y="3"/>
                    </a:cubicBezTo>
                    <a:cubicBezTo>
                      <a:pt x="5" y="4"/>
                      <a:pt x="2" y="3"/>
                      <a:pt x="0" y="3"/>
                    </a:cubicBezTo>
                    <a:cubicBezTo>
                      <a:pt x="1" y="5"/>
                      <a:pt x="1" y="6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22" name="Freeform 188">
                <a:extLst>
                  <a:ext uri="{FF2B5EF4-FFF2-40B4-BE49-F238E27FC236}">
                    <a16:creationId xmlns:a16="http://schemas.microsoft.com/office/drawing/2014/main" id="{4D2C61BF-628C-4848-B376-0956B469A8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24699" y="2111635"/>
                <a:ext cx="33671" cy="28352"/>
              </a:xfrm>
              <a:custGeom>
                <a:avLst/>
                <a:gdLst>
                  <a:gd name="T0" fmla="*/ 4 w 11"/>
                  <a:gd name="T1" fmla="*/ 7 h 8"/>
                  <a:gd name="T2" fmla="*/ 11 w 11"/>
                  <a:gd name="T3" fmla="*/ 3 h 8"/>
                  <a:gd name="T4" fmla="*/ 6 w 11"/>
                  <a:gd name="T5" fmla="*/ 0 h 8"/>
                  <a:gd name="T6" fmla="*/ 4 w 11"/>
                  <a:gd name="T7" fmla="*/ 7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8">
                    <a:moveTo>
                      <a:pt x="4" y="7"/>
                    </a:moveTo>
                    <a:cubicBezTo>
                      <a:pt x="6" y="8"/>
                      <a:pt x="10" y="4"/>
                      <a:pt x="11" y="3"/>
                    </a:cubicBezTo>
                    <a:cubicBezTo>
                      <a:pt x="9" y="1"/>
                      <a:pt x="8" y="0"/>
                      <a:pt x="6" y="0"/>
                    </a:cubicBezTo>
                    <a:cubicBezTo>
                      <a:pt x="2" y="2"/>
                      <a:pt x="0" y="4"/>
                      <a:pt x="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23" name="Freeform 189">
                <a:extLst>
                  <a:ext uri="{FF2B5EF4-FFF2-40B4-BE49-F238E27FC236}">
                    <a16:creationId xmlns:a16="http://schemas.microsoft.com/office/drawing/2014/main" id="{6D90301D-DF38-4E36-B115-8DCEF86D18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44896" y="2063033"/>
                <a:ext cx="25256" cy="16201"/>
              </a:xfrm>
              <a:custGeom>
                <a:avLst/>
                <a:gdLst>
                  <a:gd name="T0" fmla="*/ 5 w 7"/>
                  <a:gd name="T1" fmla="*/ 4 h 4"/>
                  <a:gd name="T2" fmla="*/ 7 w 7"/>
                  <a:gd name="T3" fmla="*/ 0 h 4"/>
                  <a:gd name="T4" fmla="*/ 4 w 7"/>
                  <a:gd name="T5" fmla="*/ 2 h 4"/>
                  <a:gd name="T6" fmla="*/ 0 w 7"/>
                  <a:gd name="T7" fmla="*/ 1 h 4"/>
                  <a:gd name="T8" fmla="*/ 5 w 7"/>
                  <a:gd name="T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4">
                    <a:moveTo>
                      <a:pt x="5" y="4"/>
                    </a:moveTo>
                    <a:cubicBezTo>
                      <a:pt x="6" y="2"/>
                      <a:pt x="7" y="2"/>
                      <a:pt x="7" y="0"/>
                    </a:cubicBezTo>
                    <a:cubicBezTo>
                      <a:pt x="6" y="1"/>
                      <a:pt x="6" y="2"/>
                      <a:pt x="4" y="2"/>
                    </a:cubicBezTo>
                    <a:cubicBezTo>
                      <a:pt x="2" y="1"/>
                      <a:pt x="1" y="1"/>
                      <a:pt x="0" y="1"/>
                    </a:cubicBezTo>
                    <a:cubicBezTo>
                      <a:pt x="0" y="4"/>
                      <a:pt x="2" y="4"/>
                      <a:pt x="5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24" name="Freeform 190">
                <a:extLst>
                  <a:ext uri="{FF2B5EF4-FFF2-40B4-BE49-F238E27FC236}">
                    <a16:creationId xmlns:a16="http://schemas.microsoft.com/office/drawing/2014/main" id="{1869537A-6D2D-4ED1-A36F-97E3B4A447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19641" y="2083283"/>
                <a:ext cx="8420" cy="12152"/>
              </a:xfrm>
              <a:custGeom>
                <a:avLst/>
                <a:gdLst>
                  <a:gd name="T0" fmla="*/ 2 w 3"/>
                  <a:gd name="T1" fmla="*/ 0 h 3"/>
                  <a:gd name="T2" fmla="*/ 0 w 3"/>
                  <a:gd name="T3" fmla="*/ 0 h 3"/>
                  <a:gd name="T4" fmla="*/ 0 w 3"/>
                  <a:gd name="T5" fmla="*/ 2 h 3"/>
                  <a:gd name="T6" fmla="*/ 2 w 3"/>
                  <a:gd name="T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2" y="3"/>
                      <a:pt x="3" y="2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25" name="Freeform 191">
                <a:extLst>
                  <a:ext uri="{FF2B5EF4-FFF2-40B4-BE49-F238E27FC236}">
                    <a16:creationId xmlns:a16="http://schemas.microsoft.com/office/drawing/2014/main" id="{DD0D35FA-40CC-442F-8A68-512BD227E3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85970" y="2091383"/>
                <a:ext cx="33671" cy="16201"/>
              </a:xfrm>
              <a:custGeom>
                <a:avLst/>
                <a:gdLst>
                  <a:gd name="T0" fmla="*/ 0 w 7"/>
                  <a:gd name="T1" fmla="*/ 4 h 4"/>
                  <a:gd name="T2" fmla="*/ 3 w 7"/>
                  <a:gd name="T3" fmla="*/ 4 h 4"/>
                  <a:gd name="T4" fmla="*/ 7 w 7"/>
                  <a:gd name="T5" fmla="*/ 2 h 4"/>
                  <a:gd name="T6" fmla="*/ 0 w 7"/>
                  <a:gd name="T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4">
                    <a:moveTo>
                      <a:pt x="0" y="4"/>
                    </a:moveTo>
                    <a:cubicBezTo>
                      <a:pt x="1" y="4"/>
                      <a:pt x="2" y="4"/>
                      <a:pt x="3" y="4"/>
                    </a:cubicBezTo>
                    <a:cubicBezTo>
                      <a:pt x="5" y="3"/>
                      <a:pt x="6" y="2"/>
                      <a:pt x="7" y="2"/>
                    </a:cubicBezTo>
                    <a:cubicBezTo>
                      <a:pt x="5" y="0"/>
                      <a:pt x="1" y="2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26" name="Freeform 192">
                <a:extLst>
                  <a:ext uri="{FF2B5EF4-FFF2-40B4-BE49-F238E27FC236}">
                    <a16:creationId xmlns:a16="http://schemas.microsoft.com/office/drawing/2014/main" id="{A90969E0-06CB-4AFD-9A72-0491526853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34131" y="1625618"/>
                <a:ext cx="75761" cy="24301"/>
              </a:xfrm>
              <a:custGeom>
                <a:avLst/>
                <a:gdLst>
                  <a:gd name="T0" fmla="*/ 20 w 20"/>
                  <a:gd name="T1" fmla="*/ 3 h 7"/>
                  <a:gd name="T2" fmla="*/ 10 w 20"/>
                  <a:gd name="T3" fmla="*/ 1 h 7"/>
                  <a:gd name="T4" fmla="*/ 0 w 20"/>
                  <a:gd name="T5" fmla="*/ 4 h 7"/>
                  <a:gd name="T6" fmla="*/ 10 w 20"/>
                  <a:gd name="T7" fmla="*/ 7 h 7"/>
                  <a:gd name="T8" fmla="*/ 20 w 20"/>
                  <a:gd name="T9" fmla="*/ 3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7">
                    <a:moveTo>
                      <a:pt x="20" y="3"/>
                    </a:moveTo>
                    <a:cubicBezTo>
                      <a:pt x="16" y="1"/>
                      <a:pt x="13" y="0"/>
                      <a:pt x="10" y="1"/>
                    </a:cubicBezTo>
                    <a:cubicBezTo>
                      <a:pt x="5" y="1"/>
                      <a:pt x="4" y="0"/>
                      <a:pt x="0" y="4"/>
                    </a:cubicBezTo>
                    <a:cubicBezTo>
                      <a:pt x="3" y="5"/>
                      <a:pt x="6" y="6"/>
                      <a:pt x="10" y="7"/>
                    </a:cubicBezTo>
                    <a:cubicBezTo>
                      <a:pt x="14" y="6"/>
                      <a:pt x="16" y="5"/>
                      <a:pt x="2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27" name="Freeform 193">
                <a:extLst>
                  <a:ext uri="{FF2B5EF4-FFF2-40B4-BE49-F238E27FC236}">
                    <a16:creationId xmlns:a16="http://schemas.microsoft.com/office/drawing/2014/main" id="{9E79C5D4-2E02-4DFD-8BD7-56F69A6284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65778" y="1633719"/>
                <a:ext cx="126267" cy="40501"/>
              </a:xfrm>
              <a:custGeom>
                <a:avLst/>
                <a:gdLst>
                  <a:gd name="T0" fmla="*/ 15 w 33"/>
                  <a:gd name="T1" fmla="*/ 4 h 11"/>
                  <a:gd name="T2" fmla="*/ 8 w 33"/>
                  <a:gd name="T3" fmla="*/ 9 h 11"/>
                  <a:gd name="T4" fmla="*/ 20 w 33"/>
                  <a:gd name="T5" fmla="*/ 11 h 11"/>
                  <a:gd name="T6" fmla="*/ 19 w 33"/>
                  <a:gd name="T7" fmla="*/ 7 h 11"/>
                  <a:gd name="T8" fmla="*/ 33 w 33"/>
                  <a:gd name="T9" fmla="*/ 3 h 11"/>
                  <a:gd name="T10" fmla="*/ 25 w 33"/>
                  <a:gd name="T11" fmla="*/ 1 h 11"/>
                  <a:gd name="T12" fmla="*/ 16 w 33"/>
                  <a:gd name="T13" fmla="*/ 2 h 11"/>
                  <a:gd name="T14" fmla="*/ 0 w 33"/>
                  <a:gd name="T15" fmla="*/ 5 h 11"/>
                  <a:gd name="T16" fmla="*/ 6 w 33"/>
                  <a:gd name="T17" fmla="*/ 6 h 11"/>
                  <a:gd name="T18" fmla="*/ 15 w 33"/>
                  <a:gd name="T19" fmla="*/ 4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3" h="11">
                    <a:moveTo>
                      <a:pt x="15" y="4"/>
                    </a:moveTo>
                    <a:cubicBezTo>
                      <a:pt x="13" y="5"/>
                      <a:pt x="11" y="8"/>
                      <a:pt x="8" y="9"/>
                    </a:cubicBezTo>
                    <a:cubicBezTo>
                      <a:pt x="13" y="10"/>
                      <a:pt x="15" y="11"/>
                      <a:pt x="20" y="11"/>
                    </a:cubicBezTo>
                    <a:cubicBezTo>
                      <a:pt x="20" y="10"/>
                      <a:pt x="19" y="8"/>
                      <a:pt x="19" y="7"/>
                    </a:cubicBezTo>
                    <a:cubicBezTo>
                      <a:pt x="23" y="5"/>
                      <a:pt x="28" y="4"/>
                      <a:pt x="33" y="3"/>
                    </a:cubicBezTo>
                    <a:cubicBezTo>
                      <a:pt x="30" y="1"/>
                      <a:pt x="28" y="0"/>
                      <a:pt x="25" y="1"/>
                    </a:cubicBezTo>
                    <a:cubicBezTo>
                      <a:pt x="23" y="1"/>
                      <a:pt x="20" y="3"/>
                      <a:pt x="16" y="2"/>
                    </a:cubicBezTo>
                    <a:cubicBezTo>
                      <a:pt x="11" y="1"/>
                      <a:pt x="6" y="3"/>
                      <a:pt x="0" y="5"/>
                    </a:cubicBezTo>
                    <a:cubicBezTo>
                      <a:pt x="2" y="5"/>
                      <a:pt x="4" y="5"/>
                      <a:pt x="6" y="6"/>
                    </a:cubicBezTo>
                    <a:cubicBezTo>
                      <a:pt x="9" y="5"/>
                      <a:pt x="13" y="5"/>
                      <a:pt x="15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28" name="Freeform 194">
                <a:extLst>
                  <a:ext uri="{FF2B5EF4-FFF2-40B4-BE49-F238E27FC236}">
                    <a16:creationId xmlns:a16="http://schemas.microsoft.com/office/drawing/2014/main" id="{EC211C23-A93F-4B31-ACFF-32ED7C6305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59381" y="1585117"/>
                <a:ext cx="67341" cy="36453"/>
              </a:xfrm>
              <a:custGeom>
                <a:avLst/>
                <a:gdLst>
                  <a:gd name="T0" fmla="*/ 15 w 18"/>
                  <a:gd name="T1" fmla="*/ 8 h 10"/>
                  <a:gd name="T2" fmla="*/ 11 w 18"/>
                  <a:gd name="T3" fmla="*/ 4 h 10"/>
                  <a:gd name="T4" fmla="*/ 18 w 18"/>
                  <a:gd name="T5" fmla="*/ 2 h 10"/>
                  <a:gd name="T6" fmla="*/ 9 w 18"/>
                  <a:gd name="T7" fmla="*/ 3 h 10"/>
                  <a:gd name="T8" fmla="*/ 0 w 18"/>
                  <a:gd name="T9" fmla="*/ 9 h 10"/>
                  <a:gd name="T10" fmla="*/ 8 w 18"/>
                  <a:gd name="T11" fmla="*/ 10 h 10"/>
                  <a:gd name="T12" fmla="*/ 15 w 18"/>
                  <a:gd name="T13" fmla="*/ 8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" h="10">
                    <a:moveTo>
                      <a:pt x="15" y="8"/>
                    </a:moveTo>
                    <a:cubicBezTo>
                      <a:pt x="13" y="6"/>
                      <a:pt x="12" y="5"/>
                      <a:pt x="11" y="4"/>
                    </a:cubicBezTo>
                    <a:cubicBezTo>
                      <a:pt x="13" y="3"/>
                      <a:pt x="16" y="2"/>
                      <a:pt x="18" y="2"/>
                    </a:cubicBezTo>
                    <a:cubicBezTo>
                      <a:pt x="14" y="1"/>
                      <a:pt x="12" y="0"/>
                      <a:pt x="9" y="3"/>
                    </a:cubicBezTo>
                    <a:cubicBezTo>
                      <a:pt x="6" y="5"/>
                      <a:pt x="3" y="7"/>
                      <a:pt x="0" y="9"/>
                    </a:cubicBezTo>
                    <a:cubicBezTo>
                      <a:pt x="3" y="10"/>
                      <a:pt x="5" y="10"/>
                      <a:pt x="8" y="10"/>
                    </a:cubicBezTo>
                    <a:cubicBezTo>
                      <a:pt x="10" y="9"/>
                      <a:pt x="12" y="8"/>
                      <a:pt x="15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29" name="Freeform 195">
                <a:extLst>
                  <a:ext uri="{FF2B5EF4-FFF2-40B4-BE49-F238E27FC236}">
                    <a16:creationId xmlns:a16="http://schemas.microsoft.com/office/drawing/2014/main" id="{BC9DAFD9-DC47-43A4-A474-EC1EAA4CE9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85970" y="2091383"/>
                <a:ext cx="16835" cy="8100"/>
              </a:xfrm>
              <a:custGeom>
                <a:avLst/>
                <a:gdLst>
                  <a:gd name="T0" fmla="*/ 4 w 4"/>
                  <a:gd name="T1" fmla="*/ 0 h 2"/>
                  <a:gd name="T2" fmla="*/ 0 w 4"/>
                  <a:gd name="T3" fmla="*/ 2 h 2"/>
                  <a:gd name="T4" fmla="*/ 1 w 4"/>
                  <a:gd name="T5" fmla="*/ 2 h 2"/>
                  <a:gd name="T6" fmla="*/ 4 w 4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2">
                    <a:moveTo>
                      <a:pt x="4" y="0"/>
                    </a:moveTo>
                    <a:cubicBezTo>
                      <a:pt x="2" y="0"/>
                      <a:pt x="0" y="0"/>
                      <a:pt x="0" y="2"/>
                    </a:cubicBezTo>
                    <a:cubicBezTo>
                      <a:pt x="0" y="2"/>
                      <a:pt x="1" y="2"/>
                      <a:pt x="1" y="2"/>
                    </a:cubicBezTo>
                    <a:cubicBezTo>
                      <a:pt x="2" y="2"/>
                      <a:pt x="3" y="2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30" name="Freeform 196">
                <a:extLst>
                  <a:ext uri="{FF2B5EF4-FFF2-40B4-BE49-F238E27FC236}">
                    <a16:creationId xmlns:a16="http://schemas.microsoft.com/office/drawing/2014/main" id="{BD427951-9EA8-423B-809D-25C425448D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00460" y="1653968"/>
                <a:ext cx="42091" cy="20252"/>
              </a:xfrm>
              <a:custGeom>
                <a:avLst/>
                <a:gdLst>
                  <a:gd name="T0" fmla="*/ 11 w 11"/>
                  <a:gd name="T1" fmla="*/ 2 h 6"/>
                  <a:gd name="T2" fmla="*/ 0 w 11"/>
                  <a:gd name="T3" fmla="*/ 4 h 6"/>
                  <a:gd name="T4" fmla="*/ 7 w 11"/>
                  <a:gd name="T5" fmla="*/ 6 h 6"/>
                  <a:gd name="T6" fmla="*/ 11 w 11"/>
                  <a:gd name="T7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6">
                    <a:moveTo>
                      <a:pt x="11" y="2"/>
                    </a:moveTo>
                    <a:cubicBezTo>
                      <a:pt x="6" y="0"/>
                      <a:pt x="5" y="0"/>
                      <a:pt x="0" y="4"/>
                    </a:cubicBezTo>
                    <a:cubicBezTo>
                      <a:pt x="2" y="5"/>
                      <a:pt x="5" y="5"/>
                      <a:pt x="7" y="6"/>
                    </a:cubicBezTo>
                    <a:cubicBezTo>
                      <a:pt x="8" y="4"/>
                      <a:pt x="9" y="4"/>
                      <a:pt x="1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31" name="Freeform 197">
                <a:extLst>
                  <a:ext uri="{FF2B5EF4-FFF2-40B4-BE49-F238E27FC236}">
                    <a16:creationId xmlns:a16="http://schemas.microsoft.com/office/drawing/2014/main" id="{5CD56628-1574-4406-BE4A-3EF6468A29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23002" y="2472096"/>
                <a:ext cx="159938" cy="251108"/>
              </a:xfrm>
              <a:custGeom>
                <a:avLst/>
                <a:gdLst>
                  <a:gd name="T0" fmla="*/ 32 w 42"/>
                  <a:gd name="T1" fmla="*/ 47 h 70"/>
                  <a:gd name="T2" fmla="*/ 32 w 42"/>
                  <a:gd name="T3" fmla="*/ 41 h 70"/>
                  <a:gd name="T4" fmla="*/ 14 w 42"/>
                  <a:gd name="T5" fmla="*/ 22 h 70"/>
                  <a:gd name="T6" fmla="*/ 22 w 42"/>
                  <a:gd name="T7" fmla="*/ 9 h 70"/>
                  <a:gd name="T8" fmla="*/ 11 w 42"/>
                  <a:gd name="T9" fmla="*/ 10 h 70"/>
                  <a:gd name="T10" fmla="*/ 10 w 42"/>
                  <a:gd name="T11" fmla="*/ 6 h 70"/>
                  <a:gd name="T12" fmla="*/ 16 w 42"/>
                  <a:gd name="T13" fmla="*/ 0 h 70"/>
                  <a:gd name="T14" fmla="*/ 8 w 42"/>
                  <a:gd name="T15" fmla="*/ 2 h 70"/>
                  <a:gd name="T16" fmla="*/ 5 w 42"/>
                  <a:gd name="T17" fmla="*/ 4 h 70"/>
                  <a:gd name="T18" fmla="*/ 6 w 42"/>
                  <a:gd name="T19" fmla="*/ 7 h 70"/>
                  <a:gd name="T20" fmla="*/ 4 w 42"/>
                  <a:gd name="T21" fmla="*/ 10 h 70"/>
                  <a:gd name="T22" fmla="*/ 4 w 42"/>
                  <a:gd name="T23" fmla="*/ 11 h 70"/>
                  <a:gd name="T24" fmla="*/ 4 w 42"/>
                  <a:gd name="T25" fmla="*/ 12 h 70"/>
                  <a:gd name="T26" fmla="*/ 0 w 42"/>
                  <a:gd name="T27" fmla="*/ 18 h 70"/>
                  <a:gd name="T28" fmla="*/ 2 w 42"/>
                  <a:gd name="T29" fmla="*/ 17 h 70"/>
                  <a:gd name="T30" fmla="*/ 6 w 42"/>
                  <a:gd name="T31" fmla="*/ 16 h 70"/>
                  <a:gd name="T32" fmla="*/ 4 w 42"/>
                  <a:gd name="T33" fmla="*/ 26 h 70"/>
                  <a:gd name="T34" fmla="*/ 4 w 42"/>
                  <a:gd name="T35" fmla="*/ 25 h 70"/>
                  <a:gd name="T36" fmla="*/ 8 w 42"/>
                  <a:gd name="T37" fmla="*/ 21 h 70"/>
                  <a:gd name="T38" fmla="*/ 7 w 42"/>
                  <a:gd name="T39" fmla="*/ 25 h 70"/>
                  <a:gd name="T40" fmla="*/ 7 w 42"/>
                  <a:gd name="T41" fmla="*/ 33 h 70"/>
                  <a:gd name="T42" fmla="*/ 9 w 42"/>
                  <a:gd name="T43" fmla="*/ 31 h 70"/>
                  <a:gd name="T44" fmla="*/ 17 w 42"/>
                  <a:gd name="T45" fmla="*/ 37 h 70"/>
                  <a:gd name="T46" fmla="*/ 17 w 42"/>
                  <a:gd name="T47" fmla="*/ 44 h 70"/>
                  <a:gd name="T48" fmla="*/ 16 w 42"/>
                  <a:gd name="T49" fmla="*/ 44 h 70"/>
                  <a:gd name="T50" fmla="*/ 9 w 42"/>
                  <a:gd name="T51" fmla="*/ 43 h 70"/>
                  <a:gd name="T52" fmla="*/ 11 w 42"/>
                  <a:gd name="T53" fmla="*/ 47 h 70"/>
                  <a:gd name="T54" fmla="*/ 6 w 42"/>
                  <a:gd name="T55" fmla="*/ 54 h 70"/>
                  <a:gd name="T56" fmla="*/ 11 w 42"/>
                  <a:gd name="T57" fmla="*/ 56 h 70"/>
                  <a:gd name="T58" fmla="*/ 14 w 42"/>
                  <a:gd name="T59" fmla="*/ 58 h 70"/>
                  <a:gd name="T60" fmla="*/ 16 w 42"/>
                  <a:gd name="T61" fmla="*/ 60 h 70"/>
                  <a:gd name="T62" fmla="*/ 4 w 42"/>
                  <a:gd name="T63" fmla="*/ 68 h 70"/>
                  <a:gd name="T64" fmla="*/ 20 w 42"/>
                  <a:gd name="T65" fmla="*/ 64 h 70"/>
                  <a:gd name="T66" fmla="*/ 28 w 42"/>
                  <a:gd name="T67" fmla="*/ 64 h 70"/>
                  <a:gd name="T68" fmla="*/ 34 w 42"/>
                  <a:gd name="T69" fmla="*/ 58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2" h="70">
                    <a:moveTo>
                      <a:pt x="40" y="49"/>
                    </a:moveTo>
                    <a:cubicBezTo>
                      <a:pt x="41" y="44"/>
                      <a:pt x="33" y="48"/>
                      <a:pt x="32" y="47"/>
                    </a:cubicBezTo>
                    <a:cubicBezTo>
                      <a:pt x="35" y="44"/>
                      <a:pt x="30" y="40"/>
                      <a:pt x="28" y="40"/>
                    </a:cubicBezTo>
                    <a:cubicBezTo>
                      <a:pt x="30" y="40"/>
                      <a:pt x="31" y="40"/>
                      <a:pt x="32" y="41"/>
                    </a:cubicBezTo>
                    <a:cubicBezTo>
                      <a:pt x="31" y="35"/>
                      <a:pt x="26" y="35"/>
                      <a:pt x="25" y="30"/>
                    </a:cubicBezTo>
                    <a:cubicBezTo>
                      <a:pt x="23" y="23"/>
                      <a:pt x="20" y="23"/>
                      <a:pt x="14" y="22"/>
                    </a:cubicBezTo>
                    <a:cubicBezTo>
                      <a:pt x="16" y="21"/>
                      <a:pt x="17" y="20"/>
                      <a:pt x="18" y="21"/>
                    </a:cubicBezTo>
                    <a:cubicBezTo>
                      <a:pt x="16" y="16"/>
                      <a:pt x="24" y="12"/>
                      <a:pt x="22" y="9"/>
                    </a:cubicBezTo>
                    <a:cubicBezTo>
                      <a:pt x="21" y="7"/>
                      <a:pt x="12" y="8"/>
                      <a:pt x="11" y="10"/>
                    </a:cubicBezTo>
                    <a:cubicBezTo>
                      <a:pt x="11" y="10"/>
                      <a:pt x="11" y="10"/>
                      <a:pt x="11" y="10"/>
                    </a:cubicBezTo>
                    <a:cubicBezTo>
                      <a:pt x="11" y="9"/>
                      <a:pt x="11" y="8"/>
                      <a:pt x="12" y="8"/>
                    </a:cubicBezTo>
                    <a:cubicBezTo>
                      <a:pt x="11" y="7"/>
                      <a:pt x="11" y="7"/>
                      <a:pt x="10" y="6"/>
                    </a:cubicBezTo>
                    <a:cubicBezTo>
                      <a:pt x="11" y="7"/>
                      <a:pt x="11" y="6"/>
                      <a:pt x="11" y="7"/>
                    </a:cubicBezTo>
                    <a:cubicBezTo>
                      <a:pt x="12" y="4"/>
                      <a:pt x="16" y="4"/>
                      <a:pt x="16" y="0"/>
                    </a:cubicBezTo>
                    <a:cubicBezTo>
                      <a:pt x="14" y="0"/>
                      <a:pt x="11" y="0"/>
                      <a:pt x="9" y="2"/>
                    </a:cubicBezTo>
                    <a:cubicBezTo>
                      <a:pt x="9" y="1"/>
                      <a:pt x="9" y="1"/>
                      <a:pt x="8" y="2"/>
                    </a:cubicBezTo>
                    <a:cubicBezTo>
                      <a:pt x="7" y="0"/>
                      <a:pt x="6" y="2"/>
                      <a:pt x="7" y="4"/>
                    </a:cubicBezTo>
                    <a:cubicBezTo>
                      <a:pt x="6" y="4"/>
                      <a:pt x="6" y="4"/>
                      <a:pt x="5" y="4"/>
                    </a:cubicBezTo>
                    <a:cubicBezTo>
                      <a:pt x="5" y="4"/>
                      <a:pt x="5" y="4"/>
                      <a:pt x="4" y="5"/>
                    </a:cubicBezTo>
                    <a:cubicBezTo>
                      <a:pt x="6" y="6"/>
                      <a:pt x="6" y="6"/>
                      <a:pt x="6" y="7"/>
                    </a:cubicBezTo>
                    <a:cubicBezTo>
                      <a:pt x="6" y="6"/>
                      <a:pt x="4" y="6"/>
                      <a:pt x="3" y="7"/>
                    </a:cubicBezTo>
                    <a:cubicBezTo>
                      <a:pt x="4" y="8"/>
                      <a:pt x="4" y="9"/>
                      <a:pt x="4" y="10"/>
                    </a:cubicBezTo>
                    <a:cubicBezTo>
                      <a:pt x="4" y="10"/>
                      <a:pt x="3" y="10"/>
                      <a:pt x="2" y="9"/>
                    </a:cubicBezTo>
                    <a:cubicBezTo>
                      <a:pt x="2" y="10"/>
                      <a:pt x="3" y="10"/>
                      <a:pt x="4" y="11"/>
                    </a:cubicBezTo>
                    <a:cubicBezTo>
                      <a:pt x="4" y="11"/>
                      <a:pt x="4" y="11"/>
                      <a:pt x="3" y="11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3" y="12"/>
                      <a:pt x="3" y="14"/>
                      <a:pt x="2" y="15"/>
                    </a:cubicBezTo>
                    <a:cubicBezTo>
                      <a:pt x="2" y="16"/>
                      <a:pt x="0" y="16"/>
                      <a:pt x="0" y="18"/>
                    </a:cubicBezTo>
                    <a:cubicBezTo>
                      <a:pt x="2" y="18"/>
                      <a:pt x="2" y="19"/>
                      <a:pt x="0" y="19"/>
                    </a:cubicBezTo>
                    <a:cubicBezTo>
                      <a:pt x="2" y="21"/>
                      <a:pt x="5" y="19"/>
                      <a:pt x="2" y="17"/>
                    </a:cubicBezTo>
                    <a:cubicBezTo>
                      <a:pt x="4" y="19"/>
                      <a:pt x="5" y="17"/>
                      <a:pt x="6" y="16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4" y="17"/>
                      <a:pt x="4" y="20"/>
                      <a:pt x="4" y="22"/>
                    </a:cubicBezTo>
                    <a:cubicBezTo>
                      <a:pt x="3" y="24"/>
                      <a:pt x="4" y="24"/>
                      <a:pt x="4" y="26"/>
                    </a:cubicBezTo>
                    <a:cubicBezTo>
                      <a:pt x="3" y="27"/>
                      <a:pt x="2" y="27"/>
                      <a:pt x="3" y="28"/>
                    </a:cubicBezTo>
                    <a:cubicBezTo>
                      <a:pt x="5" y="29"/>
                      <a:pt x="4" y="26"/>
                      <a:pt x="4" y="25"/>
                    </a:cubicBezTo>
                    <a:cubicBezTo>
                      <a:pt x="5" y="23"/>
                      <a:pt x="4" y="21"/>
                      <a:pt x="7" y="20"/>
                    </a:cubicBezTo>
                    <a:cubicBezTo>
                      <a:pt x="4" y="22"/>
                      <a:pt x="6" y="25"/>
                      <a:pt x="8" y="21"/>
                    </a:cubicBezTo>
                    <a:cubicBezTo>
                      <a:pt x="8" y="21"/>
                      <a:pt x="8" y="22"/>
                      <a:pt x="9" y="23"/>
                    </a:cubicBezTo>
                    <a:cubicBezTo>
                      <a:pt x="7" y="23"/>
                      <a:pt x="7" y="23"/>
                      <a:pt x="7" y="25"/>
                    </a:cubicBezTo>
                    <a:cubicBezTo>
                      <a:pt x="8" y="27"/>
                      <a:pt x="8" y="26"/>
                      <a:pt x="7" y="29"/>
                    </a:cubicBezTo>
                    <a:cubicBezTo>
                      <a:pt x="7" y="31"/>
                      <a:pt x="5" y="31"/>
                      <a:pt x="7" y="33"/>
                    </a:cubicBezTo>
                    <a:cubicBezTo>
                      <a:pt x="7" y="33"/>
                      <a:pt x="7" y="32"/>
                      <a:pt x="7" y="31"/>
                    </a:cubicBezTo>
                    <a:cubicBezTo>
                      <a:pt x="9" y="32"/>
                      <a:pt x="11" y="33"/>
                      <a:pt x="9" y="31"/>
                    </a:cubicBezTo>
                    <a:cubicBezTo>
                      <a:pt x="11" y="33"/>
                      <a:pt x="14" y="30"/>
                      <a:pt x="16" y="31"/>
                    </a:cubicBezTo>
                    <a:cubicBezTo>
                      <a:pt x="12" y="31"/>
                      <a:pt x="14" y="39"/>
                      <a:pt x="17" y="37"/>
                    </a:cubicBezTo>
                    <a:cubicBezTo>
                      <a:pt x="16" y="39"/>
                      <a:pt x="16" y="43"/>
                      <a:pt x="18" y="43"/>
                    </a:cubicBezTo>
                    <a:cubicBezTo>
                      <a:pt x="17" y="44"/>
                      <a:pt x="17" y="44"/>
                      <a:pt x="17" y="44"/>
                    </a:cubicBezTo>
                    <a:cubicBezTo>
                      <a:pt x="16" y="43"/>
                      <a:pt x="16" y="43"/>
                      <a:pt x="16" y="43"/>
                    </a:cubicBezTo>
                    <a:cubicBezTo>
                      <a:pt x="16" y="43"/>
                      <a:pt x="16" y="43"/>
                      <a:pt x="16" y="44"/>
                    </a:cubicBezTo>
                    <a:cubicBezTo>
                      <a:pt x="14" y="44"/>
                      <a:pt x="13" y="43"/>
                      <a:pt x="11" y="44"/>
                    </a:cubicBezTo>
                    <a:cubicBezTo>
                      <a:pt x="11" y="43"/>
                      <a:pt x="10" y="43"/>
                      <a:pt x="9" y="43"/>
                    </a:cubicBezTo>
                    <a:cubicBezTo>
                      <a:pt x="11" y="45"/>
                      <a:pt x="9" y="46"/>
                      <a:pt x="8" y="48"/>
                    </a:cubicBezTo>
                    <a:cubicBezTo>
                      <a:pt x="9" y="48"/>
                      <a:pt x="10" y="47"/>
                      <a:pt x="11" y="47"/>
                    </a:cubicBezTo>
                    <a:cubicBezTo>
                      <a:pt x="11" y="49"/>
                      <a:pt x="13" y="50"/>
                      <a:pt x="11" y="52"/>
                    </a:cubicBezTo>
                    <a:cubicBezTo>
                      <a:pt x="10" y="53"/>
                      <a:pt x="7" y="54"/>
                      <a:pt x="6" y="54"/>
                    </a:cubicBezTo>
                    <a:cubicBezTo>
                      <a:pt x="6" y="55"/>
                      <a:pt x="6" y="55"/>
                      <a:pt x="6" y="56"/>
                    </a:cubicBezTo>
                    <a:cubicBezTo>
                      <a:pt x="7" y="58"/>
                      <a:pt x="9" y="55"/>
                      <a:pt x="11" y="56"/>
                    </a:cubicBezTo>
                    <a:cubicBezTo>
                      <a:pt x="11" y="56"/>
                      <a:pt x="11" y="57"/>
                      <a:pt x="10" y="57"/>
                    </a:cubicBezTo>
                    <a:cubicBezTo>
                      <a:pt x="11" y="57"/>
                      <a:pt x="14" y="58"/>
                      <a:pt x="14" y="58"/>
                    </a:cubicBezTo>
                    <a:cubicBezTo>
                      <a:pt x="16" y="58"/>
                      <a:pt x="17" y="57"/>
                      <a:pt x="19" y="56"/>
                    </a:cubicBezTo>
                    <a:cubicBezTo>
                      <a:pt x="18" y="58"/>
                      <a:pt x="17" y="59"/>
                      <a:pt x="16" y="60"/>
                    </a:cubicBezTo>
                    <a:cubicBezTo>
                      <a:pt x="13" y="60"/>
                      <a:pt x="10" y="58"/>
                      <a:pt x="9" y="62"/>
                    </a:cubicBezTo>
                    <a:cubicBezTo>
                      <a:pt x="9" y="65"/>
                      <a:pt x="5" y="66"/>
                      <a:pt x="4" y="68"/>
                    </a:cubicBezTo>
                    <a:cubicBezTo>
                      <a:pt x="6" y="70"/>
                      <a:pt x="9" y="64"/>
                      <a:pt x="13" y="68"/>
                    </a:cubicBezTo>
                    <a:cubicBezTo>
                      <a:pt x="15" y="62"/>
                      <a:pt x="16" y="66"/>
                      <a:pt x="20" y="64"/>
                    </a:cubicBezTo>
                    <a:cubicBezTo>
                      <a:pt x="21" y="64"/>
                      <a:pt x="23" y="62"/>
                      <a:pt x="25" y="62"/>
                    </a:cubicBezTo>
                    <a:cubicBezTo>
                      <a:pt x="27" y="62"/>
                      <a:pt x="27" y="64"/>
                      <a:pt x="28" y="64"/>
                    </a:cubicBezTo>
                    <a:cubicBezTo>
                      <a:pt x="32" y="62"/>
                      <a:pt x="34" y="63"/>
                      <a:pt x="37" y="61"/>
                    </a:cubicBezTo>
                    <a:cubicBezTo>
                      <a:pt x="42" y="60"/>
                      <a:pt x="35" y="58"/>
                      <a:pt x="34" y="58"/>
                    </a:cubicBezTo>
                    <a:cubicBezTo>
                      <a:pt x="37" y="55"/>
                      <a:pt x="39" y="54"/>
                      <a:pt x="40" y="4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32" name="Freeform 198">
                <a:extLst>
                  <a:ext uri="{FF2B5EF4-FFF2-40B4-BE49-F238E27FC236}">
                    <a16:creationId xmlns:a16="http://schemas.microsoft.com/office/drawing/2014/main" id="{4DE05A2D-9153-44D6-BDE3-751EFF5F28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93379" y="2152136"/>
                <a:ext cx="8420" cy="12152"/>
              </a:xfrm>
              <a:custGeom>
                <a:avLst/>
                <a:gdLst>
                  <a:gd name="T0" fmla="*/ 0 w 4"/>
                  <a:gd name="T1" fmla="*/ 3 h 3"/>
                  <a:gd name="T2" fmla="*/ 4 w 4"/>
                  <a:gd name="T3" fmla="*/ 1 h 3"/>
                  <a:gd name="T4" fmla="*/ 0 w 4"/>
                  <a:gd name="T5" fmla="*/ 2 h 3"/>
                  <a:gd name="T6" fmla="*/ 0 w 4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3">
                    <a:moveTo>
                      <a:pt x="0" y="3"/>
                    </a:moveTo>
                    <a:cubicBezTo>
                      <a:pt x="2" y="3"/>
                      <a:pt x="3" y="2"/>
                      <a:pt x="4" y="1"/>
                    </a:cubicBezTo>
                    <a:cubicBezTo>
                      <a:pt x="2" y="0"/>
                      <a:pt x="2" y="0"/>
                      <a:pt x="0" y="2"/>
                    </a:cubicBezTo>
                    <a:cubicBezTo>
                      <a:pt x="0" y="2"/>
                      <a:pt x="0" y="2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33" name="Freeform 199">
                <a:extLst>
                  <a:ext uri="{FF2B5EF4-FFF2-40B4-BE49-F238E27FC236}">
                    <a16:creationId xmlns:a16="http://schemas.microsoft.com/office/drawing/2014/main" id="{0E676578-44E3-439E-8299-9C8B3DF6AC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27049" y="2119735"/>
                <a:ext cx="8420" cy="16201"/>
              </a:xfrm>
              <a:custGeom>
                <a:avLst/>
                <a:gdLst>
                  <a:gd name="T0" fmla="*/ 4 w 4"/>
                  <a:gd name="T1" fmla="*/ 1 h 4"/>
                  <a:gd name="T2" fmla="*/ 4 w 4"/>
                  <a:gd name="T3" fmla="*/ 0 h 4"/>
                  <a:gd name="T4" fmla="*/ 1 w 4"/>
                  <a:gd name="T5" fmla="*/ 4 h 4"/>
                  <a:gd name="T6" fmla="*/ 4 w 4"/>
                  <a:gd name="T7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4">
                    <a:moveTo>
                      <a:pt x="4" y="1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3" y="1"/>
                      <a:pt x="0" y="1"/>
                      <a:pt x="1" y="4"/>
                    </a:cubicBezTo>
                    <a:cubicBezTo>
                      <a:pt x="2" y="3"/>
                      <a:pt x="3" y="2"/>
                      <a:pt x="4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34" name="Freeform 200">
                <a:extLst>
                  <a:ext uri="{FF2B5EF4-FFF2-40B4-BE49-F238E27FC236}">
                    <a16:creationId xmlns:a16="http://schemas.microsoft.com/office/drawing/2014/main" id="{745C2EAE-CE6D-49B8-9CCF-FC879D629D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77555" y="2099483"/>
                <a:ext cx="16835" cy="12152"/>
              </a:xfrm>
              <a:custGeom>
                <a:avLst/>
                <a:gdLst>
                  <a:gd name="T0" fmla="*/ 0 w 5"/>
                  <a:gd name="T1" fmla="*/ 3 h 3"/>
                  <a:gd name="T2" fmla="*/ 3 w 5"/>
                  <a:gd name="T3" fmla="*/ 3 h 3"/>
                  <a:gd name="T4" fmla="*/ 3 w 5"/>
                  <a:gd name="T5" fmla="*/ 0 h 3"/>
                  <a:gd name="T6" fmla="*/ 0 w 5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3">
                    <a:moveTo>
                      <a:pt x="0" y="3"/>
                    </a:moveTo>
                    <a:cubicBezTo>
                      <a:pt x="1" y="3"/>
                      <a:pt x="2" y="3"/>
                      <a:pt x="3" y="3"/>
                    </a:cubicBezTo>
                    <a:cubicBezTo>
                      <a:pt x="4" y="2"/>
                      <a:pt x="5" y="0"/>
                      <a:pt x="3" y="0"/>
                    </a:cubicBezTo>
                    <a:cubicBezTo>
                      <a:pt x="2" y="1"/>
                      <a:pt x="1" y="2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35" name="Freeform 201">
                <a:extLst>
                  <a:ext uri="{FF2B5EF4-FFF2-40B4-BE49-F238E27FC236}">
                    <a16:creationId xmlns:a16="http://schemas.microsoft.com/office/drawing/2014/main" id="{3E8B194C-E46D-46A2-9D4E-4E9653AEFC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01794" y="2127835"/>
                <a:ext cx="25256" cy="16201"/>
              </a:xfrm>
              <a:custGeom>
                <a:avLst/>
                <a:gdLst>
                  <a:gd name="T0" fmla="*/ 3 w 6"/>
                  <a:gd name="T1" fmla="*/ 0 h 5"/>
                  <a:gd name="T2" fmla="*/ 0 w 6"/>
                  <a:gd name="T3" fmla="*/ 4 h 5"/>
                  <a:gd name="T4" fmla="*/ 3 w 6"/>
                  <a:gd name="T5" fmla="*/ 5 h 5"/>
                  <a:gd name="T6" fmla="*/ 3 w 6"/>
                  <a:gd name="T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5">
                    <a:moveTo>
                      <a:pt x="3" y="0"/>
                    </a:moveTo>
                    <a:cubicBezTo>
                      <a:pt x="3" y="2"/>
                      <a:pt x="2" y="3"/>
                      <a:pt x="0" y="4"/>
                    </a:cubicBezTo>
                    <a:cubicBezTo>
                      <a:pt x="2" y="4"/>
                      <a:pt x="3" y="5"/>
                      <a:pt x="3" y="5"/>
                    </a:cubicBezTo>
                    <a:cubicBezTo>
                      <a:pt x="6" y="4"/>
                      <a:pt x="5" y="2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36" name="Freeform 202">
                <a:extLst>
                  <a:ext uri="{FF2B5EF4-FFF2-40B4-BE49-F238E27FC236}">
                    <a16:creationId xmlns:a16="http://schemas.microsoft.com/office/drawing/2014/main" id="{EA654266-3347-4E13-893F-2556C73705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47241" y="2565250"/>
                <a:ext cx="92597" cy="125556"/>
              </a:xfrm>
              <a:custGeom>
                <a:avLst/>
                <a:gdLst>
                  <a:gd name="T0" fmla="*/ 24 w 24"/>
                  <a:gd name="T1" fmla="*/ 7 h 35"/>
                  <a:gd name="T2" fmla="*/ 21 w 24"/>
                  <a:gd name="T3" fmla="*/ 3 h 35"/>
                  <a:gd name="T4" fmla="*/ 16 w 24"/>
                  <a:gd name="T5" fmla="*/ 3 h 35"/>
                  <a:gd name="T6" fmla="*/ 17 w 24"/>
                  <a:gd name="T7" fmla="*/ 2 h 35"/>
                  <a:gd name="T8" fmla="*/ 8 w 24"/>
                  <a:gd name="T9" fmla="*/ 7 h 35"/>
                  <a:gd name="T10" fmla="*/ 12 w 24"/>
                  <a:gd name="T11" fmla="*/ 8 h 35"/>
                  <a:gd name="T12" fmla="*/ 8 w 24"/>
                  <a:gd name="T13" fmla="*/ 10 h 35"/>
                  <a:gd name="T14" fmla="*/ 4 w 24"/>
                  <a:gd name="T15" fmla="*/ 9 h 35"/>
                  <a:gd name="T16" fmla="*/ 3 w 24"/>
                  <a:gd name="T17" fmla="*/ 13 h 35"/>
                  <a:gd name="T18" fmla="*/ 1 w 24"/>
                  <a:gd name="T19" fmla="*/ 16 h 35"/>
                  <a:gd name="T20" fmla="*/ 7 w 24"/>
                  <a:gd name="T21" fmla="*/ 18 h 35"/>
                  <a:gd name="T22" fmla="*/ 3 w 24"/>
                  <a:gd name="T23" fmla="*/ 24 h 35"/>
                  <a:gd name="T24" fmla="*/ 8 w 24"/>
                  <a:gd name="T25" fmla="*/ 23 h 35"/>
                  <a:gd name="T26" fmla="*/ 3 w 24"/>
                  <a:gd name="T27" fmla="*/ 24 h 35"/>
                  <a:gd name="T28" fmla="*/ 0 w 24"/>
                  <a:gd name="T29" fmla="*/ 26 h 35"/>
                  <a:gd name="T30" fmla="*/ 3 w 24"/>
                  <a:gd name="T31" fmla="*/ 27 h 35"/>
                  <a:gd name="T32" fmla="*/ 0 w 24"/>
                  <a:gd name="T33" fmla="*/ 28 h 35"/>
                  <a:gd name="T34" fmla="*/ 3 w 24"/>
                  <a:gd name="T35" fmla="*/ 30 h 35"/>
                  <a:gd name="T36" fmla="*/ 2 w 24"/>
                  <a:gd name="T37" fmla="*/ 31 h 35"/>
                  <a:gd name="T38" fmla="*/ 17 w 24"/>
                  <a:gd name="T39" fmla="*/ 26 h 35"/>
                  <a:gd name="T40" fmla="*/ 20 w 24"/>
                  <a:gd name="T41" fmla="*/ 25 h 35"/>
                  <a:gd name="T42" fmla="*/ 22 w 24"/>
                  <a:gd name="T43" fmla="*/ 20 h 35"/>
                  <a:gd name="T44" fmla="*/ 20 w 24"/>
                  <a:gd name="T45" fmla="*/ 13 h 35"/>
                  <a:gd name="T46" fmla="*/ 24 w 24"/>
                  <a:gd name="T47" fmla="*/ 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4" h="35">
                    <a:moveTo>
                      <a:pt x="24" y="7"/>
                    </a:moveTo>
                    <a:cubicBezTo>
                      <a:pt x="22" y="7"/>
                      <a:pt x="22" y="4"/>
                      <a:pt x="21" y="3"/>
                    </a:cubicBezTo>
                    <a:cubicBezTo>
                      <a:pt x="20" y="1"/>
                      <a:pt x="17" y="3"/>
                      <a:pt x="16" y="3"/>
                    </a:cubicBezTo>
                    <a:cubicBezTo>
                      <a:pt x="17" y="3"/>
                      <a:pt x="17" y="3"/>
                      <a:pt x="17" y="2"/>
                    </a:cubicBezTo>
                    <a:cubicBezTo>
                      <a:pt x="13" y="0"/>
                      <a:pt x="10" y="4"/>
                      <a:pt x="8" y="7"/>
                    </a:cubicBezTo>
                    <a:cubicBezTo>
                      <a:pt x="10" y="7"/>
                      <a:pt x="11" y="7"/>
                      <a:pt x="12" y="8"/>
                    </a:cubicBezTo>
                    <a:cubicBezTo>
                      <a:pt x="10" y="9"/>
                      <a:pt x="10" y="11"/>
                      <a:pt x="8" y="10"/>
                    </a:cubicBezTo>
                    <a:cubicBezTo>
                      <a:pt x="6" y="9"/>
                      <a:pt x="5" y="9"/>
                      <a:pt x="4" y="9"/>
                    </a:cubicBezTo>
                    <a:cubicBezTo>
                      <a:pt x="2" y="11"/>
                      <a:pt x="3" y="11"/>
                      <a:pt x="3" y="13"/>
                    </a:cubicBezTo>
                    <a:cubicBezTo>
                      <a:pt x="4" y="14"/>
                      <a:pt x="2" y="15"/>
                      <a:pt x="1" y="16"/>
                    </a:cubicBezTo>
                    <a:cubicBezTo>
                      <a:pt x="3" y="17"/>
                      <a:pt x="5" y="18"/>
                      <a:pt x="7" y="18"/>
                    </a:cubicBezTo>
                    <a:cubicBezTo>
                      <a:pt x="6" y="19"/>
                      <a:pt x="4" y="21"/>
                      <a:pt x="3" y="24"/>
                    </a:cubicBezTo>
                    <a:cubicBezTo>
                      <a:pt x="5" y="23"/>
                      <a:pt x="6" y="22"/>
                      <a:pt x="8" y="23"/>
                    </a:cubicBezTo>
                    <a:cubicBezTo>
                      <a:pt x="7" y="23"/>
                      <a:pt x="5" y="23"/>
                      <a:pt x="3" y="24"/>
                    </a:cubicBezTo>
                    <a:cubicBezTo>
                      <a:pt x="3" y="26"/>
                      <a:pt x="1" y="26"/>
                      <a:pt x="0" y="26"/>
                    </a:cubicBezTo>
                    <a:cubicBezTo>
                      <a:pt x="1" y="26"/>
                      <a:pt x="2" y="27"/>
                      <a:pt x="3" y="27"/>
                    </a:cubicBezTo>
                    <a:cubicBezTo>
                      <a:pt x="2" y="28"/>
                      <a:pt x="1" y="28"/>
                      <a:pt x="0" y="28"/>
                    </a:cubicBezTo>
                    <a:cubicBezTo>
                      <a:pt x="1" y="29"/>
                      <a:pt x="2" y="29"/>
                      <a:pt x="3" y="30"/>
                    </a:cubicBezTo>
                    <a:cubicBezTo>
                      <a:pt x="3" y="30"/>
                      <a:pt x="3" y="30"/>
                      <a:pt x="2" y="31"/>
                    </a:cubicBezTo>
                    <a:cubicBezTo>
                      <a:pt x="6" y="35"/>
                      <a:pt x="13" y="28"/>
                      <a:pt x="17" y="26"/>
                    </a:cubicBezTo>
                    <a:cubicBezTo>
                      <a:pt x="19" y="26"/>
                      <a:pt x="19" y="27"/>
                      <a:pt x="20" y="25"/>
                    </a:cubicBezTo>
                    <a:cubicBezTo>
                      <a:pt x="20" y="24"/>
                      <a:pt x="21" y="22"/>
                      <a:pt x="22" y="20"/>
                    </a:cubicBezTo>
                    <a:cubicBezTo>
                      <a:pt x="22" y="17"/>
                      <a:pt x="21" y="15"/>
                      <a:pt x="20" y="13"/>
                    </a:cubicBezTo>
                    <a:cubicBezTo>
                      <a:pt x="23" y="11"/>
                      <a:pt x="24" y="11"/>
                      <a:pt x="2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37" name="Freeform 203">
                <a:extLst>
                  <a:ext uri="{FF2B5EF4-FFF2-40B4-BE49-F238E27FC236}">
                    <a16:creationId xmlns:a16="http://schemas.microsoft.com/office/drawing/2014/main" id="{927A4661-05A2-419F-A7A6-05A0687A2E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91355" y="2970264"/>
                <a:ext cx="16835" cy="20252"/>
              </a:xfrm>
              <a:custGeom>
                <a:avLst/>
                <a:gdLst>
                  <a:gd name="T0" fmla="*/ 5 w 5"/>
                  <a:gd name="T1" fmla="*/ 4 h 6"/>
                  <a:gd name="T2" fmla="*/ 0 w 5"/>
                  <a:gd name="T3" fmla="*/ 4 h 6"/>
                  <a:gd name="T4" fmla="*/ 2 w 5"/>
                  <a:gd name="T5" fmla="*/ 6 h 6"/>
                  <a:gd name="T6" fmla="*/ 5 w 5"/>
                  <a:gd name="T7" fmla="*/ 4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6">
                    <a:moveTo>
                      <a:pt x="5" y="4"/>
                    </a:moveTo>
                    <a:cubicBezTo>
                      <a:pt x="4" y="0"/>
                      <a:pt x="2" y="2"/>
                      <a:pt x="0" y="4"/>
                    </a:cubicBezTo>
                    <a:cubicBezTo>
                      <a:pt x="0" y="5"/>
                      <a:pt x="2" y="6"/>
                      <a:pt x="2" y="6"/>
                    </a:cubicBezTo>
                    <a:cubicBezTo>
                      <a:pt x="4" y="6"/>
                      <a:pt x="4" y="5"/>
                      <a:pt x="5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338" name="Freeform 204">
                <a:extLst>
                  <a:ext uri="{FF2B5EF4-FFF2-40B4-BE49-F238E27FC236}">
                    <a16:creationId xmlns:a16="http://schemas.microsoft.com/office/drawing/2014/main" id="{CC4C0F30-99AF-4BE7-87DD-C1E50FAA50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27049" y="2148085"/>
                <a:ext cx="16835" cy="20252"/>
              </a:xfrm>
              <a:custGeom>
                <a:avLst/>
                <a:gdLst>
                  <a:gd name="T0" fmla="*/ 1 w 4"/>
                  <a:gd name="T1" fmla="*/ 3 h 5"/>
                  <a:gd name="T2" fmla="*/ 0 w 4"/>
                  <a:gd name="T3" fmla="*/ 3 h 5"/>
                  <a:gd name="T4" fmla="*/ 0 w 4"/>
                  <a:gd name="T5" fmla="*/ 5 h 5"/>
                  <a:gd name="T6" fmla="*/ 4 w 4"/>
                  <a:gd name="T7" fmla="*/ 0 h 5"/>
                  <a:gd name="T8" fmla="*/ 1 w 4"/>
                  <a:gd name="T9" fmla="*/ 3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1" y="3"/>
                    </a:moveTo>
                    <a:cubicBezTo>
                      <a:pt x="1" y="3"/>
                      <a:pt x="1" y="3"/>
                      <a:pt x="0" y="3"/>
                    </a:cubicBezTo>
                    <a:cubicBezTo>
                      <a:pt x="0" y="3"/>
                      <a:pt x="0" y="5"/>
                      <a:pt x="0" y="5"/>
                    </a:cubicBezTo>
                    <a:cubicBezTo>
                      <a:pt x="2" y="3"/>
                      <a:pt x="3" y="2"/>
                      <a:pt x="4" y="0"/>
                    </a:cubicBezTo>
                    <a:cubicBezTo>
                      <a:pt x="3" y="0"/>
                      <a:pt x="2" y="1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92" name="Freeform 206">
                <a:extLst>
                  <a:ext uri="{FF2B5EF4-FFF2-40B4-BE49-F238E27FC236}">
                    <a16:creationId xmlns:a16="http://schemas.microsoft.com/office/drawing/2014/main" id="{8C6643A5-B5C6-4EB7-AE5A-8C8B70E9AC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18629" y="2127835"/>
                <a:ext cx="33671" cy="28352"/>
              </a:xfrm>
              <a:custGeom>
                <a:avLst/>
                <a:gdLst>
                  <a:gd name="T0" fmla="*/ 6 w 8"/>
                  <a:gd name="T1" fmla="*/ 2 h 8"/>
                  <a:gd name="T2" fmla="*/ 4 w 8"/>
                  <a:gd name="T3" fmla="*/ 5 h 8"/>
                  <a:gd name="T4" fmla="*/ 5 w 8"/>
                  <a:gd name="T5" fmla="*/ 1 h 8"/>
                  <a:gd name="T6" fmla="*/ 3 w 8"/>
                  <a:gd name="T7" fmla="*/ 4 h 8"/>
                  <a:gd name="T8" fmla="*/ 1 w 8"/>
                  <a:gd name="T9" fmla="*/ 4 h 8"/>
                  <a:gd name="T10" fmla="*/ 0 w 8"/>
                  <a:gd name="T11" fmla="*/ 7 h 8"/>
                  <a:gd name="T12" fmla="*/ 4 w 8"/>
                  <a:gd name="T13" fmla="*/ 7 h 8"/>
                  <a:gd name="T14" fmla="*/ 7 w 8"/>
                  <a:gd name="T15" fmla="*/ 5 h 8"/>
                  <a:gd name="T16" fmla="*/ 6 w 8"/>
                  <a:gd name="T17" fmla="*/ 2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6" y="2"/>
                    </a:moveTo>
                    <a:cubicBezTo>
                      <a:pt x="5" y="2"/>
                      <a:pt x="5" y="4"/>
                      <a:pt x="4" y="5"/>
                    </a:cubicBezTo>
                    <a:cubicBezTo>
                      <a:pt x="4" y="4"/>
                      <a:pt x="4" y="2"/>
                      <a:pt x="5" y="1"/>
                    </a:cubicBezTo>
                    <a:cubicBezTo>
                      <a:pt x="3" y="1"/>
                      <a:pt x="2" y="2"/>
                      <a:pt x="3" y="4"/>
                    </a:cubicBezTo>
                    <a:cubicBezTo>
                      <a:pt x="2" y="4"/>
                      <a:pt x="1" y="4"/>
                      <a:pt x="1" y="4"/>
                    </a:cubicBezTo>
                    <a:cubicBezTo>
                      <a:pt x="1" y="7"/>
                      <a:pt x="1" y="6"/>
                      <a:pt x="0" y="7"/>
                    </a:cubicBezTo>
                    <a:cubicBezTo>
                      <a:pt x="2" y="7"/>
                      <a:pt x="3" y="8"/>
                      <a:pt x="4" y="7"/>
                    </a:cubicBezTo>
                    <a:cubicBezTo>
                      <a:pt x="5" y="5"/>
                      <a:pt x="6" y="4"/>
                      <a:pt x="7" y="5"/>
                    </a:cubicBezTo>
                    <a:cubicBezTo>
                      <a:pt x="8" y="4"/>
                      <a:pt x="8" y="0"/>
                      <a:pt x="6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93" name="Freeform 207">
                <a:extLst>
                  <a:ext uri="{FF2B5EF4-FFF2-40B4-BE49-F238E27FC236}">
                    <a16:creationId xmlns:a16="http://schemas.microsoft.com/office/drawing/2014/main" id="{A2A79565-012B-42B6-9C87-DF76247791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01794" y="2144036"/>
                <a:ext cx="16835" cy="16201"/>
              </a:xfrm>
              <a:custGeom>
                <a:avLst/>
                <a:gdLst>
                  <a:gd name="T0" fmla="*/ 4 w 4"/>
                  <a:gd name="T1" fmla="*/ 1 h 4"/>
                  <a:gd name="T2" fmla="*/ 0 w 4"/>
                  <a:gd name="T3" fmla="*/ 4 h 4"/>
                  <a:gd name="T4" fmla="*/ 4 w 4"/>
                  <a:gd name="T5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4">
                    <a:moveTo>
                      <a:pt x="4" y="1"/>
                    </a:moveTo>
                    <a:cubicBezTo>
                      <a:pt x="2" y="1"/>
                      <a:pt x="0" y="0"/>
                      <a:pt x="0" y="4"/>
                    </a:cubicBezTo>
                    <a:cubicBezTo>
                      <a:pt x="2" y="3"/>
                      <a:pt x="3" y="2"/>
                      <a:pt x="4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94" name="Freeform 208">
                <a:extLst>
                  <a:ext uri="{FF2B5EF4-FFF2-40B4-BE49-F238E27FC236}">
                    <a16:creationId xmlns:a16="http://schemas.microsoft.com/office/drawing/2014/main" id="{7EA1D154-3097-41FB-8D6A-DC38D0EDCC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10209" y="2160236"/>
                <a:ext cx="16835" cy="24301"/>
              </a:xfrm>
              <a:custGeom>
                <a:avLst/>
                <a:gdLst>
                  <a:gd name="T0" fmla="*/ 3 w 4"/>
                  <a:gd name="T1" fmla="*/ 0 h 7"/>
                  <a:gd name="T2" fmla="*/ 0 w 4"/>
                  <a:gd name="T3" fmla="*/ 4 h 7"/>
                  <a:gd name="T4" fmla="*/ 1 w 4"/>
                  <a:gd name="T5" fmla="*/ 5 h 7"/>
                  <a:gd name="T6" fmla="*/ 1 w 4"/>
                  <a:gd name="T7" fmla="*/ 7 h 7"/>
                  <a:gd name="T8" fmla="*/ 3 w 4"/>
                  <a:gd name="T9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7">
                    <a:moveTo>
                      <a:pt x="3" y="0"/>
                    </a:moveTo>
                    <a:cubicBezTo>
                      <a:pt x="3" y="3"/>
                      <a:pt x="2" y="4"/>
                      <a:pt x="0" y="4"/>
                    </a:cubicBezTo>
                    <a:cubicBezTo>
                      <a:pt x="1" y="4"/>
                      <a:pt x="1" y="4"/>
                      <a:pt x="1" y="5"/>
                    </a:cubicBezTo>
                    <a:cubicBezTo>
                      <a:pt x="1" y="6"/>
                      <a:pt x="1" y="6"/>
                      <a:pt x="1" y="7"/>
                    </a:cubicBezTo>
                    <a:cubicBezTo>
                      <a:pt x="3" y="4"/>
                      <a:pt x="4" y="4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95" name="Freeform 209">
                <a:extLst>
                  <a:ext uri="{FF2B5EF4-FFF2-40B4-BE49-F238E27FC236}">
                    <a16:creationId xmlns:a16="http://schemas.microsoft.com/office/drawing/2014/main" id="{399584BB-66B5-46F9-AF6C-82FACDF345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33114" y="282041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96" name="Freeform 210">
                <a:extLst>
                  <a:ext uri="{FF2B5EF4-FFF2-40B4-BE49-F238E27FC236}">
                    <a16:creationId xmlns:a16="http://schemas.microsoft.com/office/drawing/2014/main" id="{6721996D-B4B8-4F5B-9C1A-1B2AEAE1EC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33114" y="2816359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97" name="Freeform 211">
                <a:extLst>
                  <a:ext uri="{FF2B5EF4-FFF2-40B4-BE49-F238E27FC236}">
                    <a16:creationId xmlns:a16="http://schemas.microsoft.com/office/drawing/2014/main" id="{1380B61D-3D42-44C7-91C5-8CDC344B82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83620" y="285686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98" name="Freeform 212">
                <a:extLst>
                  <a:ext uri="{FF2B5EF4-FFF2-40B4-BE49-F238E27FC236}">
                    <a16:creationId xmlns:a16="http://schemas.microsoft.com/office/drawing/2014/main" id="{BA42BD0B-C92D-48AE-BBDA-362939AD3E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64076" y="2042784"/>
                <a:ext cx="1473090" cy="1535003"/>
              </a:xfrm>
              <a:custGeom>
                <a:avLst/>
                <a:gdLst>
                  <a:gd name="T0" fmla="*/ 324 w 396"/>
                  <a:gd name="T1" fmla="*/ 25 h 429"/>
                  <a:gd name="T2" fmla="*/ 274 w 396"/>
                  <a:gd name="T3" fmla="*/ 43 h 429"/>
                  <a:gd name="T4" fmla="*/ 267 w 396"/>
                  <a:gd name="T5" fmla="*/ 44 h 429"/>
                  <a:gd name="T6" fmla="*/ 228 w 396"/>
                  <a:gd name="T7" fmla="*/ 63 h 429"/>
                  <a:gd name="T8" fmla="*/ 246 w 396"/>
                  <a:gd name="T9" fmla="*/ 50 h 429"/>
                  <a:gd name="T10" fmla="*/ 211 w 396"/>
                  <a:gd name="T11" fmla="*/ 15 h 429"/>
                  <a:gd name="T12" fmla="*/ 191 w 396"/>
                  <a:gd name="T13" fmla="*/ 3 h 429"/>
                  <a:gd name="T14" fmla="*/ 177 w 396"/>
                  <a:gd name="T15" fmla="*/ 0 h 429"/>
                  <a:gd name="T16" fmla="*/ 94 w 396"/>
                  <a:gd name="T17" fmla="*/ 75 h 429"/>
                  <a:gd name="T18" fmla="*/ 100 w 396"/>
                  <a:gd name="T19" fmla="*/ 108 h 429"/>
                  <a:gd name="T20" fmla="*/ 114 w 396"/>
                  <a:gd name="T21" fmla="*/ 145 h 429"/>
                  <a:gd name="T22" fmla="*/ 133 w 396"/>
                  <a:gd name="T23" fmla="*/ 100 h 429"/>
                  <a:gd name="T24" fmla="*/ 165 w 396"/>
                  <a:gd name="T25" fmla="*/ 69 h 429"/>
                  <a:gd name="T26" fmla="*/ 165 w 396"/>
                  <a:gd name="T27" fmla="*/ 106 h 429"/>
                  <a:gd name="T28" fmla="*/ 174 w 396"/>
                  <a:gd name="T29" fmla="*/ 110 h 429"/>
                  <a:gd name="T30" fmla="*/ 155 w 396"/>
                  <a:gd name="T31" fmla="*/ 127 h 429"/>
                  <a:gd name="T32" fmla="*/ 144 w 396"/>
                  <a:gd name="T33" fmla="*/ 152 h 429"/>
                  <a:gd name="T34" fmla="*/ 111 w 396"/>
                  <a:gd name="T35" fmla="*/ 153 h 429"/>
                  <a:gd name="T36" fmla="*/ 88 w 396"/>
                  <a:gd name="T37" fmla="*/ 139 h 429"/>
                  <a:gd name="T38" fmla="*/ 83 w 396"/>
                  <a:gd name="T39" fmla="*/ 159 h 429"/>
                  <a:gd name="T40" fmla="*/ 68 w 396"/>
                  <a:gd name="T41" fmla="*/ 177 h 429"/>
                  <a:gd name="T42" fmla="*/ 41 w 396"/>
                  <a:gd name="T43" fmla="*/ 190 h 429"/>
                  <a:gd name="T44" fmla="*/ 24 w 396"/>
                  <a:gd name="T45" fmla="*/ 201 h 429"/>
                  <a:gd name="T46" fmla="*/ 37 w 396"/>
                  <a:gd name="T47" fmla="*/ 235 h 429"/>
                  <a:gd name="T48" fmla="*/ 4 w 396"/>
                  <a:gd name="T49" fmla="*/ 239 h 429"/>
                  <a:gd name="T50" fmla="*/ 10 w 396"/>
                  <a:gd name="T51" fmla="*/ 277 h 429"/>
                  <a:gd name="T52" fmla="*/ 47 w 396"/>
                  <a:gd name="T53" fmla="*/ 268 h 429"/>
                  <a:gd name="T54" fmla="*/ 89 w 396"/>
                  <a:gd name="T55" fmla="*/ 229 h 429"/>
                  <a:gd name="T56" fmla="*/ 125 w 396"/>
                  <a:gd name="T57" fmla="*/ 258 h 429"/>
                  <a:gd name="T58" fmla="*/ 125 w 396"/>
                  <a:gd name="T59" fmla="*/ 270 h 429"/>
                  <a:gd name="T60" fmla="*/ 124 w 396"/>
                  <a:gd name="T61" fmla="*/ 245 h 429"/>
                  <a:gd name="T62" fmla="*/ 118 w 396"/>
                  <a:gd name="T63" fmla="*/ 221 h 429"/>
                  <a:gd name="T64" fmla="*/ 155 w 396"/>
                  <a:gd name="T65" fmla="*/ 270 h 429"/>
                  <a:gd name="T66" fmla="*/ 160 w 396"/>
                  <a:gd name="T67" fmla="*/ 266 h 429"/>
                  <a:gd name="T68" fmla="*/ 179 w 396"/>
                  <a:gd name="T69" fmla="*/ 254 h 429"/>
                  <a:gd name="T70" fmla="*/ 190 w 396"/>
                  <a:gd name="T71" fmla="*/ 227 h 429"/>
                  <a:gd name="T72" fmla="*/ 213 w 396"/>
                  <a:gd name="T73" fmla="*/ 215 h 429"/>
                  <a:gd name="T74" fmla="*/ 221 w 396"/>
                  <a:gd name="T75" fmla="*/ 214 h 429"/>
                  <a:gd name="T76" fmla="*/ 238 w 396"/>
                  <a:gd name="T77" fmla="*/ 216 h 429"/>
                  <a:gd name="T78" fmla="*/ 252 w 396"/>
                  <a:gd name="T79" fmla="*/ 240 h 429"/>
                  <a:gd name="T80" fmla="*/ 213 w 396"/>
                  <a:gd name="T81" fmla="*/ 244 h 429"/>
                  <a:gd name="T82" fmla="*/ 177 w 396"/>
                  <a:gd name="T83" fmla="*/ 259 h 429"/>
                  <a:gd name="T84" fmla="*/ 202 w 396"/>
                  <a:gd name="T85" fmla="*/ 280 h 429"/>
                  <a:gd name="T86" fmla="*/ 219 w 396"/>
                  <a:gd name="T87" fmla="*/ 310 h 429"/>
                  <a:gd name="T88" fmla="*/ 224 w 396"/>
                  <a:gd name="T89" fmla="*/ 341 h 429"/>
                  <a:gd name="T90" fmla="*/ 262 w 396"/>
                  <a:gd name="T91" fmla="*/ 424 h 429"/>
                  <a:gd name="T92" fmla="*/ 308 w 396"/>
                  <a:gd name="T93" fmla="*/ 406 h 429"/>
                  <a:gd name="T94" fmla="*/ 335 w 396"/>
                  <a:gd name="T95" fmla="*/ 384 h 429"/>
                  <a:gd name="T96" fmla="*/ 316 w 396"/>
                  <a:gd name="T97" fmla="*/ 359 h 429"/>
                  <a:gd name="T98" fmla="*/ 299 w 396"/>
                  <a:gd name="T99" fmla="*/ 331 h 429"/>
                  <a:gd name="T100" fmla="*/ 362 w 396"/>
                  <a:gd name="T101" fmla="*/ 324 h 429"/>
                  <a:gd name="T102" fmla="*/ 293 w 396"/>
                  <a:gd name="T103" fmla="*/ 276 h 429"/>
                  <a:gd name="T104" fmla="*/ 283 w 396"/>
                  <a:gd name="T105" fmla="*/ 233 h 429"/>
                  <a:gd name="T106" fmla="*/ 324 w 396"/>
                  <a:gd name="T107" fmla="*/ 17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96" h="429">
                    <a:moveTo>
                      <a:pt x="366" y="18"/>
                    </a:moveTo>
                    <a:cubicBezTo>
                      <a:pt x="360" y="15"/>
                      <a:pt x="351" y="15"/>
                      <a:pt x="345" y="17"/>
                    </a:cubicBezTo>
                    <a:cubicBezTo>
                      <a:pt x="347" y="21"/>
                      <a:pt x="349" y="21"/>
                      <a:pt x="346" y="25"/>
                    </a:cubicBezTo>
                    <a:cubicBezTo>
                      <a:pt x="344" y="29"/>
                      <a:pt x="344" y="29"/>
                      <a:pt x="339" y="27"/>
                    </a:cubicBezTo>
                    <a:cubicBezTo>
                      <a:pt x="340" y="27"/>
                      <a:pt x="340" y="25"/>
                      <a:pt x="341" y="24"/>
                    </a:cubicBezTo>
                    <a:cubicBezTo>
                      <a:pt x="337" y="23"/>
                      <a:pt x="336" y="23"/>
                      <a:pt x="333" y="25"/>
                    </a:cubicBezTo>
                    <a:cubicBezTo>
                      <a:pt x="330" y="27"/>
                      <a:pt x="327" y="26"/>
                      <a:pt x="324" y="25"/>
                    </a:cubicBezTo>
                    <a:cubicBezTo>
                      <a:pt x="321" y="25"/>
                      <a:pt x="320" y="31"/>
                      <a:pt x="318" y="30"/>
                    </a:cubicBezTo>
                    <a:cubicBezTo>
                      <a:pt x="313" y="29"/>
                      <a:pt x="313" y="29"/>
                      <a:pt x="312" y="24"/>
                    </a:cubicBezTo>
                    <a:cubicBezTo>
                      <a:pt x="307" y="27"/>
                      <a:pt x="302" y="29"/>
                      <a:pt x="298" y="31"/>
                    </a:cubicBezTo>
                    <a:cubicBezTo>
                      <a:pt x="295" y="33"/>
                      <a:pt x="291" y="34"/>
                      <a:pt x="288" y="36"/>
                    </a:cubicBezTo>
                    <a:cubicBezTo>
                      <a:pt x="288" y="36"/>
                      <a:pt x="284" y="37"/>
                      <a:pt x="284" y="38"/>
                    </a:cubicBezTo>
                    <a:cubicBezTo>
                      <a:pt x="282" y="40"/>
                      <a:pt x="284" y="43"/>
                      <a:pt x="281" y="44"/>
                    </a:cubicBezTo>
                    <a:cubicBezTo>
                      <a:pt x="278" y="44"/>
                      <a:pt x="276" y="45"/>
                      <a:pt x="274" y="43"/>
                    </a:cubicBezTo>
                    <a:cubicBezTo>
                      <a:pt x="272" y="40"/>
                      <a:pt x="270" y="39"/>
                      <a:pt x="271" y="36"/>
                    </a:cubicBezTo>
                    <a:cubicBezTo>
                      <a:pt x="272" y="34"/>
                      <a:pt x="277" y="35"/>
                      <a:pt x="279" y="35"/>
                    </a:cubicBezTo>
                    <a:cubicBezTo>
                      <a:pt x="277" y="32"/>
                      <a:pt x="276" y="28"/>
                      <a:pt x="273" y="28"/>
                    </a:cubicBezTo>
                    <a:cubicBezTo>
                      <a:pt x="269" y="27"/>
                      <a:pt x="266" y="27"/>
                      <a:pt x="263" y="27"/>
                    </a:cubicBezTo>
                    <a:cubicBezTo>
                      <a:pt x="263" y="27"/>
                      <a:pt x="266" y="30"/>
                      <a:pt x="266" y="32"/>
                    </a:cubicBezTo>
                    <a:cubicBezTo>
                      <a:pt x="265" y="34"/>
                      <a:pt x="265" y="37"/>
                      <a:pt x="264" y="40"/>
                    </a:cubicBezTo>
                    <a:cubicBezTo>
                      <a:pt x="264" y="39"/>
                      <a:pt x="267" y="44"/>
                      <a:pt x="267" y="44"/>
                    </a:cubicBezTo>
                    <a:cubicBezTo>
                      <a:pt x="268" y="46"/>
                      <a:pt x="267" y="49"/>
                      <a:pt x="266" y="50"/>
                    </a:cubicBezTo>
                    <a:cubicBezTo>
                      <a:pt x="263" y="50"/>
                      <a:pt x="260" y="49"/>
                      <a:pt x="258" y="48"/>
                    </a:cubicBezTo>
                    <a:cubicBezTo>
                      <a:pt x="256" y="48"/>
                      <a:pt x="253" y="50"/>
                      <a:pt x="252" y="51"/>
                    </a:cubicBezTo>
                    <a:cubicBezTo>
                      <a:pt x="249" y="53"/>
                      <a:pt x="246" y="55"/>
                      <a:pt x="244" y="57"/>
                    </a:cubicBezTo>
                    <a:cubicBezTo>
                      <a:pt x="244" y="57"/>
                      <a:pt x="246" y="65"/>
                      <a:pt x="246" y="66"/>
                    </a:cubicBezTo>
                    <a:cubicBezTo>
                      <a:pt x="243" y="65"/>
                      <a:pt x="239" y="63"/>
                      <a:pt x="236" y="62"/>
                    </a:cubicBezTo>
                    <a:cubicBezTo>
                      <a:pt x="232" y="60"/>
                      <a:pt x="231" y="59"/>
                      <a:pt x="228" y="63"/>
                    </a:cubicBezTo>
                    <a:cubicBezTo>
                      <a:pt x="229" y="65"/>
                      <a:pt x="230" y="67"/>
                      <a:pt x="232" y="67"/>
                    </a:cubicBezTo>
                    <a:cubicBezTo>
                      <a:pt x="235" y="67"/>
                      <a:pt x="236" y="71"/>
                      <a:pt x="234" y="72"/>
                    </a:cubicBezTo>
                    <a:cubicBezTo>
                      <a:pt x="230" y="73"/>
                      <a:pt x="225" y="69"/>
                      <a:pt x="221" y="67"/>
                    </a:cubicBezTo>
                    <a:cubicBezTo>
                      <a:pt x="218" y="65"/>
                      <a:pt x="218" y="57"/>
                      <a:pt x="218" y="53"/>
                    </a:cubicBezTo>
                    <a:cubicBezTo>
                      <a:pt x="218" y="49"/>
                      <a:pt x="211" y="44"/>
                      <a:pt x="209" y="42"/>
                    </a:cubicBezTo>
                    <a:cubicBezTo>
                      <a:pt x="217" y="46"/>
                      <a:pt x="225" y="48"/>
                      <a:pt x="234" y="50"/>
                    </a:cubicBezTo>
                    <a:cubicBezTo>
                      <a:pt x="239" y="52"/>
                      <a:pt x="241" y="52"/>
                      <a:pt x="246" y="50"/>
                    </a:cubicBezTo>
                    <a:cubicBezTo>
                      <a:pt x="248" y="49"/>
                      <a:pt x="248" y="48"/>
                      <a:pt x="249" y="46"/>
                    </a:cubicBezTo>
                    <a:cubicBezTo>
                      <a:pt x="251" y="42"/>
                      <a:pt x="252" y="42"/>
                      <a:pt x="251" y="38"/>
                    </a:cubicBezTo>
                    <a:cubicBezTo>
                      <a:pt x="249" y="34"/>
                      <a:pt x="244" y="32"/>
                      <a:pt x="241" y="30"/>
                    </a:cubicBezTo>
                    <a:cubicBezTo>
                      <a:pt x="237" y="29"/>
                      <a:pt x="233" y="26"/>
                      <a:pt x="228" y="24"/>
                    </a:cubicBezTo>
                    <a:cubicBezTo>
                      <a:pt x="224" y="21"/>
                      <a:pt x="221" y="19"/>
                      <a:pt x="216" y="19"/>
                    </a:cubicBezTo>
                    <a:cubicBezTo>
                      <a:pt x="214" y="19"/>
                      <a:pt x="205" y="21"/>
                      <a:pt x="206" y="16"/>
                    </a:cubicBezTo>
                    <a:cubicBezTo>
                      <a:pt x="208" y="17"/>
                      <a:pt x="210" y="18"/>
                      <a:pt x="211" y="15"/>
                    </a:cubicBezTo>
                    <a:cubicBezTo>
                      <a:pt x="209" y="15"/>
                      <a:pt x="206" y="12"/>
                      <a:pt x="206" y="13"/>
                    </a:cubicBezTo>
                    <a:cubicBezTo>
                      <a:pt x="204" y="16"/>
                      <a:pt x="201" y="15"/>
                      <a:pt x="199" y="15"/>
                    </a:cubicBezTo>
                    <a:cubicBezTo>
                      <a:pt x="197" y="15"/>
                      <a:pt x="194" y="15"/>
                      <a:pt x="194" y="15"/>
                    </a:cubicBezTo>
                    <a:cubicBezTo>
                      <a:pt x="193" y="12"/>
                      <a:pt x="190" y="13"/>
                      <a:pt x="189" y="11"/>
                    </a:cubicBezTo>
                    <a:cubicBezTo>
                      <a:pt x="191" y="11"/>
                      <a:pt x="195" y="12"/>
                      <a:pt x="197" y="11"/>
                    </a:cubicBezTo>
                    <a:cubicBezTo>
                      <a:pt x="198" y="11"/>
                      <a:pt x="203" y="9"/>
                      <a:pt x="200" y="7"/>
                    </a:cubicBezTo>
                    <a:cubicBezTo>
                      <a:pt x="197" y="6"/>
                      <a:pt x="194" y="5"/>
                      <a:pt x="191" y="3"/>
                    </a:cubicBezTo>
                    <a:cubicBezTo>
                      <a:pt x="188" y="2"/>
                      <a:pt x="190" y="9"/>
                      <a:pt x="186" y="7"/>
                    </a:cubicBezTo>
                    <a:cubicBezTo>
                      <a:pt x="187" y="5"/>
                      <a:pt x="188" y="3"/>
                      <a:pt x="189" y="2"/>
                    </a:cubicBezTo>
                    <a:cubicBezTo>
                      <a:pt x="188" y="2"/>
                      <a:pt x="184" y="1"/>
                      <a:pt x="183" y="2"/>
                    </a:cubicBezTo>
                    <a:cubicBezTo>
                      <a:pt x="182" y="4"/>
                      <a:pt x="181" y="6"/>
                      <a:pt x="179" y="8"/>
                    </a:cubicBezTo>
                    <a:cubicBezTo>
                      <a:pt x="179" y="6"/>
                      <a:pt x="179" y="5"/>
                      <a:pt x="178" y="2"/>
                    </a:cubicBezTo>
                    <a:cubicBezTo>
                      <a:pt x="176" y="5"/>
                      <a:pt x="174" y="11"/>
                      <a:pt x="170" y="11"/>
                    </a:cubicBezTo>
                    <a:cubicBezTo>
                      <a:pt x="172" y="7"/>
                      <a:pt x="174" y="5"/>
                      <a:pt x="177" y="0"/>
                    </a:cubicBezTo>
                    <a:cubicBezTo>
                      <a:pt x="174" y="0"/>
                      <a:pt x="170" y="0"/>
                      <a:pt x="168" y="2"/>
                    </a:cubicBezTo>
                    <a:cubicBezTo>
                      <a:pt x="166" y="4"/>
                      <a:pt x="164" y="9"/>
                      <a:pt x="162" y="9"/>
                    </a:cubicBezTo>
                    <a:cubicBezTo>
                      <a:pt x="155" y="11"/>
                      <a:pt x="148" y="14"/>
                      <a:pt x="141" y="17"/>
                    </a:cubicBezTo>
                    <a:cubicBezTo>
                      <a:pt x="135" y="20"/>
                      <a:pt x="131" y="26"/>
                      <a:pt x="126" y="32"/>
                    </a:cubicBezTo>
                    <a:cubicBezTo>
                      <a:pt x="121" y="38"/>
                      <a:pt x="116" y="42"/>
                      <a:pt x="113" y="48"/>
                    </a:cubicBezTo>
                    <a:cubicBezTo>
                      <a:pt x="109" y="55"/>
                      <a:pt x="106" y="62"/>
                      <a:pt x="101" y="67"/>
                    </a:cubicBezTo>
                    <a:cubicBezTo>
                      <a:pt x="99" y="69"/>
                      <a:pt x="97" y="72"/>
                      <a:pt x="94" y="75"/>
                    </a:cubicBezTo>
                    <a:cubicBezTo>
                      <a:pt x="92" y="77"/>
                      <a:pt x="89" y="79"/>
                      <a:pt x="86" y="81"/>
                    </a:cubicBezTo>
                    <a:cubicBezTo>
                      <a:pt x="83" y="82"/>
                      <a:pt x="80" y="83"/>
                      <a:pt x="78" y="86"/>
                    </a:cubicBezTo>
                    <a:cubicBezTo>
                      <a:pt x="74" y="89"/>
                      <a:pt x="73" y="89"/>
                      <a:pt x="73" y="96"/>
                    </a:cubicBezTo>
                    <a:cubicBezTo>
                      <a:pt x="72" y="102"/>
                      <a:pt x="76" y="110"/>
                      <a:pt x="76" y="117"/>
                    </a:cubicBezTo>
                    <a:cubicBezTo>
                      <a:pt x="76" y="123"/>
                      <a:pt x="85" y="124"/>
                      <a:pt x="88" y="121"/>
                    </a:cubicBezTo>
                    <a:cubicBezTo>
                      <a:pt x="91" y="120"/>
                      <a:pt x="93" y="117"/>
                      <a:pt x="95" y="116"/>
                    </a:cubicBezTo>
                    <a:cubicBezTo>
                      <a:pt x="98" y="113"/>
                      <a:pt x="99" y="112"/>
                      <a:pt x="100" y="108"/>
                    </a:cubicBezTo>
                    <a:cubicBezTo>
                      <a:pt x="100" y="110"/>
                      <a:pt x="100" y="112"/>
                      <a:pt x="102" y="113"/>
                    </a:cubicBezTo>
                    <a:cubicBezTo>
                      <a:pt x="104" y="114"/>
                      <a:pt x="102" y="117"/>
                      <a:pt x="103" y="118"/>
                    </a:cubicBezTo>
                    <a:cubicBezTo>
                      <a:pt x="103" y="120"/>
                      <a:pt x="104" y="121"/>
                      <a:pt x="105" y="123"/>
                    </a:cubicBezTo>
                    <a:cubicBezTo>
                      <a:pt x="106" y="124"/>
                      <a:pt x="105" y="126"/>
                      <a:pt x="106" y="127"/>
                    </a:cubicBezTo>
                    <a:cubicBezTo>
                      <a:pt x="107" y="130"/>
                      <a:pt x="112" y="133"/>
                      <a:pt x="111" y="137"/>
                    </a:cubicBezTo>
                    <a:cubicBezTo>
                      <a:pt x="110" y="138"/>
                      <a:pt x="111" y="141"/>
                      <a:pt x="111" y="142"/>
                    </a:cubicBezTo>
                    <a:cubicBezTo>
                      <a:pt x="112" y="146"/>
                      <a:pt x="112" y="145"/>
                      <a:pt x="114" y="145"/>
                    </a:cubicBezTo>
                    <a:cubicBezTo>
                      <a:pt x="116" y="144"/>
                      <a:pt x="118" y="145"/>
                      <a:pt x="118" y="143"/>
                    </a:cubicBezTo>
                    <a:cubicBezTo>
                      <a:pt x="118" y="142"/>
                      <a:pt x="118" y="139"/>
                      <a:pt x="120" y="139"/>
                    </a:cubicBezTo>
                    <a:cubicBezTo>
                      <a:pt x="123" y="139"/>
                      <a:pt x="127" y="139"/>
                      <a:pt x="128" y="134"/>
                    </a:cubicBezTo>
                    <a:cubicBezTo>
                      <a:pt x="130" y="131"/>
                      <a:pt x="130" y="125"/>
                      <a:pt x="130" y="122"/>
                    </a:cubicBezTo>
                    <a:cubicBezTo>
                      <a:pt x="131" y="117"/>
                      <a:pt x="133" y="116"/>
                      <a:pt x="136" y="113"/>
                    </a:cubicBezTo>
                    <a:cubicBezTo>
                      <a:pt x="138" y="112"/>
                      <a:pt x="142" y="110"/>
                      <a:pt x="141" y="107"/>
                    </a:cubicBezTo>
                    <a:cubicBezTo>
                      <a:pt x="139" y="103"/>
                      <a:pt x="134" y="104"/>
                      <a:pt x="133" y="100"/>
                    </a:cubicBezTo>
                    <a:cubicBezTo>
                      <a:pt x="128" y="93"/>
                      <a:pt x="135" y="85"/>
                      <a:pt x="139" y="80"/>
                    </a:cubicBezTo>
                    <a:cubicBezTo>
                      <a:pt x="140" y="78"/>
                      <a:pt x="155" y="70"/>
                      <a:pt x="153" y="67"/>
                    </a:cubicBezTo>
                    <a:cubicBezTo>
                      <a:pt x="151" y="63"/>
                      <a:pt x="153" y="61"/>
                      <a:pt x="155" y="58"/>
                    </a:cubicBezTo>
                    <a:cubicBezTo>
                      <a:pt x="159" y="53"/>
                      <a:pt x="159" y="54"/>
                      <a:pt x="165" y="54"/>
                    </a:cubicBezTo>
                    <a:cubicBezTo>
                      <a:pt x="169" y="54"/>
                      <a:pt x="172" y="56"/>
                      <a:pt x="173" y="60"/>
                    </a:cubicBezTo>
                    <a:cubicBezTo>
                      <a:pt x="174" y="63"/>
                      <a:pt x="171" y="62"/>
                      <a:pt x="170" y="63"/>
                    </a:cubicBezTo>
                    <a:cubicBezTo>
                      <a:pt x="168" y="63"/>
                      <a:pt x="166" y="67"/>
                      <a:pt x="165" y="69"/>
                    </a:cubicBezTo>
                    <a:cubicBezTo>
                      <a:pt x="162" y="72"/>
                      <a:pt x="159" y="74"/>
                      <a:pt x="156" y="77"/>
                    </a:cubicBezTo>
                    <a:cubicBezTo>
                      <a:pt x="155" y="79"/>
                      <a:pt x="152" y="81"/>
                      <a:pt x="151" y="83"/>
                    </a:cubicBezTo>
                    <a:cubicBezTo>
                      <a:pt x="151" y="85"/>
                      <a:pt x="153" y="89"/>
                      <a:pt x="153" y="91"/>
                    </a:cubicBezTo>
                    <a:cubicBezTo>
                      <a:pt x="154" y="93"/>
                      <a:pt x="154" y="94"/>
                      <a:pt x="153" y="97"/>
                    </a:cubicBezTo>
                    <a:cubicBezTo>
                      <a:pt x="153" y="101"/>
                      <a:pt x="153" y="100"/>
                      <a:pt x="156" y="102"/>
                    </a:cubicBezTo>
                    <a:cubicBezTo>
                      <a:pt x="158" y="103"/>
                      <a:pt x="159" y="104"/>
                      <a:pt x="160" y="106"/>
                    </a:cubicBezTo>
                    <a:cubicBezTo>
                      <a:pt x="161" y="107"/>
                      <a:pt x="164" y="106"/>
                      <a:pt x="165" y="106"/>
                    </a:cubicBezTo>
                    <a:cubicBezTo>
                      <a:pt x="173" y="104"/>
                      <a:pt x="181" y="102"/>
                      <a:pt x="190" y="100"/>
                    </a:cubicBezTo>
                    <a:cubicBezTo>
                      <a:pt x="189" y="101"/>
                      <a:pt x="189" y="102"/>
                      <a:pt x="188" y="103"/>
                    </a:cubicBezTo>
                    <a:cubicBezTo>
                      <a:pt x="191" y="104"/>
                      <a:pt x="196" y="104"/>
                      <a:pt x="197" y="108"/>
                    </a:cubicBezTo>
                    <a:cubicBezTo>
                      <a:pt x="195" y="107"/>
                      <a:pt x="193" y="106"/>
                      <a:pt x="191" y="107"/>
                    </a:cubicBezTo>
                    <a:cubicBezTo>
                      <a:pt x="190" y="108"/>
                      <a:pt x="188" y="108"/>
                      <a:pt x="186" y="108"/>
                    </a:cubicBezTo>
                    <a:cubicBezTo>
                      <a:pt x="184" y="110"/>
                      <a:pt x="187" y="112"/>
                      <a:pt x="183" y="111"/>
                    </a:cubicBezTo>
                    <a:cubicBezTo>
                      <a:pt x="180" y="110"/>
                      <a:pt x="177" y="110"/>
                      <a:pt x="174" y="110"/>
                    </a:cubicBezTo>
                    <a:cubicBezTo>
                      <a:pt x="170" y="109"/>
                      <a:pt x="167" y="112"/>
                      <a:pt x="163" y="113"/>
                    </a:cubicBezTo>
                    <a:cubicBezTo>
                      <a:pt x="163" y="114"/>
                      <a:pt x="163" y="118"/>
                      <a:pt x="164" y="119"/>
                    </a:cubicBezTo>
                    <a:cubicBezTo>
                      <a:pt x="165" y="119"/>
                      <a:pt x="165" y="121"/>
                      <a:pt x="166" y="121"/>
                    </a:cubicBezTo>
                    <a:cubicBezTo>
                      <a:pt x="167" y="121"/>
                      <a:pt x="168" y="120"/>
                      <a:pt x="169" y="121"/>
                    </a:cubicBezTo>
                    <a:cubicBezTo>
                      <a:pt x="169" y="121"/>
                      <a:pt x="167" y="125"/>
                      <a:pt x="168" y="127"/>
                    </a:cubicBezTo>
                    <a:cubicBezTo>
                      <a:pt x="168" y="129"/>
                      <a:pt x="167" y="132"/>
                      <a:pt x="165" y="131"/>
                    </a:cubicBezTo>
                    <a:cubicBezTo>
                      <a:pt x="161" y="131"/>
                      <a:pt x="160" y="123"/>
                      <a:pt x="155" y="127"/>
                    </a:cubicBezTo>
                    <a:cubicBezTo>
                      <a:pt x="153" y="128"/>
                      <a:pt x="154" y="131"/>
                      <a:pt x="153" y="132"/>
                    </a:cubicBezTo>
                    <a:cubicBezTo>
                      <a:pt x="151" y="133"/>
                      <a:pt x="151" y="135"/>
                      <a:pt x="151" y="137"/>
                    </a:cubicBezTo>
                    <a:cubicBezTo>
                      <a:pt x="151" y="140"/>
                      <a:pt x="155" y="151"/>
                      <a:pt x="149" y="148"/>
                    </a:cubicBezTo>
                    <a:cubicBezTo>
                      <a:pt x="150" y="147"/>
                      <a:pt x="151" y="146"/>
                      <a:pt x="151" y="145"/>
                    </a:cubicBezTo>
                    <a:cubicBezTo>
                      <a:pt x="150" y="146"/>
                      <a:pt x="149" y="147"/>
                      <a:pt x="148" y="148"/>
                    </a:cubicBezTo>
                    <a:cubicBezTo>
                      <a:pt x="148" y="148"/>
                      <a:pt x="146" y="148"/>
                      <a:pt x="146" y="148"/>
                    </a:cubicBezTo>
                    <a:cubicBezTo>
                      <a:pt x="146" y="149"/>
                      <a:pt x="145" y="151"/>
                      <a:pt x="144" y="152"/>
                    </a:cubicBezTo>
                    <a:cubicBezTo>
                      <a:pt x="143" y="154"/>
                      <a:pt x="139" y="153"/>
                      <a:pt x="139" y="150"/>
                    </a:cubicBezTo>
                    <a:cubicBezTo>
                      <a:pt x="135" y="148"/>
                      <a:pt x="130" y="150"/>
                      <a:pt x="128" y="154"/>
                    </a:cubicBezTo>
                    <a:cubicBezTo>
                      <a:pt x="127" y="156"/>
                      <a:pt x="119" y="156"/>
                      <a:pt x="116" y="157"/>
                    </a:cubicBezTo>
                    <a:cubicBezTo>
                      <a:pt x="118" y="157"/>
                      <a:pt x="119" y="157"/>
                      <a:pt x="120" y="157"/>
                    </a:cubicBezTo>
                    <a:cubicBezTo>
                      <a:pt x="120" y="158"/>
                      <a:pt x="120" y="159"/>
                      <a:pt x="120" y="159"/>
                    </a:cubicBezTo>
                    <a:cubicBezTo>
                      <a:pt x="118" y="158"/>
                      <a:pt x="116" y="158"/>
                      <a:pt x="115" y="156"/>
                    </a:cubicBezTo>
                    <a:cubicBezTo>
                      <a:pt x="114" y="154"/>
                      <a:pt x="112" y="152"/>
                      <a:pt x="111" y="153"/>
                    </a:cubicBezTo>
                    <a:cubicBezTo>
                      <a:pt x="107" y="153"/>
                      <a:pt x="105" y="158"/>
                      <a:pt x="101" y="156"/>
                    </a:cubicBezTo>
                    <a:cubicBezTo>
                      <a:pt x="102" y="155"/>
                      <a:pt x="102" y="154"/>
                      <a:pt x="103" y="153"/>
                    </a:cubicBezTo>
                    <a:cubicBezTo>
                      <a:pt x="99" y="154"/>
                      <a:pt x="95" y="151"/>
                      <a:pt x="95" y="147"/>
                    </a:cubicBezTo>
                    <a:cubicBezTo>
                      <a:pt x="94" y="142"/>
                      <a:pt x="99" y="140"/>
                      <a:pt x="101" y="136"/>
                    </a:cubicBezTo>
                    <a:cubicBezTo>
                      <a:pt x="97" y="135"/>
                      <a:pt x="98" y="129"/>
                      <a:pt x="100" y="125"/>
                    </a:cubicBezTo>
                    <a:cubicBezTo>
                      <a:pt x="97" y="127"/>
                      <a:pt x="95" y="130"/>
                      <a:pt x="92" y="131"/>
                    </a:cubicBezTo>
                    <a:cubicBezTo>
                      <a:pt x="88" y="131"/>
                      <a:pt x="87" y="135"/>
                      <a:pt x="88" y="139"/>
                    </a:cubicBezTo>
                    <a:cubicBezTo>
                      <a:pt x="88" y="141"/>
                      <a:pt x="87" y="142"/>
                      <a:pt x="89" y="144"/>
                    </a:cubicBezTo>
                    <a:cubicBezTo>
                      <a:pt x="91" y="145"/>
                      <a:pt x="90" y="146"/>
                      <a:pt x="90" y="149"/>
                    </a:cubicBezTo>
                    <a:cubicBezTo>
                      <a:pt x="91" y="151"/>
                      <a:pt x="93" y="151"/>
                      <a:pt x="90" y="153"/>
                    </a:cubicBezTo>
                    <a:cubicBezTo>
                      <a:pt x="89" y="154"/>
                      <a:pt x="92" y="156"/>
                      <a:pt x="93" y="157"/>
                    </a:cubicBezTo>
                    <a:cubicBezTo>
                      <a:pt x="91" y="157"/>
                      <a:pt x="89" y="156"/>
                      <a:pt x="90" y="159"/>
                    </a:cubicBezTo>
                    <a:cubicBezTo>
                      <a:pt x="88" y="159"/>
                      <a:pt x="86" y="158"/>
                      <a:pt x="85" y="158"/>
                    </a:cubicBezTo>
                    <a:cubicBezTo>
                      <a:pt x="85" y="158"/>
                      <a:pt x="84" y="159"/>
                      <a:pt x="83" y="159"/>
                    </a:cubicBezTo>
                    <a:cubicBezTo>
                      <a:pt x="82" y="159"/>
                      <a:pt x="83" y="160"/>
                      <a:pt x="82" y="161"/>
                    </a:cubicBezTo>
                    <a:cubicBezTo>
                      <a:pt x="79" y="162"/>
                      <a:pt x="76" y="160"/>
                      <a:pt x="74" y="163"/>
                    </a:cubicBezTo>
                    <a:cubicBezTo>
                      <a:pt x="72" y="164"/>
                      <a:pt x="71" y="164"/>
                      <a:pt x="71" y="165"/>
                    </a:cubicBezTo>
                    <a:cubicBezTo>
                      <a:pt x="70" y="168"/>
                      <a:pt x="69" y="169"/>
                      <a:pt x="68" y="172"/>
                    </a:cubicBezTo>
                    <a:cubicBezTo>
                      <a:pt x="67" y="173"/>
                      <a:pt x="68" y="173"/>
                      <a:pt x="67" y="174"/>
                    </a:cubicBezTo>
                    <a:cubicBezTo>
                      <a:pt x="65" y="175"/>
                      <a:pt x="65" y="175"/>
                      <a:pt x="65" y="175"/>
                    </a:cubicBezTo>
                    <a:cubicBezTo>
                      <a:pt x="65" y="176"/>
                      <a:pt x="67" y="176"/>
                      <a:pt x="68" y="177"/>
                    </a:cubicBezTo>
                    <a:cubicBezTo>
                      <a:pt x="65" y="176"/>
                      <a:pt x="64" y="176"/>
                      <a:pt x="62" y="177"/>
                    </a:cubicBezTo>
                    <a:cubicBezTo>
                      <a:pt x="60" y="178"/>
                      <a:pt x="56" y="179"/>
                      <a:pt x="55" y="180"/>
                    </a:cubicBezTo>
                    <a:cubicBezTo>
                      <a:pt x="54" y="183"/>
                      <a:pt x="57" y="185"/>
                      <a:pt x="54" y="186"/>
                    </a:cubicBezTo>
                    <a:cubicBezTo>
                      <a:pt x="52" y="187"/>
                      <a:pt x="50" y="188"/>
                      <a:pt x="48" y="190"/>
                    </a:cubicBezTo>
                    <a:cubicBezTo>
                      <a:pt x="48" y="190"/>
                      <a:pt x="49" y="191"/>
                      <a:pt x="50" y="191"/>
                    </a:cubicBezTo>
                    <a:cubicBezTo>
                      <a:pt x="47" y="192"/>
                      <a:pt x="46" y="192"/>
                      <a:pt x="43" y="191"/>
                    </a:cubicBezTo>
                    <a:cubicBezTo>
                      <a:pt x="41" y="191"/>
                      <a:pt x="42" y="191"/>
                      <a:pt x="41" y="190"/>
                    </a:cubicBezTo>
                    <a:cubicBezTo>
                      <a:pt x="41" y="189"/>
                      <a:pt x="39" y="189"/>
                      <a:pt x="38" y="189"/>
                    </a:cubicBezTo>
                    <a:cubicBezTo>
                      <a:pt x="39" y="191"/>
                      <a:pt x="39" y="193"/>
                      <a:pt x="40" y="196"/>
                    </a:cubicBezTo>
                    <a:cubicBezTo>
                      <a:pt x="40" y="197"/>
                      <a:pt x="36" y="198"/>
                      <a:pt x="34" y="198"/>
                    </a:cubicBezTo>
                    <a:cubicBezTo>
                      <a:pt x="32" y="198"/>
                      <a:pt x="34" y="193"/>
                      <a:pt x="30" y="196"/>
                    </a:cubicBezTo>
                    <a:cubicBezTo>
                      <a:pt x="29" y="198"/>
                      <a:pt x="26" y="197"/>
                      <a:pt x="24" y="198"/>
                    </a:cubicBezTo>
                    <a:cubicBezTo>
                      <a:pt x="24" y="199"/>
                      <a:pt x="25" y="200"/>
                      <a:pt x="26" y="200"/>
                    </a:cubicBezTo>
                    <a:cubicBezTo>
                      <a:pt x="25" y="201"/>
                      <a:pt x="25" y="201"/>
                      <a:pt x="24" y="201"/>
                    </a:cubicBezTo>
                    <a:cubicBezTo>
                      <a:pt x="25" y="203"/>
                      <a:pt x="26" y="203"/>
                      <a:pt x="27" y="203"/>
                    </a:cubicBezTo>
                    <a:cubicBezTo>
                      <a:pt x="29" y="202"/>
                      <a:pt x="30" y="204"/>
                      <a:pt x="32" y="205"/>
                    </a:cubicBezTo>
                    <a:cubicBezTo>
                      <a:pt x="32" y="205"/>
                      <a:pt x="34" y="205"/>
                      <a:pt x="35" y="206"/>
                    </a:cubicBezTo>
                    <a:cubicBezTo>
                      <a:pt x="36" y="206"/>
                      <a:pt x="35" y="207"/>
                      <a:pt x="37" y="207"/>
                    </a:cubicBezTo>
                    <a:cubicBezTo>
                      <a:pt x="36" y="208"/>
                      <a:pt x="37" y="212"/>
                      <a:pt x="39" y="212"/>
                    </a:cubicBezTo>
                    <a:cubicBezTo>
                      <a:pt x="43" y="214"/>
                      <a:pt x="42" y="215"/>
                      <a:pt x="42" y="219"/>
                    </a:cubicBezTo>
                    <a:cubicBezTo>
                      <a:pt x="42" y="223"/>
                      <a:pt x="43" y="234"/>
                      <a:pt x="37" y="235"/>
                    </a:cubicBezTo>
                    <a:cubicBezTo>
                      <a:pt x="36" y="235"/>
                      <a:pt x="32" y="235"/>
                      <a:pt x="30" y="234"/>
                    </a:cubicBezTo>
                    <a:cubicBezTo>
                      <a:pt x="28" y="233"/>
                      <a:pt x="25" y="235"/>
                      <a:pt x="22" y="234"/>
                    </a:cubicBezTo>
                    <a:cubicBezTo>
                      <a:pt x="19" y="233"/>
                      <a:pt x="17" y="233"/>
                      <a:pt x="13" y="234"/>
                    </a:cubicBezTo>
                    <a:cubicBezTo>
                      <a:pt x="11" y="235"/>
                      <a:pt x="9" y="231"/>
                      <a:pt x="6" y="233"/>
                    </a:cubicBezTo>
                    <a:cubicBezTo>
                      <a:pt x="7" y="234"/>
                      <a:pt x="7" y="234"/>
                      <a:pt x="7" y="235"/>
                    </a:cubicBezTo>
                    <a:cubicBezTo>
                      <a:pt x="6" y="235"/>
                      <a:pt x="2" y="235"/>
                      <a:pt x="2" y="237"/>
                    </a:cubicBezTo>
                    <a:cubicBezTo>
                      <a:pt x="1" y="238"/>
                      <a:pt x="2" y="241"/>
                      <a:pt x="4" y="239"/>
                    </a:cubicBezTo>
                    <a:cubicBezTo>
                      <a:pt x="4" y="243"/>
                      <a:pt x="3" y="246"/>
                      <a:pt x="4" y="250"/>
                    </a:cubicBezTo>
                    <a:cubicBezTo>
                      <a:pt x="6" y="252"/>
                      <a:pt x="3" y="258"/>
                      <a:pt x="2" y="261"/>
                    </a:cubicBezTo>
                    <a:cubicBezTo>
                      <a:pt x="2" y="264"/>
                      <a:pt x="0" y="266"/>
                      <a:pt x="2" y="268"/>
                    </a:cubicBezTo>
                    <a:cubicBezTo>
                      <a:pt x="2" y="269"/>
                      <a:pt x="4" y="268"/>
                      <a:pt x="4" y="269"/>
                    </a:cubicBezTo>
                    <a:cubicBezTo>
                      <a:pt x="4" y="270"/>
                      <a:pt x="4" y="271"/>
                      <a:pt x="4" y="272"/>
                    </a:cubicBezTo>
                    <a:cubicBezTo>
                      <a:pt x="4" y="274"/>
                      <a:pt x="4" y="277"/>
                      <a:pt x="3" y="279"/>
                    </a:cubicBezTo>
                    <a:cubicBezTo>
                      <a:pt x="6" y="277"/>
                      <a:pt x="8" y="279"/>
                      <a:pt x="10" y="277"/>
                    </a:cubicBezTo>
                    <a:cubicBezTo>
                      <a:pt x="13" y="275"/>
                      <a:pt x="15" y="280"/>
                      <a:pt x="16" y="279"/>
                    </a:cubicBezTo>
                    <a:cubicBezTo>
                      <a:pt x="14" y="281"/>
                      <a:pt x="18" y="285"/>
                      <a:pt x="20" y="285"/>
                    </a:cubicBezTo>
                    <a:cubicBezTo>
                      <a:pt x="22" y="284"/>
                      <a:pt x="24" y="280"/>
                      <a:pt x="27" y="280"/>
                    </a:cubicBezTo>
                    <a:cubicBezTo>
                      <a:pt x="30" y="281"/>
                      <a:pt x="33" y="281"/>
                      <a:pt x="37" y="280"/>
                    </a:cubicBezTo>
                    <a:cubicBezTo>
                      <a:pt x="37" y="280"/>
                      <a:pt x="39" y="277"/>
                      <a:pt x="39" y="276"/>
                    </a:cubicBezTo>
                    <a:cubicBezTo>
                      <a:pt x="40" y="275"/>
                      <a:pt x="43" y="274"/>
                      <a:pt x="44" y="274"/>
                    </a:cubicBezTo>
                    <a:cubicBezTo>
                      <a:pt x="43" y="272"/>
                      <a:pt x="46" y="270"/>
                      <a:pt x="47" y="268"/>
                    </a:cubicBezTo>
                    <a:cubicBezTo>
                      <a:pt x="49" y="266"/>
                      <a:pt x="45" y="264"/>
                      <a:pt x="46" y="262"/>
                    </a:cubicBezTo>
                    <a:cubicBezTo>
                      <a:pt x="49" y="257"/>
                      <a:pt x="51" y="252"/>
                      <a:pt x="56" y="250"/>
                    </a:cubicBezTo>
                    <a:cubicBezTo>
                      <a:pt x="57" y="249"/>
                      <a:pt x="62" y="247"/>
                      <a:pt x="63" y="245"/>
                    </a:cubicBezTo>
                    <a:cubicBezTo>
                      <a:pt x="64" y="244"/>
                      <a:pt x="62" y="239"/>
                      <a:pt x="63" y="238"/>
                    </a:cubicBezTo>
                    <a:cubicBezTo>
                      <a:pt x="64" y="237"/>
                      <a:pt x="67" y="233"/>
                      <a:pt x="68" y="234"/>
                    </a:cubicBezTo>
                    <a:cubicBezTo>
                      <a:pt x="71" y="235"/>
                      <a:pt x="74" y="236"/>
                      <a:pt x="78" y="237"/>
                    </a:cubicBezTo>
                    <a:cubicBezTo>
                      <a:pt x="79" y="237"/>
                      <a:pt x="88" y="230"/>
                      <a:pt x="89" y="229"/>
                    </a:cubicBezTo>
                    <a:cubicBezTo>
                      <a:pt x="90" y="227"/>
                      <a:pt x="93" y="228"/>
                      <a:pt x="95" y="229"/>
                    </a:cubicBezTo>
                    <a:cubicBezTo>
                      <a:pt x="98" y="231"/>
                      <a:pt x="98" y="231"/>
                      <a:pt x="99" y="236"/>
                    </a:cubicBezTo>
                    <a:cubicBezTo>
                      <a:pt x="100" y="240"/>
                      <a:pt x="104" y="242"/>
                      <a:pt x="107" y="245"/>
                    </a:cubicBezTo>
                    <a:cubicBezTo>
                      <a:pt x="109" y="247"/>
                      <a:pt x="111" y="250"/>
                      <a:pt x="114" y="250"/>
                    </a:cubicBezTo>
                    <a:cubicBezTo>
                      <a:pt x="115" y="250"/>
                      <a:pt x="118" y="252"/>
                      <a:pt x="118" y="254"/>
                    </a:cubicBezTo>
                    <a:cubicBezTo>
                      <a:pt x="120" y="254"/>
                      <a:pt x="121" y="254"/>
                      <a:pt x="121" y="256"/>
                    </a:cubicBezTo>
                    <a:cubicBezTo>
                      <a:pt x="121" y="258"/>
                      <a:pt x="123" y="258"/>
                      <a:pt x="125" y="258"/>
                    </a:cubicBezTo>
                    <a:cubicBezTo>
                      <a:pt x="125" y="258"/>
                      <a:pt x="128" y="266"/>
                      <a:pt x="127" y="266"/>
                    </a:cubicBezTo>
                    <a:cubicBezTo>
                      <a:pt x="125" y="268"/>
                      <a:pt x="127" y="269"/>
                      <a:pt x="125" y="270"/>
                    </a:cubicBezTo>
                    <a:cubicBezTo>
                      <a:pt x="123" y="271"/>
                      <a:pt x="121" y="271"/>
                      <a:pt x="119" y="271"/>
                    </a:cubicBezTo>
                    <a:cubicBezTo>
                      <a:pt x="118" y="272"/>
                      <a:pt x="111" y="271"/>
                      <a:pt x="110" y="270"/>
                    </a:cubicBezTo>
                    <a:cubicBezTo>
                      <a:pt x="106" y="276"/>
                      <a:pt x="118" y="275"/>
                      <a:pt x="118" y="279"/>
                    </a:cubicBezTo>
                    <a:cubicBezTo>
                      <a:pt x="119" y="281"/>
                      <a:pt x="124" y="281"/>
                      <a:pt x="123" y="278"/>
                    </a:cubicBezTo>
                    <a:cubicBezTo>
                      <a:pt x="121" y="275"/>
                      <a:pt x="122" y="272"/>
                      <a:pt x="125" y="270"/>
                    </a:cubicBezTo>
                    <a:cubicBezTo>
                      <a:pt x="125" y="274"/>
                      <a:pt x="130" y="270"/>
                      <a:pt x="129" y="268"/>
                    </a:cubicBezTo>
                    <a:cubicBezTo>
                      <a:pt x="129" y="266"/>
                      <a:pt x="135" y="265"/>
                      <a:pt x="132" y="262"/>
                    </a:cubicBezTo>
                    <a:cubicBezTo>
                      <a:pt x="130" y="261"/>
                      <a:pt x="129" y="261"/>
                      <a:pt x="129" y="259"/>
                    </a:cubicBezTo>
                    <a:cubicBezTo>
                      <a:pt x="130" y="257"/>
                      <a:pt x="130" y="256"/>
                      <a:pt x="132" y="255"/>
                    </a:cubicBezTo>
                    <a:cubicBezTo>
                      <a:pt x="133" y="254"/>
                      <a:pt x="137" y="259"/>
                      <a:pt x="138" y="260"/>
                    </a:cubicBezTo>
                    <a:cubicBezTo>
                      <a:pt x="141" y="255"/>
                      <a:pt x="128" y="250"/>
                      <a:pt x="126" y="247"/>
                    </a:cubicBezTo>
                    <a:cubicBezTo>
                      <a:pt x="129" y="245"/>
                      <a:pt x="126" y="245"/>
                      <a:pt x="124" y="245"/>
                    </a:cubicBezTo>
                    <a:cubicBezTo>
                      <a:pt x="121" y="245"/>
                      <a:pt x="120" y="243"/>
                      <a:pt x="118" y="241"/>
                    </a:cubicBezTo>
                    <a:cubicBezTo>
                      <a:pt x="116" y="239"/>
                      <a:pt x="116" y="237"/>
                      <a:pt x="115" y="235"/>
                    </a:cubicBezTo>
                    <a:cubicBezTo>
                      <a:pt x="114" y="233"/>
                      <a:pt x="111" y="231"/>
                      <a:pt x="109" y="229"/>
                    </a:cubicBezTo>
                    <a:cubicBezTo>
                      <a:pt x="107" y="228"/>
                      <a:pt x="109" y="225"/>
                      <a:pt x="109" y="224"/>
                    </a:cubicBezTo>
                    <a:cubicBezTo>
                      <a:pt x="107" y="220"/>
                      <a:pt x="109" y="220"/>
                      <a:pt x="111" y="218"/>
                    </a:cubicBezTo>
                    <a:cubicBezTo>
                      <a:pt x="114" y="218"/>
                      <a:pt x="114" y="217"/>
                      <a:pt x="114" y="220"/>
                    </a:cubicBezTo>
                    <a:cubicBezTo>
                      <a:pt x="115" y="223"/>
                      <a:pt x="116" y="225"/>
                      <a:pt x="118" y="221"/>
                    </a:cubicBezTo>
                    <a:cubicBezTo>
                      <a:pt x="121" y="223"/>
                      <a:pt x="121" y="225"/>
                      <a:pt x="122" y="229"/>
                    </a:cubicBezTo>
                    <a:cubicBezTo>
                      <a:pt x="123" y="230"/>
                      <a:pt x="125" y="234"/>
                      <a:pt x="127" y="234"/>
                    </a:cubicBezTo>
                    <a:cubicBezTo>
                      <a:pt x="132" y="235"/>
                      <a:pt x="136" y="239"/>
                      <a:pt x="140" y="242"/>
                    </a:cubicBezTo>
                    <a:cubicBezTo>
                      <a:pt x="142" y="245"/>
                      <a:pt x="144" y="245"/>
                      <a:pt x="144" y="249"/>
                    </a:cubicBezTo>
                    <a:cubicBezTo>
                      <a:pt x="143" y="254"/>
                      <a:pt x="142" y="256"/>
                      <a:pt x="145" y="258"/>
                    </a:cubicBezTo>
                    <a:cubicBezTo>
                      <a:pt x="147" y="260"/>
                      <a:pt x="148" y="263"/>
                      <a:pt x="149" y="265"/>
                    </a:cubicBezTo>
                    <a:cubicBezTo>
                      <a:pt x="151" y="269"/>
                      <a:pt x="151" y="270"/>
                      <a:pt x="155" y="270"/>
                    </a:cubicBezTo>
                    <a:cubicBezTo>
                      <a:pt x="151" y="273"/>
                      <a:pt x="153" y="274"/>
                      <a:pt x="154" y="279"/>
                    </a:cubicBezTo>
                    <a:cubicBezTo>
                      <a:pt x="155" y="278"/>
                      <a:pt x="156" y="277"/>
                      <a:pt x="157" y="279"/>
                    </a:cubicBezTo>
                    <a:cubicBezTo>
                      <a:pt x="158" y="282"/>
                      <a:pt x="160" y="281"/>
                      <a:pt x="162" y="282"/>
                    </a:cubicBezTo>
                    <a:cubicBezTo>
                      <a:pt x="161" y="279"/>
                      <a:pt x="160" y="279"/>
                      <a:pt x="162" y="277"/>
                    </a:cubicBezTo>
                    <a:cubicBezTo>
                      <a:pt x="163" y="276"/>
                      <a:pt x="163" y="274"/>
                      <a:pt x="161" y="273"/>
                    </a:cubicBezTo>
                    <a:cubicBezTo>
                      <a:pt x="163" y="271"/>
                      <a:pt x="164" y="272"/>
                      <a:pt x="166" y="274"/>
                    </a:cubicBezTo>
                    <a:cubicBezTo>
                      <a:pt x="167" y="270"/>
                      <a:pt x="163" y="268"/>
                      <a:pt x="160" y="266"/>
                    </a:cubicBezTo>
                    <a:cubicBezTo>
                      <a:pt x="163" y="264"/>
                      <a:pt x="163" y="264"/>
                      <a:pt x="161" y="261"/>
                    </a:cubicBezTo>
                    <a:cubicBezTo>
                      <a:pt x="160" y="259"/>
                      <a:pt x="158" y="257"/>
                      <a:pt x="160" y="255"/>
                    </a:cubicBezTo>
                    <a:cubicBezTo>
                      <a:pt x="162" y="256"/>
                      <a:pt x="163" y="258"/>
                      <a:pt x="165" y="256"/>
                    </a:cubicBezTo>
                    <a:cubicBezTo>
                      <a:pt x="165" y="256"/>
                      <a:pt x="164" y="254"/>
                      <a:pt x="165" y="253"/>
                    </a:cubicBezTo>
                    <a:cubicBezTo>
                      <a:pt x="166" y="252"/>
                      <a:pt x="167" y="252"/>
                      <a:pt x="169" y="252"/>
                    </a:cubicBezTo>
                    <a:cubicBezTo>
                      <a:pt x="171" y="252"/>
                      <a:pt x="172" y="252"/>
                      <a:pt x="175" y="253"/>
                    </a:cubicBezTo>
                    <a:cubicBezTo>
                      <a:pt x="177" y="254"/>
                      <a:pt x="178" y="254"/>
                      <a:pt x="179" y="254"/>
                    </a:cubicBezTo>
                    <a:cubicBezTo>
                      <a:pt x="178" y="256"/>
                      <a:pt x="176" y="256"/>
                      <a:pt x="177" y="259"/>
                    </a:cubicBezTo>
                    <a:cubicBezTo>
                      <a:pt x="177" y="258"/>
                      <a:pt x="177" y="258"/>
                      <a:pt x="178" y="258"/>
                    </a:cubicBezTo>
                    <a:cubicBezTo>
                      <a:pt x="179" y="256"/>
                      <a:pt x="182" y="253"/>
                      <a:pt x="184" y="252"/>
                    </a:cubicBezTo>
                    <a:cubicBezTo>
                      <a:pt x="186" y="250"/>
                      <a:pt x="190" y="253"/>
                      <a:pt x="191" y="250"/>
                    </a:cubicBezTo>
                    <a:cubicBezTo>
                      <a:pt x="191" y="250"/>
                      <a:pt x="186" y="247"/>
                      <a:pt x="185" y="245"/>
                    </a:cubicBezTo>
                    <a:cubicBezTo>
                      <a:pt x="184" y="242"/>
                      <a:pt x="183" y="238"/>
                      <a:pt x="186" y="236"/>
                    </a:cubicBezTo>
                    <a:cubicBezTo>
                      <a:pt x="190" y="234"/>
                      <a:pt x="189" y="231"/>
                      <a:pt x="190" y="227"/>
                    </a:cubicBezTo>
                    <a:cubicBezTo>
                      <a:pt x="190" y="225"/>
                      <a:pt x="193" y="225"/>
                      <a:pt x="193" y="225"/>
                    </a:cubicBezTo>
                    <a:cubicBezTo>
                      <a:pt x="194" y="223"/>
                      <a:pt x="194" y="220"/>
                      <a:pt x="195" y="219"/>
                    </a:cubicBezTo>
                    <a:cubicBezTo>
                      <a:pt x="195" y="216"/>
                      <a:pt x="199" y="213"/>
                      <a:pt x="200" y="212"/>
                    </a:cubicBezTo>
                    <a:cubicBezTo>
                      <a:pt x="202" y="210"/>
                      <a:pt x="207" y="212"/>
                      <a:pt x="209" y="212"/>
                    </a:cubicBezTo>
                    <a:cubicBezTo>
                      <a:pt x="208" y="214"/>
                      <a:pt x="206" y="212"/>
                      <a:pt x="204" y="212"/>
                    </a:cubicBezTo>
                    <a:cubicBezTo>
                      <a:pt x="205" y="213"/>
                      <a:pt x="206" y="215"/>
                      <a:pt x="207" y="215"/>
                    </a:cubicBezTo>
                    <a:cubicBezTo>
                      <a:pt x="209" y="215"/>
                      <a:pt x="211" y="214"/>
                      <a:pt x="213" y="215"/>
                    </a:cubicBezTo>
                    <a:cubicBezTo>
                      <a:pt x="217" y="217"/>
                      <a:pt x="210" y="220"/>
                      <a:pt x="208" y="220"/>
                    </a:cubicBezTo>
                    <a:cubicBezTo>
                      <a:pt x="212" y="223"/>
                      <a:pt x="214" y="222"/>
                      <a:pt x="213" y="227"/>
                    </a:cubicBezTo>
                    <a:cubicBezTo>
                      <a:pt x="215" y="229"/>
                      <a:pt x="220" y="225"/>
                      <a:pt x="222" y="223"/>
                    </a:cubicBezTo>
                    <a:cubicBezTo>
                      <a:pt x="225" y="222"/>
                      <a:pt x="227" y="225"/>
                      <a:pt x="229" y="220"/>
                    </a:cubicBezTo>
                    <a:cubicBezTo>
                      <a:pt x="226" y="220"/>
                      <a:pt x="223" y="222"/>
                      <a:pt x="221" y="220"/>
                    </a:cubicBezTo>
                    <a:cubicBezTo>
                      <a:pt x="220" y="218"/>
                      <a:pt x="218" y="213"/>
                      <a:pt x="222" y="213"/>
                    </a:cubicBezTo>
                    <a:cubicBezTo>
                      <a:pt x="221" y="214"/>
                      <a:pt x="221" y="214"/>
                      <a:pt x="221" y="214"/>
                    </a:cubicBezTo>
                    <a:cubicBezTo>
                      <a:pt x="224" y="212"/>
                      <a:pt x="225" y="211"/>
                      <a:pt x="229" y="210"/>
                    </a:cubicBezTo>
                    <a:cubicBezTo>
                      <a:pt x="229" y="211"/>
                      <a:pt x="229" y="211"/>
                      <a:pt x="229" y="212"/>
                    </a:cubicBezTo>
                    <a:cubicBezTo>
                      <a:pt x="231" y="208"/>
                      <a:pt x="235" y="208"/>
                      <a:pt x="238" y="208"/>
                    </a:cubicBezTo>
                    <a:cubicBezTo>
                      <a:pt x="239" y="208"/>
                      <a:pt x="242" y="206"/>
                      <a:pt x="241" y="209"/>
                    </a:cubicBezTo>
                    <a:cubicBezTo>
                      <a:pt x="241" y="211"/>
                      <a:pt x="237" y="208"/>
                      <a:pt x="238" y="212"/>
                    </a:cubicBezTo>
                    <a:cubicBezTo>
                      <a:pt x="237" y="212"/>
                      <a:pt x="235" y="212"/>
                      <a:pt x="234" y="212"/>
                    </a:cubicBezTo>
                    <a:cubicBezTo>
                      <a:pt x="235" y="214"/>
                      <a:pt x="237" y="214"/>
                      <a:pt x="238" y="216"/>
                    </a:cubicBezTo>
                    <a:cubicBezTo>
                      <a:pt x="235" y="216"/>
                      <a:pt x="232" y="217"/>
                      <a:pt x="234" y="222"/>
                    </a:cubicBezTo>
                    <a:cubicBezTo>
                      <a:pt x="232" y="221"/>
                      <a:pt x="231" y="221"/>
                      <a:pt x="230" y="220"/>
                    </a:cubicBezTo>
                    <a:cubicBezTo>
                      <a:pt x="230" y="220"/>
                      <a:pt x="229" y="222"/>
                      <a:pt x="228" y="223"/>
                    </a:cubicBezTo>
                    <a:cubicBezTo>
                      <a:pt x="230" y="223"/>
                      <a:pt x="231" y="225"/>
                      <a:pt x="233" y="226"/>
                    </a:cubicBezTo>
                    <a:cubicBezTo>
                      <a:pt x="236" y="228"/>
                      <a:pt x="236" y="228"/>
                      <a:pt x="236" y="228"/>
                    </a:cubicBezTo>
                    <a:cubicBezTo>
                      <a:pt x="240" y="229"/>
                      <a:pt x="242" y="232"/>
                      <a:pt x="244" y="234"/>
                    </a:cubicBezTo>
                    <a:cubicBezTo>
                      <a:pt x="247" y="237"/>
                      <a:pt x="249" y="237"/>
                      <a:pt x="252" y="240"/>
                    </a:cubicBezTo>
                    <a:cubicBezTo>
                      <a:pt x="253" y="242"/>
                      <a:pt x="255" y="247"/>
                      <a:pt x="252" y="248"/>
                    </a:cubicBezTo>
                    <a:cubicBezTo>
                      <a:pt x="249" y="250"/>
                      <a:pt x="247" y="252"/>
                      <a:pt x="243" y="251"/>
                    </a:cubicBezTo>
                    <a:cubicBezTo>
                      <a:pt x="240" y="251"/>
                      <a:pt x="238" y="253"/>
                      <a:pt x="235" y="252"/>
                    </a:cubicBezTo>
                    <a:cubicBezTo>
                      <a:pt x="233" y="251"/>
                      <a:pt x="227" y="250"/>
                      <a:pt x="227" y="249"/>
                    </a:cubicBezTo>
                    <a:cubicBezTo>
                      <a:pt x="225" y="245"/>
                      <a:pt x="225" y="248"/>
                      <a:pt x="223" y="247"/>
                    </a:cubicBezTo>
                    <a:cubicBezTo>
                      <a:pt x="222" y="247"/>
                      <a:pt x="221" y="245"/>
                      <a:pt x="221" y="244"/>
                    </a:cubicBezTo>
                    <a:cubicBezTo>
                      <a:pt x="218" y="245"/>
                      <a:pt x="216" y="245"/>
                      <a:pt x="213" y="244"/>
                    </a:cubicBezTo>
                    <a:cubicBezTo>
                      <a:pt x="210" y="244"/>
                      <a:pt x="207" y="246"/>
                      <a:pt x="206" y="247"/>
                    </a:cubicBezTo>
                    <a:cubicBezTo>
                      <a:pt x="202" y="250"/>
                      <a:pt x="202" y="251"/>
                      <a:pt x="199" y="250"/>
                    </a:cubicBezTo>
                    <a:cubicBezTo>
                      <a:pt x="196" y="250"/>
                      <a:pt x="191" y="249"/>
                      <a:pt x="191" y="252"/>
                    </a:cubicBezTo>
                    <a:cubicBezTo>
                      <a:pt x="192" y="252"/>
                      <a:pt x="193" y="253"/>
                      <a:pt x="195" y="254"/>
                    </a:cubicBezTo>
                    <a:cubicBezTo>
                      <a:pt x="191" y="256"/>
                      <a:pt x="188" y="256"/>
                      <a:pt x="184" y="256"/>
                    </a:cubicBezTo>
                    <a:cubicBezTo>
                      <a:pt x="182" y="256"/>
                      <a:pt x="179" y="257"/>
                      <a:pt x="178" y="258"/>
                    </a:cubicBezTo>
                    <a:cubicBezTo>
                      <a:pt x="177" y="258"/>
                      <a:pt x="177" y="259"/>
                      <a:pt x="177" y="259"/>
                    </a:cubicBezTo>
                    <a:cubicBezTo>
                      <a:pt x="177" y="259"/>
                      <a:pt x="177" y="259"/>
                      <a:pt x="177" y="259"/>
                    </a:cubicBezTo>
                    <a:cubicBezTo>
                      <a:pt x="176" y="260"/>
                      <a:pt x="176" y="260"/>
                      <a:pt x="176" y="262"/>
                    </a:cubicBezTo>
                    <a:cubicBezTo>
                      <a:pt x="177" y="262"/>
                      <a:pt x="179" y="262"/>
                      <a:pt x="180" y="262"/>
                    </a:cubicBezTo>
                    <a:cubicBezTo>
                      <a:pt x="176" y="266"/>
                      <a:pt x="183" y="277"/>
                      <a:pt x="186" y="279"/>
                    </a:cubicBezTo>
                    <a:cubicBezTo>
                      <a:pt x="188" y="281"/>
                      <a:pt x="192" y="285"/>
                      <a:pt x="195" y="284"/>
                    </a:cubicBezTo>
                    <a:cubicBezTo>
                      <a:pt x="197" y="283"/>
                      <a:pt x="197" y="283"/>
                      <a:pt x="198" y="281"/>
                    </a:cubicBezTo>
                    <a:cubicBezTo>
                      <a:pt x="199" y="279"/>
                      <a:pt x="200" y="280"/>
                      <a:pt x="202" y="280"/>
                    </a:cubicBezTo>
                    <a:cubicBezTo>
                      <a:pt x="206" y="281"/>
                      <a:pt x="207" y="284"/>
                      <a:pt x="210" y="284"/>
                    </a:cubicBezTo>
                    <a:cubicBezTo>
                      <a:pt x="211" y="284"/>
                      <a:pt x="214" y="285"/>
                      <a:pt x="215" y="284"/>
                    </a:cubicBezTo>
                    <a:cubicBezTo>
                      <a:pt x="216" y="283"/>
                      <a:pt x="218" y="280"/>
                      <a:pt x="219" y="280"/>
                    </a:cubicBezTo>
                    <a:cubicBezTo>
                      <a:pt x="220" y="279"/>
                      <a:pt x="221" y="282"/>
                      <a:pt x="223" y="281"/>
                    </a:cubicBezTo>
                    <a:cubicBezTo>
                      <a:pt x="223" y="280"/>
                      <a:pt x="225" y="279"/>
                      <a:pt x="226" y="279"/>
                    </a:cubicBezTo>
                    <a:cubicBezTo>
                      <a:pt x="227" y="281"/>
                      <a:pt x="223" y="287"/>
                      <a:pt x="225" y="289"/>
                    </a:cubicBezTo>
                    <a:cubicBezTo>
                      <a:pt x="227" y="293"/>
                      <a:pt x="220" y="306"/>
                      <a:pt x="219" y="310"/>
                    </a:cubicBezTo>
                    <a:cubicBezTo>
                      <a:pt x="217" y="316"/>
                      <a:pt x="212" y="318"/>
                      <a:pt x="207" y="317"/>
                    </a:cubicBezTo>
                    <a:cubicBezTo>
                      <a:pt x="208" y="324"/>
                      <a:pt x="208" y="324"/>
                      <a:pt x="208" y="324"/>
                    </a:cubicBezTo>
                    <a:cubicBezTo>
                      <a:pt x="208" y="324"/>
                      <a:pt x="208" y="324"/>
                      <a:pt x="208" y="324"/>
                    </a:cubicBezTo>
                    <a:cubicBezTo>
                      <a:pt x="211" y="329"/>
                      <a:pt x="213" y="333"/>
                      <a:pt x="216" y="337"/>
                    </a:cubicBezTo>
                    <a:cubicBezTo>
                      <a:pt x="218" y="333"/>
                      <a:pt x="219" y="330"/>
                      <a:pt x="220" y="326"/>
                    </a:cubicBezTo>
                    <a:cubicBezTo>
                      <a:pt x="220" y="329"/>
                      <a:pt x="219" y="333"/>
                      <a:pt x="219" y="335"/>
                    </a:cubicBezTo>
                    <a:cubicBezTo>
                      <a:pt x="221" y="335"/>
                      <a:pt x="223" y="339"/>
                      <a:pt x="224" y="341"/>
                    </a:cubicBezTo>
                    <a:cubicBezTo>
                      <a:pt x="227" y="346"/>
                      <a:pt x="229" y="351"/>
                      <a:pt x="232" y="355"/>
                    </a:cubicBezTo>
                    <a:cubicBezTo>
                      <a:pt x="233" y="358"/>
                      <a:pt x="235" y="359"/>
                      <a:pt x="236" y="361"/>
                    </a:cubicBezTo>
                    <a:cubicBezTo>
                      <a:pt x="237" y="364"/>
                      <a:pt x="240" y="368"/>
                      <a:pt x="241" y="372"/>
                    </a:cubicBezTo>
                    <a:cubicBezTo>
                      <a:pt x="241" y="374"/>
                      <a:pt x="241" y="382"/>
                      <a:pt x="243" y="382"/>
                    </a:cubicBezTo>
                    <a:cubicBezTo>
                      <a:pt x="247" y="384"/>
                      <a:pt x="248" y="385"/>
                      <a:pt x="249" y="389"/>
                    </a:cubicBezTo>
                    <a:cubicBezTo>
                      <a:pt x="254" y="396"/>
                      <a:pt x="257" y="401"/>
                      <a:pt x="258" y="409"/>
                    </a:cubicBezTo>
                    <a:cubicBezTo>
                      <a:pt x="260" y="414"/>
                      <a:pt x="260" y="419"/>
                      <a:pt x="262" y="424"/>
                    </a:cubicBezTo>
                    <a:cubicBezTo>
                      <a:pt x="262" y="429"/>
                      <a:pt x="263" y="428"/>
                      <a:pt x="267" y="428"/>
                    </a:cubicBezTo>
                    <a:cubicBezTo>
                      <a:pt x="270" y="428"/>
                      <a:pt x="270" y="425"/>
                      <a:pt x="274" y="424"/>
                    </a:cubicBezTo>
                    <a:cubicBezTo>
                      <a:pt x="277" y="423"/>
                      <a:pt x="281" y="422"/>
                      <a:pt x="284" y="421"/>
                    </a:cubicBezTo>
                    <a:cubicBezTo>
                      <a:pt x="286" y="421"/>
                      <a:pt x="288" y="421"/>
                      <a:pt x="288" y="420"/>
                    </a:cubicBezTo>
                    <a:cubicBezTo>
                      <a:pt x="290" y="418"/>
                      <a:pt x="290" y="417"/>
                      <a:pt x="291" y="417"/>
                    </a:cubicBezTo>
                    <a:cubicBezTo>
                      <a:pt x="295" y="415"/>
                      <a:pt x="299" y="414"/>
                      <a:pt x="304" y="412"/>
                    </a:cubicBezTo>
                    <a:cubicBezTo>
                      <a:pt x="306" y="411"/>
                      <a:pt x="305" y="407"/>
                      <a:pt x="308" y="406"/>
                    </a:cubicBezTo>
                    <a:cubicBezTo>
                      <a:pt x="310" y="405"/>
                      <a:pt x="312" y="404"/>
                      <a:pt x="314" y="403"/>
                    </a:cubicBezTo>
                    <a:cubicBezTo>
                      <a:pt x="315" y="403"/>
                      <a:pt x="317" y="405"/>
                      <a:pt x="318" y="404"/>
                    </a:cubicBezTo>
                    <a:cubicBezTo>
                      <a:pt x="319" y="403"/>
                      <a:pt x="319" y="399"/>
                      <a:pt x="321" y="398"/>
                    </a:cubicBezTo>
                    <a:cubicBezTo>
                      <a:pt x="324" y="397"/>
                      <a:pt x="326" y="395"/>
                      <a:pt x="329" y="394"/>
                    </a:cubicBezTo>
                    <a:cubicBezTo>
                      <a:pt x="332" y="393"/>
                      <a:pt x="332" y="393"/>
                      <a:pt x="332" y="390"/>
                    </a:cubicBezTo>
                    <a:cubicBezTo>
                      <a:pt x="332" y="386"/>
                      <a:pt x="333" y="384"/>
                      <a:pt x="335" y="381"/>
                    </a:cubicBezTo>
                    <a:cubicBezTo>
                      <a:pt x="335" y="382"/>
                      <a:pt x="335" y="383"/>
                      <a:pt x="335" y="384"/>
                    </a:cubicBezTo>
                    <a:cubicBezTo>
                      <a:pt x="337" y="382"/>
                      <a:pt x="342" y="377"/>
                      <a:pt x="342" y="374"/>
                    </a:cubicBezTo>
                    <a:cubicBezTo>
                      <a:pt x="342" y="372"/>
                      <a:pt x="344" y="370"/>
                      <a:pt x="341" y="370"/>
                    </a:cubicBezTo>
                    <a:cubicBezTo>
                      <a:pt x="340" y="369"/>
                      <a:pt x="339" y="366"/>
                      <a:pt x="338" y="364"/>
                    </a:cubicBezTo>
                    <a:cubicBezTo>
                      <a:pt x="337" y="362"/>
                      <a:pt x="335" y="363"/>
                      <a:pt x="333" y="362"/>
                    </a:cubicBezTo>
                    <a:cubicBezTo>
                      <a:pt x="332" y="362"/>
                      <a:pt x="330" y="360"/>
                      <a:pt x="328" y="358"/>
                    </a:cubicBezTo>
                    <a:cubicBezTo>
                      <a:pt x="325" y="356"/>
                      <a:pt x="326" y="350"/>
                      <a:pt x="326" y="347"/>
                    </a:cubicBezTo>
                    <a:cubicBezTo>
                      <a:pt x="323" y="350"/>
                      <a:pt x="319" y="356"/>
                      <a:pt x="316" y="359"/>
                    </a:cubicBezTo>
                    <a:cubicBezTo>
                      <a:pt x="312" y="361"/>
                      <a:pt x="305" y="360"/>
                      <a:pt x="302" y="361"/>
                    </a:cubicBezTo>
                    <a:cubicBezTo>
                      <a:pt x="302" y="355"/>
                      <a:pt x="302" y="351"/>
                      <a:pt x="300" y="347"/>
                    </a:cubicBezTo>
                    <a:cubicBezTo>
                      <a:pt x="299" y="349"/>
                      <a:pt x="298" y="353"/>
                      <a:pt x="298" y="355"/>
                    </a:cubicBezTo>
                    <a:cubicBezTo>
                      <a:pt x="295" y="349"/>
                      <a:pt x="292" y="343"/>
                      <a:pt x="288" y="337"/>
                    </a:cubicBezTo>
                    <a:cubicBezTo>
                      <a:pt x="288" y="335"/>
                      <a:pt x="283" y="328"/>
                      <a:pt x="284" y="327"/>
                    </a:cubicBezTo>
                    <a:cubicBezTo>
                      <a:pt x="288" y="322"/>
                      <a:pt x="288" y="322"/>
                      <a:pt x="293" y="322"/>
                    </a:cubicBezTo>
                    <a:cubicBezTo>
                      <a:pt x="297" y="323"/>
                      <a:pt x="298" y="327"/>
                      <a:pt x="299" y="331"/>
                    </a:cubicBezTo>
                    <a:cubicBezTo>
                      <a:pt x="301" y="335"/>
                      <a:pt x="302" y="336"/>
                      <a:pt x="306" y="339"/>
                    </a:cubicBezTo>
                    <a:cubicBezTo>
                      <a:pt x="309" y="339"/>
                      <a:pt x="310" y="343"/>
                      <a:pt x="312" y="343"/>
                    </a:cubicBezTo>
                    <a:cubicBezTo>
                      <a:pt x="317" y="344"/>
                      <a:pt x="319" y="345"/>
                      <a:pt x="323" y="343"/>
                    </a:cubicBezTo>
                    <a:cubicBezTo>
                      <a:pt x="328" y="341"/>
                      <a:pt x="328" y="343"/>
                      <a:pt x="330" y="348"/>
                    </a:cubicBezTo>
                    <a:cubicBezTo>
                      <a:pt x="332" y="351"/>
                      <a:pt x="335" y="351"/>
                      <a:pt x="337" y="351"/>
                    </a:cubicBezTo>
                    <a:cubicBezTo>
                      <a:pt x="340" y="352"/>
                      <a:pt x="343" y="353"/>
                      <a:pt x="346" y="354"/>
                    </a:cubicBezTo>
                    <a:cubicBezTo>
                      <a:pt x="355" y="347"/>
                      <a:pt x="373" y="333"/>
                      <a:pt x="362" y="324"/>
                    </a:cubicBezTo>
                    <a:cubicBezTo>
                      <a:pt x="348" y="312"/>
                      <a:pt x="355" y="302"/>
                      <a:pt x="355" y="302"/>
                    </a:cubicBezTo>
                    <a:cubicBezTo>
                      <a:pt x="355" y="302"/>
                      <a:pt x="362" y="288"/>
                      <a:pt x="348" y="278"/>
                    </a:cubicBezTo>
                    <a:cubicBezTo>
                      <a:pt x="335" y="270"/>
                      <a:pt x="318" y="269"/>
                      <a:pt x="313" y="269"/>
                    </a:cubicBezTo>
                    <a:cubicBezTo>
                      <a:pt x="313" y="272"/>
                      <a:pt x="313" y="276"/>
                      <a:pt x="314" y="279"/>
                    </a:cubicBezTo>
                    <a:cubicBezTo>
                      <a:pt x="311" y="280"/>
                      <a:pt x="306" y="281"/>
                      <a:pt x="304" y="281"/>
                    </a:cubicBezTo>
                    <a:cubicBezTo>
                      <a:pt x="301" y="280"/>
                      <a:pt x="299" y="279"/>
                      <a:pt x="297" y="279"/>
                    </a:cubicBezTo>
                    <a:cubicBezTo>
                      <a:pt x="295" y="278"/>
                      <a:pt x="295" y="276"/>
                      <a:pt x="293" y="276"/>
                    </a:cubicBezTo>
                    <a:cubicBezTo>
                      <a:pt x="290" y="275"/>
                      <a:pt x="290" y="275"/>
                      <a:pt x="290" y="272"/>
                    </a:cubicBezTo>
                    <a:cubicBezTo>
                      <a:pt x="289" y="270"/>
                      <a:pt x="289" y="268"/>
                      <a:pt x="290" y="266"/>
                    </a:cubicBezTo>
                    <a:cubicBezTo>
                      <a:pt x="290" y="264"/>
                      <a:pt x="291" y="262"/>
                      <a:pt x="291" y="260"/>
                    </a:cubicBezTo>
                    <a:cubicBezTo>
                      <a:pt x="293" y="256"/>
                      <a:pt x="293" y="256"/>
                      <a:pt x="296" y="256"/>
                    </a:cubicBezTo>
                    <a:cubicBezTo>
                      <a:pt x="293" y="254"/>
                      <a:pt x="292" y="252"/>
                      <a:pt x="290" y="249"/>
                    </a:cubicBezTo>
                    <a:cubicBezTo>
                      <a:pt x="288" y="246"/>
                      <a:pt x="286" y="245"/>
                      <a:pt x="284" y="243"/>
                    </a:cubicBezTo>
                    <a:cubicBezTo>
                      <a:pt x="283" y="239"/>
                      <a:pt x="283" y="237"/>
                      <a:pt x="283" y="233"/>
                    </a:cubicBezTo>
                    <a:cubicBezTo>
                      <a:pt x="283" y="229"/>
                      <a:pt x="279" y="227"/>
                      <a:pt x="277" y="227"/>
                    </a:cubicBezTo>
                    <a:cubicBezTo>
                      <a:pt x="278" y="226"/>
                      <a:pt x="281" y="224"/>
                      <a:pt x="281" y="223"/>
                    </a:cubicBezTo>
                    <a:cubicBezTo>
                      <a:pt x="281" y="219"/>
                      <a:pt x="281" y="219"/>
                      <a:pt x="284" y="218"/>
                    </a:cubicBezTo>
                    <a:cubicBezTo>
                      <a:pt x="284" y="218"/>
                      <a:pt x="284" y="218"/>
                      <a:pt x="285" y="217"/>
                    </a:cubicBezTo>
                    <a:cubicBezTo>
                      <a:pt x="284" y="213"/>
                      <a:pt x="281" y="206"/>
                      <a:pt x="276" y="202"/>
                    </a:cubicBezTo>
                    <a:cubicBezTo>
                      <a:pt x="268" y="197"/>
                      <a:pt x="276" y="181"/>
                      <a:pt x="290" y="186"/>
                    </a:cubicBezTo>
                    <a:cubicBezTo>
                      <a:pt x="305" y="190"/>
                      <a:pt x="318" y="168"/>
                      <a:pt x="324" y="179"/>
                    </a:cubicBezTo>
                    <a:cubicBezTo>
                      <a:pt x="336" y="200"/>
                      <a:pt x="355" y="171"/>
                      <a:pt x="367" y="176"/>
                    </a:cubicBezTo>
                    <a:cubicBezTo>
                      <a:pt x="379" y="181"/>
                      <a:pt x="383" y="162"/>
                      <a:pt x="379" y="157"/>
                    </a:cubicBezTo>
                    <a:cubicBezTo>
                      <a:pt x="374" y="152"/>
                      <a:pt x="369" y="148"/>
                      <a:pt x="381" y="129"/>
                    </a:cubicBezTo>
                    <a:cubicBezTo>
                      <a:pt x="396" y="104"/>
                      <a:pt x="379" y="88"/>
                      <a:pt x="379" y="88"/>
                    </a:cubicBezTo>
                    <a:cubicBezTo>
                      <a:pt x="379" y="88"/>
                      <a:pt x="374" y="82"/>
                      <a:pt x="388" y="55"/>
                    </a:cubicBezTo>
                    <a:cubicBezTo>
                      <a:pt x="393" y="45"/>
                      <a:pt x="383" y="30"/>
                      <a:pt x="377" y="22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</p:grpSp>
        <p:grpSp>
          <p:nvGrpSpPr>
            <p:cNvPr id="339" name="Group 338">
              <a:extLst>
                <a:ext uri="{FF2B5EF4-FFF2-40B4-BE49-F238E27FC236}">
                  <a16:creationId xmlns:a16="http://schemas.microsoft.com/office/drawing/2014/main" id="{868AC0F7-1EAC-40F7-BC58-6A99605A60CC}"/>
                </a:ext>
              </a:extLst>
            </p:cNvPr>
            <p:cNvGrpSpPr/>
            <p:nvPr/>
          </p:nvGrpSpPr>
          <p:grpSpPr>
            <a:xfrm>
              <a:off x="6804531" y="1964581"/>
              <a:ext cx="2693650" cy="2458434"/>
              <a:chOff x="5378450" y="3481388"/>
              <a:chExt cx="508001" cy="963613"/>
            </a:xfrm>
            <a:solidFill>
              <a:schemeClr val="accent5"/>
            </a:solidFill>
          </p:grpSpPr>
          <p:sp>
            <p:nvSpPr>
              <p:cNvPr id="99" name="Freeform 213">
                <a:extLst>
                  <a:ext uri="{FF2B5EF4-FFF2-40B4-BE49-F238E27FC236}">
                    <a16:creationId xmlns:a16="http://schemas.microsoft.com/office/drawing/2014/main" id="{043526DF-9E07-4F12-B036-EAAEB82627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53075" y="4311650"/>
                <a:ext cx="39688" cy="93663"/>
              </a:xfrm>
              <a:custGeom>
                <a:avLst/>
                <a:gdLst>
                  <a:gd name="T0" fmla="*/ 53 w 55"/>
                  <a:gd name="T1" fmla="*/ 67 h 67"/>
                  <a:gd name="T2" fmla="*/ 54 w 55"/>
                  <a:gd name="T3" fmla="*/ 53 h 67"/>
                  <a:gd name="T4" fmla="*/ 47 w 55"/>
                  <a:gd name="T5" fmla="*/ 49 h 67"/>
                  <a:gd name="T6" fmla="*/ 47 w 55"/>
                  <a:gd name="T7" fmla="*/ 44 h 67"/>
                  <a:gd name="T8" fmla="*/ 46 w 55"/>
                  <a:gd name="T9" fmla="*/ 39 h 67"/>
                  <a:gd name="T10" fmla="*/ 42 w 55"/>
                  <a:gd name="T11" fmla="*/ 37 h 67"/>
                  <a:gd name="T12" fmla="*/ 43 w 55"/>
                  <a:gd name="T13" fmla="*/ 32 h 67"/>
                  <a:gd name="T14" fmla="*/ 39 w 55"/>
                  <a:gd name="T15" fmla="*/ 29 h 67"/>
                  <a:gd name="T16" fmla="*/ 37 w 55"/>
                  <a:gd name="T17" fmla="*/ 26 h 67"/>
                  <a:gd name="T18" fmla="*/ 34 w 55"/>
                  <a:gd name="T19" fmla="*/ 23 h 67"/>
                  <a:gd name="T20" fmla="*/ 30 w 55"/>
                  <a:gd name="T21" fmla="*/ 22 h 67"/>
                  <a:gd name="T22" fmla="*/ 23 w 55"/>
                  <a:gd name="T23" fmla="*/ 15 h 67"/>
                  <a:gd name="T24" fmla="*/ 15 w 55"/>
                  <a:gd name="T25" fmla="*/ 9 h 67"/>
                  <a:gd name="T26" fmla="*/ 9 w 55"/>
                  <a:gd name="T27" fmla="*/ 3 h 67"/>
                  <a:gd name="T28" fmla="*/ 1 w 55"/>
                  <a:gd name="T29" fmla="*/ 1 h 67"/>
                  <a:gd name="T30" fmla="*/ 6 w 55"/>
                  <a:gd name="T31" fmla="*/ 11 h 67"/>
                  <a:gd name="T32" fmla="*/ 13 w 55"/>
                  <a:gd name="T33" fmla="*/ 17 h 67"/>
                  <a:gd name="T34" fmla="*/ 18 w 55"/>
                  <a:gd name="T35" fmla="*/ 25 h 67"/>
                  <a:gd name="T36" fmla="*/ 20 w 55"/>
                  <a:gd name="T37" fmla="*/ 32 h 67"/>
                  <a:gd name="T38" fmla="*/ 23 w 55"/>
                  <a:gd name="T39" fmla="*/ 34 h 67"/>
                  <a:gd name="T40" fmla="*/ 28 w 55"/>
                  <a:gd name="T41" fmla="*/ 46 h 67"/>
                  <a:gd name="T42" fmla="*/ 34 w 55"/>
                  <a:gd name="T43" fmla="*/ 53 h 67"/>
                  <a:gd name="T44" fmla="*/ 47 w 55"/>
                  <a:gd name="T45" fmla="*/ 67 h 67"/>
                  <a:gd name="T46" fmla="*/ 47 w 55"/>
                  <a:gd name="T47" fmla="*/ 65 h 67"/>
                  <a:gd name="T48" fmla="*/ 53 w 55"/>
                  <a:gd name="T49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5" h="67">
                    <a:moveTo>
                      <a:pt x="53" y="67"/>
                    </a:moveTo>
                    <a:cubicBezTo>
                      <a:pt x="53" y="63"/>
                      <a:pt x="53" y="57"/>
                      <a:pt x="54" y="53"/>
                    </a:cubicBezTo>
                    <a:cubicBezTo>
                      <a:pt x="55" y="48"/>
                      <a:pt x="50" y="45"/>
                      <a:pt x="47" y="49"/>
                    </a:cubicBezTo>
                    <a:cubicBezTo>
                      <a:pt x="49" y="46"/>
                      <a:pt x="47" y="46"/>
                      <a:pt x="47" y="44"/>
                    </a:cubicBezTo>
                    <a:cubicBezTo>
                      <a:pt x="46" y="43"/>
                      <a:pt x="46" y="40"/>
                      <a:pt x="46" y="39"/>
                    </a:cubicBezTo>
                    <a:cubicBezTo>
                      <a:pt x="44" y="39"/>
                      <a:pt x="42" y="38"/>
                      <a:pt x="42" y="37"/>
                    </a:cubicBezTo>
                    <a:cubicBezTo>
                      <a:pt x="41" y="35"/>
                      <a:pt x="43" y="34"/>
                      <a:pt x="43" y="32"/>
                    </a:cubicBezTo>
                    <a:cubicBezTo>
                      <a:pt x="42" y="30"/>
                      <a:pt x="39" y="30"/>
                      <a:pt x="39" y="29"/>
                    </a:cubicBezTo>
                    <a:cubicBezTo>
                      <a:pt x="39" y="26"/>
                      <a:pt x="39" y="28"/>
                      <a:pt x="37" y="26"/>
                    </a:cubicBezTo>
                    <a:cubicBezTo>
                      <a:pt x="35" y="25"/>
                      <a:pt x="37" y="24"/>
                      <a:pt x="34" y="23"/>
                    </a:cubicBezTo>
                    <a:cubicBezTo>
                      <a:pt x="32" y="23"/>
                      <a:pt x="31" y="23"/>
                      <a:pt x="30" y="22"/>
                    </a:cubicBezTo>
                    <a:cubicBezTo>
                      <a:pt x="28" y="19"/>
                      <a:pt x="25" y="18"/>
                      <a:pt x="23" y="15"/>
                    </a:cubicBezTo>
                    <a:cubicBezTo>
                      <a:pt x="20" y="13"/>
                      <a:pt x="17" y="11"/>
                      <a:pt x="15" y="9"/>
                    </a:cubicBezTo>
                    <a:cubicBezTo>
                      <a:pt x="13" y="5"/>
                      <a:pt x="14" y="3"/>
                      <a:pt x="9" y="3"/>
                    </a:cubicBezTo>
                    <a:cubicBezTo>
                      <a:pt x="8" y="3"/>
                      <a:pt x="2" y="0"/>
                      <a:pt x="1" y="1"/>
                    </a:cubicBezTo>
                    <a:cubicBezTo>
                      <a:pt x="0" y="3"/>
                      <a:pt x="5" y="9"/>
                      <a:pt x="6" y="11"/>
                    </a:cubicBezTo>
                    <a:cubicBezTo>
                      <a:pt x="8" y="12"/>
                      <a:pt x="13" y="13"/>
                      <a:pt x="13" y="17"/>
                    </a:cubicBezTo>
                    <a:cubicBezTo>
                      <a:pt x="13" y="21"/>
                      <a:pt x="18" y="21"/>
                      <a:pt x="18" y="25"/>
                    </a:cubicBezTo>
                    <a:cubicBezTo>
                      <a:pt x="19" y="27"/>
                      <a:pt x="20" y="30"/>
                      <a:pt x="20" y="32"/>
                    </a:cubicBezTo>
                    <a:cubicBezTo>
                      <a:pt x="21" y="34"/>
                      <a:pt x="22" y="33"/>
                      <a:pt x="23" y="34"/>
                    </a:cubicBezTo>
                    <a:cubicBezTo>
                      <a:pt x="25" y="36"/>
                      <a:pt x="27" y="42"/>
                      <a:pt x="28" y="46"/>
                    </a:cubicBezTo>
                    <a:cubicBezTo>
                      <a:pt x="30" y="49"/>
                      <a:pt x="32" y="51"/>
                      <a:pt x="34" y="53"/>
                    </a:cubicBezTo>
                    <a:cubicBezTo>
                      <a:pt x="38" y="58"/>
                      <a:pt x="42" y="63"/>
                      <a:pt x="47" y="67"/>
                    </a:cubicBezTo>
                    <a:cubicBezTo>
                      <a:pt x="47" y="67"/>
                      <a:pt x="47" y="65"/>
                      <a:pt x="47" y="65"/>
                    </a:cubicBezTo>
                    <a:cubicBezTo>
                      <a:pt x="49" y="67"/>
                      <a:pt x="51" y="63"/>
                      <a:pt x="53" y="6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00" name="Freeform 214">
                <a:extLst>
                  <a:ext uri="{FF2B5EF4-FFF2-40B4-BE49-F238E27FC236}">
                    <a16:creationId xmlns:a16="http://schemas.microsoft.com/office/drawing/2014/main" id="{7396A9F9-2C80-499F-AC7D-DAF9C2E24C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53088" y="4275138"/>
                <a:ext cx="3175" cy="4763"/>
              </a:xfrm>
              <a:custGeom>
                <a:avLst/>
                <a:gdLst>
                  <a:gd name="T0" fmla="*/ 2 w 6"/>
                  <a:gd name="T1" fmla="*/ 4 h 4"/>
                  <a:gd name="T2" fmla="*/ 3 w 6"/>
                  <a:gd name="T3" fmla="*/ 0 h 4"/>
                  <a:gd name="T4" fmla="*/ 2 w 6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4">
                    <a:moveTo>
                      <a:pt x="2" y="4"/>
                    </a:moveTo>
                    <a:cubicBezTo>
                      <a:pt x="5" y="4"/>
                      <a:pt x="6" y="0"/>
                      <a:pt x="3" y="0"/>
                    </a:cubicBezTo>
                    <a:cubicBezTo>
                      <a:pt x="2" y="1"/>
                      <a:pt x="0" y="3"/>
                      <a:pt x="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01" name="Freeform 215">
                <a:extLst>
                  <a:ext uri="{FF2B5EF4-FFF2-40B4-BE49-F238E27FC236}">
                    <a16:creationId xmlns:a16="http://schemas.microsoft.com/office/drawing/2014/main" id="{0127EC28-0818-4745-832B-66C514F965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54675" y="4252913"/>
                <a:ext cx="4763" cy="19050"/>
              </a:xfrm>
              <a:custGeom>
                <a:avLst/>
                <a:gdLst>
                  <a:gd name="T0" fmla="*/ 0 w 7"/>
                  <a:gd name="T1" fmla="*/ 1 h 13"/>
                  <a:gd name="T2" fmla="*/ 3 w 7"/>
                  <a:gd name="T3" fmla="*/ 5 h 13"/>
                  <a:gd name="T4" fmla="*/ 4 w 7"/>
                  <a:gd name="T5" fmla="*/ 8 h 13"/>
                  <a:gd name="T6" fmla="*/ 6 w 7"/>
                  <a:gd name="T7" fmla="*/ 4 h 13"/>
                  <a:gd name="T8" fmla="*/ 0 w 7"/>
                  <a:gd name="T9" fmla="*/ 1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13">
                    <a:moveTo>
                      <a:pt x="0" y="1"/>
                    </a:moveTo>
                    <a:cubicBezTo>
                      <a:pt x="0" y="3"/>
                      <a:pt x="2" y="4"/>
                      <a:pt x="3" y="5"/>
                    </a:cubicBezTo>
                    <a:cubicBezTo>
                      <a:pt x="4" y="6"/>
                      <a:pt x="3" y="6"/>
                      <a:pt x="4" y="8"/>
                    </a:cubicBezTo>
                    <a:cubicBezTo>
                      <a:pt x="7" y="13"/>
                      <a:pt x="7" y="6"/>
                      <a:pt x="6" y="4"/>
                    </a:cubicBezTo>
                    <a:cubicBezTo>
                      <a:pt x="5" y="0"/>
                      <a:pt x="2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02" name="Freeform 216">
                <a:extLst>
                  <a:ext uri="{FF2B5EF4-FFF2-40B4-BE49-F238E27FC236}">
                    <a16:creationId xmlns:a16="http://schemas.microsoft.com/office/drawing/2014/main" id="{5AFEB4DD-E07D-4E91-8209-CBACF8E825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49913" y="4252913"/>
                <a:ext cx="3175" cy="9525"/>
              </a:xfrm>
              <a:custGeom>
                <a:avLst/>
                <a:gdLst>
                  <a:gd name="T0" fmla="*/ 3 w 5"/>
                  <a:gd name="T1" fmla="*/ 3 h 6"/>
                  <a:gd name="T2" fmla="*/ 5 w 5"/>
                  <a:gd name="T3" fmla="*/ 6 h 6"/>
                  <a:gd name="T4" fmla="*/ 5 w 5"/>
                  <a:gd name="T5" fmla="*/ 3 h 6"/>
                  <a:gd name="T6" fmla="*/ 1 w 5"/>
                  <a:gd name="T7" fmla="*/ 1 h 6"/>
                  <a:gd name="T8" fmla="*/ 0 w 5"/>
                  <a:gd name="T9" fmla="*/ 5 h 6"/>
                  <a:gd name="T10" fmla="*/ 3 w 5"/>
                  <a:gd name="T11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" h="6">
                    <a:moveTo>
                      <a:pt x="3" y="3"/>
                    </a:moveTo>
                    <a:cubicBezTo>
                      <a:pt x="3" y="4"/>
                      <a:pt x="4" y="6"/>
                      <a:pt x="5" y="6"/>
                    </a:cubicBezTo>
                    <a:cubicBezTo>
                      <a:pt x="5" y="6"/>
                      <a:pt x="5" y="4"/>
                      <a:pt x="5" y="3"/>
                    </a:cubicBezTo>
                    <a:cubicBezTo>
                      <a:pt x="3" y="3"/>
                      <a:pt x="4" y="0"/>
                      <a:pt x="1" y="1"/>
                    </a:cubicBezTo>
                    <a:cubicBezTo>
                      <a:pt x="2" y="2"/>
                      <a:pt x="1" y="4"/>
                      <a:pt x="0" y="5"/>
                    </a:cubicBezTo>
                    <a:cubicBezTo>
                      <a:pt x="1" y="4"/>
                      <a:pt x="2" y="4"/>
                      <a:pt x="3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03" name="Freeform 217">
                <a:extLst>
                  <a:ext uri="{FF2B5EF4-FFF2-40B4-BE49-F238E27FC236}">
                    <a16:creationId xmlns:a16="http://schemas.microsoft.com/office/drawing/2014/main" id="{2849545A-9827-4B0C-9004-9B58636189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51500" y="4264025"/>
                <a:ext cx="3175" cy="15875"/>
              </a:xfrm>
              <a:custGeom>
                <a:avLst/>
                <a:gdLst>
                  <a:gd name="T0" fmla="*/ 3 w 5"/>
                  <a:gd name="T1" fmla="*/ 6 h 11"/>
                  <a:gd name="T2" fmla="*/ 5 w 5"/>
                  <a:gd name="T3" fmla="*/ 0 h 11"/>
                  <a:gd name="T4" fmla="*/ 3 w 5"/>
                  <a:gd name="T5" fmla="*/ 0 h 11"/>
                  <a:gd name="T6" fmla="*/ 0 w 5"/>
                  <a:gd name="T7" fmla="*/ 11 h 11"/>
                  <a:gd name="T8" fmla="*/ 0 w 5"/>
                  <a:gd name="T9" fmla="*/ 11 h 11"/>
                  <a:gd name="T10" fmla="*/ 3 w 5"/>
                  <a:gd name="T11" fmla="*/ 6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" h="11">
                    <a:moveTo>
                      <a:pt x="3" y="6"/>
                    </a:moveTo>
                    <a:cubicBezTo>
                      <a:pt x="5" y="5"/>
                      <a:pt x="4" y="2"/>
                      <a:pt x="5" y="0"/>
                    </a:cubicBezTo>
                    <a:cubicBezTo>
                      <a:pt x="4" y="0"/>
                      <a:pt x="4" y="0"/>
                      <a:pt x="3" y="0"/>
                    </a:cubicBezTo>
                    <a:cubicBezTo>
                      <a:pt x="3" y="4"/>
                      <a:pt x="1" y="7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1" y="9"/>
                      <a:pt x="2" y="7"/>
                      <a:pt x="3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04" name="Freeform 218">
                <a:extLst>
                  <a:ext uri="{FF2B5EF4-FFF2-40B4-BE49-F238E27FC236}">
                    <a16:creationId xmlns:a16="http://schemas.microsoft.com/office/drawing/2014/main" id="{A4D023E9-2A2F-43E4-A195-E681FAF9E8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46738" y="4260850"/>
                <a:ext cx="6350" cy="25400"/>
              </a:xfrm>
              <a:custGeom>
                <a:avLst/>
                <a:gdLst>
                  <a:gd name="T0" fmla="*/ 0 w 9"/>
                  <a:gd name="T1" fmla="*/ 1 h 18"/>
                  <a:gd name="T2" fmla="*/ 6 w 9"/>
                  <a:gd name="T3" fmla="*/ 8 h 18"/>
                  <a:gd name="T4" fmla="*/ 4 w 9"/>
                  <a:gd name="T5" fmla="*/ 15 h 18"/>
                  <a:gd name="T6" fmla="*/ 7 w 9"/>
                  <a:gd name="T7" fmla="*/ 17 h 18"/>
                  <a:gd name="T8" fmla="*/ 7 w 9"/>
                  <a:gd name="T9" fmla="*/ 14 h 18"/>
                  <a:gd name="T10" fmla="*/ 7 w 9"/>
                  <a:gd name="T11" fmla="*/ 14 h 18"/>
                  <a:gd name="T12" fmla="*/ 7 w 9"/>
                  <a:gd name="T13" fmla="*/ 14 h 18"/>
                  <a:gd name="T14" fmla="*/ 7 w 9"/>
                  <a:gd name="T15" fmla="*/ 13 h 18"/>
                  <a:gd name="T16" fmla="*/ 9 w 9"/>
                  <a:gd name="T17" fmla="*/ 5 h 18"/>
                  <a:gd name="T18" fmla="*/ 3 w 9"/>
                  <a:gd name="T19" fmla="*/ 1 h 18"/>
                  <a:gd name="T20" fmla="*/ 0 w 9"/>
                  <a:gd name="T21" fmla="*/ 1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" h="18">
                    <a:moveTo>
                      <a:pt x="0" y="1"/>
                    </a:moveTo>
                    <a:cubicBezTo>
                      <a:pt x="1" y="7"/>
                      <a:pt x="0" y="11"/>
                      <a:pt x="6" y="8"/>
                    </a:cubicBezTo>
                    <a:cubicBezTo>
                      <a:pt x="4" y="10"/>
                      <a:pt x="1" y="14"/>
                      <a:pt x="4" y="15"/>
                    </a:cubicBezTo>
                    <a:cubicBezTo>
                      <a:pt x="5" y="16"/>
                      <a:pt x="5" y="18"/>
                      <a:pt x="7" y="17"/>
                    </a:cubicBezTo>
                    <a:cubicBezTo>
                      <a:pt x="8" y="17"/>
                      <a:pt x="7" y="15"/>
                      <a:pt x="7" y="14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7" y="13"/>
                      <a:pt x="7" y="13"/>
                      <a:pt x="7" y="13"/>
                    </a:cubicBezTo>
                    <a:cubicBezTo>
                      <a:pt x="7" y="11"/>
                      <a:pt x="9" y="7"/>
                      <a:pt x="9" y="5"/>
                    </a:cubicBezTo>
                    <a:cubicBezTo>
                      <a:pt x="7" y="2"/>
                      <a:pt x="6" y="2"/>
                      <a:pt x="3" y="1"/>
                    </a:cubicBezTo>
                    <a:cubicBezTo>
                      <a:pt x="2" y="0"/>
                      <a:pt x="1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05" name="Freeform 219">
                <a:extLst>
                  <a:ext uri="{FF2B5EF4-FFF2-40B4-BE49-F238E27FC236}">
                    <a16:creationId xmlns:a16="http://schemas.microsoft.com/office/drawing/2014/main" id="{4CE3C133-C424-42D4-94A5-4A266BE705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46738" y="4391025"/>
                <a:ext cx="4763" cy="14288"/>
              </a:xfrm>
              <a:custGeom>
                <a:avLst/>
                <a:gdLst>
                  <a:gd name="T0" fmla="*/ 5 w 5"/>
                  <a:gd name="T1" fmla="*/ 4 h 10"/>
                  <a:gd name="T2" fmla="*/ 3 w 5"/>
                  <a:gd name="T3" fmla="*/ 4 h 10"/>
                  <a:gd name="T4" fmla="*/ 0 w 5"/>
                  <a:gd name="T5" fmla="*/ 7 h 10"/>
                  <a:gd name="T6" fmla="*/ 3 w 5"/>
                  <a:gd name="T7" fmla="*/ 10 h 10"/>
                  <a:gd name="T8" fmla="*/ 4 w 5"/>
                  <a:gd name="T9" fmla="*/ 6 h 10"/>
                  <a:gd name="T10" fmla="*/ 5 w 5"/>
                  <a:gd name="T11" fmla="*/ 4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" h="10">
                    <a:moveTo>
                      <a:pt x="5" y="4"/>
                    </a:moveTo>
                    <a:cubicBezTo>
                      <a:pt x="5" y="1"/>
                      <a:pt x="3" y="2"/>
                      <a:pt x="3" y="4"/>
                    </a:cubicBezTo>
                    <a:cubicBezTo>
                      <a:pt x="1" y="0"/>
                      <a:pt x="0" y="6"/>
                      <a:pt x="0" y="7"/>
                    </a:cubicBezTo>
                    <a:cubicBezTo>
                      <a:pt x="1" y="8"/>
                      <a:pt x="2" y="8"/>
                      <a:pt x="3" y="10"/>
                    </a:cubicBezTo>
                    <a:cubicBezTo>
                      <a:pt x="4" y="8"/>
                      <a:pt x="5" y="7"/>
                      <a:pt x="4" y="6"/>
                    </a:cubicBezTo>
                    <a:cubicBezTo>
                      <a:pt x="3" y="4"/>
                      <a:pt x="4" y="3"/>
                      <a:pt x="5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06" name="Freeform 220">
                <a:extLst>
                  <a:ext uri="{FF2B5EF4-FFF2-40B4-BE49-F238E27FC236}">
                    <a16:creationId xmlns:a16="http://schemas.microsoft.com/office/drawing/2014/main" id="{D74E8E0C-4BD6-4984-9ACD-AE7186414A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40388" y="4248150"/>
                <a:ext cx="6350" cy="11113"/>
              </a:xfrm>
              <a:custGeom>
                <a:avLst/>
                <a:gdLst>
                  <a:gd name="T0" fmla="*/ 0 w 7"/>
                  <a:gd name="T1" fmla="*/ 0 h 8"/>
                  <a:gd name="T2" fmla="*/ 4 w 7"/>
                  <a:gd name="T3" fmla="*/ 8 h 8"/>
                  <a:gd name="T4" fmla="*/ 3 w 7"/>
                  <a:gd name="T5" fmla="*/ 0 h 8"/>
                  <a:gd name="T6" fmla="*/ 0 w 7"/>
                  <a:gd name="T7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8">
                    <a:moveTo>
                      <a:pt x="0" y="0"/>
                    </a:moveTo>
                    <a:cubicBezTo>
                      <a:pt x="1" y="2"/>
                      <a:pt x="3" y="5"/>
                      <a:pt x="4" y="8"/>
                    </a:cubicBezTo>
                    <a:cubicBezTo>
                      <a:pt x="7" y="4"/>
                      <a:pt x="7" y="2"/>
                      <a:pt x="3" y="0"/>
                    </a:cubicBezTo>
                    <a:cubicBezTo>
                      <a:pt x="2" y="0"/>
                      <a:pt x="1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07" name="Freeform 221">
                <a:extLst>
                  <a:ext uri="{FF2B5EF4-FFF2-40B4-BE49-F238E27FC236}">
                    <a16:creationId xmlns:a16="http://schemas.microsoft.com/office/drawing/2014/main" id="{52D79EB3-A646-4664-A721-A33F58A31F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21338" y="4422775"/>
                <a:ext cx="4763" cy="9525"/>
              </a:xfrm>
              <a:custGeom>
                <a:avLst/>
                <a:gdLst>
                  <a:gd name="T0" fmla="*/ 0 w 6"/>
                  <a:gd name="T1" fmla="*/ 0 h 6"/>
                  <a:gd name="T2" fmla="*/ 4 w 6"/>
                  <a:gd name="T3" fmla="*/ 3 h 6"/>
                  <a:gd name="T4" fmla="*/ 0 w 6"/>
                  <a:gd name="T5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6">
                    <a:moveTo>
                      <a:pt x="0" y="0"/>
                    </a:moveTo>
                    <a:cubicBezTo>
                      <a:pt x="0" y="3"/>
                      <a:pt x="2" y="6"/>
                      <a:pt x="4" y="3"/>
                    </a:cubicBezTo>
                    <a:cubicBezTo>
                      <a:pt x="6" y="0"/>
                      <a:pt x="2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08" name="Freeform 222">
                <a:extLst>
                  <a:ext uri="{FF2B5EF4-FFF2-40B4-BE49-F238E27FC236}">
                    <a16:creationId xmlns:a16="http://schemas.microsoft.com/office/drawing/2014/main" id="{FC45A75E-9FCE-4E16-A180-B0D77C673B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34038" y="4343400"/>
                <a:ext cx="23813" cy="61913"/>
              </a:xfrm>
              <a:custGeom>
                <a:avLst/>
                <a:gdLst>
                  <a:gd name="T0" fmla="*/ 4 w 33"/>
                  <a:gd name="T1" fmla="*/ 17 h 44"/>
                  <a:gd name="T2" fmla="*/ 2 w 33"/>
                  <a:gd name="T3" fmla="*/ 23 h 44"/>
                  <a:gd name="T4" fmla="*/ 2 w 33"/>
                  <a:gd name="T5" fmla="*/ 30 h 44"/>
                  <a:gd name="T6" fmla="*/ 5 w 33"/>
                  <a:gd name="T7" fmla="*/ 34 h 44"/>
                  <a:gd name="T8" fmla="*/ 4 w 33"/>
                  <a:gd name="T9" fmla="*/ 42 h 44"/>
                  <a:gd name="T10" fmla="*/ 9 w 33"/>
                  <a:gd name="T11" fmla="*/ 42 h 44"/>
                  <a:gd name="T12" fmla="*/ 9 w 33"/>
                  <a:gd name="T13" fmla="*/ 39 h 44"/>
                  <a:gd name="T14" fmla="*/ 9 w 33"/>
                  <a:gd name="T15" fmla="*/ 36 h 44"/>
                  <a:gd name="T16" fmla="*/ 9 w 33"/>
                  <a:gd name="T17" fmla="*/ 30 h 44"/>
                  <a:gd name="T18" fmla="*/ 11 w 33"/>
                  <a:gd name="T19" fmla="*/ 25 h 44"/>
                  <a:gd name="T20" fmla="*/ 12 w 33"/>
                  <a:gd name="T21" fmla="*/ 31 h 44"/>
                  <a:gd name="T22" fmla="*/ 14 w 33"/>
                  <a:gd name="T23" fmla="*/ 35 h 44"/>
                  <a:gd name="T24" fmla="*/ 17 w 33"/>
                  <a:gd name="T25" fmla="*/ 38 h 44"/>
                  <a:gd name="T26" fmla="*/ 21 w 33"/>
                  <a:gd name="T27" fmla="*/ 35 h 44"/>
                  <a:gd name="T28" fmla="*/ 18 w 33"/>
                  <a:gd name="T29" fmla="*/ 31 h 44"/>
                  <a:gd name="T30" fmla="*/ 19 w 33"/>
                  <a:gd name="T31" fmla="*/ 28 h 44"/>
                  <a:gd name="T32" fmla="*/ 17 w 33"/>
                  <a:gd name="T33" fmla="*/ 24 h 44"/>
                  <a:gd name="T34" fmla="*/ 14 w 33"/>
                  <a:gd name="T35" fmla="*/ 21 h 44"/>
                  <a:gd name="T36" fmla="*/ 24 w 33"/>
                  <a:gd name="T37" fmla="*/ 16 h 44"/>
                  <a:gd name="T38" fmla="*/ 20 w 33"/>
                  <a:gd name="T39" fmla="*/ 14 h 44"/>
                  <a:gd name="T40" fmla="*/ 17 w 33"/>
                  <a:gd name="T41" fmla="*/ 15 h 44"/>
                  <a:gd name="T42" fmla="*/ 14 w 33"/>
                  <a:gd name="T43" fmla="*/ 16 h 44"/>
                  <a:gd name="T44" fmla="*/ 9 w 33"/>
                  <a:gd name="T45" fmla="*/ 8 h 44"/>
                  <a:gd name="T46" fmla="*/ 14 w 33"/>
                  <a:gd name="T47" fmla="*/ 8 h 44"/>
                  <a:gd name="T48" fmla="*/ 23 w 33"/>
                  <a:gd name="T49" fmla="*/ 8 h 44"/>
                  <a:gd name="T50" fmla="*/ 33 w 33"/>
                  <a:gd name="T51" fmla="*/ 0 h 44"/>
                  <a:gd name="T52" fmla="*/ 26 w 33"/>
                  <a:gd name="T53" fmla="*/ 5 h 44"/>
                  <a:gd name="T54" fmla="*/ 22 w 33"/>
                  <a:gd name="T55" fmla="*/ 5 h 44"/>
                  <a:gd name="T56" fmla="*/ 19 w 33"/>
                  <a:gd name="T57" fmla="*/ 5 h 44"/>
                  <a:gd name="T58" fmla="*/ 11 w 33"/>
                  <a:gd name="T59" fmla="*/ 3 h 44"/>
                  <a:gd name="T60" fmla="*/ 5 w 33"/>
                  <a:gd name="T61" fmla="*/ 10 h 44"/>
                  <a:gd name="T62" fmla="*/ 4 w 33"/>
                  <a:gd name="T63" fmla="*/ 17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3" h="44">
                    <a:moveTo>
                      <a:pt x="4" y="17"/>
                    </a:moveTo>
                    <a:cubicBezTo>
                      <a:pt x="3" y="19"/>
                      <a:pt x="4" y="21"/>
                      <a:pt x="2" y="23"/>
                    </a:cubicBezTo>
                    <a:cubicBezTo>
                      <a:pt x="1" y="27"/>
                      <a:pt x="0" y="27"/>
                      <a:pt x="2" y="30"/>
                    </a:cubicBezTo>
                    <a:cubicBezTo>
                      <a:pt x="3" y="32"/>
                      <a:pt x="5" y="30"/>
                      <a:pt x="5" y="34"/>
                    </a:cubicBezTo>
                    <a:cubicBezTo>
                      <a:pt x="5" y="35"/>
                      <a:pt x="3" y="41"/>
                      <a:pt x="4" y="42"/>
                    </a:cubicBezTo>
                    <a:cubicBezTo>
                      <a:pt x="5" y="44"/>
                      <a:pt x="9" y="44"/>
                      <a:pt x="9" y="42"/>
                    </a:cubicBezTo>
                    <a:cubicBezTo>
                      <a:pt x="9" y="42"/>
                      <a:pt x="9" y="40"/>
                      <a:pt x="9" y="39"/>
                    </a:cubicBezTo>
                    <a:cubicBezTo>
                      <a:pt x="9" y="38"/>
                      <a:pt x="9" y="37"/>
                      <a:pt x="9" y="36"/>
                    </a:cubicBezTo>
                    <a:cubicBezTo>
                      <a:pt x="10" y="34"/>
                      <a:pt x="9" y="32"/>
                      <a:pt x="9" y="30"/>
                    </a:cubicBezTo>
                    <a:cubicBezTo>
                      <a:pt x="10" y="27"/>
                      <a:pt x="7" y="26"/>
                      <a:pt x="11" y="25"/>
                    </a:cubicBezTo>
                    <a:cubicBezTo>
                      <a:pt x="13" y="25"/>
                      <a:pt x="11" y="30"/>
                      <a:pt x="12" y="31"/>
                    </a:cubicBezTo>
                    <a:cubicBezTo>
                      <a:pt x="12" y="33"/>
                      <a:pt x="15" y="33"/>
                      <a:pt x="14" y="35"/>
                    </a:cubicBezTo>
                    <a:cubicBezTo>
                      <a:pt x="14" y="38"/>
                      <a:pt x="15" y="38"/>
                      <a:pt x="17" y="38"/>
                    </a:cubicBezTo>
                    <a:cubicBezTo>
                      <a:pt x="17" y="37"/>
                      <a:pt x="21" y="34"/>
                      <a:pt x="21" y="35"/>
                    </a:cubicBezTo>
                    <a:cubicBezTo>
                      <a:pt x="23" y="32"/>
                      <a:pt x="19" y="34"/>
                      <a:pt x="18" y="31"/>
                    </a:cubicBezTo>
                    <a:cubicBezTo>
                      <a:pt x="18" y="30"/>
                      <a:pt x="19" y="29"/>
                      <a:pt x="19" y="28"/>
                    </a:cubicBezTo>
                    <a:cubicBezTo>
                      <a:pt x="18" y="27"/>
                      <a:pt x="18" y="25"/>
                      <a:pt x="17" y="24"/>
                    </a:cubicBezTo>
                    <a:cubicBezTo>
                      <a:pt x="16" y="22"/>
                      <a:pt x="15" y="23"/>
                      <a:pt x="14" y="21"/>
                    </a:cubicBezTo>
                    <a:cubicBezTo>
                      <a:pt x="18" y="23"/>
                      <a:pt x="20" y="13"/>
                      <a:pt x="24" y="16"/>
                    </a:cubicBezTo>
                    <a:cubicBezTo>
                      <a:pt x="25" y="12"/>
                      <a:pt x="21" y="14"/>
                      <a:pt x="20" y="14"/>
                    </a:cubicBezTo>
                    <a:cubicBezTo>
                      <a:pt x="18" y="14"/>
                      <a:pt x="18" y="15"/>
                      <a:pt x="17" y="15"/>
                    </a:cubicBezTo>
                    <a:cubicBezTo>
                      <a:pt x="15" y="16"/>
                      <a:pt x="16" y="14"/>
                      <a:pt x="14" y="16"/>
                    </a:cubicBezTo>
                    <a:cubicBezTo>
                      <a:pt x="10" y="21"/>
                      <a:pt x="5" y="12"/>
                      <a:pt x="9" y="8"/>
                    </a:cubicBezTo>
                    <a:cubicBezTo>
                      <a:pt x="11" y="6"/>
                      <a:pt x="12" y="8"/>
                      <a:pt x="14" y="8"/>
                    </a:cubicBezTo>
                    <a:cubicBezTo>
                      <a:pt x="17" y="8"/>
                      <a:pt x="20" y="7"/>
                      <a:pt x="23" y="8"/>
                    </a:cubicBezTo>
                    <a:cubicBezTo>
                      <a:pt x="28" y="11"/>
                      <a:pt x="31" y="5"/>
                      <a:pt x="33" y="0"/>
                    </a:cubicBezTo>
                    <a:cubicBezTo>
                      <a:pt x="30" y="0"/>
                      <a:pt x="28" y="4"/>
                      <a:pt x="26" y="5"/>
                    </a:cubicBezTo>
                    <a:cubicBezTo>
                      <a:pt x="25" y="6"/>
                      <a:pt x="23" y="5"/>
                      <a:pt x="22" y="5"/>
                    </a:cubicBezTo>
                    <a:cubicBezTo>
                      <a:pt x="21" y="5"/>
                      <a:pt x="21" y="5"/>
                      <a:pt x="19" y="5"/>
                    </a:cubicBezTo>
                    <a:cubicBezTo>
                      <a:pt x="17" y="4"/>
                      <a:pt x="13" y="1"/>
                      <a:pt x="11" y="3"/>
                    </a:cubicBezTo>
                    <a:cubicBezTo>
                      <a:pt x="8" y="5"/>
                      <a:pt x="7" y="7"/>
                      <a:pt x="5" y="10"/>
                    </a:cubicBezTo>
                    <a:cubicBezTo>
                      <a:pt x="7" y="13"/>
                      <a:pt x="4" y="15"/>
                      <a:pt x="4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09" name="Freeform 223">
                <a:extLst>
                  <a:ext uri="{FF2B5EF4-FFF2-40B4-BE49-F238E27FC236}">
                    <a16:creationId xmlns:a16="http://schemas.microsoft.com/office/drawing/2014/main" id="{63B6538F-6E81-46B8-87C4-304A1AE400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54675" y="4264025"/>
                <a:ext cx="4763" cy="11113"/>
              </a:xfrm>
              <a:custGeom>
                <a:avLst/>
                <a:gdLst>
                  <a:gd name="T0" fmla="*/ 0 w 6"/>
                  <a:gd name="T1" fmla="*/ 0 h 9"/>
                  <a:gd name="T2" fmla="*/ 1 w 6"/>
                  <a:gd name="T3" fmla="*/ 4 h 9"/>
                  <a:gd name="T4" fmla="*/ 4 w 6"/>
                  <a:gd name="T5" fmla="*/ 9 h 9"/>
                  <a:gd name="T6" fmla="*/ 4 w 6"/>
                  <a:gd name="T7" fmla="*/ 7 h 9"/>
                  <a:gd name="T8" fmla="*/ 5 w 6"/>
                  <a:gd name="T9" fmla="*/ 9 h 9"/>
                  <a:gd name="T10" fmla="*/ 4 w 6"/>
                  <a:gd name="T11" fmla="*/ 1 h 9"/>
                  <a:gd name="T12" fmla="*/ 0 w 6"/>
                  <a:gd name="T13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9">
                    <a:moveTo>
                      <a:pt x="0" y="0"/>
                    </a:moveTo>
                    <a:cubicBezTo>
                      <a:pt x="0" y="1"/>
                      <a:pt x="0" y="3"/>
                      <a:pt x="1" y="4"/>
                    </a:cubicBezTo>
                    <a:cubicBezTo>
                      <a:pt x="3" y="2"/>
                      <a:pt x="2" y="8"/>
                      <a:pt x="4" y="9"/>
                    </a:cubicBezTo>
                    <a:cubicBezTo>
                      <a:pt x="4" y="8"/>
                      <a:pt x="4" y="8"/>
                      <a:pt x="4" y="7"/>
                    </a:cubicBezTo>
                    <a:cubicBezTo>
                      <a:pt x="4" y="8"/>
                      <a:pt x="4" y="8"/>
                      <a:pt x="5" y="9"/>
                    </a:cubicBezTo>
                    <a:cubicBezTo>
                      <a:pt x="6" y="7"/>
                      <a:pt x="4" y="3"/>
                      <a:pt x="4" y="1"/>
                    </a:cubicBezTo>
                    <a:cubicBezTo>
                      <a:pt x="2" y="1"/>
                      <a:pt x="1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10" name="Freeform 224">
                <a:extLst>
                  <a:ext uri="{FF2B5EF4-FFF2-40B4-BE49-F238E27FC236}">
                    <a16:creationId xmlns:a16="http://schemas.microsoft.com/office/drawing/2014/main" id="{A0ED2D90-0B1C-450B-8E51-FFB54103AC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5938" y="4373563"/>
                <a:ext cx="3175" cy="11113"/>
              </a:xfrm>
              <a:custGeom>
                <a:avLst/>
                <a:gdLst>
                  <a:gd name="T0" fmla="*/ 2 w 4"/>
                  <a:gd name="T1" fmla="*/ 3 h 8"/>
                  <a:gd name="T2" fmla="*/ 1 w 4"/>
                  <a:gd name="T3" fmla="*/ 7 h 8"/>
                  <a:gd name="T4" fmla="*/ 2 w 4"/>
                  <a:gd name="T5" fmla="*/ 3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2" y="3"/>
                    </a:moveTo>
                    <a:cubicBezTo>
                      <a:pt x="0" y="0"/>
                      <a:pt x="1" y="6"/>
                      <a:pt x="1" y="7"/>
                    </a:cubicBezTo>
                    <a:cubicBezTo>
                      <a:pt x="4" y="8"/>
                      <a:pt x="4" y="4"/>
                      <a:pt x="2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11" name="Freeform 225">
                <a:extLst>
                  <a:ext uri="{FF2B5EF4-FFF2-40B4-BE49-F238E27FC236}">
                    <a16:creationId xmlns:a16="http://schemas.microsoft.com/office/drawing/2014/main" id="{8B5EF558-DEB0-443C-B033-A022192500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88000" y="4405313"/>
                <a:ext cx="33338" cy="23813"/>
              </a:xfrm>
              <a:custGeom>
                <a:avLst/>
                <a:gdLst>
                  <a:gd name="T0" fmla="*/ 43 w 48"/>
                  <a:gd name="T1" fmla="*/ 10 h 17"/>
                  <a:gd name="T2" fmla="*/ 37 w 48"/>
                  <a:gd name="T3" fmla="*/ 6 h 17"/>
                  <a:gd name="T4" fmla="*/ 30 w 48"/>
                  <a:gd name="T5" fmla="*/ 4 h 17"/>
                  <a:gd name="T6" fmla="*/ 27 w 48"/>
                  <a:gd name="T7" fmla="*/ 6 h 17"/>
                  <a:gd name="T8" fmla="*/ 25 w 48"/>
                  <a:gd name="T9" fmla="*/ 6 h 17"/>
                  <a:gd name="T10" fmla="*/ 16 w 48"/>
                  <a:gd name="T11" fmla="*/ 2 h 17"/>
                  <a:gd name="T12" fmla="*/ 10 w 48"/>
                  <a:gd name="T13" fmla="*/ 0 h 17"/>
                  <a:gd name="T14" fmla="*/ 6 w 48"/>
                  <a:gd name="T15" fmla="*/ 0 h 17"/>
                  <a:gd name="T16" fmla="*/ 4 w 48"/>
                  <a:gd name="T17" fmla="*/ 2 h 17"/>
                  <a:gd name="T18" fmla="*/ 7 w 48"/>
                  <a:gd name="T19" fmla="*/ 6 h 17"/>
                  <a:gd name="T20" fmla="*/ 7 w 48"/>
                  <a:gd name="T21" fmla="*/ 8 h 17"/>
                  <a:gd name="T22" fmla="*/ 16 w 48"/>
                  <a:gd name="T23" fmla="*/ 11 h 17"/>
                  <a:gd name="T24" fmla="*/ 21 w 48"/>
                  <a:gd name="T25" fmla="*/ 10 h 17"/>
                  <a:gd name="T26" fmla="*/ 25 w 48"/>
                  <a:gd name="T27" fmla="*/ 13 h 17"/>
                  <a:gd name="T28" fmla="*/ 29 w 48"/>
                  <a:gd name="T29" fmla="*/ 14 h 17"/>
                  <a:gd name="T30" fmla="*/ 32 w 48"/>
                  <a:gd name="T31" fmla="*/ 15 h 17"/>
                  <a:gd name="T32" fmla="*/ 34 w 48"/>
                  <a:gd name="T33" fmla="*/ 13 h 17"/>
                  <a:gd name="T34" fmla="*/ 41 w 48"/>
                  <a:gd name="T35" fmla="*/ 14 h 17"/>
                  <a:gd name="T36" fmla="*/ 48 w 48"/>
                  <a:gd name="T37" fmla="*/ 17 h 17"/>
                  <a:gd name="T38" fmla="*/ 43 w 48"/>
                  <a:gd name="T39" fmla="*/ 1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48" h="17">
                    <a:moveTo>
                      <a:pt x="43" y="10"/>
                    </a:moveTo>
                    <a:cubicBezTo>
                      <a:pt x="40" y="11"/>
                      <a:pt x="37" y="9"/>
                      <a:pt x="37" y="6"/>
                    </a:cubicBezTo>
                    <a:cubicBezTo>
                      <a:pt x="36" y="6"/>
                      <a:pt x="31" y="6"/>
                      <a:pt x="30" y="4"/>
                    </a:cubicBezTo>
                    <a:cubicBezTo>
                      <a:pt x="28" y="2"/>
                      <a:pt x="28" y="4"/>
                      <a:pt x="27" y="6"/>
                    </a:cubicBezTo>
                    <a:cubicBezTo>
                      <a:pt x="27" y="6"/>
                      <a:pt x="26" y="6"/>
                      <a:pt x="25" y="6"/>
                    </a:cubicBezTo>
                    <a:cubicBezTo>
                      <a:pt x="21" y="6"/>
                      <a:pt x="18" y="6"/>
                      <a:pt x="16" y="2"/>
                    </a:cubicBezTo>
                    <a:cubicBezTo>
                      <a:pt x="16" y="2"/>
                      <a:pt x="11" y="1"/>
                      <a:pt x="10" y="0"/>
                    </a:cubicBezTo>
                    <a:cubicBezTo>
                      <a:pt x="9" y="2"/>
                      <a:pt x="8" y="1"/>
                      <a:pt x="6" y="0"/>
                    </a:cubicBezTo>
                    <a:cubicBezTo>
                      <a:pt x="5" y="0"/>
                      <a:pt x="5" y="1"/>
                      <a:pt x="4" y="2"/>
                    </a:cubicBezTo>
                    <a:cubicBezTo>
                      <a:pt x="0" y="6"/>
                      <a:pt x="5" y="6"/>
                      <a:pt x="7" y="6"/>
                    </a:cubicBezTo>
                    <a:cubicBezTo>
                      <a:pt x="7" y="7"/>
                      <a:pt x="7" y="8"/>
                      <a:pt x="7" y="8"/>
                    </a:cubicBezTo>
                    <a:cubicBezTo>
                      <a:pt x="10" y="9"/>
                      <a:pt x="13" y="11"/>
                      <a:pt x="16" y="11"/>
                    </a:cubicBezTo>
                    <a:cubicBezTo>
                      <a:pt x="18" y="12"/>
                      <a:pt x="19" y="10"/>
                      <a:pt x="21" y="10"/>
                    </a:cubicBezTo>
                    <a:cubicBezTo>
                      <a:pt x="22" y="11"/>
                      <a:pt x="24" y="12"/>
                      <a:pt x="25" y="13"/>
                    </a:cubicBezTo>
                    <a:cubicBezTo>
                      <a:pt x="27" y="13"/>
                      <a:pt x="28" y="14"/>
                      <a:pt x="29" y="14"/>
                    </a:cubicBezTo>
                    <a:cubicBezTo>
                      <a:pt x="30" y="14"/>
                      <a:pt x="32" y="14"/>
                      <a:pt x="32" y="15"/>
                    </a:cubicBezTo>
                    <a:cubicBezTo>
                      <a:pt x="33" y="15"/>
                      <a:pt x="34" y="13"/>
                      <a:pt x="34" y="13"/>
                    </a:cubicBezTo>
                    <a:cubicBezTo>
                      <a:pt x="37" y="14"/>
                      <a:pt x="38" y="15"/>
                      <a:pt x="41" y="14"/>
                    </a:cubicBezTo>
                    <a:cubicBezTo>
                      <a:pt x="43" y="15"/>
                      <a:pt x="46" y="16"/>
                      <a:pt x="48" y="17"/>
                    </a:cubicBezTo>
                    <a:cubicBezTo>
                      <a:pt x="45" y="14"/>
                      <a:pt x="48" y="9"/>
                      <a:pt x="43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12" name="Freeform 226">
                <a:extLst>
                  <a:ext uri="{FF2B5EF4-FFF2-40B4-BE49-F238E27FC236}">
                    <a16:creationId xmlns:a16="http://schemas.microsoft.com/office/drawing/2014/main" id="{558EE493-B94C-40AD-9F14-B40653B4A1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88000" y="4368800"/>
                <a:ext cx="6350" cy="14288"/>
              </a:xfrm>
              <a:custGeom>
                <a:avLst/>
                <a:gdLst>
                  <a:gd name="T0" fmla="*/ 4 w 9"/>
                  <a:gd name="T1" fmla="*/ 1 h 10"/>
                  <a:gd name="T2" fmla="*/ 4 w 9"/>
                  <a:gd name="T3" fmla="*/ 2 h 10"/>
                  <a:gd name="T4" fmla="*/ 0 w 9"/>
                  <a:gd name="T5" fmla="*/ 3 h 10"/>
                  <a:gd name="T6" fmla="*/ 3 w 9"/>
                  <a:gd name="T7" fmla="*/ 4 h 10"/>
                  <a:gd name="T8" fmla="*/ 4 w 9"/>
                  <a:gd name="T9" fmla="*/ 6 h 10"/>
                  <a:gd name="T10" fmla="*/ 6 w 9"/>
                  <a:gd name="T11" fmla="*/ 9 h 10"/>
                  <a:gd name="T12" fmla="*/ 9 w 9"/>
                  <a:gd name="T13" fmla="*/ 10 h 10"/>
                  <a:gd name="T14" fmla="*/ 9 w 9"/>
                  <a:gd name="T15" fmla="*/ 7 h 10"/>
                  <a:gd name="T16" fmla="*/ 4 w 9"/>
                  <a:gd name="T17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0">
                    <a:moveTo>
                      <a:pt x="4" y="1"/>
                    </a:moveTo>
                    <a:cubicBezTo>
                      <a:pt x="4" y="1"/>
                      <a:pt x="4" y="2"/>
                      <a:pt x="4" y="2"/>
                    </a:cubicBezTo>
                    <a:cubicBezTo>
                      <a:pt x="2" y="0"/>
                      <a:pt x="2" y="2"/>
                      <a:pt x="0" y="3"/>
                    </a:cubicBezTo>
                    <a:cubicBezTo>
                      <a:pt x="2" y="5"/>
                      <a:pt x="2" y="4"/>
                      <a:pt x="3" y="4"/>
                    </a:cubicBezTo>
                    <a:cubicBezTo>
                      <a:pt x="4" y="4"/>
                      <a:pt x="4" y="5"/>
                      <a:pt x="4" y="6"/>
                    </a:cubicBezTo>
                    <a:cubicBezTo>
                      <a:pt x="5" y="7"/>
                      <a:pt x="5" y="8"/>
                      <a:pt x="6" y="9"/>
                    </a:cubicBezTo>
                    <a:cubicBezTo>
                      <a:pt x="7" y="9"/>
                      <a:pt x="7" y="10"/>
                      <a:pt x="9" y="10"/>
                    </a:cubicBezTo>
                    <a:cubicBezTo>
                      <a:pt x="7" y="9"/>
                      <a:pt x="8" y="8"/>
                      <a:pt x="9" y="7"/>
                    </a:cubicBezTo>
                    <a:cubicBezTo>
                      <a:pt x="5" y="7"/>
                      <a:pt x="7" y="1"/>
                      <a:pt x="4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13" name="Freeform 227">
                <a:extLst>
                  <a:ext uri="{FF2B5EF4-FFF2-40B4-BE49-F238E27FC236}">
                    <a16:creationId xmlns:a16="http://schemas.microsoft.com/office/drawing/2014/main" id="{ADA7A111-5666-4F46-813A-4548D3FEA3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45150" y="4276725"/>
                <a:ext cx="17463" cy="36513"/>
              </a:xfrm>
              <a:custGeom>
                <a:avLst/>
                <a:gdLst>
                  <a:gd name="T0" fmla="*/ 24 w 25"/>
                  <a:gd name="T1" fmla="*/ 6 h 26"/>
                  <a:gd name="T2" fmla="*/ 22 w 25"/>
                  <a:gd name="T3" fmla="*/ 4 h 26"/>
                  <a:gd name="T4" fmla="*/ 19 w 25"/>
                  <a:gd name="T5" fmla="*/ 0 h 26"/>
                  <a:gd name="T6" fmla="*/ 20 w 25"/>
                  <a:gd name="T7" fmla="*/ 5 h 26"/>
                  <a:gd name="T8" fmla="*/ 17 w 25"/>
                  <a:gd name="T9" fmla="*/ 6 h 26"/>
                  <a:gd name="T10" fmla="*/ 15 w 25"/>
                  <a:gd name="T11" fmla="*/ 8 h 26"/>
                  <a:gd name="T12" fmla="*/ 10 w 25"/>
                  <a:gd name="T13" fmla="*/ 11 h 26"/>
                  <a:gd name="T14" fmla="*/ 9 w 25"/>
                  <a:gd name="T15" fmla="*/ 6 h 26"/>
                  <a:gd name="T16" fmla="*/ 6 w 25"/>
                  <a:gd name="T17" fmla="*/ 10 h 26"/>
                  <a:gd name="T18" fmla="*/ 2 w 25"/>
                  <a:gd name="T19" fmla="*/ 17 h 26"/>
                  <a:gd name="T20" fmla="*/ 6 w 25"/>
                  <a:gd name="T21" fmla="*/ 14 h 26"/>
                  <a:gd name="T22" fmla="*/ 8 w 25"/>
                  <a:gd name="T23" fmla="*/ 12 h 26"/>
                  <a:gd name="T24" fmla="*/ 9 w 25"/>
                  <a:gd name="T25" fmla="*/ 14 h 26"/>
                  <a:gd name="T26" fmla="*/ 9 w 25"/>
                  <a:gd name="T27" fmla="*/ 12 h 26"/>
                  <a:gd name="T28" fmla="*/ 11 w 25"/>
                  <a:gd name="T29" fmla="*/ 20 h 26"/>
                  <a:gd name="T30" fmla="*/ 18 w 25"/>
                  <a:gd name="T31" fmla="*/ 22 h 26"/>
                  <a:gd name="T32" fmla="*/ 20 w 25"/>
                  <a:gd name="T33" fmla="*/ 21 h 26"/>
                  <a:gd name="T34" fmla="*/ 21 w 25"/>
                  <a:gd name="T35" fmla="*/ 14 h 26"/>
                  <a:gd name="T36" fmla="*/ 22 w 25"/>
                  <a:gd name="T37" fmla="*/ 20 h 26"/>
                  <a:gd name="T38" fmla="*/ 23 w 25"/>
                  <a:gd name="T39" fmla="*/ 17 h 26"/>
                  <a:gd name="T40" fmla="*/ 24 w 25"/>
                  <a:gd name="T41" fmla="*/ 18 h 26"/>
                  <a:gd name="T42" fmla="*/ 24 w 25"/>
                  <a:gd name="T43" fmla="*/ 10 h 26"/>
                  <a:gd name="T44" fmla="*/ 24 w 25"/>
                  <a:gd name="T45" fmla="*/ 8 h 26"/>
                  <a:gd name="T46" fmla="*/ 22 w 25"/>
                  <a:gd name="T47" fmla="*/ 8 h 26"/>
                  <a:gd name="T48" fmla="*/ 24 w 25"/>
                  <a:gd name="T49" fmla="*/ 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5" h="26">
                    <a:moveTo>
                      <a:pt x="24" y="6"/>
                    </a:moveTo>
                    <a:cubicBezTo>
                      <a:pt x="24" y="5"/>
                      <a:pt x="23" y="3"/>
                      <a:pt x="22" y="4"/>
                    </a:cubicBezTo>
                    <a:cubicBezTo>
                      <a:pt x="21" y="2"/>
                      <a:pt x="20" y="0"/>
                      <a:pt x="19" y="0"/>
                    </a:cubicBezTo>
                    <a:cubicBezTo>
                      <a:pt x="19" y="2"/>
                      <a:pt x="19" y="4"/>
                      <a:pt x="20" y="5"/>
                    </a:cubicBezTo>
                    <a:cubicBezTo>
                      <a:pt x="18" y="4"/>
                      <a:pt x="18" y="4"/>
                      <a:pt x="17" y="6"/>
                    </a:cubicBezTo>
                    <a:cubicBezTo>
                      <a:pt x="16" y="4"/>
                      <a:pt x="15" y="6"/>
                      <a:pt x="15" y="8"/>
                    </a:cubicBezTo>
                    <a:cubicBezTo>
                      <a:pt x="13" y="6"/>
                      <a:pt x="12" y="10"/>
                      <a:pt x="10" y="11"/>
                    </a:cubicBezTo>
                    <a:cubicBezTo>
                      <a:pt x="11" y="9"/>
                      <a:pt x="11" y="6"/>
                      <a:pt x="9" y="6"/>
                    </a:cubicBezTo>
                    <a:cubicBezTo>
                      <a:pt x="7" y="6"/>
                      <a:pt x="8" y="10"/>
                      <a:pt x="6" y="10"/>
                    </a:cubicBezTo>
                    <a:cubicBezTo>
                      <a:pt x="4" y="11"/>
                      <a:pt x="0" y="14"/>
                      <a:pt x="2" y="17"/>
                    </a:cubicBezTo>
                    <a:cubicBezTo>
                      <a:pt x="3" y="16"/>
                      <a:pt x="6" y="9"/>
                      <a:pt x="6" y="14"/>
                    </a:cubicBezTo>
                    <a:cubicBezTo>
                      <a:pt x="7" y="13"/>
                      <a:pt x="7" y="14"/>
                      <a:pt x="8" y="12"/>
                    </a:cubicBezTo>
                    <a:cubicBezTo>
                      <a:pt x="8" y="14"/>
                      <a:pt x="8" y="14"/>
                      <a:pt x="9" y="14"/>
                    </a:cubicBezTo>
                    <a:cubicBezTo>
                      <a:pt x="9" y="14"/>
                      <a:pt x="9" y="13"/>
                      <a:pt x="9" y="12"/>
                    </a:cubicBezTo>
                    <a:cubicBezTo>
                      <a:pt x="14" y="12"/>
                      <a:pt x="11" y="17"/>
                      <a:pt x="11" y="20"/>
                    </a:cubicBezTo>
                    <a:cubicBezTo>
                      <a:pt x="12" y="22"/>
                      <a:pt x="17" y="25"/>
                      <a:pt x="18" y="22"/>
                    </a:cubicBezTo>
                    <a:cubicBezTo>
                      <a:pt x="17" y="26"/>
                      <a:pt x="20" y="25"/>
                      <a:pt x="20" y="21"/>
                    </a:cubicBezTo>
                    <a:cubicBezTo>
                      <a:pt x="19" y="18"/>
                      <a:pt x="18" y="16"/>
                      <a:pt x="21" y="14"/>
                    </a:cubicBezTo>
                    <a:cubicBezTo>
                      <a:pt x="22" y="16"/>
                      <a:pt x="21" y="18"/>
                      <a:pt x="22" y="20"/>
                    </a:cubicBezTo>
                    <a:cubicBezTo>
                      <a:pt x="22" y="20"/>
                      <a:pt x="22" y="18"/>
                      <a:pt x="23" y="17"/>
                    </a:cubicBezTo>
                    <a:cubicBezTo>
                      <a:pt x="23" y="17"/>
                      <a:pt x="23" y="17"/>
                      <a:pt x="24" y="18"/>
                    </a:cubicBezTo>
                    <a:cubicBezTo>
                      <a:pt x="24" y="16"/>
                      <a:pt x="25" y="10"/>
                      <a:pt x="24" y="10"/>
                    </a:cubicBezTo>
                    <a:cubicBezTo>
                      <a:pt x="24" y="9"/>
                      <a:pt x="24" y="8"/>
                      <a:pt x="24" y="8"/>
                    </a:cubicBezTo>
                    <a:cubicBezTo>
                      <a:pt x="23" y="8"/>
                      <a:pt x="23" y="8"/>
                      <a:pt x="22" y="8"/>
                    </a:cubicBezTo>
                    <a:cubicBezTo>
                      <a:pt x="22" y="7"/>
                      <a:pt x="23" y="6"/>
                      <a:pt x="24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14" name="Freeform 228">
                <a:extLst>
                  <a:ext uri="{FF2B5EF4-FFF2-40B4-BE49-F238E27FC236}">
                    <a16:creationId xmlns:a16="http://schemas.microsoft.com/office/drawing/2014/main" id="{A761B9AB-A167-4C9A-9474-4D578AF3B9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24513" y="4421188"/>
                <a:ext cx="15875" cy="11113"/>
              </a:xfrm>
              <a:custGeom>
                <a:avLst/>
                <a:gdLst>
                  <a:gd name="T0" fmla="*/ 10 w 21"/>
                  <a:gd name="T1" fmla="*/ 1 h 7"/>
                  <a:gd name="T2" fmla="*/ 8 w 21"/>
                  <a:gd name="T3" fmla="*/ 4 h 7"/>
                  <a:gd name="T4" fmla="*/ 4 w 21"/>
                  <a:gd name="T5" fmla="*/ 1 h 7"/>
                  <a:gd name="T6" fmla="*/ 0 w 21"/>
                  <a:gd name="T7" fmla="*/ 5 h 7"/>
                  <a:gd name="T8" fmla="*/ 14 w 21"/>
                  <a:gd name="T9" fmla="*/ 5 h 7"/>
                  <a:gd name="T10" fmla="*/ 10 w 21"/>
                  <a:gd name="T11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" h="7">
                    <a:moveTo>
                      <a:pt x="10" y="1"/>
                    </a:moveTo>
                    <a:cubicBezTo>
                      <a:pt x="11" y="3"/>
                      <a:pt x="10" y="4"/>
                      <a:pt x="8" y="4"/>
                    </a:cubicBezTo>
                    <a:cubicBezTo>
                      <a:pt x="7" y="3"/>
                      <a:pt x="5" y="1"/>
                      <a:pt x="4" y="1"/>
                    </a:cubicBezTo>
                    <a:cubicBezTo>
                      <a:pt x="2" y="1"/>
                      <a:pt x="2" y="3"/>
                      <a:pt x="0" y="5"/>
                    </a:cubicBezTo>
                    <a:cubicBezTo>
                      <a:pt x="5" y="7"/>
                      <a:pt x="9" y="7"/>
                      <a:pt x="14" y="5"/>
                    </a:cubicBezTo>
                    <a:cubicBezTo>
                      <a:pt x="21" y="4"/>
                      <a:pt x="13" y="0"/>
                      <a:pt x="1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15" name="Freeform 229">
                <a:extLst>
                  <a:ext uri="{FF2B5EF4-FFF2-40B4-BE49-F238E27FC236}">
                    <a16:creationId xmlns:a16="http://schemas.microsoft.com/office/drawing/2014/main" id="{64E5C86F-2EAF-4A14-B719-7EB207D77C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9113" y="4191000"/>
                <a:ext cx="9525" cy="17463"/>
              </a:xfrm>
              <a:custGeom>
                <a:avLst/>
                <a:gdLst>
                  <a:gd name="T0" fmla="*/ 6 w 13"/>
                  <a:gd name="T1" fmla="*/ 12 h 13"/>
                  <a:gd name="T2" fmla="*/ 10 w 13"/>
                  <a:gd name="T3" fmla="*/ 9 h 13"/>
                  <a:gd name="T4" fmla="*/ 13 w 13"/>
                  <a:gd name="T5" fmla="*/ 5 h 13"/>
                  <a:gd name="T6" fmla="*/ 11 w 13"/>
                  <a:gd name="T7" fmla="*/ 1 h 13"/>
                  <a:gd name="T8" fmla="*/ 11 w 13"/>
                  <a:gd name="T9" fmla="*/ 3 h 13"/>
                  <a:gd name="T10" fmla="*/ 1 w 13"/>
                  <a:gd name="T11" fmla="*/ 6 h 13"/>
                  <a:gd name="T12" fmla="*/ 3 w 13"/>
                  <a:gd name="T13" fmla="*/ 12 h 13"/>
                  <a:gd name="T14" fmla="*/ 6 w 13"/>
                  <a:gd name="T15" fmla="*/ 13 h 13"/>
                  <a:gd name="T16" fmla="*/ 6 w 13"/>
                  <a:gd name="T17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3">
                    <a:moveTo>
                      <a:pt x="6" y="12"/>
                    </a:moveTo>
                    <a:cubicBezTo>
                      <a:pt x="8" y="11"/>
                      <a:pt x="10" y="11"/>
                      <a:pt x="10" y="9"/>
                    </a:cubicBezTo>
                    <a:cubicBezTo>
                      <a:pt x="10" y="7"/>
                      <a:pt x="11" y="5"/>
                      <a:pt x="13" y="5"/>
                    </a:cubicBezTo>
                    <a:cubicBezTo>
                      <a:pt x="13" y="3"/>
                      <a:pt x="13" y="1"/>
                      <a:pt x="11" y="1"/>
                    </a:cubicBezTo>
                    <a:cubicBezTo>
                      <a:pt x="11" y="1"/>
                      <a:pt x="11" y="2"/>
                      <a:pt x="11" y="3"/>
                    </a:cubicBezTo>
                    <a:cubicBezTo>
                      <a:pt x="6" y="0"/>
                      <a:pt x="4" y="4"/>
                      <a:pt x="1" y="6"/>
                    </a:cubicBezTo>
                    <a:cubicBezTo>
                      <a:pt x="1" y="10"/>
                      <a:pt x="0" y="10"/>
                      <a:pt x="3" y="12"/>
                    </a:cubicBezTo>
                    <a:cubicBezTo>
                      <a:pt x="4" y="13"/>
                      <a:pt x="4" y="13"/>
                      <a:pt x="6" y="13"/>
                    </a:cubicBezTo>
                    <a:cubicBezTo>
                      <a:pt x="7" y="13"/>
                      <a:pt x="6" y="12"/>
                      <a:pt x="6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16" name="Freeform 230">
                <a:extLst>
                  <a:ext uri="{FF2B5EF4-FFF2-40B4-BE49-F238E27FC236}">
                    <a16:creationId xmlns:a16="http://schemas.microsoft.com/office/drawing/2014/main" id="{94C62719-FB82-4D4B-81C6-7F46F3A441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40388" y="4144963"/>
                <a:ext cx="7938" cy="31750"/>
              </a:xfrm>
              <a:custGeom>
                <a:avLst/>
                <a:gdLst>
                  <a:gd name="T0" fmla="*/ 8 w 12"/>
                  <a:gd name="T1" fmla="*/ 11 h 22"/>
                  <a:gd name="T2" fmla="*/ 7 w 12"/>
                  <a:gd name="T3" fmla="*/ 3 h 22"/>
                  <a:gd name="T4" fmla="*/ 0 w 12"/>
                  <a:gd name="T5" fmla="*/ 13 h 22"/>
                  <a:gd name="T6" fmla="*/ 4 w 12"/>
                  <a:gd name="T7" fmla="*/ 22 h 22"/>
                  <a:gd name="T8" fmla="*/ 8 w 12"/>
                  <a:gd name="T9" fmla="*/ 11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22">
                    <a:moveTo>
                      <a:pt x="8" y="11"/>
                    </a:moveTo>
                    <a:cubicBezTo>
                      <a:pt x="9" y="8"/>
                      <a:pt x="12" y="0"/>
                      <a:pt x="7" y="3"/>
                    </a:cubicBezTo>
                    <a:cubicBezTo>
                      <a:pt x="4" y="4"/>
                      <a:pt x="1" y="9"/>
                      <a:pt x="0" y="13"/>
                    </a:cubicBezTo>
                    <a:cubicBezTo>
                      <a:pt x="0" y="17"/>
                      <a:pt x="2" y="19"/>
                      <a:pt x="4" y="22"/>
                    </a:cubicBezTo>
                    <a:cubicBezTo>
                      <a:pt x="6" y="18"/>
                      <a:pt x="7" y="15"/>
                      <a:pt x="8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17" name="Freeform 231">
                <a:extLst>
                  <a:ext uri="{FF2B5EF4-FFF2-40B4-BE49-F238E27FC236}">
                    <a16:creationId xmlns:a16="http://schemas.microsoft.com/office/drawing/2014/main" id="{7BADE37F-284C-4D0E-B3C4-BE35E4BAE1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38800" y="4203700"/>
                <a:ext cx="17463" cy="50800"/>
              </a:xfrm>
              <a:custGeom>
                <a:avLst/>
                <a:gdLst>
                  <a:gd name="T0" fmla="*/ 2 w 25"/>
                  <a:gd name="T1" fmla="*/ 14 h 36"/>
                  <a:gd name="T2" fmla="*/ 2 w 25"/>
                  <a:gd name="T3" fmla="*/ 22 h 36"/>
                  <a:gd name="T4" fmla="*/ 6 w 25"/>
                  <a:gd name="T5" fmla="*/ 25 h 36"/>
                  <a:gd name="T6" fmla="*/ 8 w 25"/>
                  <a:gd name="T7" fmla="*/ 30 h 36"/>
                  <a:gd name="T8" fmla="*/ 12 w 25"/>
                  <a:gd name="T9" fmla="*/ 30 h 36"/>
                  <a:gd name="T10" fmla="*/ 14 w 25"/>
                  <a:gd name="T11" fmla="*/ 33 h 36"/>
                  <a:gd name="T12" fmla="*/ 15 w 25"/>
                  <a:gd name="T13" fmla="*/ 29 h 36"/>
                  <a:gd name="T14" fmla="*/ 18 w 25"/>
                  <a:gd name="T15" fmla="*/ 33 h 36"/>
                  <a:gd name="T16" fmla="*/ 23 w 25"/>
                  <a:gd name="T17" fmla="*/ 36 h 36"/>
                  <a:gd name="T18" fmla="*/ 21 w 25"/>
                  <a:gd name="T19" fmla="*/ 30 h 36"/>
                  <a:gd name="T20" fmla="*/ 23 w 25"/>
                  <a:gd name="T21" fmla="*/ 28 h 36"/>
                  <a:gd name="T22" fmla="*/ 21 w 25"/>
                  <a:gd name="T23" fmla="*/ 29 h 36"/>
                  <a:gd name="T24" fmla="*/ 18 w 25"/>
                  <a:gd name="T25" fmla="*/ 27 h 36"/>
                  <a:gd name="T26" fmla="*/ 15 w 25"/>
                  <a:gd name="T27" fmla="*/ 26 h 36"/>
                  <a:gd name="T28" fmla="*/ 13 w 25"/>
                  <a:gd name="T29" fmla="*/ 27 h 36"/>
                  <a:gd name="T30" fmla="*/ 10 w 25"/>
                  <a:gd name="T31" fmla="*/ 23 h 36"/>
                  <a:gd name="T32" fmla="*/ 11 w 25"/>
                  <a:gd name="T33" fmla="*/ 16 h 36"/>
                  <a:gd name="T34" fmla="*/ 13 w 25"/>
                  <a:gd name="T35" fmla="*/ 16 h 36"/>
                  <a:gd name="T36" fmla="*/ 14 w 25"/>
                  <a:gd name="T37" fmla="*/ 12 h 36"/>
                  <a:gd name="T38" fmla="*/ 13 w 25"/>
                  <a:gd name="T39" fmla="*/ 6 h 36"/>
                  <a:gd name="T40" fmla="*/ 13 w 25"/>
                  <a:gd name="T41" fmla="*/ 1 h 36"/>
                  <a:gd name="T42" fmla="*/ 8 w 25"/>
                  <a:gd name="T43" fmla="*/ 0 h 36"/>
                  <a:gd name="T44" fmla="*/ 4 w 25"/>
                  <a:gd name="T45" fmla="*/ 2 h 36"/>
                  <a:gd name="T46" fmla="*/ 3 w 25"/>
                  <a:gd name="T47" fmla="*/ 12 h 36"/>
                  <a:gd name="T48" fmla="*/ 4 w 25"/>
                  <a:gd name="T49" fmla="*/ 16 h 36"/>
                  <a:gd name="T50" fmla="*/ 2 w 25"/>
                  <a:gd name="T51" fmla="*/ 14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5" h="36">
                    <a:moveTo>
                      <a:pt x="2" y="14"/>
                    </a:moveTo>
                    <a:cubicBezTo>
                      <a:pt x="0" y="16"/>
                      <a:pt x="2" y="19"/>
                      <a:pt x="2" y="22"/>
                    </a:cubicBezTo>
                    <a:cubicBezTo>
                      <a:pt x="2" y="24"/>
                      <a:pt x="5" y="24"/>
                      <a:pt x="6" y="25"/>
                    </a:cubicBezTo>
                    <a:cubicBezTo>
                      <a:pt x="4" y="27"/>
                      <a:pt x="6" y="29"/>
                      <a:pt x="8" y="30"/>
                    </a:cubicBezTo>
                    <a:cubicBezTo>
                      <a:pt x="10" y="30"/>
                      <a:pt x="9" y="28"/>
                      <a:pt x="12" y="30"/>
                    </a:cubicBezTo>
                    <a:cubicBezTo>
                      <a:pt x="13" y="31"/>
                      <a:pt x="14" y="32"/>
                      <a:pt x="14" y="33"/>
                    </a:cubicBezTo>
                    <a:cubicBezTo>
                      <a:pt x="15" y="31"/>
                      <a:pt x="15" y="30"/>
                      <a:pt x="15" y="29"/>
                    </a:cubicBezTo>
                    <a:cubicBezTo>
                      <a:pt x="18" y="30"/>
                      <a:pt x="18" y="29"/>
                      <a:pt x="18" y="33"/>
                    </a:cubicBezTo>
                    <a:cubicBezTo>
                      <a:pt x="18" y="34"/>
                      <a:pt x="21" y="35"/>
                      <a:pt x="23" y="36"/>
                    </a:cubicBezTo>
                    <a:cubicBezTo>
                      <a:pt x="24" y="32"/>
                      <a:pt x="21" y="33"/>
                      <a:pt x="21" y="30"/>
                    </a:cubicBezTo>
                    <a:cubicBezTo>
                      <a:pt x="23" y="31"/>
                      <a:pt x="25" y="30"/>
                      <a:pt x="23" y="28"/>
                    </a:cubicBezTo>
                    <a:cubicBezTo>
                      <a:pt x="21" y="27"/>
                      <a:pt x="21" y="29"/>
                      <a:pt x="21" y="29"/>
                    </a:cubicBezTo>
                    <a:cubicBezTo>
                      <a:pt x="20" y="29"/>
                      <a:pt x="19" y="27"/>
                      <a:pt x="18" y="27"/>
                    </a:cubicBezTo>
                    <a:cubicBezTo>
                      <a:pt x="17" y="26"/>
                      <a:pt x="16" y="26"/>
                      <a:pt x="15" y="26"/>
                    </a:cubicBezTo>
                    <a:cubicBezTo>
                      <a:pt x="14" y="25"/>
                      <a:pt x="13" y="27"/>
                      <a:pt x="13" y="27"/>
                    </a:cubicBezTo>
                    <a:cubicBezTo>
                      <a:pt x="10" y="27"/>
                      <a:pt x="11" y="25"/>
                      <a:pt x="10" y="23"/>
                    </a:cubicBezTo>
                    <a:cubicBezTo>
                      <a:pt x="8" y="18"/>
                      <a:pt x="11" y="20"/>
                      <a:pt x="11" y="16"/>
                    </a:cubicBezTo>
                    <a:cubicBezTo>
                      <a:pt x="11" y="15"/>
                      <a:pt x="12" y="16"/>
                      <a:pt x="13" y="16"/>
                    </a:cubicBezTo>
                    <a:cubicBezTo>
                      <a:pt x="13" y="15"/>
                      <a:pt x="13" y="14"/>
                      <a:pt x="14" y="12"/>
                    </a:cubicBezTo>
                    <a:cubicBezTo>
                      <a:pt x="14" y="8"/>
                      <a:pt x="13" y="10"/>
                      <a:pt x="13" y="6"/>
                    </a:cubicBezTo>
                    <a:cubicBezTo>
                      <a:pt x="13" y="4"/>
                      <a:pt x="14" y="4"/>
                      <a:pt x="13" y="1"/>
                    </a:cubicBezTo>
                    <a:cubicBezTo>
                      <a:pt x="9" y="3"/>
                      <a:pt x="11" y="1"/>
                      <a:pt x="8" y="0"/>
                    </a:cubicBezTo>
                    <a:cubicBezTo>
                      <a:pt x="7" y="0"/>
                      <a:pt x="5" y="1"/>
                      <a:pt x="4" y="2"/>
                    </a:cubicBezTo>
                    <a:cubicBezTo>
                      <a:pt x="4" y="5"/>
                      <a:pt x="4" y="8"/>
                      <a:pt x="3" y="12"/>
                    </a:cubicBezTo>
                    <a:cubicBezTo>
                      <a:pt x="3" y="13"/>
                      <a:pt x="4" y="14"/>
                      <a:pt x="4" y="16"/>
                    </a:cubicBezTo>
                    <a:cubicBezTo>
                      <a:pt x="3" y="15"/>
                      <a:pt x="2" y="14"/>
                      <a:pt x="2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18" name="Freeform 232">
                <a:extLst>
                  <a:ext uri="{FF2B5EF4-FFF2-40B4-BE49-F238E27FC236}">
                    <a16:creationId xmlns:a16="http://schemas.microsoft.com/office/drawing/2014/main" id="{D0CC2974-9788-43E1-A2B5-CCF1BE5A14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29275" y="4264025"/>
                <a:ext cx="9525" cy="25400"/>
              </a:xfrm>
              <a:custGeom>
                <a:avLst/>
                <a:gdLst>
                  <a:gd name="T0" fmla="*/ 11 w 13"/>
                  <a:gd name="T1" fmla="*/ 0 h 19"/>
                  <a:gd name="T2" fmla="*/ 7 w 13"/>
                  <a:gd name="T3" fmla="*/ 10 h 19"/>
                  <a:gd name="T4" fmla="*/ 0 w 13"/>
                  <a:gd name="T5" fmla="*/ 19 h 19"/>
                  <a:gd name="T6" fmla="*/ 9 w 13"/>
                  <a:gd name="T7" fmla="*/ 10 h 19"/>
                  <a:gd name="T8" fmla="*/ 12 w 13"/>
                  <a:gd name="T9" fmla="*/ 6 h 19"/>
                  <a:gd name="T10" fmla="*/ 12 w 13"/>
                  <a:gd name="T11" fmla="*/ 1 h 19"/>
                  <a:gd name="T12" fmla="*/ 11 w 13"/>
                  <a:gd name="T13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19">
                    <a:moveTo>
                      <a:pt x="11" y="0"/>
                    </a:moveTo>
                    <a:cubicBezTo>
                      <a:pt x="10" y="5"/>
                      <a:pt x="9" y="7"/>
                      <a:pt x="7" y="10"/>
                    </a:cubicBezTo>
                    <a:cubicBezTo>
                      <a:pt x="4" y="13"/>
                      <a:pt x="2" y="15"/>
                      <a:pt x="0" y="19"/>
                    </a:cubicBezTo>
                    <a:cubicBezTo>
                      <a:pt x="4" y="16"/>
                      <a:pt x="7" y="16"/>
                      <a:pt x="9" y="10"/>
                    </a:cubicBezTo>
                    <a:cubicBezTo>
                      <a:pt x="9" y="9"/>
                      <a:pt x="12" y="8"/>
                      <a:pt x="12" y="6"/>
                    </a:cubicBezTo>
                    <a:cubicBezTo>
                      <a:pt x="13" y="6"/>
                      <a:pt x="12" y="3"/>
                      <a:pt x="12" y="1"/>
                    </a:cubicBezTo>
                    <a:cubicBezTo>
                      <a:pt x="12" y="1"/>
                      <a:pt x="11" y="1"/>
                      <a:pt x="1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19" name="Freeform 233">
                <a:extLst>
                  <a:ext uri="{FF2B5EF4-FFF2-40B4-BE49-F238E27FC236}">
                    <a16:creationId xmlns:a16="http://schemas.microsoft.com/office/drawing/2014/main" id="{41BF9DA8-94C3-48DC-8FC1-23E5C0D916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0700" y="4300538"/>
                <a:ext cx="36513" cy="90488"/>
              </a:xfrm>
              <a:custGeom>
                <a:avLst/>
                <a:gdLst>
                  <a:gd name="T0" fmla="*/ 37 w 52"/>
                  <a:gd name="T1" fmla="*/ 65 h 65"/>
                  <a:gd name="T2" fmla="*/ 37 w 52"/>
                  <a:gd name="T3" fmla="*/ 54 h 65"/>
                  <a:gd name="T4" fmla="*/ 40 w 52"/>
                  <a:gd name="T5" fmla="*/ 48 h 65"/>
                  <a:gd name="T6" fmla="*/ 43 w 52"/>
                  <a:gd name="T7" fmla="*/ 41 h 65"/>
                  <a:gd name="T8" fmla="*/ 46 w 52"/>
                  <a:gd name="T9" fmla="*/ 36 h 65"/>
                  <a:gd name="T10" fmla="*/ 48 w 52"/>
                  <a:gd name="T11" fmla="*/ 33 h 65"/>
                  <a:gd name="T12" fmla="*/ 45 w 52"/>
                  <a:gd name="T13" fmla="*/ 29 h 65"/>
                  <a:gd name="T14" fmla="*/ 45 w 52"/>
                  <a:gd name="T15" fmla="*/ 27 h 65"/>
                  <a:gd name="T16" fmla="*/ 43 w 52"/>
                  <a:gd name="T17" fmla="*/ 18 h 65"/>
                  <a:gd name="T18" fmla="*/ 48 w 52"/>
                  <a:gd name="T19" fmla="*/ 15 h 65"/>
                  <a:gd name="T20" fmla="*/ 46 w 52"/>
                  <a:gd name="T21" fmla="*/ 13 h 65"/>
                  <a:gd name="T22" fmla="*/ 52 w 52"/>
                  <a:gd name="T23" fmla="*/ 11 h 65"/>
                  <a:gd name="T24" fmla="*/ 48 w 52"/>
                  <a:gd name="T25" fmla="*/ 9 h 65"/>
                  <a:gd name="T26" fmla="*/ 46 w 52"/>
                  <a:gd name="T27" fmla="*/ 6 h 65"/>
                  <a:gd name="T28" fmla="*/ 39 w 52"/>
                  <a:gd name="T29" fmla="*/ 0 h 65"/>
                  <a:gd name="T30" fmla="*/ 34 w 52"/>
                  <a:gd name="T31" fmla="*/ 8 h 65"/>
                  <a:gd name="T32" fmla="*/ 31 w 52"/>
                  <a:gd name="T33" fmla="*/ 13 h 65"/>
                  <a:gd name="T34" fmla="*/ 24 w 52"/>
                  <a:gd name="T35" fmla="*/ 17 h 65"/>
                  <a:gd name="T36" fmla="*/ 19 w 52"/>
                  <a:gd name="T37" fmla="*/ 23 h 65"/>
                  <a:gd name="T38" fmla="*/ 13 w 52"/>
                  <a:gd name="T39" fmla="*/ 27 h 65"/>
                  <a:gd name="T40" fmla="*/ 13 w 52"/>
                  <a:gd name="T41" fmla="*/ 34 h 65"/>
                  <a:gd name="T42" fmla="*/ 4 w 52"/>
                  <a:gd name="T43" fmla="*/ 29 h 65"/>
                  <a:gd name="T44" fmla="*/ 1 w 52"/>
                  <a:gd name="T45" fmla="*/ 31 h 65"/>
                  <a:gd name="T46" fmla="*/ 1 w 52"/>
                  <a:gd name="T47" fmla="*/ 38 h 65"/>
                  <a:gd name="T48" fmla="*/ 2 w 52"/>
                  <a:gd name="T49" fmla="*/ 41 h 65"/>
                  <a:gd name="T50" fmla="*/ 1 w 52"/>
                  <a:gd name="T51" fmla="*/ 43 h 65"/>
                  <a:gd name="T52" fmla="*/ 2 w 52"/>
                  <a:gd name="T53" fmla="*/ 46 h 65"/>
                  <a:gd name="T54" fmla="*/ 2 w 52"/>
                  <a:gd name="T55" fmla="*/ 48 h 65"/>
                  <a:gd name="T56" fmla="*/ 4 w 52"/>
                  <a:gd name="T57" fmla="*/ 46 h 65"/>
                  <a:gd name="T58" fmla="*/ 7 w 52"/>
                  <a:gd name="T59" fmla="*/ 57 h 65"/>
                  <a:gd name="T60" fmla="*/ 14 w 52"/>
                  <a:gd name="T61" fmla="*/ 57 h 65"/>
                  <a:gd name="T62" fmla="*/ 15 w 52"/>
                  <a:gd name="T63" fmla="*/ 61 h 65"/>
                  <a:gd name="T64" fmla="*/ 24 w 52"/>
                  <a:gd name="T65" fmla="*/ 61 h 65"/>
                  <a:gd name="T66" fmla="*/ 27 w 52"/>
                  <a:gd name="T67" fmla="*/ 61 h 65"/>
                  <a:gd name="T68" fmla="*/ 29 w 52"/>
                  <a:gd name="T69" fmla="*/ 65 h 65"/>
                  <a:gd name="T70" fmla="*/ 36 w 52"/>
                  <a:gd name="T71" fmla="*/ 61 h 65"/>
                  <a:gd name="T72" fmla="*/ 37 w 52"/>
                  <a:gd name="T73" fmla="*/ 65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2" h="65">
                    <a:moveTo>
                      <a:pt x="37" y="65"/>
                    </a:moveTo>
                    <a:cubicBezTo>
                      <a:pt x="37" y="61"/>
                      <a:pt x="37" y="57"/>
                      <a:pt x="37" y="54"/>
                    </a:cubicBezTo>
                    <a:cubicBezTo>
                      <a:pt x="37" y="50"/>
                      <a:pt x="38" y="50"/>
                      <a:pt x="40" y="48"/>
                    </a:cubicBezTo>
                    <a:cubicBezTo>
                      <a:pt x="43" y="46"/>
                      <a:pt x="43" y="46"/>
                      <a:pt x="43" y="41"/>
                    </a:cubicBezTo>
                    <a:cubicBezTo>
                      <a:pt x="43" y="39"/>
                      <a:pt x="44" y="36"/>
                      <a:pt x="46" y="36"/>
                    </a:cubicBezTo>
                    <a:cubicBezTo>
                      <a:pt x="50" y="36"/>
                      <a:pt x="51" y="36"/>
                      <a:pt x="48" y="33"/>
                    </a:cubicBezTo>
                    <a:cubicBezTo>
                      <a:pt x="47" y="32"/>
                      <a:pt x="45" y="31"/>
                      <a:pt x="45" y="29"/>
                    </a:cubicBezTo>
                    <a:cubicBezTo>
                      <a:pt x="45" y="29"/>
                      <a:pt x="45" y="27"/>
                      <a:pt x="45" y="27"/>
                    </a:cubicBezTo>
                    <a:cubicBezTo>
                      <a:pt x="44" y="23"/>
                      <a:pt x="42" y="23"/>
                      <a:pt x="43" y="18"/>
                    </a:cubicBezTo>
                    <a:cubicBezTo>
                      <a:pt x="43" y="16"/>
                      <a:pt x="47" y="16"/>
                      <a:pt x="48" y="15"/>
                    </a:cubicBezTo>
                    <a:cubicBezTo>
                      <a:pt x="48" y="15"/>
                      <a:pt x="47" y="13"/>
                      <a:pt x="46" y="13"/>
                    </a:cubicBezTo>
                    <a:cubicBezTo>
                      <a:pt x="48" y="12"/>
                      <a:pt x="50" y="11"/>
                      <a:pt x="52" y="11"/>
                    </a:cubicBezTo>
                    <a:cubicBezTo>
                      <a:pt x="51" y="9"/>
                      <a:pt x="50" y="9"/>
                      <a:pt x="48" y="9"/>
                    </a:cubicBezTo>
                    <a:cubicBezTo>
                      <a:pt x="47" y="9"/>
                      <a:pt x="46" y="7"/>
                      <a:pt x="46" y="6"/>
                    </a:cubicBezTo>
                    <a:cubicBezTo>
                      <a:pt x="45" y="4"/>
                      <a:pt x="41" y="0"/>
                      <a:pt x="39" y="0"/>
                    </a:cubicBezTo>
                    <a:cubicBezTo>
                      <a:pt x="38" y="1"/>
                      <a:pt x="34" y="7"/>
                      <a:pt x="34" y="8"/>
                    </a:cubicBezTo>
                    <a:cubicBezTo>
                      <a:pt x="32" y="11"/>
                      <a:pt x="33" y="13"/>
                      <a:pt x="31" y="13"/>
                    </a:cubicBezTo>
                    <a:cubicBezTo>
                      <a:pt x="27" y="14"/>
                      <a:pt x="26" y="14"/>
                      <a:pt x="24" y="17"/>
                    </a:cubicBezTo>
                    <a:cubicBezTo>
                      <a:pt x="23" y="20"/>
                      <a:pt x="22" y="23"/>
                      <a:pt x="19" y="23"/>
                    </a:cubicBezTo>
                    <a:cubicBezTo>
                      <a:pt x="17" y="24"/>
                      <a:pt x="14" y="24"/>
                      <a:pt x="13" y="27"/>
                    </a:cubicBezTo>
                    <a:cubicBezTo>
                      <a:pt x="11" y="31"/>
                      <a:pt x="10" y="31"/>
                      <a:pt x="13" y="34"/>
                    </a:cubicBezTo>
                    <a:cubicBezTo>
                      <a:pt x="10" y="33"/>
                      <a:pt x="5" y="33"/>
                      <a:pt x="4" y="29"/>
                    </a:cubicBezTo>
                    <a:cubicBezTo>
                      <a:pt x="3" y="29"/>
                      <a:pt x="2" y="31"/>
                      <a:pt x="1" y="31"/>
                    </a:cubicBezTo>
                    <a:cubicBezTo>
                      <a:pt x="1" y="34"/>
                      <a:pt x="1" y="36"/>
                      <a:pt x="1" y="38"/>
                    </a:cubicBezTo>
                    <a:cubicBezTo>
                      <a:pt x="0" y="39"/>
                      <a:pt x="2" y="40"/>
                      <a:pt x="2" y="41"/>
                    </a:cubicBezTo>
                    <a:cubicBezTo>
                      <a:pt x="2" y="42"/>
                      <a:pt x="1" y="42"/>
                      <a:pt x="1" y="43"/>
                    </a:cubicBezTo>
                    <a:cubicBezTo>
                      <a:pt x="1" y="44"/>
                      <a:pt x="2" y="45"/>
                      <a:pt x="2" y="46"/>
                    </a:cubicBezTo>
                    <a:cubicBezTo>
                      <a:pt x="2" y="47"/>
                      <a:pt x="3" y="46"/>
                      <a:pt x="2" y="48"/>
                    </a:cubicBezTo>
                    <a:cubicBezTo>
                      <a:pt x="4" y="47"/>
                      <a:pt x="4" y="48"/>
                      <a:pt x="4" y="46"/>
                    </a:cubicBezTo>
                    <a:cubicBezTo>
                      <a:pt x="7" y="49"/>
                      <a:pt x="6" y="54"/>
                      <a:pt x="7" y="57"/>
                    </a:cubicBezTo>
                    <a:cubicBezTo>
                      <a:pt x="7" y="61"/>
                      <a:pt x="13" y="58"/>
                      <a:pt x="14" y="57"/>
                    </a:cubicBezTo>
                    <a:cubicBezTo>
                      <a:pt x="15" y="58"/>
                      <a:pt x="15" y="60"/>
                      <a:pt x="15" y="61"/>
                    </a:cubicBezTo>
                    <a:cubicBezTo>
                      <a:pt x="19" y="59"/>
                      <a:pt x="20" y="58"/>
                      <a:pt x="24" y="61"/>
                    </a:cubicBezTo>
                    <a:cubicBezTo>
                      <a:pt x="25" y="61"/>
                      <a:pt x="26" y="61"/>
                      <a:pt x="27" y="61"/>
                    </a:cubicBezTo>
                    <a:cubicBezTo>
                      <a:pt x="28" y="61"/>
                      <a:pt x="29" y="64"/>
                      <a:pt x="29" y="65"/>
                    </a:cubicBezTo>
                    <a:cubicBezTo>
                      <a:pt x="31" y="64"/>
                      <a:pt x="33" y="63"/>
                      <a:pt x="36" y="61"/>
                    </a:cubicBezTo>
                    <a:cubicBezTo>
                      <a:pt x="35" y="63"/>
                      <a:pt x="35" y="65"/>
                      <a:pt x="37" y="6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20" name="Freeform 234">
                <a:extLst>
                  <a:ext uri="{FF2B5EF4-FFF2-40B4-BE49-F238E27FC236}">
                    <a16:creationId xmlns:a16="http://schemas.microsoft.com/office/drawing/2014/main" id="{6AB4FA8E-EF66-4181-9C3D-90AD74FE52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7063" y="3600450"/>
                <a:ext cx="14288" cy="22225"/>
              </a:xfrm>
              <a:custGeom>
                <a:avLst/>
                <a:gdLst>
                  <a:gd name="T0" fmla="*/ 10 w 20"/>
                  <a:gd name="T1" fmla="*/ 13 h 16"/>
                  <a:gd name="T2" fmla="*/ 20 w 20"/>
                  <a:gd name="T3" fmla="*/ 15 h 16"/>
                  <a:gd name="T4" fmla="*/ 15 w 20"/>
                  <a:gd name="T5" fmla="*/ 9 h 16"/>
                  <a:gd name="T6" fmla="*/ 9 w 20"/>
                  <a:gd name="T7" fmla="*/ 6 h 16"/>
                  <a:gd name="T8" fmla="*/ 4 w 20"/>
                  <a:gd name="T9" fmla="*/ 2 h 16"/>
                  <a:gd name="T10" fmla="*/ 6 w 20"/>
                  <a:gd name="T11" fmla="*/ 8 h 16"/>
                  <a:gd name="T12" fmla="*/ 0 w 20"/>
                  <a:gd name="T13" fmla="*/ 13 h 16"/>
                  <a:gd name="T14" fmla="*/ 10 w 20"/>
                  <a:gd name="T15" fmla="*/ 1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" h="16">
                    <a:moveTo>
                      <a:pt x="10" y="13"/>
                    </a:moveTo>
                    <a:cubicBezTo>
                      <a:pt x="13" y="16"/>
                      <a:pt x="15" y="15"/>
                      <a:pt x="20" y="15"/>
                    </a:cubicBezTo>
                    <a:cubicBezTo>
                      <a:pt x="19" y="11"/>
                      <a:pt x="19" y="11"/>
                      <a:pt x="15" y="9"/>
                    </a:cubicBezTo>
                    <a:cubicBezTo>
                      <a:pt x="15" y="8"/>
                      <a:pt x="9" y="6"/>
                      <a:pt x="9" y="6"/>
                    </a:cubicBezTo>
                    <a:cubicBezTo>
                      <a:pt x="9" y="3"/>
                      <a:pt x="7" y="0"/>
                      <a:pt x="4" y="2"/>
                    </a:cubicBezTo>
                    <a:cubicBezTo>
                      <a:pt x="0" y="5"/>
                      <a:pt x="5" y="8"/>
                      <a:pt x="6" y="8"/>
                    </a:cubicBezTo>
                    <a:cubicBezTo>
                      <a:pt x="4" y="10"/>
                      <a:pt x="2" y="12"/>
                      <a:pt x="0" y="13"/>
                    </a:cubicBezTo>
                    <a:cubicBezTo>
                      <a:pt x="3" y="13"/>
                      <a:pt x="8" y="11"/>
                      <a:pt x="1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21" name="Freeform 235">
                <a:extLst>
                  <a:ext uri="{FF2B5EF4-FFF2-40B4-BE49-F238E27FC236}">
                    <a16:creationId xmlns:a16="http://schemas.microsoft.com/office/drawing/2014/main" id="{A2DDEC50-A656-4AE4-96E6-08C2A7A6BA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97538" y="3570288"/>
                <a:ext cx="30163" cy="28575"/>
              </a:xfrm>
              <a:custGeom>
                <a:avLst/>
                <a:gdLst>
                  <a:gd name="T0" fmla="*/ 5 w 42"/>
                  <a:gd name="T1" fmla="*/ 17 h 20"/>
                  <a:gd name="T2" fmla="*/ 10 w 42"/>
                  <a:gd name="T3" fmla="*/ 20 h 20"/>
                  <a:gd name="T4" fmla="*/ 15 w 42"/>
                  <a:gd name="T5" fmla="*/ 16 h 20"/>
                  <a:gd name="T6" fmla="*/ 25 w 42"/>
                  <a:gd name="T7" fmla="*/ 15 h 20"/>
                  <a:gd name="T8" fmla="*/ 29 w 42"/>
                  <a:gd name="T9" fmla="*/ 18 h 20"/>
                  <a:gd name="T10" fmla="*/ 34 w 42"/>
                  <a:gd name="T11" fmla="*/ 17 h 20"/>
                  <a:gd name="T12" fmla="*/ 32 w 42"/>
                  <a:gd name="T13" fmla="*/ 13 h 20"/>
                  <a:gd name="T14" fmla="*/ 38 w 42"/>
                  <a:gd name="T15" fmla="*/ 14 h 20"/>
                  <a:gd name="T16" fmla="*/ 42 w 42"/>
                  <a:gd name="T17" fmla="*/ 10 h 20"/>
                  <a:gd name="T18" fmla="*/ 27 w 42"/>
                  <a:gd name="T19" fmla="*/ 4 h 20"/>
                  <a:gd name="T20" fmla="*/ 22 w 42"/>
                  <a:gd name="T21" fmla="*/ 2 h 20"/>
                  <a:gd name="T22" fmla="*/ 21 w 42"/>
                  <a:gd name="T23" fmla="*/ 9 h 20"/>
                  <a:gd name="T24" fmla="*/ 7 w 42"/>
                  <a:gd name="T25" fmla="*/ 2 h 20"/>
                  <a:gd name="T26" fmla="*/ 1 w 42"/>
                  <a:gd name="T27" fmla="*/ 11 h 20"/>
                  <a:gd name="T28" fmla="*/ 5 w 42"/>
                  <a:gd name="T29" fmla="*/ 17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2" h="20">
                    <a:moveTo>
                      <a:pt x="5" y="17"/>
                    </a:moveTo>
                    <a:cubicBezTo>
                      <a:pt x="6" y="18"/>
                      <a:pt x="8" y="20"/>
                      <a:pt x="10" y="20"/>
                    </a:cubicBezTo>
                    <a:cubicBezTo>
                      <a:pt x="13" y="19"/>
                      <a:pt x="13" y="19"/>
                      <a:pt x="15" y="16"/>
                    </a:cubicBezTo>
                    <a:cubicBezTo>
                      <a:pt x="17" y="20"/>
                      <a:pt x="21" y="17"/>
                      <a:pt x="25" y="15"/>
                    </a:cubicBezTo>
                    <a:cubicBezTo>
                      <a:pt x="26" y="15"/>
                      <a:pt x="27" y="19"/>
                      <a:pt x="29" y="18"/>
                    </a:cubicBezTo>
                    <a:cubicBezTo>
                      <a:pt x="31" y="18"/>
                      <a:pt x="32" y="17"/>
                      <a:pt x="34" y="17"/>
                    </a:cubicBezTo>
                    <a:cubicBezTo>
                      <a:pt x="33" y="16"/>
                      <a:pt x="33" y="15"/>
                      <a:pt x="32" y="13"/>
                    </a:cubicBezTo>
                    <a:cubicBezTo>
                      <a:pt x="34" y="15"/>
                      <a:pt x="35" y="15"/>
                      <a:pt x="38" y="14"/>
                    </a:cubicBezTo>
                    <a:cubicBezTo>
                      <a:pt x="40" y="13"/>
                      <a:pt x="41" y="12"/>
                      <a:pt x="42" y="10"/>
                    </a:cubicBezTo>
                    <a:cubicBezTo>
                      <a:pt x="37" y="8"/>
                      <a:pt x="32" y="6"/>
                      <a:pt x="27" y="4"/>
                    </a:cubicBezTo>
                    <a:cubicBezTo>
                      <a:pt x="26" y="3"/>
                      <a:pt x="24" y="2"/>
                      <a:pt x="22" y="2"/>
                    </a:cubicBezTo>
                    <a:cubicBezTo>
                      <a:pt x="19" y="4"/>
                      <a:pt x="20" y="5"/>
                      <a:pt x="21" y="9"/>
                    </a:cubicBezTo>
                    <a:cubicBezTo>
                      <a:pt x="17" y="6"/>
                      <a:pt x="10" y="0"/>
                      <a:pt x="7" y="2"/>
                    </a:cubicBezTo>
                    <a:cubicBezTo>
                      <a:pt x="4" y="5"/>
                      <a:pt x="2" y="6"/>
                      <a:pt x="1" y="11"/>
                    </a:cubicBezTo>
                    <a:cubicBezTo>
                      <a:pt x="0" y="13"/>
                      <a:pt x="3" y="15"/>
                      <a:pt x="5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22" name="Freeform 236">
                <a:extLst>
                  <a:ext uri="{FF2B5EF4-FFF2-40B4-BE49-F238E27FC236}">
                    <a16:creationId xmlns:a16="http://schemas.microsoft.com/office/drawing/2014/main" id="{45514400-A777-4B19-BF64-4E30FF4A20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9288" y="3579813"/>
                <a:ext cx="17463" cy="19050"/>
              </a:xfrm>
              <a:custGeom>
                <a:avLst/>
                <a:gdLst>
                  <a:gd name="T0" fmla="*/ 9 w 24"/>
                  <a:gd name="T1" fmla="*/ 13 h 14"/>
                  <a:gd name="T2" fmla="*/ 24 w 24"/>
                  <a:gd name="T3" fmla="*/ 11 h 14"/>
                  <a:gd name="T4" fmla="*/ 24 w 24"/>
                  <a:gd name="T5" fmla="*/ 8 h 14"/>
                  <a:gd name="T6" fmla="*/ 21 w 24"/>
                  <a:gd name="T7" fmla="*/ 7 h 14"/>
                  <a:gd name="T8" fmla="*/ 14 w 24"/>
                  <a:gd name="T9" fmla="*/ 7 h 14"/>
                  <a:gd name="T10" fmla="*/ 14 w 24"/>
                  <a:gd name="T11" fmla="*/ 5 h 14"/>
                  <a:gd name="T12" fmla="*/ 6 w 24"/>
                  <a:gd name="T13" fmla="*/ 6 h 14"/>
                  <a:gd name="T14" fmla="*/ 0 w 24"/>
                  <a:gd name="T15" fmla="*/ 7 h 14"/>
                  <a:gd name="T16" fmla="*/ 9 w 24"/>
                  <a:gd name="T17" fmla="*/ 13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" h="14">
                    <a:moveTo>
                      <a:pt x="9" y="13"/>
                    </a:moveTo>
                    <a:cubicBezTo>
                      <a:pt x="14" y="14"/>
                      <a:pt x="18" y="13"/>
                      <a:pt x="24" y="11"/>
                    </a:cubicBezTo>
                    <a:cubicBezTo>
                      <a:pt x="24" y="11"/>
                      <a:pt x="24" y="8"/>
                      <a:pt x="24" y="8"/>
                    </a:cubicBezTo>
                    <a:cubicBezTo>
                      <a:pt x="24" y="7"/>
                      <a:pt x="21" y="7"/>
                      <a:pt x="21" y="7"/>
                    </a:cubicBezTo>
                    <a:cubicBezTo>
                      <a:pt x="17" y="6"/>
                      <a:pt x="16" y="6"/>
                      <a:pt x="14" y="7"/>
                    </a:cubicBezTo>
                    <a:cubicBezTo>
                      <a:pt x="14" y="7"/>
                      <a:pt x="13" y="5"/>
                      <a:pt x="14" y="5"/>
                    </a:cubicBezTo>
                    <a:cubicBezTo>
                      <a:pt x="11" y="5"/>
                      <a:pt x="9" y="4"/>
                      <a:pt x="6" y="6"/>
                    </a:cubicBezTo>
                    <a:cubicBezTo>
                      <a:pt x="6" y="0"/>
                      <a:pt x="0" y="4"/>
                      <a:pt x="0" y="7"/>
                    </a:cubicBezTo>
                    <a:cubicBezTo>
                      <a:pt x="1" y="9"/>
                      <a:pt x="7" y="13"/>
                      <a:pt x="9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23" name="Freeform 237">
                <a:extLst>
                  <a:ext uri="{FF2B5EF4-FFF2-40B4-BE49-F238E27FC236}">
                    <a16:creationId xmlns:a16="http://schemas.microsoft.com/office/drawing/2014/main" id="{5A6A0359-4491-45EE-A44F-FAAA20AD51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75338" y="3752850"/>
                <a:ext cx="11113" cy="14288"/>
              </a:xfrm>
              <a:custGeom>
                <a:avLst/>
                <a:gdLst>
                  <a:gd name="T0" fmla="*/ 1 w 17"/>
                  <a:gd name="T1" fmla="*/ 1 h 10"/>
                  <a:gd name="T2" fmla="*/ 2 w 17"/>
                  <a:gd name="T3" fmla="*/ 5 h 10"/>
                  <a:gd name="T4" fmla="*/ 10 w 17"/>
                  <a:gd name="T5" fmla="*/ 6 h 10"/>
                  <a:gd name="T6" fmla="*/ 17 w 17"/>
                  <a:gd name="T7" fmla="*/ 5 h 10"/>
                  <a:gd name="T8" fmla="*/ 8 w 17"/>
                  <a:gd name="T9" fmla="*/ 1 h 10"/>
                  <a:gd name="T10" fmla="*/ 1 w 17"/>
                  <a:gd name="T11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10">
                    <a:moveTo>
                      <a:pt x="1" y="1"/>
                    </a:moveTo>
                    <a:cubicBezTo>
                      <a:pt x="0" y="2"/>
                      <a:pt x="1" y="5"/>
                      <a:pt x="2" y="5"/>
                    </a:cubicBezTo>
                    <a:cubicBezTo>
                      <a:pt x="5" y="7"/>
                      <a:pt x="8" y="4"/>
                      <a:pt x="10" y="6"/>
                    </a:cubicBezTo>
                    <a:cubicBezTo>
                      <a:pt x="12" y="9"/>
                      <a:pt x="15" y="10"/>
                      <a:pt x="17" y="5"/>
                    </a:cubicBezTo>
                    <a:cubicBezTo>
                      <a:pt x="14" y="4"/>
                      <a:pt x="11" y="1"/>
                      <a:pt x="8" y="1"/>
                    </a:cubicBezTo>
                    <a:cubicBezTo>
                      <a:pt x="7" y="1"/>
                      <a:pt x="2" y="0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24" name="Freeform 238">
                <a:extLst>
                  <a:ext uri="{FF2B5EF4-FFF2-40B4-BE49-F238E27FC236}">
                    <a16:creationId xmlns:a16="http://schemas.microsoft.com/office/drawing/2014/main" id="{26C83F95-6CFD-40CB-B29D-6FEE843366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42000" y="3644900"/>
                <a:ext cx="14288" cy="14288"/>
              </a:xfrm>
              <a:custGeom>
                <a:avLst/>
                <a:gdLst>
                  <a:gd name="T0" fmla="*/ 8 w 22"/>
                  <a:gd name="T1" fmla="*/ 8 h 10"/>
                  <a:gd name="T2" fmla="*/ 12 w 22"/>
                  <a:gd name="T3" fmla="*/ 9 h 10"/>
                  <a:gd name="T4" fmla="*/ 22 w 22"/>
                  <a:gd name="T5" fmla="*/ 4 h 10"/>
                  <a:gd name="T6" fmla="*/ 17 w 22"/>
                  <a:gd name="T7" fmla="*/ 1 h 10"/>
                  <a:gd name="T8" fmla="*/ 8 w 22"/>
                  <a:gd name="T9" fmla="*/ 0 h 10"/>
                  <a:gd name="T10" fmla="*/ 1 w 22"/>
                  <a:gd name="T11" fmla="*/ 3 h 10"/>
                  <a:gd name="T12" fmla="*/ 2 w 22"/>
                  <a:gd name="T13" fmla="*/ 10 h 10"/>
                  <a:gd name="T14" fmla="*/ 8 w 22"/>
                  <a:gd name="T15" fmla="*/ 8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10">
                    <a:moveTo>
                      <a:pt x="8" y="8"/>
                    </a:moveTo>
                    <a:cubicBezTo>
                      <a:pt x="10" y="8"/>
                      <a:pt x="10" y="9"/>
                      <a:pt x="12" y="9"/>
                    </a:cubicBezTo>
                    <a:cubicBezTo>
                      <a:pt x="16" y="7"/>
                      <a:pt x="19" y="8"/>
                      <a:pt x="22" y="4"/>
                    </a:cubicBezTo>
                    <a:cubicBezTo>
                      <a:pt x="20" y="3"/>
                      <a:pt x="19" y="1"/>
                      <a:pt x="17" y="1"/>
                    </a:cubicBezTo>
                    <a:cubicBezTo>
                      <a:pt x="14" y="0"/>
                      <a:pt x="11" y="0"/>
                      <a:pt x="8" y="0"/>
                    </a:cubicBezTo>
                    <a:cubicBezTo>
                      <a:pt x="6" y="0"/>
                      <a:pt x="3" y="2"/>
                      <a:pt x="1" y="3"/>
                    </a:cubicBezTo>
                    <a:cubicBezTo>
                      <a:pt x="0" y="3"/>
                      <a:pt x="2" y="10"/>
                      <a:pt x="2" y="10"/>
                    </a:cubicBezTo>
                    <a:cubicBezTo>
                      <a:pt x="4" y="10"/>
                      <a:pt x="6" y="9"/>
                      <a:pt x="8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25" name="Freeform 239">
                <a:extLst>
                  <a:ext uri="{FF2B5EF4-FFF2-40B4-BE49-F238E27FC236}">
                    <a16:creationId xmlns:a16="http://schemas.microsoft.com/office/drawing/2014/main" id="{3A249FD5-B30C-484C-9481-28519F493D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78450" y="3546475"/>
                <a:ext cx="504825" cy="801688"/>
              </a:xfrm>
              <a:custGeom>
                <a:avLst/>
                <a:gdLst>
                  <a:gd name="T0" fmla="*/ 32 w 719"/>
                  <a:gd name="T1" fmla="*/ 283 h 570"/>
                  <a:gd name="T2" fmla="*/ 43 w 719"/>
                  <a:gd name="T3" fmla="*/ 303 h 570"/>
                  <a:gd name="T4" fmla="*/ 29 w 719"/>
                  <a:gd name="T5" fmla="*/ 301 h 570"/>
                  <a:gd name="T6" fmla="*/ 45 w 719"/>
                  <a:gd name="T7" fmla="*/ 318 h 570"/>
                  <a:gd name="T8" fmla="*/ 43 w 719"/>
                  <a:gd name="T9" fmla="*/ 333 h 570"/>
                  <a:gd name="T10" fmla="*/ 80 w 719"/>
                  <a:gd name="T11" fmla="*/ 353 h 570"/>
                  <a:gd name="T12" fmla="*/ 109 w 719"/>
                  <a:gd name="T13" fmla="*/ 428 h 570"/>
                  <a:gd name="T14" fmla="*/ 128 w 719"/>
                  <a:gd name="T15" fmla="*/ 455 h 570"/>
                  <a:gd name="T16" fmla="*/ 144 w 719"/>
                  <a:gd name="T17" fmla="*/ 491 h 570"/>
                  <a:gd name="T18" fmla="*/ 174 w 719"/>
                  <a:gd name="T19" fmla="*/ 537 h 570"/>
                  <a:gd name="T20" fmla="*/ 176 w 719"/>
                  <a:gd name="T21" fmla="*/ 492 h 570"/>
                  <a:gd name="T22" fmla="*/ 208 w 719"/>
                  <a:gd name="T23" fmla="*/ 451 h 570"/>
                  <a:gd name="T24" fmla="*/ 246 w 719"/>
                  <a:gd name="T25" fmla="*/ 472 h 570"/>
                  <a:gd name="T26" fmla="*/ 264 w 719"/>
                  <a:gd name="T27" fmla="*/ 501 h 570"/>
                  <a:gd name="T28" fmla="*/ 283 w 719"/>
                  <a:gd name="T29" fmla="*/ 563 h 570"/>
                  <a:gd name="T30" fmla="*/ 276 w 719"/>
                  <a:gd name="T31" fmla="*/ 534 h 570"/>
                  <a:gd name="T32" fmla="*/ 278 w 719"/>
                  <a:gd name="T33" fmla="*/ 499 h 570"/>
                  <a:gd name="T34" fmla="*/ 318 w 719"/>
                  <a:gd name="T35" fmla="*/ 509 h 570"/>
                  <a:gd name="T36" fmla="*/ 303 w 719"/>
                  <a:gd name="T37" fmla="*/ 459 h 570"/>
                  <a:gd name="T38" fmla="*/ 325 w 719"/>
                  <a:gd name="T39" fmla="*/ 455 h 570"/>
                  <a:gd name="T40" fmla="*/ 383 w 719"/>
                  <a:gd name="T41" fmla="*/ 400 h 570"/>
                  <a:gd name="T42" fmla="*/ 375 w 719"/>
                  <a:gd name="T43" fmla="*/ 374 h 570"/>
                  <a:gd name="T44" fmla="*/ 360 w 719"/>
                  <a:gd name="T45" fmla="*/ 341 h 570"/>
                  <a:gd name="T46" fmla="*/ 378 w 719"/>
                  <a:gd name="T47" fmla="*/ 342 h 570"/>
                  <a:gd name="T48" fmla="*/ 403 w 719"/>
                  <a:gd name="T49" fmla="*/ 347 h 570"/>
                  <a:gd name="T50" fmla="*/ 418 w 719"/>
                  <a:gd name="T51" fmla="*/ 358 h 570"/>
                  <a:gd name="T52" fmla="*/ 435 w 719"/>
                  <a:gd name="T53" fmla="*/ 314 h 570"/>
                  <a:gd name="T54" fmla="*/ 478 w 719"/>
                  <a:gd name="T55" fmla="*/ 239 h 570"/>
                  <a:gd name="T56" fmla="*/ 446 w 719"/>
                  <a:gd name="T57" fmla="*/ 224 h 570"/>
                  <a:gd name="T58" fmla="*/ 513 w 719"/>
                  <a:gd name="T59" fmla="*/ 187 h 570"/>
                  <a:gd name="T60" fmla="*/ 545 w 719"/>
                  <a:gd name="T61" fmla="*/ 187 h 570"/>
                  <a:gd name="T62" fmla="*/ 572 w 719"/>
                  <a:gd name="T63" fmla="*/ 175 h 570"/>
                  <a:gd name="T64" fmla="*/ 588 w 719"/>
                  <a:gd name="T65" fmla="*/ 171 h 570"/>
                  <a:gd name="T66" fmla="*/ 563 w 719"/>
                  <a:gd name="T67" fmla="*/ 244 h 570"/>
                  <a:gd name="T68" fmla="*/ 586 w 719"/>
                  <a:gd name="T69" fmla="*/ 212 h 570"/>
                  <a:gd name="T70" fmla="*/ 600 w 719"/>
                  <a:gd name="T71" fmla="*/ 178 h 570"/>
                  <a:gd name="T72" fmla="*/ 652 w 719"/>
                  <a:gd name="T73" fmla="*/ 158 h 570"/>
                  <a:gd name="T74" fmla="*/ 656 w 719"/>
                  <a:gd name="T75" fmla="*/ 140 h 570"/>
                  <a:gd name="T76" fmla="*/ 689 w 719"/>
                  <a:gd name="T77" fmla="*/ 138 h 570"/>
                  <a:gd name="T78" fmla="*/ 713 w 719"/>
                  <a:gd name="T79" fmla="*/ 132 h 570"/>
                  <a:gd name="T80" fmla="*/ 693 w 719"/>
                  <a:gd name="T81" fmla="*/ 116 h 570"/>
                  <a:gd name="T82" fmla="*/ 623 w 719"/>
                  <a:gd name="T83" fmla="*/ 98 h 570"/>
                  <a:gd name="T84" fmla="*/ 582 w 719"/>
                  <a:gd name="T85" fmla="*/ 92 h 570"/>
                  <a:gd name="T86" fmla="*/ 531 w 719"/>
                  <a:gd name="T87" fmla="*/ 78 h 570"/>
                  <a:gd name="T88" fmla="*/ 469 w 719"/>
                  <a:gd name="T89" fmla="*/ 63 h 570"/>
                  <a:gd name="T90" fmla="*/ 439 w 719"/>
                  <a:gd name="T91" fmla="*/ 70 h 570"/>
                  <a:gd name="T92" fmla="*/ 418 w 719"/>
                  <a:gd name="T93" fmla="*/ 55 h 570"/>
                  <a:gd name="T94" fmla="*/ 381 w 719"/>
                  <a:gd name="T95" fmla="*/ 56 h 570"/>
                  <a:gd name="T96" fmla="*/ 330 w 719"/>
                  <a:gd name="T97" fmla="*/ 44 h 570"/>
                  <a:gd name="T98" fmla="*/ 342 w 719"/>
                  <a:gd name="T99" fmla="*/ 24 h 570"/>
                  <a:gd name="T100" fmla="*/ 312 w 719"/>
                  <a:gd name="T101" fmla="*/ 16 h 570"/>
                  <a:gd name="T102" fmla="*/ 290 w 719"/>
                  <a:gd name="T103" fmla="*/ 2 h 570"/>
                  <a:gd name="T104" fmla="*/ 212 w 719"/>
                  <a:gd name="T105" fmla="*/ 32 h 570"/>
                  <a:gd name="T106" fmla="*/ 179 w 719"/>
                  <a:gd name="T107" fmla="*/ 61 h 570"/>
                  <a:gd name="T108" fmla="*/ 163 w 719"/>
                  <a:gd name="T109" fmla="*/ 64 h 570"/>
                  <a:gd name="T110" fmla="*/ 149 w 719"/>
                  <a:gd name="T111" fmla="*/ 58 h 570"/>
                  <a:gd name="T112" fmla="*/ 145 w 719"/>
                  <a:gd name="T113" fmla="*/ 96 h 570"/>
                  <a:gd name="T114" fmla="*/ 151 w 719"/>
                  <a:gd name="T115" fmla="*/ 100 h 570"/>
                  <a:gd name="T116" fmla="*/ 139 w 719"/>
                  <a:gd name="T117" fmla="*/ 113 h 570"/>
                  <a:gd name="T118" fmla="*/ 139 w 719"/>
                  <a:gd name="T119" fmla="*/ 59 h 570"/>
                  <a:gd name="T120" fmla="*/ 113 w 719"/>
                  <a:gd name="T121" fmla="*/ 82 h 570"/>
                  <a:gd name="T122" fmla="*/ 109 w 719"/>
                  <a:gd name="T123" fmla="*/ 97 h 570"/>
                  <a:gd name="T124" fmla="*/ 99 w 719"/>
                  <a:gd name="T125" fmla="*/ 251 h 5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9" h="570">
                    <a:moveTo>
                      <a:pt x="8" y="277"/>
                    </a:moveTo>
                    <a:cubicBezTo>
                      <a:pt x="13" y="281"/>
                      <a:pt x="16" y="288"/>
                      <a:pt x="17" y="292"/>
                    </a:cubicBezTo>
                    <a:cubicBezTo>
                      <a:pt x="18" y="292"/>
                      <a:pt x="22" y="291"/>
                      <a:pt x="22" y="289"/>
                    </a:cubicBezTo>
                    <a:cubicBezTo>
                      <a:pt x="23" y="285"/>
                      <a:pt x="23" y="287"/>
                      <a:pt x="27" y="286"/>
                    </a:cubicBezTo>
                    <a:cubicBezTo>
                      <a:pt x="29" y="285"/>
                      <a:pt x="31" y="283"/>
                      <a:pt x="32" y="283"/>
                    </a:cubicBezTo>
                    <a:cubicBezTo>
                      <a:pt x="34" y="285"/>
                      <a:pt x="37" y="287"/>
                      <a:pt x="39" y="285"/>
                    </a:cubicBezTo>
                    <a:cubicBezTo>
                      <a:pt x="40" y="283"/>
                      <a:pt x="42" y="287"/>
                      <a:pt x="42" y="288"/>
                    </a:cubicBezTo>
                    <a:cubicBezTo>
                      <a:pt x="43" y="290"/>
                      <a:pt x="42" y="293"/>
                      <a:pt x="41" y="295"/>
                    </a:cubicBezTo>
                    <a:cubicBezTo>
                      <a:pt x="45" y="296"/>
                      <a:pt x="46" y="293"/>
                      <a:pt x="48" y="298"/>
                    </a:cubicBezTo>
                    <a:cubicBezTo>
                      <a:pt x="45" y="298"/>
                      <a:pt x="44" y="300"/>
                      <a:pt x="43" y="303"/>
                    </a:cubicBezTo>
                    <a:cubicBezTo>
                      <a:pt x="42" y="300"/>
                      <a:pt x="44" y="298"/>
                      <a:pt x="46" y="298"/>
                    </a:cubicBezTo>
                    <a:cubicBezTo>
                      <a:pt x="43" y="296"/>
                      <a:pt x="39" y="296"/>
                      <a:pt x="36" y="295"/>
                    </a:cubicBezTo>
                    <a:cubicBezTo>
                      <a:pt x="35" y="295"/>
                      <a:pt x="33" y="296"/>
                      <a:pt x="32" y="298"/>
                    </a:cubicBezTo>
                    <a:cubicBezTo>
                      <a:pt x="30" y="300"/>
                      <a:pt x="32" y="300"/>
                      <a:pt x="34" y="302"/>
                    </a:cubicBezTo>
                    <a:cubicBezTo>
                      <a:pt x="32" y="304"/>
                      <a:pt x="30" y="300"/>
                      <a:pt x="29" y="301"/>
                    </a:cubicBezTo>
                    <a:cubicBezTo>
                      <a:pt x="26" y="302"/>
                      <a:pt x="32" y="304"/>
                      <a:pt x="32" y="304"/>
                    </a:cubicBezTo>
                    <a:cubicBezTo>
                      <a:pt x="32" y="306"/>
                      <a:pt x="32" y="310"/>
                      <a:pt x="32" y="312"/>
                    </a:cubicBezTo>
                    <a:cubicBezTo>
                      <a:pt x="34" y="313"/>
                      <a:pt x="37" y="314"/>
                      <a:pt x="39" y="315"/>
                    </a:cubicBezTo>
                    <a:cubicBezTo>
                      <a:pt x="37" y="319"/>
                      <a:pt x="38" y="321"/>
                      <a:pt x="40" y="325"/>
                    </a:cubicBezTo>
                    <a:cubicBezTo>
                      <a:pt x="40" y="323"/>
                      <a:pt x="41" y="316"/>
                      <a:pt x="45" y="318"/>
                    </a:cubicBezTo>
                    <a:cubicBezTo>
                      <a:pt x="46" y="319"/>
                      <a:pt x="46" y="322"/>
                      <a:pt x="47" y="323"/>
                    </a:cubicBezTo>
                    <a:cubicBezTo>
                      <a:pt x="48" y="325"/>
                      <a:pt x="50" y="325"/>
                      <a:pt x="50" y="328"/>
                    </a:cubicBezTo>
                    <a:cubicBezTo>
                      <a:pt x="48" y="329"/>
                      <a:pt x="40" y="327"/>
                      <a:pt x="40" y="327"/>
                    </a:cubicBezTo>
                    <a:cubicBezTo>
                      <a:pt x="39" y="329"/>
                      <a:pt x="39" y="331"/>
                      <a:pt x="40" y="333"/>
                    </a:cubicBezTo>
                    <a:cubicBezTo>
                      <a:pt x="41" y="333"/>
                      <a:pt x="43" y="333"/>
                      <a:pt x="43" y="333"/>
                    </a:cubicBezTo>
                    <a:cubicBezTo>
                      <a:pt x="43" y="334"/>
                      <a:pt x="44" y="335"/>
                      <a:pt x="44" y="337"/>
                    </a:cubicBezTo>
                    <a:cubicBezTo>
                      <a:pt x="43" y="337"/>
                      <a:pt x="43" y="337"/>
                      <a:pt x="42" y="337"/>
                    </a:cubicBezTo>
                    <a:cubicBezTo>
                      <a:pt x="44" y="340"/>
                      <a:pt x="46" y="338"/>
                      <a:pt x="45" y="343"/>
                    </a:cubicBezTo>
                    <a:cubicBezTo>
                      <a:pt x="45" y="344"/>
                      <a:pt x="45" y="344"/>
                      <a:pt x="45" y="344"/>
                    </a:cubicBezTo>
                    <a:cubicBezTo>
                      <a:pt x="50" y="344"/>
                      <a:pt x="67" y="345"/>
                      <a:pt x="80" y="353"/>
                    </a:cubicBezTo>
                    <a:cubicBezTo>
                      <a:pt x="94" y="363"/>
                      <a:pt x="87" y="377"/>
                      <a:pt x="87" y="377"/>
                    </a:cubicBezTo>
                    <a:cubicBezTo>
                      <a:pt x="87" y="377"/>
                      <a:pt x="80" y="387"/>
                      <a:pt x="94" y="399"/>
                    </a:cubicBezTo>
                    <a:cubicBezTo>
                      <a:pt x="105" y="408"/>
                      <a:pt x="87" y="422"/>
                      <a:pt x="78" y="429"/>
                    </a:cubicBezTo>
                    <a:cubicBezTo>
                      <a:pt x="81" y="429"/>
                      <a:pt x="85" y="430"/>
                      <a:pt x="88" y="430"/>
                    </a:cubicBezTo>
                    <a:cubicBezTo>
                      <a:pt x="91" y="429"/>
                      <a:pt x="108" y="425"/>
                      <a:pt x="109" y="428"/>
                    </a:cubicBezTo>
                    <a:cubicBezTo>
                      <a:pt x="110" y="430"/>
                      <a:pt x="111" y="436"/>
                      <a:pt x="113" y="437"/>
                    </a:cubicBezTo>
                    <a:cubicBezTo>
                      <a:pt x="116" y="439"/>
                      <a:pt x="120" y="442"/>
                      <a:pt x="123" y="443"/>
                    </a:cubicBezTo>
                    <a:cubicBezTo>
                      <a:pt x="124" y="443"/>
                      <a:pt x="126" y="443"/>
                      <a:pt x="127" y="443"/>
                    </a:cubicBezTo>
                    <a:cubicBezTo>
                      <a:pt x="127" y="446"/>
                      <a:pt x="122" y="445"/>
                      <a:pt x="120" y="446"/>
                    </a:cubicBezTo>
                    <a:cubicBezTo>
                      <a:pt x="122" y="449"/>
                      <a:pt x="126" y="455"/>
                      <a:pt x="128" y="455"/>
                    </a:cubicBezTo>
                    <a:cubicBezTo>
                      <a:pt x="132" y="455"/>
                      <a:pt x="132" y="455"/>
                      <a:pt x="134" y="453"/>
                    </a:cubicBezTo>
                    <a:cubicBezTo>
                      <a:pt x="135" y="451"/>
                      <a:pt x="137" y="448"/>
                      <a:pt x="139" y="445"/>
                    </a:cubicBezTo>
                    <a:cubicBezTo>
                      <a:pt x="139" y="454"/>
                      <a:pt x="139" y="462"/>
                      <a:pt x="139" y="471"/>
                    </a:cubicBezTo>
                    <a:cubicBezTo>
                      <a:pt x="139" y="474"/>
                      <a:pt x="139" y="477"/>
                      <a:pt x="139" y="480"/>
                    </a:cubicBezTo>
                    <a:cubicBezTo>
                      <a:pt x="141" y="483"/>
                      <a:pt x="143" y="487"/>
                      <a:pt x="144" y="491"/>
                    </a:cubicBezTo>
                    <a:cubicBezTo>
                      <a:pt x="150" y="504"/>
                      <a:pt x="155" y="517"/>
                      <a:pt x="162" y="530"/>
                    </a:cubicBezTo>
                    <a:cubicBezTo>
                      <a:pt x="164" y="528"/>
                      <a:pt x="166" y="526"/>
                      <a:pt x="168" y="525"/>
                    </a:cubicBezTo>
                    <a:cubicBezTo>
                      <a:pt x="171" y="524"/>
                      <a:pt x="170" y="521"/>
                      <a:pt x="170" y="518"/>
                    </a:cubicBezTo>
                    <a:cubicBezTo>
                      <a:pt x="172" y="521"/>
                      <a:pt x="174" y="522"/>
                      <a:pt x="174" y="526"/>
                    </a:cubicBezTo>
                    <a:cubicBezTo>
                      <a:pt x="174" y="530"/>
                      <a:pt x="174" y="533"/>
                      <a:pt x="174" y="537"/>
                    </a:cubicBezTo>
                    <a:cubicBezTo>
                      <a:pt x="175" y="547"/>
                      <a:pt x="186" y="540"/>
                      <a:pt x="183" y="534"/>
                    </a:cubicBezTo>
                    <a:cubicBezTo>
                      <a:pt x="181" y="530"/>
                      <a:pt x="181" y="526"/>
                      <a:pt x="178" y="524"/>
                    </a:cubicBezTo>
                    <a:cubicBezTo>
                      <a:pt x="175" y="520"/>
                      <a:pt x="174" y="518"/>
                      <a:pt x="174" y="513"/>
                    </a:cubicBezTo>
                    <a:cubicBezTo>
                      <a:pt x="173" y="510"/>
                      <a:pt x="175" y="506"/>
                      <a:pt x="176" y="503"/>
                    </a:cubicBezTo>
                    <a:cubicBezTo>
                      <a:pt x="176" y="500"/>
                      <a:pt x="176" y="495"/>
                      <a:pt x="176" y="492"/>
                    </a:cubicBezTo>
                    <a:cubicBezTo>
                      <a:pt x="176" y="488"/>
                      <a:pt x="174" y="486"/>
                      <a:pt x="178" y="484"/>
                    </a:cubicBezTo>
                    <a:cubicBezTo>
                      <a:pt x="179" y="483"/>
                      <a:pt x="183" y="482"/>
                      <a:pt x="185" y="480"/>
                    </a:cubicBezTo>
                    <a:cubicBezTo>
                      <a:pt x="191" y="474"/>
                      <a:pt x="197" y="468"/>
                      <a:pt x="202" y="462"/>
                    </a:cubicBezTo>
                    <a:cubicBezTo>
                      <a:pt x="204" y="459"/>
                      <a:pt x="206" y="457"/>
                      <a:pt x="208" y="455"/>
                    </a:cubicBezTo>
                    <a:cubicBezTo>
                      <a:pt x="209" y="454"/>
                      <a:pt x="207" y="451"/>
                      <a:pt x="208" y="451"/>
                    </a:cubicBezTo>
                    <a:cubicBezTo>
                      <a:pt x="209" y="450"/>
                      <a:pt x="211" y="450"/>
                      <a:pt x="212" y="450"/>
                    </a:cubicBezTo>
                    <a:cubicBezTo>
                      <a:pt x="216" y="449"/>
                      <a:pt x="220" y="449"/>
                      <a:pt x="224" y="448"/>
                    </a:cubicBezTo>
                    <a:cubicBezTo>
                      <a:pt x="226" y="448"/>
                      <a:pt x="229" y="445"/>
                      <a:pt x="231" y="443"/>
                    </a:cubicBezTo>
                    <a:cubicBezTo>
                      <a:pt x="233" y="448"/>
                      <a:pt x="234" y="454"/>
                      <a:pt x="238" y="457"/>
                    </a:cubicBezTo>
                    <a:cubicBezTo>
                      <a:pt x="242" y="461"/>
                      <a:pt x="244" y="466"/>
                      <a:pt x="246" y="472"/>
                    </a:cubicBezTo>
                    <a:cubicBezTo>
                      <a:pt x="246" y="473"/>
                      <a:pt x="245" y="478"/>
                      <a:pt x="245" y="480"/>
                    </a:cubicBezTo>
                    <a:cubicBezTo>
                      <a:pt x="244" y="483"/>
                      <a:pt x="244" y="483"/>
                      <a:pt x="248" y="484"/>
                    </a:cubicBezTo>
                    <a:cubicBezTo>
                      <a:pt x="251" y="484"/>
                      <a:pt x="251" y="485"/>
                      <a:pt x="253" y="482"/>
                    </a:cubicBezTo>
                    <a:cubicBezTo>
                      <a:pt x="255" y="480"/>
                      <a:pt x="256" y="478"/>
                      <a:pt x="258" y="475"/>
                    </a:cubicBezTo>
                    <a:cubicBezTo>
                      <a:pt x="261" y="484"/>
                      <a:pt x="263" y="492"/>
                      <a:pt x="264" y="501"/>
                    </a:cubicBezTo>
                    <a:cubicBezTo>
                      <a:pt x="264" y="505"/>
                      <a:pt x="265" y="511"/>
                      <a:pt x="265" y="516"/>
                    </a:cubicBezTo>
                    <a:cubicBezTo>
                      <a:pt x="265" y="518"/>
                      <a:pt x="263" y="527"/>
                      <a:pt x="264" y="529"/>
                    </a:cubicBezTo>
                    <a:cubicBezTo>
                      <a:pt x="267" y="532"/>
                      <a:pt x="270" y="536"/>
                      <a:pt x="274" y="540"/>
                    </a:cubicBezTo>
                    <a:cubicBezTo>
                      <a:pt x="276" y="543"/>
                      <a:pt x="277" y="550"/>
                      <a:pt x="278" y="553"/>
                    </a:cubicBezTo>
                    <a:cubicBezTo>
                      <a:pt x="279" y="558"/>
                      <a:pt x="279" y="559"/>
                      <a:pt x="283" y="563"/>
                    </a:cubicBezTo>
                    <a:cubicBezTo>
                      <a:pt x="287" y="565"/>
                      <a:pt x="290" y="569"/>
                      <a:pt x="294" y="570"/>
                    </a:cubicBezTo>
                    <a:cubicBezTo>
                      <a:pt x="293" y="566"/>
                      <a:pt x="291" y="563"/>
                      <a:pt x="290" y="560"/>
                    </a:cubicBezTo>
                    <a:cubicBezTo>
                      <a:pt x="290" y="556"/>
                      <a:pt x="291" y="552"/>
                      <a:pt x="290" y="549"/>
                    </a:cubicBezTo>
                    <a:cubicBezTo>
                      <a:pt x="289" y="546"/>
                      <a:pt x="286" y="543"/>
                      <a:pt x="284" y="541"/>
                    </a:cubicBezTo>
                    <a:cubicBezTo>
                      <a:pt x="282" y="540"/>
                      <a:pt x="277" y="537"/>
                      <a:pt x="276" y="534"/>
                    </a:cubicBezTo>
                    <a:cubicBezTo>
                      <a:pt x="276" y="533"/>
                      <a:pt x="274" y="524"/>
                      <a:pt x="272" y="524"/>
                    </a:cubicBezTo>
                    <a:cubicBezTo>
                      <a:pt x="270" y="524"/>
                      <a:pt x="270" y="524"/>
                      <a:pt x="270" y="522"/>
                    </a:cubicBezTo>
                    <a:cubicBezTo>
                      <a:pt x="270" y="520"/>
                      <a:pt x="269" y="518"/>
                      <a:pt x="270" y="517"/>
                    </a:cubicBezTo>
                    <a:cubicBezTo>
                      <a:pt x="271" y="513"/>
                      <a:pt x="273" y="510"/>
                      <a:pt x="273" y="506"/>
                    </a:cubicBezTo>
                    <a:cubicBezTo>
                      <a:pt x="274" y="500"/>
                      <a:pt x="272" y="499"/>
                      <a:pt x="278" y="499"/>
                    </a:cubicBezTo>
                    <a:cubicBezTo>
                      <a:pt x="277" y="500"/>
                      <a:pt x="277" y="502"/>
                      <a:pt x="277" y="503"/>
                    </a:cubicBezTo>
                    <a:cubicBezTo>
                      <a:pt x="283" y="503"/>
                      <a:pt x="286" y="506"/>
                      <a:pt x="290" y="511"/>
                    </a:cubicBezTo>
                    <a:cubicBezTo>
                      <a:pt x="292" y="513"/>
                      <a:pt x="295" y="516"/>
                      <a:pt x="297" y="518"/>
                    </a:cubicBezTo>
                    <a:cubicBezTo>
                      <a:pt x="298" y="520"/>
                      <a:pt x="295" y="524"/>
                      <a:pt x="298" y="527"/>
                    </a:cubicBezTo>
                    <a:cubicBezTo>
                      <a:pt x="305" y="521"/>
                      <a:pt x="311" y="515"/>
                      <a:pt x="318" y="509"/>
                    </a:cubicBezTo>
                    <a:cubicBezTo>
                      <a:pt x="320" y="506"/>
                      <a:pt x="318" y="499"/>
                      <a:pt x="318" y="495"/>
                    </a:cubicBezTo>
                    <a:cubicBezTo>
                      <a:pt x="318" y="490"/>
                      <a:pt x="316" y="489"/>
                      <a:pt x="313" y="484"/>
                    </a:cubicBezTo>
                    <a:cubicBezTo>
                      <a:pt x="311" y="480"/>
                      <a:pt x="308" y="478"/>
                      <a:pt x="306" y="474"/>
                    </a:cubicBezTo>
                    <a:cubicBezTo>
                      <a:pt x="304" y="471"/>
                      <a:pt x="303" y="469"/>
                      <a:pt x="302" y="466"/>
                    </a:cubicBezTo>
                    <a:cubicBezTo>
                      <a:pt x="301" y="465"/>
                      <a:pt x="303" y="461"/>
                      <a:pt x="303" y="459"/>
                    </a:cubicBezTo>
                    <a:cubicBezTo>
                      <a:pt x="304" y="456"/>
                      <a:pt x="311" y="453"/>
                      <a:pt x="313" y="451"/>
                    </a:cubicBezTo>
                    <a:cubicBezTo>
                      <a:pt x="316" y="448"/>
                      <a:pt x="321" y="450"/>
                      <a:pt x="323" y="452"/>
                    </a:cubicBezTo>
                    <a:cubicBezTo>
                      <a:pt x="323" y="452"/>
                      <a:pt x="321" y="453"/>
                      <a:pt x="321" y="453"/>
                    </a:cubicBezTo>
                    <a:cubicBezTo>
                      <a:pt x="321" y="454"/>
                      <a:pt x="322" y="457"/>
                      <a:pt x="323" y="458"/>
                    </a:cubicBezTo>
                    <a:cubicBezTo>
                      <a:pt x="325" y="459"/>
                      <a:pt x="325" y="456"/>
                      <a:pt x="325" y="455"/>
                    </a:cubicBezTo>
                    <a:cubicBezTo>
                      <a:pt x="325" y="452"/>
                      <a:pt x="324" y="452"/>
                      <a:pt x="326" y="451"/>
                    </a:cubicBezTo>
                    <a:cubicBezTo>
                      <a:pt x="328" y="451"/>
                      <a:pt x="331" y="449"/>
                      <a:pt x="333" y="449"/>
                    </a:cubicBezTo>
                    <a:cubicBezTo>
                      <a:pt x="341" y="446"/>
                      <a:pt x="348" y="443"/>
                      <a:pt x="356" y="439"/>
                    </a:cubicBezTo>
                    <a:cubicBezTo>
                      <a:pt x="363" y="436"/>
                      <a:pt x="367" y="428"/>
                      <a:pt x="372" y="422"/>
                    </a:cubicBezTo>
                    <a:cubicBezTo>
                      <a:pt x="376" y="416"/>
                      <a:pt x="379" y="407"/>
                      <a:pt x="383" y="400"/>
                    </a:cubicBezTo>
                    <a:cubicBezTo>
                      <a:pt x="380" y="399"/>
                      <a:pt x="377" y="398"/>
                      <a:pt x="374" y="397"/>
                    </a:cubicBezTo>
                    <a:cubicBezTo>
                      <a:pt x="376" y="395"/>
                      <a:pt x="379" y="394"/>
                      <a:pt x="381" y="392"/>
                    </a:cubicBezTo>
                    <a:cubicBezTo>
                      <a:pt x="378" y="389"/>
                      <a:pt x="375" y="387"/>
                      <a:pt x="372" y="385"/>
                    </a:cubicBezTo>
                    <a:cubicBezTo>
                      <a:pt x="375" y="385"/>
                      <a:pt x="377" y="386"/>
                      <a:pt x="381" y="387"/>
                    </a:cubicBezTo>
                    <a:cubicBezTo>
                      <a:pt x="379" y="382"/>
                      <a:pt x="377" y="378"/>
                      <a:pt x="375" y="374"/>
                    </a:cubicBezTo>
                    <a:cubicBezTo>
                      <a:pt x="374" y="370"/>
                      <a:pt x="370" y="368"/>
                      <a:pt x="368" y="366"/>
                    </a:cubicBezTo>
                    <a:cubicBezTo>
                      <a:pt x="374" y="361"/>
                      <a:pt x="380" y="356"/>
                      <a:pt x="386" y="351"/>
                    </a:cubicBezTo>
                    <a:cubicBezTo>
                      <a:pt x="380" y="349"/>
                      <a:pt x="376" y="347"/>
                      <a:pt x="371" y="349"/>
                    </a:cubicBezTo>
                    <a:cubicBezTo>
                      <a:pt x="368" y="352"/>
                      <a:pt x="368" y="352"/>
                      <a:pt x="366" y="348"/>
                    </a:cubicBezTo>
                    <a:cubicBezTo>
                      <a:pt x="364" y="345"/>
                      <a:pt x="362" y="343"/>
                      <a:pt x="360" y="341"/>
                    </a:cubicBezTo>
                    <a:cubicBezTo>
                      <a:pt x="359" y="339"/>
                      <a:pt x="364" y="338"/>
                      <a:pt x="365" y="337"/>
                    </a:cubicBezTo>
                    <a:cubicBezTo>
                      <a:pt x="368" y="337"/>
                      <a:pt x="369" y="335"/>
                      <a:pt x="372" y="333"/>
                    </a:cubicBezTo>
                    <a:cubicBezTo>
                      <a:pt x="374" y="331"/>
                      <a:pt x="375" y="330"/>
                      <a:pt x="377" y="329"/>
                    </a:cubicBezTo>
                    <a:cubicBezTo>
                      <a:pt x="381" y="327"/>
                      <a:pt x="381" y="328"/>
                      <a:pt x="384" y="330"/>
                    </a:cubicBezTo>
                    <a:cubicBezTo>
                      <a:pt x="381" y="333"/>
                      <a:pt x="376" y="337"/>
                      <a:pt x="378" y="342"/>
                    </a:cubicBezTo>
                    <a:cubicBezTo>
                      <a:pt x="381" y="341"/>
                      <a:pt x="383" y="339"/>
                      <a:pt x="386" y="337"/>
                    </a:cubicBezTo>
                    <a:cubicBezTo>
                      <a:pt x="387" y="336"/>
                      <a:pt x="391" y="333"/>
                      <a:pt x="393" y="333"/>
                    </a:cubicBezTo>
                    <a:cubicBezTo>
                      <a:pt x="393" y="333"/>
                      <a:pt x="398" y="337"/>
                      <a:pt x="398" y="337"/>
                    </a:cubicBezTo>
                    <a:cubicBezTo>
                      <a:pt x="398" y="339"/>
                      <a:pt x="395" y="343"/>
                      <a:pt x="396" y="345"/>
                    </a:cubicBezTo>
                    <a:cubicBezTo>
                      <a:pt x="397" y="349"/>
                      <a:pt x="400" y="348"/>
                      <a:pt x="403" y="347"/>
                    </a:cubicBezTo>
                    <a:cubicBezTo>
                      <a:pt x="405" y="347"/>
                      <a:pt x="406" y="350"/>
                      <a:pt x="405" y="353"/>
                    </a:cubicBezTo>
                    <a:cubicBezTo>
                      <a:pt x="402" y="356"/>
                      <a:pt x="405" y="356"/>
                      <a:pt x="405" y="360"/>
                    </a:cubicBezTo>
                    <a:cubicBezTo>
                      <a:pt x="404" y="363"/>
                      <a:pt x="404" y="366"/>
                      <a:pt x="404" y="370"/>
                    </a:cubicBezTo>
                    <a:cubicBezTo>
                      <a:pt x="407" y="370"/>
                      <a:pt x="410" y="370"/>
                      <a:pt x="413" y="368"/>
                    </a:cubicBezTo>
                    <a:cubicBezTo>
                      <a:pt x="418" y="365"/>
                      <a:pt x="418" y="364"/>
                      <a:pt x="418" y="358"/>
                    </a:cubicBezTo>
                    <a:cubicBezTo>
                      <a:pt x="419" y="349"/>
                      <a:pt x="414" y="343"/>
                      <a:pt x="409" y="339"/>
                    </a:cubicBezTo>
                    <a:cubicBezTo>
                      <a:pt x="414" y="333"/>
                      <a:pt x="419" y="329"/>
                      <a:pt x="421" y="322"/>
                    </a:cubicBezTo>
                    <a:cubicBezTo>
                      <a:pt x="423" y="317"/>
                      <a:pt x="423" y="316"/>
                      <a:pt x="427" y="314"/>
                    </a:cubicBezTo>
                    <a:cubicBezTo>
                      <a:pt x="428" y="313"/>
                      <a:pt x="430" y="310"/>
                      <a:pt x="432" y="310"/>
                    </a:cubicBezTo>
                    <a:cubicBezTo>
                      <a:pt x="432" y="311"/>
                      <a:pt x="433" y="314"/>
                      <a:pt x="435" y="314"/>
                    </a:cubicBezTo>
                    <a:cubicBezTo>
                      <a:pt x="437" y="314"/>
                      <a:pt x="441" y="314"/>
                      <a:pt x="443" y="312"/>
                    </a:cubicBezTo>
                    <a:cubicBezTo>
                      <a:pt x="446" y="308"/>
                      <a:pt x="449" y="305"/>
                      <a:pt x="453" y="301"/>
                    </a:cubicBezTo>
                    <a:cubicBezTo>
                      <a:pt x="458" y="296"/>
                      <a:pt x="461" y="290"/>
                      <a:pt x="465" y="283"/>
                    </a:cubicBezTo>
                    <a:cubicBezTo>
                      <a:pt x="469" y="277"/>
                      <a:pt x="472" y="273"/>
                      <a:pt x="473" y="264"/>
                    </a:cubicBezTo>
                    <a:cubicBezTo>
                      <a:pt x="475" y="256"/>
                      <a:pt x="477" y="248"/>
                      <a:pt x="478" y="239"/>
                    </a:cubicBezTo>
                    <a:cubicBezTo>
                      <a:pt x="479" y="235"/>
                      <a:pt x="467" y="225"/>
                      <a:pt x="465" y="229"/>
                    </a:cubicBezTo>
                    <a:cubicBezTo>
                      <a:pt x="462" y="235"/>
                      <a:pt x="461" y="234"/>
                      <a:pt x="456" y="233"/>
                    </a:cubicBezTo>
                    <a:cubicBezTo>
                      <a:pt x="456" y="233"/>
                      <a:pt x="455" y="229"/>
                      <a:pt x="454" y="229"/>
                    </a:cubicBezTo>
                    <a:cubicBezTo>
                      <a:pt x="454" y="226"/>
                      <a:pt x="453" y="226"/>
                      <a:pt x="451" y="226"/>
                    </a:cubicBezTo>
                    <a:cubicBezTo>
                      <a:pt x="449" y="226"/>
                      <a:pt x="447" y="226"/>
                      <a:pt x="446" y="224"/>
                    </a:cubicBezTo>
                    <a:cubicBezTo>
                      <a:pt x="453" y="219"/>
                      <a:pt x="460" y="214"/>
                      <a:pt x="466" y="207"/>
                    </a:cubicBezTo>
                    <a:cubicBezTo>
                      <a:pt x="472" y="200"/>
                      <a:pt x="479" y="194"/>
                      <a:pt x="485" y="187"/>
                    </a:cubicBezTo>
                    <a:cubicBezTo>
                      <a:pt x="487" y="185"/>
                      <a:pt x="495" y="187"/>
                      <a:pt x="496" y="186"/>
                    </a:cubicBezTo>
                    <a:cubicBezTo>
                      <a:pt x="501" y="186"/>
                      <a:pt x="504" y="186"/>
                      <a:pt x="508" y="187"/>
                    </a:cubicBezTo>
                    <a:cubicBezTo>
                      <a:pt x="510" y="187"/>
                      <a:pt x="511" y="188"/>
                      <a:pt x="513" y="187"/>
                    </a:cubicBezTo>
                    <a:cubicBezTo>
                      <a:pt x="514" y="187"/>
                      <a:pt x="517" y="183"/>
                      <a:pt x="518" y="184"/>
                    </a:cubicBezTo>
                    <a:cubicBezTo>
                      <a:pt x="522" y="185"/>
                      <a:pt x="526" y="185"/>
                      <a:pt x="531" y="187"/>
                    </a:cubicBezTo>
                    <a:cubicBezTo>
                      <a:pt x="529" y="188"/>
                      <a:pt x="528" y="189"/>
                      <a:pt x="526" y="190"/>
                    </a:cubicBezTo>
                    <a:cubicBezTo>
                      <a:pt x="530" y="190"/>
                      <a:pt x="535" y="190"/>
                      <a:pt x="540" y="189"/>
                    </a:cubicBezTo>
                    <a:cubicBezTo>
                      <a:pt x="540" y="189"/>
                      <a:pt x="545" y="188"/>
                      <a:pt x="545" y="187"/>
                    </a:cubicBezTo>
                    <a:cubicBezTo>
                      <a:pt x="546" y="185"/>
                      <a:pt x="543" y="184"/>
                      <a:pt x="542" y="183"/>
                    </a:cubicBezTo>
                    <a:cubicBezTo>
                      <a:pt x="546" y="177"/>
                      <a:pt x="550" y="173"/>
                      <a:pt x="554" y="169"/>
                    </a:cubicBezTo>
                    <a:cubicBezTo>
                      <a:pt x="558" y="166"/>
                      <a:pt x="559" y="167"/>
                      <a:pt x="563" y="167"/>
                    </a:cubicBezTo>
                    <a:cubicBezTo>
                      <a:pt x="567" y="167"/>
                      <a:pt x="568" y="166"/>
                      <a:pt x="571" y="164"/>
                    </a:cubicBezTo>
                    <a:cubicBezTo>
                      <a:pt x="570" y="169"/>
                      <a:pt x="570" y="171"/>
                      <a:pt x="572" y="175"/>
                    </a:cubicBezTo>
                    <a:cubicBezTo>
                      <a:pt x="575" y="173"/>
                      <a:pt x="581" y="169"/>
                      <a:pt x="583" y="165"/>
                    </a:cubicBezTo>
                    <a:cubicBezTo>
                      <a:pt x="584" y="163"/>
                      <a:pt x="586" y="159"/>
                      <a:pt x="588" y="158"/>
                    </a:cubicBezTo>
                    <a:cubicBezTo>
                      <a:pt x="591" y="158"/>
                      <a:pt x="593" y="158"/>
                      <a:pt x="596" y="159"/>
                    </a:cubicBezTo>
                    <a:cubicBezTo>
                      <a:pt x="595" y="160"/>
                      <a:pt x="591" y="160"/>
                      <a:pt x="590" y="161"/>
                    </a:cubicBezTo>
                    <a:cubicBezTo>
                      <a:pt x="589" y="164"/>
                      <a:pt x="589" y="167"/>
                      <a:pt x="588" y="171"/>
                    </a:cubicBezTo>
                    <a:cubicBezTo>
                      <a:pt x="587" y="175"/>
                      <a:pt x="583" y="176"/>
                      <a:pt x="580" y="179"/>
                    </a:cubicBezTo>
                    <a:cubicBezTo>
                      <a:pt x="575" y="182"/>
                      <a:pt x="572" y="185"/>
                      <a:pt x="569" y="190"/>
                    </a:cubicBezTo>
                    <a:cubicBezTo>
                      <a:pt x="566" y="196"/>
                      <a:pt x="563" y="196"/>
                      <a:pt x="558" y="199"/>
                    </a:cubicBezTo>
                    <a:cubicBezTo>
                      <a:pt x="539" y="208"/>
                      <a:pt x="550" y="240"/>
                      <a:pt x="554" y="256"/>
                    </a:cubicBezTo>
                    <a:cubicBezTo>
                      <a:pt x="556" y="253"/>
                      <a:pt x="562" y="248"/>
                      <a:pt x="563" y="244"/>
                    </a:cubicBezTo>
                    <a:cubicBezTo>
                      <a:pt x="563" y="239"/>
                      <a:pt x="563" y="239"/>
                      <a:pt x="567" y="238"/>
                    </a:cubicBezTo>
                    <a:cubicBezTo>
                      <a:pt x="570" y="237"/>
                      <a:pt x="570" y="234"/>
                      <a:pt x="570" y="231"/>
                    </a:cubicBezTo>
                    <a:cubicBezTo>
                      <a:pt x="570" y="227"/>
                      <a:pt x="572" y="227"/>
                      <a:pt x="575" y="227"/>
                    </a:cubicBezTo>
                    <a:cubicBezTo>
                      <a:pt x="576" y="227"/>
                      <a:pt x="580" y="225"/>
                      <a:pt x="580" y="223"/>
                    </a:cubicBezTo>
                    <a:cubicBezTo>
                      <a:pt x="577" y="217"/>
                      <a:pt x="582" y="214"/>
                      <a:pt x="586" y="212"/>
                    </a:cubicBezTo>
                    <a:cubicBezTo>
                      <a:pt x="584" y="208"/>
                      <a:pt x="584" y="207"/>
                      <a:pt x="585" y="202"/>
                    </a:cubicBezTo>
                    <a:cubicBezTo>
                      <a:pt x="586" y="200"/>
                      <a:pt x="580" y="199"/>
                      <a:pt x="578" y="198"/>
                    </a:cubicBezTo>
                    <a:cubicBezTo>
                      <a:pt x="581" y="193"/>
                      <a:pt x="584" y="187"/>
                      <a:pt x="588" y="182"/>
                    </a:cubicBezTo>
                    <a:cubicBezTo>
                      <a:pt x="589" y="179"/>
                      <a:pt x="591" y="181"/>
                      <a:pt x="593" y="181"/>
                    </a:cubicBezTo>
                    <a:cubicBezTo>
                      <a:pt x="595" y="181"/>
                      <a:pt x="598" y="179"/>
                      <a:pt x="600" y="178"/>
                    </a:cubicBezTo>
                    <a:cubicBezTo>
                      <a:pt x="600" y="180"/>
                      <a:pt x="600" y="181"/>
                      <a:pt x="600" y="183"/>
                    </a:cubicBezTo>
                    <a:cubicBezTo>
                      <a:pt x="604" y="178"/>
                      <a:pt x="604" y="178"/>
                      <a:pt x="610" y="177"/>
                    </a:cubicBezTo>
                    <a:cubicBezTo>
                      <a:pt x="616" y="176"/>
                      <a:pt x="616" y="177"/>
                      <a:pt x="621" y="181"/>
                    </a:cubicBezTo>
                    <a:cubicBezTo>
                      <a:pt x="623" y="175"/>
                      <a:pt x="628" y="174"/>
                      <a:pt x="633" y="171"/>
                    </a:cubicBezTo>
                    <a:cubicBezTo>
                      <a:pt x="640" y="167"/>
                      <a:pt x="646" y="162"/>
                      <a:pt x="652" y="158"/>
                    </a:cubicBezTo>
                    <a:cubicBezTo>
                      <a:pt x="654" y="157"/>
                      <a:pt x="658" y="158"/>
                      <a:pt x="659" y="159"/>
                    </a:cubicBezTo>
                    <a:cubicBezTo>
                      <a:pt x="661" y="159"/>
                      <a:pt x="663" y="161"/>
                      <a:pt x="664" y="160"/>
                    </a:cubicBezTo>
                    <a:cubicBezTo>
                      <a:pt x="665" y="160"/>
                      <a:pt x="666" y="157"/>
                      <a:pt x="666" y="156"/>
                    </a:cubicBezTo>
                    <a:cubicBezTo>
                      <a:pt x="664" y="153"/>
                      <a:pt x="662" y="151"/>
                      <a:pt x="662" y="146"/>
                    </a:cubicBezTo>
                    <a:cubicBezTo>
                      <a:pt x="662" y="143"/>
                      <a:pt x="659" y="142"/>
                      <a:pt x="656" y="140"/>
                    </a:cubicBezTo>
                    <a:cubicBezTo>
                      <a:pt x="659" y="139"/>
                      <a:pt x="671" y="138"/>
                      <a:pt x="671" y="134"/>
                    </a:cubicBezTo>
                    <a:cubicBezTo>
                      <a:pt x="671" y="131"/>
                      <a:pt x="670" y="125"/>
                      <a:pt x="672" y="125"/>
                    </a:cubicBezTo>
                    <a:cubicBezTo>
                      <a:pt x="677" y="123"/>
                      <a:pt x="673" y="130"/>
                      <a:pt x="675" y="131"/>
                    </a:cubicBezTo>
                    <a:cubicBezTo>
                      <a:pt x="679" y="131"/>
                      <a:pt x="682" y="131"/>
                      <a:pt x="686" y="131"/>
                    </a:cubicBezTo>
                    <a:cubicBezTo>
                      <a:pt x="689" y="131"/>
                      <a:pt x="689" y="135"/>
                      <a:pt x="689" y="138"/>
                    </a:cubicBezTo>
                    <a:cubicBezTo>
                      <a:pt x="690" y="141"/>
                      <a:pt x="694" y="138"/>
                      <a:pt x="696" y="140"/>
                    </a:cubicBezTo>
                    <a:cubicBezTo>
                      <a:pt x="699" y="142"/>
                      <a:pt x="700" y="142"/>
                      <a:pt x="704" y="143"/>
                    </a:cubicBezTo>
                    <a:cubicBezTo>
                      <a:pt x="703" y="141"/>
                      <a:pt x="702" y="138"/>
                      <a:pt x="704" y="137"/>
                    </a:cubicBezTo>
                    <a:cubicBezTo>
                      <a:pt x="707" y="136"/>
                      <a:pt x="706" y="134"/>
                      <a:pt x="706" y="131"/>
                    </a:cubicBezTo>
                    <a:cubicBezTo>
                      <a:pt x="708" y="131"/>
                      <a:pt x="711" y="132"/>
                      <a:pt x="713" y="132"/>
                    </a:cubicBezTo>
                    <a:cubicBezTo>
                      <a:pt x="715" y="131"/>
                      <a:pt x="717" y="128"/>
                      <a:pt x="719" y="127"/>
                    </a:cubicBezTo>
                    <a:cubicBezTo>
                      <a:pt x="717" y="124"/>
                      <a:pt x="714" y="120"/>
                      <a:pt x="710" y="119"/>
                    </a:cubicBezTo>
                    <a:cubicBezTo>
                      <a:pt x="705" y="117"/>
                      <a:pt x="702" y="117"/>
                      <a:pt x="697" y="117"/>
                    </a:cubicBezTo>
                    <a:cubicBezTo>
                      <a:pt x="698" y="119"/>
                      <a:pt x="698" y="121"/>
                      <a:pt x="699" y="123"/>
                    </a:cubicBezTo>
                    <a:cubicBezTo>
                      <a:pt x="694" y="123"/>
                      <a:pt x="694" y="121"/>
                      <a:pt x="693" y="116"/>
                    </a:cubicBezTo>
                    <a:cubicBezTo>
                      <a:pt x="691" y="111"/>
                      <a:pt x="690" y="111"/>
                      <a:pt x="686" y="108"/>
                    </a:cubicBezTo>
                    <a:cubicBezTo>
                      <a:pt x="679" y="104"/>
                      <a:pt x="673" y="100"/>
                      <a:pt x="666" y="97"/>
                    </a:cubicBezTo>
                    <a:cubicBezTo>
                      <a:pt x="659" y="94"/>
                      <a:pt x="653" y="89"/>
                      <a:pt x="647" y="88"/>
                    </a:cubicBezTo>
                    <a:cubicBezTo>
                      <a:pt x="638" y="88"/>
                      <a:pt x="630" y="87"/>
                      <a:pt x="622" y="86"/>
                    </a:cubicBezTo>
                    <a:cubicBezTo>
                      <a:pt x="622" y="90"/>
                      <a:pt x="623" y="94"/>
                      <a:pt x="623" y="98"/>
                    </a:cubicBezTo>
                    <a:cubicBezTo>
                      <a:pt x="621" y="99"/>
                      <a:pt x="618" y="100"/>
                      <a:pt x="616" y="100"/>
                    </a:cubicBezTo>
                    <a:cubicBezTo>
                      <a:pt x="614" y="98"/>
                      <a:pt x="611" y="94"/>
                      <a:pt x="609" y="92"/>
                    </a:cubicBezTo>
                    <a:cubicBezTo>
                      <a:pt x="607" y="90"/>
                      <a:pt x="607" y="90"/>
                      <a:pt x="605" y="92"/>
                    </a:cubicBezTo>
                    <a:cubicBezTo>
                      <a:pt x="603" y="94"/>
                      <a:pt x="600" y="92"/>
                      <a:pt x="598" y="92"/>
                    </a:cubicBezTo>
                    <a:cubicBezTo>
                      <a:pt x="591" y="91"/>
                      <a:pt x="588" y="91"/>
                      <a:pt x="582" y="92"/>
                    </a:cubicBezTo>
                    <a:cubicBezTo>
                      <a:pt x="577" y="93"/>
                      <a:pt x="573" y="91"/>
                      <a:pt x="568" y="90"/>
                    </a:cubicBezTo>
                    <a:cubicBezTo>
                      <a:pt x="569" y="86"/>
                      <a:pt x="569" y="85"/>
                      <a:pt x="568" y="82"/>
                    </a:cubicBezTo>
                    <a:cubicBezTo>
                      <a:pt x="567" y="79"/>
                      <a:pt x="566" y="79"/>
                      <a:pt x="563" y="78"/>
                    </a:cubicBezTo>
                    <a:cubicBezTo>
                      <a:pt x="558" y="77"/>
                      <a:pt x="554" y="74"/>
                      <a:pt x="549" y="75"/>
                    </a:cubicBezTo>
                    <a:cubicBezTo>
                      <a:pt x="543" y="76"/>
                      <a:pt x="537" y="77"/>
                      <a:pt x="531" y="78"/>
                    </a:cubicBezTo>
                    <a:cubicBezTo>
                      <a:pt x="529" y="79"/>
                      <a:pt x="523" y="69"/>
                      <a:pt x="520" y="67"/>
                    </a:cubicBezTo>
                    <a:cubicBezTo>
                      <a:pt x="516" y="65"/>
                      <a:pt x="510" y="64"/>
                      <a:pt x="505" y="63"/>
                    </a:cubicBezTo>
                    <a:cubicBezTo>
                      <a:pt x="501" y="61"/>
                      <a:pt x="496" y="60"/>
                      <a:pt x="491" y="59"/>
                    </a:cubicBezTo>
                    <a:cubicBezTo>
                      <a:pt x="486" y="59"/>
                      <a:pt x="480" y="57"/>
                      <a:pt x="474" y="57"/>
                    </a:cubicBezTo>
                    <a:cubicBezTo>
                      <a:pt x="473" y="57"/>
                      <a:pt x="470" y="62"/>
                      <a:pt x="469" y="63"/>
                    </a:cubicBezTo>
                    <a:cubicBezTo>
                      <a:pt x="468" y="65"/>
                      <a:pt x="471" y="69"/>
                      <a:pt x="472" y="70"/>
                    </a:cubicBezTo>
                    <a:cubicBezTo>
                      <a:pt x="468" y="71"/>
                      <a:pt x="465" y="73"/>
                      <a:pt x="463" y="74"/>
                    </a:cubicBezTo>
                    <a:cubicBezTo>
                      <a:pt x="460" y="75"/>
                      <a:pt x="456" y="71"/>
                      <a:pt x="454" y="71"/>
                    </a:cubicBezTo>
                    <a:cubicBezTo>
                      <a:pt x="453" y="69"/>
                      <a:pt x="449" y="71"/>
                      <a:pt x="447" y="72"/>
                    </a:cubicBezTo>
                    <a:cubicBezTo>
                      <a:pt x="443" y="73"/>
                      <a:pt x="442" y="72"/>
                      <a:pt x="439" y="70"/>
                    </a:cubicBezTo>
                    <a:cubicBezTo>
                      <a:pt x="435" y="67"/>
                      <a:pt x="435" y="68"/>
                      <a:pt x="433" y="71"/>
                    </a:cubicBezTo>
                    <a:cubicBezTo>
                      <a:pt x="432" y="73"/>
                      <a:pt x="428" y="80"/>
                      <a:pt x="427" y="79"/>
                    </a:cubicBezTo>
                    <a:cubicBezTo>
                      <a:pt x="424" y="77"/>
                      <a:pt x="421" y="75"/>
                      <a:pt x="418" y="73"/>
                    </a:cubicBezTo>
                    <a:cubicBezTo>
                      <a:pt x="417" y="73"/>
                      <a:pt x="417" y="65"/>
                      <a:pt x="417" y="64"/>
                    </a:cubicBezTo>
                    <a:cubicBezTo>
                      <a:pt x="417" y="62"/>
                      <a:pt x="419" y="56"/>
                      <a:pt x="418" y="55"/>
                    </a:cubicBezTo>
                    <a:cubicBezTo>
                      <a:pt x="416" y="53"/>
                      <a:pt x="413" y="47"/>
                      <a:pt x="411" y="46"/>
                    </a:cubicBezTo>
                    <a:cubicBezTo>
                      <a:pt x="409" y="46"/>
                      <a:pt x="404" y="48"/>
                      <a:pt x="402" y="48"/>
                    </a:cubicBezTo>
                    <a:cubicBezTo>
                      <a:pt x="399" y="49"/>
                      <a:pt x="396" y="48"/>
                      <a:pt x="393" y="48"/>
                    </a:cubicBezTo>
                    <a:cubicBezTo>
                      <a:pt x="388" y="48"/>
                      <a:pt x="389" y="48"/>
                      <a:pt x="388" y="54"/>
                    </a:cubicBezTo>
                    <a:cubicBezTo>
                      <a:pt x="388" y="57"/>
                      <a:pt x="383" y="55"/>
                      <a:pt x="381" y="56"/>
                    </a:cubicBezTo>
                    <a:cubicBezTo>
                      <a:pt x="377" y="56"/>
                      <a:pt x="374" y="56"/>
                      <a:pt x="370" y="56"/>
                    </a:cubicBezTo>
                    <a:cubicBezTo>
                      <a:pt x="369" y="57"/>
                      <a:pt x="365" y="53"/>
                      <a:pt x="363" y="53"/>
                    </a:cubicBezTo>
                    <a:cubicBezTo>
                      <a:pt x="365" y="51"/>
                      <a:pt x="366" y="50"/>
                      <a:pt x="368" y="49"/>
                    </a:cubicBezTo>
                    <a:cubicBezTo>
                      <a:pt x="360" y="48"/>
                      <a:pt x="351" y="46"/>
                      <a:pt x="343" y="47"/>
                    </a:cubicBezTo>
                    <a:cubicBezTo>
                      <a:pt x="337" y="48"/>
                      <a:pt x="335" y="48"/>
                      <a:pt x="330" y="44"/>
                    </a:cubicBezTo>
                    <a:cubicBezTo>
                      <a:pt x="327" y="42"/>
                      <a:pt x="323" y="44"/>
                      <a:pt x="319" y="46"/>
                    </a:cubicBezTo>
                    <a:cubicBezTo>
                      <a:pt x="322" y="47"/>
                      <a:pt x="325" y="47"/>
                      <a:pt x="327" y="48"/>
                    </a:cubicBezTo>
                    <a:cubicBezTo>
                      <a:pt x="318" y="50"/>
                      <a:pt x="308" y="53"/>
                      <a:pt x="298" y="57"/>
                    </a:cubicBezTo>
                    <a:cubicBezTo>
                      <a:pt x="312" y="47"/>
                      <a:pt x="326" y="38"/>
                      <a:pt x="339" y="30"/>
                    </a:cubicBezTo>
                    <a:cubicBezTo>
                      <a:pt x="341" y="29"/>
                      <a:pt x="341" y="26"/>
                      <a:pt x="342" y="24"/>
                    </a:cubicBezTo>
                    <a:cubicBezTo>
                      <a:pt x="342" y="23"/>
                      <a:pt x="339" y="20"/>
                      <a:pt x="339" y="19"/>
                    </a:cubicBezTo>
                    <a:cubicBezTo>
                      <a:pt x="337" y="17"/>
                      <a:pt x="332" y="15"/>
                      <a:pt x="329" y="13"/>
                    </a:cubicBezTo>
                    <a:cubicBezTo>
                      <a:pt x="326" y="10"/>
                      <a:pt x="322" y="11"/>
                      <a:pt x="319" y="11"/>
                    </a:cubicBezTo>
                    <a:cubicBezTo>
                      <a:pt x="317" y="11"/>
                      <a:pt x="314" y="11"/>
                      <a:pt x="312" y="11"/>
                    </a:cubicBezTo>
                    <a:cubicBezTo>
                      <a:pt x="311" y="11"/>
                      <a:pt x="312" y="15"/>
                      <a:pt x="312" y="16"/>
                    </a:cubicBezTo>
                    <a:cubicBezTo>
                      <a:pt x="309" y="16"/>
                      <a:pt x="306" y="16"/>
                      <a:pt x="304" y="15"/>
                    </a:cubicBezTo>
                    <a:cubicBezTo>
                      <a:pt x="305" y="14"/>
                      <a:pt x="307" y="12"/>
                      <a:pt x="309" y="10"/>
                    </a:cubicBezTo>
                    <a:cubicBezTo>
                      <a:pt x="304" y="9"/>
                      <a:pt x="299" y="9"/>
                      <a:pt x="294" y="7"/>
                    </a:cubicBezTo>
                    <a:cubicBezTo>
                      <a:pt x="297" y="7"/>
                      <a:pt x="301" y="5"/>
                      <a:pt x="304" y="5"/>
                    </a:cubicBezTo>
                    <a:cubicBezTo>
                      <a:pt x="301" y="0"/>
                      <a:pt x="293" y="0"/>
                      <a:pt x="290" y="2"/>
                    </a:cubicBezTo>
                    <a:cubicBezTo>
                      <a:pt x="286" y="4"/>
                      <a:pt x="283" y="6"/>
                      <a:pt x="279" y="7"/>
                    </a:cubicBezTo>
                    <a:cubicBezTo>
                      <a:pt x="277" y="9"/>
                      <a:pt x="278" y="13"/>
                      <a:pt x="276" y="15"/>
                    </a:cubicBezTo>
                    <a:cubicBezTo>
                      <a:pt x="264" y="19"/>
                      <a:pt x="253" y="21"/>
                      <a:pt x="241" y="23"/>
                    </a:cubicBezTo>
                    <a:cubicBezTo>
                      <a:pt x="234" y="24"/>
                      <a:pt x="227" y="25"/>
                      <a:pt x="220" y="27"/>
                    </a:cubicBezTo>
                    <a:cubicBezTo>
                      <a:pt x="218" y="28"/>
                      <a:pt x="214" y="30"/>
                      <a:pt x="212" y="32"/>
                    </a:cubicBezTo>
                    <a:cubicBezTo>
                      <a:pt x="208" y="35"/>
                      <a:pt x="209" y="35"/>
                      <a:pt x="208" y="40"/>
                    </a:cubicBezTo>
                    <a:cubicBezTo>
                      <a:pt x="208" y="42"/>
                      <a:pt x="209" y="45"/>
                      <a:pt x="207" y="46"/>
                    </a:cubicBezTo>
                    <a:cubicBezTo>
                      <a:pt x="203" y="46"/>
                      <a:pt x="199" y="46"/>
                      <a:pt x="195" y="47"/>
                    </a:cubicBezTo>
                    <a:cubicBezTo>
                      <a:pt x="189" y="48"/>
                      <a:pt x="183" y="48"/>
                      <a:pt x="176" y="49"/>
                    </a:cubicBezTo>
                    <a:cubicBezTo>
                      <a:pt x="176" y="51"/>
                      <a:pt x="176" y="61"/>
                      <a:pt x="179" y="61"/>
                    </a:cubicBezTo>
                    <a:cubicBezTo>
                      <a:pt x="180" y="61"/>
                      <a:pt x="185" y="61"/>
                      <a:pt x="185" y="62"/>
                    </a:cubicBezTo>
                    <a:cubicBezTo>
                      <a:pt x="186" y="63"/>
                      <a:pt x="187" y="67"/>
                      <a:pt x="188" y="69"/>
                    </a:cubicBezTo>
                    <a:cubicBezTo>
                      <a:pt x="186" y="69"/>
                      <a:pt x="184" y="70"/>
                      <a:pt x="182" y="69"/>
                    </a:cubicBezTo>
                    <a:cubicBezTo>
                      <a:pt x="181" y="68"/>
                      <a:pt x="179" y="67"/>
                      <a:pt x="177" y="66"/>
                    </a:cubicBezTo>
                    <a:cubicBezTo>
                      <a:pt x="171" y="63"/>
                      <a:pt x="169" y="62"/>
                      <a:pt x="163" y="64"/>
                    </a:cubicBezTo>
                    <a:cubicBezTo>
                      <a:pt x="161" y="65"/>
                      <a:pt x="152" y="69"/>
                      <a:pt x="157" y="71"/>
                    </a:cubicBezTo>
                    <a:cubicBezTo>
                      <a:pt x="162" y="73"/>
                      <a:pt x="165" y="75"/>
                      <a:pt x="170" y="77"/>
                    </a:cubicBezTo>
                    <a:cubicBezTo>
                      <a:pt x="167" y="76"/>
                      <a:pt x="155" y="76"/>
                      <a:pt x="153" y="73"/>
                    </a:cubicBezTo>
                    <a:cubicBezTo>
                      <a:pt x="151" y="69"/>
                      <a:pt x="151" y="69"/>
                      <a:pt x="153" y="64"/>
                    </a:cubicBezTo>
                    <a:cubicBezTo>
                      <a:pt x="154" y="62"/>
                      <a:pt x="151" y="57"/>
                      <a:pt x="149" y="58"/>
                    </a:cubicBezTo>
                    <a:cubicBezTo>
                      <a:pt x="150" y="59"/>
                      <a:pt x="151" y="65"/>
                      <a:pt x="150" y="66"/>
                    </a:cubicBezTo>
                    <a:cubicBezTo>
                      <a:pt x="146" y="67"/>
                      <a:pt x="143" y="67"/>
                      <a:pt x="141" y="71"/>
                    </a:cubicBezTo>
                    <a:cubicBezTo>
                      <a:pt x="140" y="73"/>
                      <a:pt x="144" y="77"/>
                      <a:pt x="146" y="80"/>
                    </a:cubicBezTo>
                    <a:cubicBezTo>
                      <a:pt x="147" y="82"/>
                      <a:pt x="144" y="86"/>
                      <a:pt x="143" y="88"/>
                    </a:cubicBezTo>
                    <a:cubicBezTo>
                      <a:pt x="143" y="90"/>
                      <a:pt x="144" y="94"/>
                      <a:pt x="145" y="96"/>
                    </a:cubicBezTo>
                    <a:cubicBezTo>
                      <a:pt x="145" y="98"/>
                      <a:pt x="153" y="96"/>
                      <a:pt x="153" y="96"/>
                    </a:cubicBezTo>
                    <a:cubicBezTo>
                      <a:pt x="157" y="95"/>
                      <a:pt x="158" y="95"/>
                      <a:pt x="161" y="97"/>
                    </a:cubicBezTo>
                    <a:cubicBezTo>
                      <a:pt x="164" y="99"/>
                      <a:pt x="163" y="102"/>
                      <a:pt x="164" y="105"/>
                    </a:cubicBezTo>
                    <a:cubicBezTo>
                      <a:pt x="162" y="103"/>
                      <a:pt x="160" y="100"/>
                      <a:pt x="157" y="98"/>
                    </a:cubicBezTo>
                    <a:cubicBezTo>
                      <a:pt x="157" y="96"/>
                      <a:pt x="152" y="99"/>
                      <a:pt x="151" y="100"/>
                    </a:cubicBezTo>
                    <a:cubicBezTo>
                      <a:pt x="143" y="102"/>
                      <a:pt x="152" y="108"/>
                      <a:pt x="148" y="112"/>
                    </a:cubicBezTo>
                    <a:cubicBezTo>
                      <a:pt x="145" y="116"/>
                      <a:pt x="140" y="123"/>
                      <a:pt x="136" y="124"/>
                    </a:cubicBezTo>
                    <a:cubicBezTo>
                      <a:pt x="130" y="126"/>
                      <a:pt x="125" y="123"/>
                      <a:pt x="121" y="119"/>
                    </a:cubicBezTo>
                    <a:cubicBezTo>
                      <a:pt x="123" y="119"/>
                      <a:pt x="127" y="121"/>
                      <a:pt x="128" y="120"/>
                    </a:cubicBezTo>
                    <a:cubicBezTo>
                      <a:pt x="132" y="118"/>
                      <a:pt x="136" y="116"/>
                      <a:pt x="139" y="113"/>
                    </a:cubicBezTo>
                    <a:cubicBezTo>
                      <a:pt x="141" y="113"/>
                      <a:pt x="141" y="107"/>
                      <a:pt x="143" y="104"/>
                    </a:cubicBezTo>
                    <a:cubicBezTo>
                      <a:pt x="144" y="100"/>
                      <a:pt x="141" y="100"/>
                      <a:pt x="137" y="98"/>
                    </a:cubicBezTo>
                    <a:cubicBezTo>
                      <a:pt x="135" y="96"/>
                      <a:pt x="140" y="82"/>
                      <a:pt x="139" y="78"/>
                    </a:cubicBezTo>
                    <a:cubicBezTo>
                      <a:pt x="137" y="76"/>
                      <a:pt x="135" y="72"/>
                      <a:pt x="136" y="70"/>
                    </a:cubicBezTo>
                    <a:cubicBezTo>
                      <a:pt x="137" y="66"/>
                      <a:pt x="138" y="62"/>
                      <a:pt x="139" y="59"/>
                    </a:cubicBezTo>
                    <a:cubicBezTo>
                      <a:pt x="136" y="58"/>
                      <a:pt x="121" y="55"/>
                      <a:pt x="120" y="58"/>
                    </a:cubicBezTo>
                    <a:cubicBezTo>
                      <a:pt x="119" y="61"/>
                      <a:pt x="118" y="67"/>
                      <a:pt x="116" y="69"/>
                    </a:cubicBezTo>
                    <a:cubicBezTo>
                      <a:pt x="114" y="70"/>
                      <a:pt x="112" y="72"/>
                      <a:pt x="110" y="74"/>
                    </a:cubicBezTo>
                    <a:cubicBezTo>
                      <a:pt x="109" y="78"/>
                      <a:pt x="109" y="78"/>
                      <a:pt x="109" y="78"/>
                    </a:cubicBezTo>
                    <a:cubicBezTo>
                      <a:pt x="111" y="79"/>
                      <a:pt x="113" y="80"/>
                      <a:pt x="113" y="82"/>
                    </a:cubicBezTo>
                    <a:cubicBezTo>
                      <a:pt x="112" y="84"/>
                      <a:pt x="108" y="88"/>
                      <a:pt x="111" y="90"/>
                    </a:cubicBezTo>
                    <a:cubicBezTo>
                      <a:pt x="113" y="92"/>
                      <a:pt x="116" y="94"/>
                      <a:pt x="120" y="97"/>
                    </a:cubicBezTo>
                    <a:cubicBezTo>
                      <a:pt x="121" y="98"/>
                      <a:pt x="120" y="104"/>
                      <a:pt x="119" y="105"/>
                    </a:cubicBezTo>
                    <a:cubicBezTo>
                      <a:pt x="116" y="103"/>
                      <a:pt x="113" y="100"/>
                      <a:pt x="111" y="98"/>
                    </a:cubicBezTo>
                    <a:cubicBezTo>
                      <a:pt x="110" y="98"/>
                      <a:pt x="109" y="98"/>
                      <a:pt x="109" y="97"/>
                    </a:cubicBezTo>
                    <a:cubicBezTo>
                      <a:pt x="115" y="105"/>
                      <a:pt x="125" y="120"/>
                      <a:pt x="120" y="130"/>
                    </a:cubicBezTo>
                    <a:cubicBezTo>
                      <a:pt x="106" y="157"/>
                      <a:pt x="111" y="163"/>
                      <a:pt x="111" y="163"/>
                    </a:cubicBezTo>
                    <a:cubicBezTo>
                      <a:pt x="111" y="163"/>
                      <a:pt x="128" y="179"/>
                      <a:pt x="113" y="204"/>
                    </a:cubicBezTo>
                    <a:cubicBezTo>
                      <a:pt x="101" y="223"/>
                      <a:pt x="106" y="227"/>
                      <a:pt x="111" y="232"/>
                    </a:cubicBezTo>
                    <a:cubicBezTo>
                      <a:pt x="115" y="237"/>
                      <a:pt x="111" y="256"/>
                      <a:pt x="99" y="251"/>
                    </a:cubicBezTo>
                    <a:cubicBezTo>
                      <a:pt x="87" y="246"/>
                      <a:pt x="68" y="275"/>
                      <a:pt x="56" y="254"/>
                    </a:cubicBezTo>
                    <a:cubicBezTo>
                      <a:pt x="50" y="243"/>
                      <a:pt x="37" y="265"/>
                      <a:pt x="22" y="261"/>
                    </a:cubicBezTo>
                    <a:cubicBezTo>
                      <a:pt x="8" y="256"/>
                      <a:pt x="0" y="272"/>
                      <a:pt x="8" y="27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26" name="Freeform 240">
                <a:extLst>
                  <a:ext uri="{FF2B5EF4-FFF2-40B4-BE49-F238E27FC236}">
                    <a16:creationId xmlns:a16="http://schemas.microsoft.com/office/drawing/2014/main" id="{76E0D017-A106-4EA4-BD44-81EC53EEFB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15000" y="3862388"/>
                <a:ext cx="11113" cy="95250"/>
              </a:xfrm>
              <a:custGeom>
                <a:avLst/>
                <a:gdLst>
                  <a:gd name="T0" fmla="*/ 2 w 16"/>
                  <a:gd name="T1" fmla="*/ 30 h 67"/>
                  <a:gd name="T2" fmla="*/ 2 w 16"/>
                  <a:gd name="T3" fmla="*/ 40 h 67"/>
                  <a:gd name="T4" fmla="*/ 2 w 16"/>
                  <a:gd name="T5" fmla="*/ 49 h 67"/>
                  <a:gd name="T6" fmla="*/ 1 w 16"/>
                  <a:gd name="T7" fmla="*/ 54 h 67"/>
                  <a:gd name="T8" fmla="*/ 1 w 16"/>
                  <a:gd name="T9" fmla="*/ 58 h 67"/>
                  <a:gd name="T10" fmla="*/ 2 w 16"/>
                  <a:gd name="T11" fmla="*/ 67 h 67"/>
                  <a:gd name="T12" fmla="*/ 5 w 16"/>
                  <a:gd name="T13" fmla="*/ 61 h 67"/>
                  <a:gd name="T14" fmla="*/ 9 w 16"/>
                  <a:gd name="T15" fmla="*/ 66 h 67"/>
                  <a:gd name="T16" fmla="*/ 7 w 16"/>
                  <a:gd name="T17" fmla="*/ 57 h 67"/>
                  <a:gd name="T18" fmla="*/ 5 w 16"/>
                  <a:gd name="T19" fmla="*/ 50 h 67"/>
                  <a:gd name="T20" fmla="*/ 10 w 16"/>
                  <a:gd name="T21" fmla="*/ 42 h 67"/>
                  <a:gd name="T22" fmla="*/ 16 w 16"/>
                  <a:gd name="T23" fmla="*/ 47 h 67"/>
                  <a:gd name="T24" fmla="*/ 11 w 16"/>
                  <a:gd name="T25" fmla="*/ 34 h 67"/>
                  <a:gd name="T26" fmla="*/ 10 w 16"/>
                  <a:gd name="T27" fmla="*/ 27 h 67"/>
                  <a:gd name="T28" fmla="*/ 7 w 16"/>
                  <a:gd name="T29" fmla="*/ 23 h 67"/>
                  <a:gd name="T30" fmla="*/ 8 w 16"/>
                  <a:gd name="T31" fmla="*/ 10 h 67"/>
                  <a:gd name="T32" fmla="*/ 3 w 16"/>
                  <a:gd name="T33" fmla="*/ 4 h 67"/>
                  <a:gd name="T34" fmla="*/ 4 w 16"/>
                  <a:gd name="T35" fmla="*/ 10 h 67"/>
                  <a:gd name="T36" fmla="*/ 2 w 16"/>
                  <a:gd name="T37" fmla="*/ 10 h 67"/>
                  <a:gd name="T38" fmla="*/ 2 w 16"/>
                  <a:gd name="T39" fmla="*/ 14 h 67"/>
                  <a:gd name="T40" fmla="*/ 0 w 16"/>
                  <a:gd name="T41" fmla="*/ 23 h 67"/>
                  <a:gd name="T42" fmla="*/ 2 w 16"/>
                  <a:gd name="T43" fmla="*/ 30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" h="67">
                    <a:moveTo>
                      <a:pt x="2" y="30"/>
                    </a:moveTo>
                    <a:cubicBezTo>
                      <a:pt x="2" y="33"/>
                      <a:pt x="3" y="37"/>
                      <a:pt x="2" y="40"/>
                    </a:cubicBezTo>
                    <a:cubicBezTo>
                      <a:pt x="0" y="44"/>
                      <a:pt x="1" y="45"/>
                      <a:pt x="2" y="49"/>
                    </a:cubicBezTo>
                    <a:cubicBezTo>
                      <a:pt x="2" y="52"/>
                      <a:pt x="2" y="52"/>
                      <a:pt x="1" y="54"/>
                    </a:cubicBezTo>
                    <a:cubicBezTo>
                      <a:pt x="0" y="55"/>
                      <a:pt x="1" y="57"/>
                      <a:pt x="1" y="58"/>
                    </a:cubicBezTo>
                    <a:cubicBezTo>
                      <a:pt x="1" y="62"/>
                      <a:pt x="0" y="63"/>
                      <a:pt x="2" y="67"/>
                    </a:cubicBezTo>
                    <a:cubicBezTo>
                      <a:pt x="2" y="65"/>
                      <a:pt x="2" y="62"/>
                      <a:pt x="5" y="61"/>
                    </a:cubicBezTo>
                    <a:cubicBezTo>
                      <a:pt x="7" y="60"/>
                      <a:pt x="9" y="64"/>
                      <a:pt x="9" y="66"/>
                    </a:cubicBezTo>
                    <a:cubicBezTo>
                      <a:pt x="11" y="64"/>
                      <a:pt x="8" y="60"/>
                      <a:pt x="7" y="57"/>
                    </a:cubicBezTo>
                    <a:cubicBezTo>
                      <a:pt x="5" y="54"/>
                      <a:pt x="4" y="53"/>
                      <a:pt x="5" y="50"/>
                    </a:cubicBezTo>
                    <a:cubicBezTo>
                      <a:pt x="7" y="45"/>
                      <a:pt x="6" y="43"/>
                      <a:pt x="10" y="42"/>
                    </a:cubicBezTo>
                    <a:cubicBezTo>
                      <a:pt x="13" y="41"/>
                      <a:pt x="13" y="47"/>
                      <a:pt x="16" y="47"/>
                    </a:cubicBezTo>
                    <a:cubicBezTo>
                      <a:pt x="14" y="43"/>
                      <a:pt x="12" y="39"/>
                      <a:pt x="11" y="34"/>
                    </a:cubicBezTo>
                    <a:cubicBezTo>
                      <a:pt x="10" y="31"/>
                      <a:pt x="10" y="29"/>
                      <a:pt x="10" y="27"/>
                    </a:cubicBezTo>
                    <a:cubicBezTo>
                      <a:pt x="9" y="25"/>
                      <a:pt x="7" y="24"/>
                      <a:pt x="7" y="23"/>
                    </a:cubicBezTo>
                    <a:cubicBezTo>
                      <a:pt x="7" y="17"/>
                      <a:pt x="10" y="14"/>
                      <a:pt x="8" y="10"/>
                    </a:cubicBezTo>
                    <a:cubicBezTo>
                      <a:pt x="7" y="7"/>
                      <a:pt x="8" y="0"/>
                      <a:pt x="3" y="4"/>
                    </a:cubicBezTo>
                    <a:cubicBezTo>
                      <a:pt x="5" y="5"/>
                      <a:pt x="6" y="8"/>
                      <a:pt x="4" y="10"/>
                    </a:cubicBezTo>
                    <a:cubicBezTo>
                      <a:pt x="3" y="10"/>
                      <a:pt x="3" y="9"/>
                      <a:pt x="2" y="10"/>
                    </a:cubicBezTo>
                    <a:cubicBezTo>
                      <a:pt x="0" y="12"/>
                      <a:pt x="1" y="12"/>
                      <a:pt x="2" y="14"/>
                    </a:cubicBezTo>
                    <a:cubicBezTo>
                      <a:pt x="2" y="16"/>
                      <a:pt x="1" y="21"/>
                      <a:pt x="0" y="23"/>
                    </a:cubicBezTo>
                    <a:cubicBezTo>
                      <a:pt x="0" y="25"/>
                      <a:pt x="5" y="27"/>
                      <a:pt x="2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27" name="Freeform 241">
                <a:extLst>
                  <a:ext uri="{FF2B5EF4-FFF2-40B4-BE49-F238E27FC236}">
                    <a16:creationId xmlns:a16="http://schemas.microsoft.com/office/drawing/2014/main" id="{0B98B8C7-BBC9-493B-BC22-7111A4A18C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68950" y="3516313"/>
                <a:ext cx="22225" cy="30163"/>
              </a:xfrm>
              <a:custGeom>
                <a:avLst/>
                <a:gdLst>
                  <a:gd name="T0" fmla="*/ 0 w 32"/>
                  <a:gd name="T1" fmla="*/ 18 h 22"/>
                  <a:gd name="T2" fmla="*/ 13 w 32"/>
                  <a:gd name="T3" fmla="*/ 16 h 22"/>
                  <a:gd name="T4" fmla="*/ 17 w 32"/>
                  <a:gd name="T5" fmla="*/ 17 h 22"/>
                  <a:gd name="T6" fmla="*/ 26 w 32"/>
                  <a:gd name="T7" fmla="*/ 16 h 22"/>
                  <a:gd name="T8" fmla="*/ 30 w 32"/>
                  <a:gd name="T9" fmla="*/ 13 h 22"/>
                  <a:gd name="T10" fmla="*/ 28 w 32"/>
                  <a:gd name="T11" fmla="*/ 8 h 22"/>
                  <a:gd name="T12" fmla="*/ 23 w 32"/>
                  <a:gd name="T13" fmla="*/ 4 h 22"/>
                  <a:gd name="T14" fmla="*/ 17 w 32"/>
                  <a:gd name="T15" fmla="*/ 4 h 22"/>
                  <a:gd name="T16" fmla="*/ 20 w 32"/>
                  <a:gd name="T17" fmla="*/ 2 h 22"/>
                  <a:gd name="T18" fmla="*/ 10 w 32"/>
                  <a:gd name="T19" fmla="*/ 4 h 22"/>
                  <a:gd name="T20" fmla="*/ 2 w 32"/>
                  <a:gd name="T21" fmla="*/ 15 h 22"/>
                  <a:gd name="T22" fmla="*/ 0 w 32"/>
                  <a:gd name="T23" fmla="*/ 18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2" h="22">
                    <a:moveTo>
                      <a:pt x="0" y="18"/>
                    </a:moveTo>
                    <a:cubicBezTo>
                      <a:pt x="3" y="22"/>
                      <a:pt x="9" y="17"/>
                      <a:pt x="13" y="16"/>
                    </a:cubicBezTo>
                    <a:cubicBezTo>
                      <a:pt x="14" y="15"/>
                      <a:pt x="16" y="17"/>
                      <a:pt x="17" y="17"/>
                    </a:cubicBezTo>
                    <a:cubicBezTo>
                      <a:pt x="20" y="16"/>
                      <a:pt x="23" y="16"/>
                      <a:pt x="26" y="16"/>
                    </a:cubicBezTo>
                    <a:cubicBezTo>
                      <a:pt x="28" y="15"/>
                      <a:pt x="28" y="14"/>
                      <a:pt x="30" y="13"/>
                    </a:cubicBezTo>
                    <a:cubicBezTo>
                      <a:pt x="32" y="12"/>
                      <a:pt x="29" y="8"/>
                      <a:pt x="28" y="8"/>
                    </a:cubicBezTo>
                    <a:cubicBezTo>
                      <a:pt x="25" y="8"/>
                      <a:pt x="25" y="7"/>
                      <a:pt x="23" y="4"/>
                    </a:cubicBezTo>
                    <a:cubicBezTo>
                      <a:pt x="22" y="3"/>
                      <a:pt x="18" y="4"/>
                      <a:pt x="17" y="4"/>
                    </a:cubicBezTo>
                    <a:cubicBezTo>
                      <a:pt x="18" y="4"/>
                      <a:pt x="19" y="3"/>
                      <a:pt x="20" y="2"/>
                    </a:cubicBezTo>
                    <a:cubicBezTo>
                      <a:pt x="16" y="0"/>
                      <a:pt x="13" y="0"/>
                      <a:pt x="10" y="4"/>
                    </a:cubicBezTo>
                    <a:cubicBezTo>
                      <a:pt x="7" y="7"/>
                      <a:pt x="5" y="11"/>
                      <a:pt x="2" y="15"/>
                    </a:cubicBezTo>
                    <a:cubicBezTo>
                      <a:pt x="2" y="16"/>
                      <a:pt x="1" y="17"/>
                      <a:pt x="0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28" name="Freeform 242">
                <a:extLst>
                  <a:ext uri="{FF2B5EF4-FFF2-40B4-BE49-F238E27FC236}">
                    <a16:creationId xmlns:a16="http://schemas.microsoft.com/office/drawing/2014/main" id="{76437ED7-003D-4234-9BE2-C690E1CFBF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65763" y="3617913"/>
                <a:ext cx="6350" cy="6350"/>
              </a:xfrm>
              <a:custGeom>
                <a:avLst/>
                <a:gdLst>
                  <a:gd name="T0" fmla="*/ 3 w 9"/>
                  <a:gd name="T1" fmla="*/ 0 h 5"/>
                  <a:gd name="T2" fmla="*/ 1 w 9"/>
                  <a:gd name="T3" fmla="*/ 5 h 5"/>
                  <a:gd name="T4" fmla="*/ 9 w 9"/>
                  <a:gd name="T5" fmla="*/ 4 h 5"/>
                  <a:gd name="T6" fmla="*/ 3 w 9"/>
                  <a:gd name="T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5">
                    <a:moveTo>
                      <a:pt x="3" y="0"/>
                    </a:moveTo>
                    <a:cubicBezTo>
                      <a:pt x="0" y="0"/>
                      <a:pt x="1" y="2"/>
                      <a:pt x="1" y="5"/>
                    </a:cubicBezTo>
                    <a:cubicBezTo>
                      <a:pt x="3" y="5"/>
                      <a:pt x="6" y="4"/>
                      <a:pt x="9" y="4"/>
                    </a:cubicBezTo>
                    <a:cubicBezTo>
                      <a:pt x="8" y="0"/>
                      <a:pt x="6" y="0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29" name="Freeform 243">
                <a:extLst>
                  <a:ext uri="{FF2B5EF4-FFF2-40B4-BE49-F238E27FC236}">
                    <a16:creationId xmlns:a16="http://schemas.microsoft.com/office/drawing/2014/main" id="{C7E4ED7A-D36C-4F11-90FC-DEAF82075A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35625" y="4430713"/>
                <a:ext cx="7938" cy="14288"/>
              </a:xfrm>
              <a:custGeom>
                <a:avLst/>
                <a:gdLst>
                  <a:gd name="T0" fmla="*/ 0 w 10"/>
                  <a:gd name="T1" fmla="*/ 4 h 10"/>
                  <a:gd name="T2" fmla="*/ 9 w 10"/>
                  <a:gd name="T3" fmla="*/ 5 h 10"/>
                  <a:gd name="T4" fmla="*/ 0 w 10"/>
                  <a:gd name="T5" fmla="*/ 4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10">
                    <a:moveTo>
                      <a:pt x="0" y="4"/>
                    </a:moveTo>
                    <a:cubicBezTo>
                      <a:pt x="3" y="5"/>
                      <a:pt x="10" y="10"/>
                      <a:pt x="9" y="5"/>
                    </a:cubicBezTo>
                    <a:cubicBezTo>
                      <a:pt x="7" y="3"/>
                      <a:pt x="0" y="0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30" name="Freeform 244">
                <a:extLst>
                  <a:ext uri="{FF2B5EF4-FFF2-40B4-BE49-F238E27FC236}">
                    <a16:creationId xmlns:a16="http://schemas.microsoft.com/office/drawing/2014/main" id="{1042B57F-82AA-46A5-AAA4-8A0C4059E2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38788" y="3481388"/>
                <a:ext cx="31750" cy="46038"/>
              </a:xfrm>
              <a:custGeom>
                <a:avLst/>
                <a:gdLst>
                  <a:gd name="T0" fmla="*/ 5 w 46"/>
                  <a:gd name="T1" fmla="*/ 23 h 33"/>
                  <a:gd name="T2" fmla="*/ 15 w 46"/>
                  <a:gd name="T3" fmla="*/ 23 h 33"/>
                  <a:gd name="T4" fmla="*/ 23 w 46"/>
                  <a:gd name="T5" fmla="*/ 31 h 33"/>
                  <a:gd name="T6" fmla="*/ 35 w 46"/>
                  <a:gd name="T7" fmla="*/ 32 h 33"/>
                  <a:gd name="T8" fmla="*/ 44 w 46"/>
                  <a:gd name="T9" fmla="*/ 31 h 33"/>
                  <a:gd name="T10" fmla="*/ 43 w 46"/>
                  <a:gd name="T11" fmla="*/ 25 h 33"/>
                  <a:gd name="T12" fmla="*/ 44 w 46"/>
                  <a:gd name="T13" fmla="*/ 21 h 33"/>
                  <a:gd name="T14" fmla="*/ 34 w 46"/>
                  <a:gd name="T15" fmla="*/ 22 h 33"/>
                  <a:gd name="T16" fmla="*/ 38 w 46"/>
                  <a:gd name="T17" fmla="*/ 17 h 33"/>
                  <a:gd name="T18" fmla="*/ 31 w 46"/>
                  <a:gd name="T19" fmla="*/ 14 h 33"/>
                  <a:gd name="T20" fmla="*/ 34 w 46"/>
                  <a:gd name="T21" fmla="*/ 8 h 33"/>
                  <a:gd name="T22" fmla="*/ 23 w 46"/>
                  <a:gd name="T23" fmla="*/ 0 h 33"/>
                  <a:gd name="T24" fmla="*/ 20 w 46"/>
                  <a:gd name="T25" fmla="*/ 4 h 33"/>
                  <a:gd name="T26" fmla="*/ 13 w 46"/>
                  <a:gd name="T27" fmla="*/ 6 h 33"/>
                  <a:gd name="T28" fmla="*/ 9 w 46"/>
                  <a:gd name="T29" fmla="*/ 11 h 33"/>
                  <a:gd name="T30" fmla="*/ 4 w 46"/>
                  <a:gd name="T31" fmla="*/ 13 h 33"/>
                  <a:gd name="T32" fmla="*/ 0 w 46"/>
                  <a:gd name="T33" fmla="*/ 19 h 33"/>
                  <a:gd name="T34" fmla="*/ 5 w 46"/>
                  <a:gd name="T35" fmla="*/ 2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6" h="33">
                    <a:moveTo>
                      <a:pt x="5" y="23"/>
                    </a:moveTo>
                    <a:cubicBezTo>
                      <a:pt x="7" y="23"/>
                      <a:pt x="13" y="21"/>
                      <a:pt x="15" y="23"/>
                    </a:cubicBezTo>
                    <a:cubicBezTo>
                      <a:pt x="18" y="27"/>
                      <a:pt x="19" y="31"/>
                      <a:pt x="23" y="31"/>
                    </a:cubicBezTo>
                    <a:cubicBezTo>
                      <a:pt x="28" y="31"/>
                      <a:pt x="30" y="30"/>
                      <a:pt x="35" y="32"/>
                    </a:cubicBezTo>
                    <a:cubicBezTo>
                      <a:pt x="39" y="33"/>
                      <a:pt x="41" y="33"/>
                      <a:pt x="44" y="31"/>
                    </a:cubicBezTo>
                    <a:cubicBezTo>
                      <a:pt x="44" y="30"/>
                      <a:pt x="43" y="27"/>
                      <a:pt x="43" y="25"/>
                    </a:cubicBezTo>
                    <a:cubicBezTo>
                      <a:pt x="44" y="24"/>
                      <a:pt x="46" y="21"/>
                      <a:pt x="44" y="21"/>
                    </a:cubicBezTo>
                    <a:cubicBezTo>
                      <a:pt x="40" y="18"/>
                      <a:pt x="38" y="20"/>
                      <a:pt x="34" y="22"/>
                    </a:cubicBezTo>
                    <a:cubicBezTo>
                      <a:pt x="35" y="20"/>
                      <a:pt x="37" y="19"/>
                      <a:pt x="38" y="17"/>
                    </a:cubicBezTo>
                    <a:cubicBezTo>
                      <a:pt x="36" y="16"/>
                      <a:pt x="32" y="16"/>
                      <a:pt x="31" y="14"/>
                    </a:cubicBezTo>
                    <a:cubicBezTo>
                      <a:pt x="30" y="9"/>
                      <a:pt x="30" y="10"/>
                      <a:pt x="34" y="8"/>
                    </a:cubicBezTo>
                    <a:cubicBezTo>
                      <a:pt x="32" y="6"/>
                      <a:pt x="27" y="0"/>
                      <a:pt x="23" y="0"/>
                    </a:cubicBezTo>
                    <a:cubicBezTo>
                      <a:pt x="20" y="0"/>
                      <a:pt x="22" y="2"/>
                      <a:pt x="20" y="4"/>
                    </a:cubicBezTo>
                    <a:cubicBezTo>
                      <a:pt x="18" y="4"/>
                      <a:pt x="15" y="5"/>
                      <a:pt x="13" y="6"/>
                    </a:cubicBezTo>
                    <a:cubicBezTo>
                      <a:pt x="9" y="7"/>
                      <a:pt x="10" y="8"/>
                      <a:pt x="9" y="11"/>
                    </a:cubicBezTo>
                    <a:cubicBezTo>
                      <a:pt x="9" y="12"/>
                      <a:pt x="4" y="12"/>
                      <a:pt x="4" y="13"/>
                    </a:cubicBezTo>
                    <a:cubicBezTo>
                      <a:pt x="2" y="13"/>
                      <a:pt x="1" y="18"/>
                      <a:pt x="0" y="19"/>
                    </a:cubicBezTo>
                    <a:cubicBezTo>
                      <a:pt x="0" y="20"/>
                      <a:pt x="4" y="23"/>
                      <a:pt x="5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31" name="Freeform 245">
                <a:extLst>
                  <a:ext uri="{FF2B5EF4-FFF2-40B4-BE49-F238E27FC236}">
                    <a16:creationId xmlns:a16="http://schemas.microsoft.com/office/drawing/2014/main" id="{E866B389-F376-4A64-821D-ACCCCE67E7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4200" y="4335463"/>
                <a:ext cx="6350" cy="28575"/>
              </a:xfrm>
              <a:custGeom>
                <a:avLst/>
                <a:gdLst>
                  <a:gd name="T0" fmla="*/ 6 w 8"/>
                  <a:gd name="T1" fmla="*/ 21 h 21"/>
                  <a:gd name="T2" fmla="*/ 8 w 8"/>
                  <a:gd name="T3" fmla="*/ 15 h 21"/>
                  <a:gd name="T4" fmla="*/ 6 w 8"/>
                  <a:gd name="T5" fmla="*/ 11 h 21"/>
                  <a:gd name="T6" fmla="*/ 6 w 8"/>
                  <a:gd name="T7" fmla="*/ 6 h 21"/>
                  <a:gd name="T8" fmla="*/ 7 w 8"/>
                  <a:gd name="T9" fmla="*/ 4 h 21"/>
                  <a:gd name="T10" fmla="*/ 6 w 8"/>
                  <a:gd name="T11" fmla="*/ 0 h 21"/>
                  <a:gd name="T12" fmla="*/ 2 w 8"/>
                  <a:gd name="T13" fmla="*/ 6 h 21"/>
                  <a:gd name="T14" fmla="*/ 1 w 8"/>
                  <a:gd name="T15" fmla="*/ 11 h 21"/>
                  <a:gd name="T16" fmla="*/ 2 w 8"/>
                  <a:gd name="T17" fmla="*/ 17 h 21"/>
                  <a:gd name="T18" fmla="*/ 6 w 8"/>
                  <a:gd name="T19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" h="21">
                    <a:moveTo>
                      <a:pt x="6" y="21"/>
                    </a:moveTo>
                    <a:cubicBezTo>
                      <a:pt x="5" y="19"/>
                      <a:pt x="4" y="13"/>
                      <a:pt x="8" y="15"/>
                    </a:cubicBezTo>
                    <a:cubicBezTo>
                      <a:pt x="8" y="15"/>
                      <a:pt x="4" y="11"/>
                      <a:pt x="6" y="11"/>
                    </a:cubicBezTo>
                    <a:cubicBezTo>
                      <a:pt x="8" y="10"/>
                      <a:pt x="8" y="7"/>
                      <a:pt x="6" y="6"/>
                    </a:cubicBezTo>
                    <a:cubicBezTo>
                      <a:pt x="6" y="6"/>
                      <a:pt x="6" y="4"/>
                      <a:pt x="7" y="4"/>
                    </a:cubicBezTo>
                    <a:cubicBezTo>
                      <a:pt x="7" y="3"/>
                      <a:pt x="6" y="2"/>
                      <a:pt x="6" y="0"/>
                    </a:cubicBezTo>
                    <a:cubicBezTo>
                      <a:pt x="5" y="2"/>
                      <a:pt x="3" y="4"/>
                      <a:pt x="2" y="6"/>
                    </a:cubicBezTo>
                    <a:cubicBezTo>
                      <a:pt x="0" y="9"/>
                      <a:pt x="1" y="9"/>
                      <a:pt x="1" y="11"/>
                    </a:cubicBezTo>
                    <a:cubicBezTo>
                      <a:pt x="2" y="13"/>
                      <a:pt x="2" y="15"/>
                      <a:pt x="2" y="17"/>
                    </a:cubicBezTo>
                    <a:cubicBezTo>
                      <a:pt x="2" y="19"/>
                      <a:pt x="4" y="21"/>
                      <a:pt x="6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32" name="Freeform 246">
                <a:extLst>
                  <a:ext uri="{FF2B5EF4-FFF2-40B4-BE49-F238E27FC236}">
                    <a16:creationId xmlns:a16="http://schemas.microsoft.com/office/drawing/2014/main" id="{BA3F47CF-DC72-4B02-AD7C-51AC787B2A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7063" y="3956050"/>
                <a:ext cx="22225" cy="46038"/>
              </a:xfrm>
              <a:custGeom>
                <a:avLst/>
                <a:gdLst>
                  <a:gd name="T0" fmla="*/ 28 w 30"/>
                  <a:gd name="T1" fmla="*/ 12 h 33"/>
                  <a:gd name="T2" fmla="*/ 20 w 30"/>
                  <a:gd name="T3" fmla="*/ 13 h 33"/>
                  <a:gd name="T4" fmla="*/ 12 w 30"/>
                  <a:gd name="T5" fmla="*/ 4 h 33"/>
                  <a:gd name="T6" fmla="*/ 11 w 30"/>
                  <a:gd name="T7" fmla="*/ 11 h 33"/>
                  <a:gd name="T8" fmla="*/ 9 w 30"/>
                  <a:gd name="T9" fmla="*/ 15 h 33"/>
                  <a:gd name="T10" fmla="*/ 8 w 30"/>
                  <a:gd name="T11" fmla="*/ 19 h 33"/>
                  <a:gd name="T12" fmla="*/ 4 w 30"/>
                  <a:gd name="T13" fmla="*/ 18 h 33"/>
                  <a:gd name="T14" fmla="*/ 3 w 30"/>
                  <a:gd name="T15" fmla="*/ 22 h 33"/>
                  <a:gd name="T16" fmla="*/ 1 w 30"/>
                  <a:gd name="T17" fmla="*/ 25 h 33"/>
                  <a:gd name="T18" fmla="*/ 3 w 30"/>
                  <a:gd name="T19" fmla="*/ 32 h 33"/>
                  <a:gd name="T20" fmla="*/ 5 w 30"/>
                  <a:gd name="T21" fmla="*/ 30 h 33"/>
                  <a:gd name="T22" fmla="*/ 7 w 30"/>
                  <a:gd name="T23" fmla="*/ 29 h 33"/>
                  <a:gd name="T24" fmla="*/ 3 w 30"/>
                  <a:gd name="T25" fmla="*/ 25 h 33"/>
                  <a:gd name="T26" fmla="*/ 7 w 30"/>
                  <a:gd name="T27" fmla="*/ 25 h 33"/>
                  <a:gd name="T28" fmla="*/ 11 w 30"/>
                  <a:gd name="T29" fmla="*/ 25 h 33"/>
                  <a:gd name="T30" fmla="*/ 18 w 30"/>
                  <a:gd name="T31" fmla="*/ 29 h 33"/>
                  <a:gd name="T32" fmla="*/ 19 w 30"/>
                  <a:gd name="T33" fmla="*/ 24 h 33"/>
                  <a:gd name="T34" fmla="*/ 23 w 30"/>
                  <a:gd name="T35" fmla="*/ 22 h 33"/>
                  <a:gd name="T36" fmla="*/ 30 w 30"/>
                  <a:gd name="T37" fmla="*/ 19 h 33"/>
                  <a:gd name="T38" fmla="*/ 28 w 30"/>
                  <a:gd name="T39" fmla="*/ 12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0" h="33">
                    <a:moveTo>
                      <a:pt x="28" y="12"/>
                    </a:moveTo>
                    <a:cubicBezTo>
                      <a:pt x="24" y="16"/>
                      <a:pt x="24" y="15"/>
                      <a:pt x="20" y="13"/>
                    </a:cubicBezTo>
                    <a:cubicBezTo>
                      <a:pt x="16" y="11"/>
                      <a:pt x="15" y="7"/>
                      <a:pt x="12" y="4"/>
                    </a:cubicBezTo>
                    <a:cubicBezTo>
                      <a:pt x="10" y="0"/>
                      <a:pt x="11" y="9"/>
                      <a:pt x="11" y="11"/>
                    </a:cubicBezTo>
                    <a:cubicBezTo>
                      <a:pt x="12" y="12"/>
                      <a:pt x="9" y="14"/>
                      <a:pt x="9" y="15"/>
                    </a:cubicBezTo>
                    <a:cubicBezTo>
                      <a:pt x="9" y="17"/>
                      <a:pt x="10" y="18"/>
                      <a:pt x="8" y="19"/>
                    </a:cubicBezTo>
                    <a:cubicBezTo>
                      <a:pt x="7" y="19"/>
                      <a:pt x="6" y="19"/>
                      <a:pt x="4" y="18"/>
                    </a:cubicBezTo>
                    <a:cubicBezTo>
                      <a:pt x="4" y="19"/>
                      <a:pt x="4" y="22"/>
                      <a:pt x="3" y="22"/>
                    </a:cubicBezTo>
                    <a:cubicBezTo>
                      <a:pt x="1" y="23"/>
                      <a:pt x="1" y="23"/>
                      <a:pt x="1" y="25"/>
                    </a:cubicBezTo>
                    <a:cubicBezTo>
                      <a:pt x="0" y="26"/>
                      <a:pt x="2" y="32"/>
                      <a:pt x="3" y="32"/>
                    </a:cubicBezTo>
                    <a:cubicBezTo>
                      <a:pt x="3" y="33"/>
                      <a:pt x="5" y="30"/>
                      <a:pt x="5" y="30"/>
                    </a:cubicBezTo>
                    <a:cubicBezTo>
                      <a:pt x="6" y="30"/>
                      <a:pt x="8" y="31"/>
                      <a:pt x="7" y="29"/>
                    </a:cubicBezTo>
                    <a:cubicBezTo>
                      <a:pt x="6" y="27"/>
                      <a:pt x="3" y="28"/>
                      <a:pt x="3" y="25"/>
                    </a:cubicBezTo>
                    <a:cubicBezTo>
                      <a:pt x="5" y="25"/>
                      <a:pt x="6" y="26"/>
                      <a:pt x="7" y="25"/>
                    </a:cubicBezTo>
                    <a:cubicBezTo>
                      <a:pt x="8" y="25"/>
                      <a:pt x="10" y="24"/>
                      <a:pt x="11" y="25"/>
                    </a:cubicBezTo>
                    <a:cubicBezTo>
                      <a:pt x="12" y="26"/>
                      <a:pt x="17" y="29"/>
                      <a:pt x="18" y="29"/>
                    </a:cubicBezTo>
                    <a:cubicBezTo>
                      <a:pt x="18" y="29"/>
                      <a:pt x="19" y="25"/>
                      <a:pt x="19" y="24"/>
                    </a:cubicBezTo>
                    <a:cubicBezTo>
                      <a:pt x="20" y="23"/>
                      <a:pt x="22" y="22"/>
                      <a:pt x="23" y="22"/>
                    </a:cubicBezTo>
                    <a:cubicBezTo>
                      <a:pt x="26" y="22"/>
                      <a:pt x="28" y="21"/>
                      <a:pt x="30" y="19"/>
                    </a:cubicBezTo>
                    <a:cubicBezTo>
                      <a:pt x="25" y="19"/>
                      <a:pt x="29" y="15"/>
                      <a:pt x="28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33" name="Freeform 247">
                <a:extLst>
                  <a:ext uri="{FF2B5EF4-FFF2-40B4-BE49-F238E27FC236}">
                    <a16:creationId xmlns:a16="http://schemas.microsoft.com/office/drawing/2014/main" id="{77586432-97C5-43CB-8903-0C89736195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59438" y="4378325"/>
                <a:ext cx="4763" cy="12700"/>
              </a:xfrm>
              <a:custGeom>
                <a:avLst/>
                <a:gdLst>
                  <a:gd name="T0" fmla="*/ 2 w 8"/>
                  <a:gd name="T1" fmla="*/ 4 h 9"/>
                  <a:gd name="T2" fmla="*/ 8 w 8"/>
                  <a:gd name="T3" fmla="*/ 6 h 9"/>
                  <a:gd name="T4" fmla="*/ 2 w 8"/>
                  <a:gd name="T5" fmla="*/ 4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9">
                    <a:moveTo>
                      <a:pt x="2" y="4"/>
                    </a:moveTo>
                    <a:cubicBezTo>
                      <a:pt x="0" y="9"/>
                      <a:pt x="7" y="7"/>
                      <a:pt x="8" y="6"/>
                    </a:cubicBezTo>
                    <a:cubicBezTo>
                      <a:pt x="8" y="3"/>
                      <a:pt x="2" y="0"/>
                      <a:pt x="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34" name="Freeform 248">
                <a:extLst>
                  <a:ext uri="{FF2B5EF4-FFF2-40B4-BE49-F238E27FC236}">
                    <a16:creationId xmlns:a16="http://schemas.microsoft.com/office/drawing/2014/main" id="{6AEAE05F-102C-4E2A-9A3B-3EAF4E5AA7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37213" y="4421188"/>
                <a:ext cx="20638" cy="9525"/>
              </a:xfrm>
              <a:custGeom>
                <a:avLst/>
                <a:gdLst>
                  <a:gd name="T0" fmla="*/ 29 w 29"/>
                  <a:gd name="T1" fmla="*/ 2 h 6"/>
                  <a:gd name="T2" fmla="*/ 19 w 29"/>
                  <a:gd name="T3" fmla="*/ 1 h 6"/>
                  <a:gd name="T4" fmla="*/ 15 w 29"/>
                  <a:gd name="T5" fmla="*/ 3 h 6"/>
                  <a:gd name="T6" fmla="*/ 12 w 29"/>
                  <a:gd name="T7" fmla="*/ 3 h 6"/>
                  <a:gd name="T8" fmla="*/ 3 w 29"/>
                  <a:gd name="T9" fmla="*/ 3 h 6"/>
                  <a:gd name="T10" fmla="*/ 8 w 29"/>
                  <a:gd name="T11" fmla="*/ 6 h 6"/>
                  <a:gd name="T12" fmla="*/ 11 w 29"/>
                  <a:gd name="T13" fmla="*/ 6 h 6"/>
                  <a:gd name="T14" fmla="*/ 14 w 29"/>
                  <a:gd name="T15" fmla="*/ 5 h 6"/>
                  <a:gd name="T16" fmla="*/ 18 w 29"/>
                  <a:gd name="T17" fmla="*/ 3 h 6"/>
                  <a:gd name="T18" fmla="*/ 29 w 29"/>
                  <a:gd name="T19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9" h="6">
                    <a:moveTo>
                      <a:pt x="29" y="2"/>
                    </a:moveTo>
                    <a:cubicBezTo>
                      <a:pt x="25" y="1"/>
                      <a:pt x="23" y="2"/>
                      <a:pt x="19" y="1"/>
                    </a:cubicBezTo>
                    <a:cubicBezTo>
                      <a:pt x="17" y="1"/>
                      <a:pt x="17" y="2"/>
                      <a:pt x="15" y="3"/>
                    </a:cubicBezTo>
                    <a:cubicBezTo>
                      <a:pt x="14" y="4"/>
                      <a:pt x="13" y="2"/>
                      <a:pt x="12" y="3"/>
                    </a:cubicBezTo>
                    <a:cubicBezTo>
                      <a:pt x="10" y="5"/>
                      <a:pt x="5" y="0"/>
                      <a:pt x="3" y="3"/>
                    </a:cubicBezTo>
                    <a:cubicBezTo>
                      <a:pt x="0" y="6"/>
                      <a:pt x="7" y="5"/>
                      <a:pt x="8" y="6"/>
                    </a:cubicBezTo>
                    <a:cubicBezTo>
                      <a:pt x="10" y="5"/>
                      <a:pt x="10" y="6"/>
                      <a:pt x="11" y="6"/>
                    </a:cubicBezTo>
                    <a:cubicBezTo>
                      <a:pt x="12" y="6"/>
                      <a:pt x="12" y="5"/>
                      <a:pt x="14" y="5"/>
                    </a:cubicBezTo>
                    <a:cubicBezTo>
                      <a:pt x="15" y="5"/>
                      <a:pt x="17" y="3"/>
                      <a:pt x="18" y="3"/>
                    </a:cubicBezTo>
                    <a:cubicBezTo>
                      <a:pt x="21" y="3"/>
                      <a:pt x="26" y="5"/>
                      <a:pt x="29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35" name="Freeform 249">
                <a:extLst>
                  <a:ext uri="{FF2B5EF4-FFF2-40B4-BE49-F238E27FC236}">
                    <a16:creationId xmlns:a16="http://schemas.microsoft.com/office/drawing/2014/main" id="{157DF26A-A7E6-49C0-AC5C-2F5DADD03A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51500" y="4425950"/>
                <a:ext cx="12700" cy="15875"/>
              </a:xfrm>
              <a:custGeom>
                <a:avLst/>
                <a:gdLst>
                  <a:gd name="T0" fmla="*/ 9 w 18"/>
                  <a:gd name="T1" fmla="*/ 1 h 11"/>
                  <a:gd name="T2" fmla="*/ 8 w 18"/>
                  <a:gd name="T3" fmla="*/ 3 h 11"/>
                  <a:gd name="T4" fmla="*/ 2 w 18"/>
                  <a:gd name="T5" fmla="*/ 6 h 11"/>
                  <a:gd name="T6" fmla="*/ 1 w 18"/>
                  <a:gd name="T7" fmla="*/ 11 h 11"/>
                  <a:gd name="T8" fmla="*/ 6 w 18"/>
                  <a:gd name="T9" fmla="*/ 9 h 11"/>
                  <a:gd name="T10" fmla="*/ 9 w 18"/>
                  <a:gd name="T11" fmla="*/ 6 h 11"/>
                  <a:gd name="T12" fmla="*/ 18 w 18"/>
                  <a:gd name="T13" fmla="*/ 0 h 11"/>
                  <a:gd name="T14" fmla="*/ 12 w 18"/>
                  <a:gd name="T15" fmla="*/ 0 h 11"/>
                  <a:gd name="T16" fmla="*/ 9 w 18"/>
                  <a:gd name="T17" fmla="*/ 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" h="11">
                    <a:moveTo>
                      <a:pt x="9" y="1"/>
                    </a:moveTo>
                    <a:cubicBezTo>
                      <a:pt x="8" y="1"/>
                      <a:pt x="8" y="2"/>
                      <a:pt x="8" y="3"/>
                    </a:cubicBezTo>
                    <a:cubicBezTo>
                      <a:pt x="6" y="4"/>
                      <a:pt x="3" y="4"/>
                      <a:pt x="2" y="6"/>
                    </a:cubicBezTo>
                    <a:cubicBezTo>
                      <a:pt x="0" y="8"/>
                      <a:pt x="2" y="9"/>
                      <a:pt x="1" y="11"/>
                    </a:cubicBezTo>
                    <a:cubicBezTo>
                      <a:pt x="2" y="10"/>
                      <a:pt x="4" y="11"/>
                      <a:pt x="6" y="9"/>
                    </a:cubicBezTo>
                    <a:cubicBezTo>
                      <a:pt x="7" y="8"/>
                      <a:pt x="8" y="6"/>
                      <a:pt x="9" y="6"/>
                    </a:cubicBezTo>
                    <a:cubicBezTo>
                      <a:pt x="11" y="4"/>
                      <a:pt x="18" y="2"/>
                      <a:pt x="18" y="0"/>
                    </a:cubicBezTo>
                    <a:cubicBezTo>
                      <a:pt x="16" y="0"/>
                      <a:pt x="14" y="0"/>
                      <a:pt x="12" y="0"/>
                    </a:cubicBezTo>
                    <a:cubicBezTo>
                      <a:pt x="11" y="0"/>
                      <a:pt x="9" y="0"/>
                      <a:pt x="9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36" name="Freeform 250">
                <a:extLst>
                  <a:ext uri="{FF2B5EF4-FFF2-40B4-BE49-F238E27FC236}">
                    <a16:creationId xmlns:a16="http://schemas.microsoft.com/office/drawing/2014/main" id="{4EA499B4-7ED9-4F50-9C77-9FCBA598E2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788" y="4378325"/>
                <a:ext cx="11113" cy="11113"/>
              </a:xfrm>
              <a:custGeom>
                <a:avLst/>
                <a:gdLst>
                  <a:gd name="T0" fmla="*/ 9 w 17"/>
                  <a:gd name="T1" fmla="*/ 0 h 8"/>
                  <a:gd name="T2" fmla="*/ 2 w 17"/>
                  <a:gd name="T3" fmla="*/ 3 h 8"/>
                  <a:gd name="T4" fmla="*/ 5 w 17"/>
                  <a:gd name="T5" fmla="*/ 7 h 8"/>
                  <a:gd name="T6" fmla="*/ 7 w 17"/>
                  <a:gd name="T7" fmla="*/ 5 h 8"/>
                  <a:gd name="T8" fmla="*/ 10 w 17"/>
                  <a:gd name="T9" fmla="*/ 5 h 8"/>
                  <a:gd name="T10" fmla="*/ 17 w 17"/>
                  <a:gd name="T11" fmla="*/ 8 h 8"/>
                  <a:gd name="T12" fmla="*/ 9 w 17"/>
                  <a:gd name="T13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8">
                    <a:moveTo>
                      <a:pt x="9" y="0"/>
                    </a:moveTo>
                    <a:cubicBezTo>
                      <a:pt x="6" y="1"/>
                      <a:pt x="3" y="1"/>
                      <a:pt x="2" y="3"/>
                    </a:cubicBezTo>
                    <a:cubicBezTo>
                      <a:pt x="0" y="7"/>
                      <a:pt x="4" y="7"/>
                      <a:pt x="5" y="7"/>
                    </a:cubicBezTo>
                    <a:cubicBezTo>
                      <a:pt x="6" y="6"/>
                      <a:pt x="6" y="4"/>
                      <a:pt x="7" y="5"/>
                    </a:cubicBezTo>
                    <a:cubicBezTo>
                      <a:pt x="8" y="5"/>
                      <a:pt x="9" y="6"/>
                      <a:pt x="10" y="5"/>
                    </a:cubicBezTo>
                    <a:cubicBezTo>
                      <a:pt x="13" y="5"/>
                      <a:pt x="14" y="6"/>
                      <a:pt x="17" y="8"/>
                    </a:cubicBezTo>
                    <a:cubicBezTo>
                      <a:pt x="17" y="2"/>
                      <a:pt x="12" y="2"/>
                      <a:pt x="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37" name="Freeform 251">
                <a:extLst>
                  <a:ext uri="{FF2B5EF4-FFF2-40B4-BE49-F238E27FC236}">
                    <a16:creationId xmlns:a16="http://schemas.microsoft.com/office/drawing/2014/main" id="{78404713-A387-484D-B85F-B00BC5DC92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2138" y="3997325"/>
                <a:ext cx="44450" cy="103188"/>
              </a:xfrm>
              <a:custGeom>
                <a:avLst/>
                <a:gdLst>
                  <a:gd name="T0" fmla="*/ 60 w 62"/>
                  <a:gd name="T1" fmla="*/ 8 h 73"/>
                  <a:gd name="T2" fmla="*/ 60 w 62"/>
                  <a:gd name="T3" fmla="*/ 2 h 73"/>
                  <a:gd name="T4" fmla="*/ 56 w 62"/>
                  <a:gd name="T5" fmla="*/ 6 h 73"/>
                  <a:gd name="T6" fmla="*/ 51 w 62"/>
                  <a:gd name="T7" fmla="*/ 10 h 73"/>
                  <a:gd name="T8" fmla="*/ 52 w 62"/>
                  <a:gd name="T9" fmla="*/ 14 h 73"/>
                  <a:gd name="T10" fmla="*/ 49 w 62"/>
                  <a:gd name="T11" fmla="*/ 22 h 73"/>
                  <a:gd name="T12" fmla="*/ 44 w 62"/>
                  <a:gd name="T13" fmla="*/ 31 h 73"/>
                  <a:gd name="T14" fmla="*/ 38 w 62"/>
                  <a:gd name="T15" fmla="*/ 33 h 73"/>
                  <a:gd name="T16" fmla="*/ 39 w 62"/>
                  <a:gd name="T17" fmla="*/ 28 h 73"/>
                  <a:gd name="T18" fmla="*/ 35 w 62"/>
                  <a:gd name="T19" fmla="*/ 33 h 73"/>
                  <a:gd name="T20" fmla="*/ 32 w 62"/>
                  <a:gd name="T21" fmla="*/ 37 h 73"/>
                  <a:gd name="T22" fmla="*/ 31 w 62"/>
                  <a:gd name="T23" fmla="*/ 41 h 73"/>
                  <a:gd name="T24" fmla="*/ 27 w 62"/>
                  <a:gd name="T25" fmla="*/ 41 h 73"/>
                  <a:gd name="T26" fmla="*/ 16 w 62"/>
                  <a:gd name="T27" fmla="*/ 43 h 73"/>
                  <a:gd name="T28" fmla="*/ 7 w 62"/>
                  <a:gd name="T29" fmla="*/ 49 h 73"/>
                  <a:gd name="T30" fmla="*/ 0 w 62"/>
                  <a:gd name="T31" fmla="*/ 57 h 73"/>
                  <a:gd name="T32" fmla="*/ 1 w 62"/>
                  <a:gd name="T33" fmla="*/ 61 h 73"/>
                  <a:gd name="T34" fmla="*/ 4 w 62"/>
                  <a:gd name="T35" fmla="*/ 58 h 73"/>
                  <a:gd name="T36" fmla="*/ 4 w 62"/>
                  <a:gd name="T37" fmla="*/ 63 h 73"/>
                  <a:gd name="T38" fmla="*/ 7 w 62"/>
                  <a:gd name="T39" fmla="*/ 70 h 73"/>
                  <a:gd name="T40" fmla="*/ 13 w 62"/>
                  <a:gd name="T41" fmla="*/ 60 h 73"/>
                  <a:gd name="T42" fmla="*/ 11 w 62"/>
                  <a:gd name="T43" fmla="*/ 55 h 73"/>
                  <a:gd name="T44" fmla="*/ 7 w 62"/>
                  <a:gd name="T45" fmla="*/ 53 h 73"/>
                  <a:gd name="T46" fmla="*/ 14 w 62"/>
                  <a:gd name="T47" fmla="*/ 49 h 73"/>
                  <a:gd name="T48" fmla="*/ 18 w 62"/>
                  <a:gd name="T49" fmla="*/ 50 h 73"/>
                  <a:gd name="T50" fmla="*/ 21 w 62"/>
                  <a:gd name="T51" fmla="*/ 48 h 73"/>
                  <a:gd name="T52" fmla="*/ 30 w 62"/>
                  <a:gd name="T53" fmla="*/ 48 h 73"/>
                  <a:gd name="T54" fmla="*/ 31 w 62"/>
                  <a:gd name="T55" fmla="*/ 56 h 73"/>
                  <a:gd name="T56" fmla="*/ 37 w 62"/>
                  <a:gd name="T57" fmla="*/ 51 h 73"/>
                  <a:gd name="T58" fmla="*/ 36 w 62"/>
                  <a:gd name="T59" fmla="*/ 45 h 73"/>
                  <a:gd name="T60" fmla="*/ 46 w 62"/>
                  <a:gd name="T61" fmla="*/ 45 h 73"/>
                  <a:gd name="T62" fmla="*/ 47 w 62"/>
                  <a:gd name="T63" fmla="*/ 48 h 73"/>
                  <a:gd name="T64" fmla="*/ 51 w 62"/>
                  <a:gd name="T65" fmla="*/ 42 h 73"/>
                  <a:gd name="T66" fmla="*/ 51 w 62"/>
                  <a:gd name="T67" fmla="*/ 46 h 73"/>
                  <a:gd name="T68" fmla="*/ 55 w 62"/>
                  <a:gd name="T69" fmla="*/ 41 h 73"/>
                  <a:gd name="T70" fmla="*/ 55 w 62"/>
                  <a:gd name="T71" fmla="*/ 35 h 73"/>
                  <a:gd name="T72" fmla="*/ 57 w 62"/>
                  <a:gd name="T73" fmla="*/ 28 h 73"/>
                  <a:gd name="T74" fmla="*/ 60 w 62"/>
                  <a:gd name="T75" fmla="*/ 24 h 73"/>
                  <a:gd name="T76" fmla="*/ 60 w 62"/>
                  <a:gd name="T77" fmla="*/ 19 h 73"/>
                  <a:gd name="T78" fmla="*/ 62 w 62"/>
                  <a:gd name="T79" fmla="*/ 13 h 73"/>
                  <a:gd name="T80" fmla="*/ 60 w 62"/>
                  <a:gd name="T81" fmla="*/ 8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2" h="73">
                    <a:moveTo>
                      <a:pt x="60" y="8"/>
                    </a:moveTo>
                    <a:cubicBezTo>
                      <a:pt x="58" y="6"/>
                      <a:pt x="60" y="4"/>
                      <a:pt x="60" y="2"/>
                    </a:cubicBezTo>
                    <a:cubicBezTo>
                      <a:pt x="57" y="1"/>
                      <a:pt x="56" y="3"/>
                      <a:pt x="56" y="6"/>
                    </a:cubicBezTo>
                    <a:cubicBezTo>
                      <a:pt x="55" y="0"/>
                      <a:pt x="51" y="8"/>
                      <a:pt x="51" y="10"/>
                    </a:cubicBezTo>
                    <a:cubicBezTo>
                      <a:pt x="50" y="12"/>
                      <a:pt x="52" y="13"/>
                      <a:pt x="52" y="14"/>
                    </a:cubicBezTo>
                    <a:cubicBezTo>
                      <a:pt x="51" y="17"/>
                      <a:pt x="51" y="19"/>
                      <a:pt x="49" y="22"/>
                    </a:cubicBezTo>
                    <a:cubicBezTo>
                      <a:pt x="49" y="25"/>
                      <a:pt x="46" y="28"/>
                      <a:pt x="44" y="31"/>
                    </a:cubicBezTo>
                    <a:cubicBezTo>
                      <a:pt x="42" y="31"/>
                      <a:pt x="41" y="33"/>
                      <a:pt x="38" y="33"/>
                    </a:cubicBezTo>
                    <a:cubicBezTo>
                      <a:pt x="37" y="33"/>
                      <a:pt x="39" y="29"/>
                      <a:pt x="39" y="28"/>
                    </a:cubicBezTo>
                    <a:cubicBezTo>
                      <a:pt x="37" y="29"/>
                      <a:pt x="35" y="29"/>
                      <a:pt x="35" y="33"/>
                    </a:cubicBezTo>
                    <a:cubicBezTo>
                      <a:pt x="35" y="34"/>
                      <a:pt x="33" y="36"/>
                      <a:pt x="32" y="37"/>
                    </a:cubicBezTo>
                    <a:cubicBezTo>
                      <a:pt x="31" y="39"/>
                      <a:pt x="33" y="41"/>
                      <a:pt x="31" y="41"/>
                    </a:cubicBezTo>
                    <a:cubicBezTo>
                      <a:pt x="28" y="43"/>
                      <a:pt x="29" y="40"/>
                      <a:pt x="27" y="41"/>
                    </a:cubicBezTo>
                    <a:cubicBezTo>
                      <a:pt x="24" y="41"/>
                      <a:pt x="18" y="40"/>
                      <a:pt x="16" y="43"/>
                    </a:cubicBezTo>
                    <a:cubicBezTo>
                      <a:pt x="14" y="47"/>
                      <a:pt x="11" y="49"/>
                      <a:pt x="7" y="49"/>
                    </a:cubicBezTo>
                    <a:cubicBezTo>
                      <a:pt x="8" y="53"/>
                      <a:pt x="3" y="55"/>
                      <a:pt x="0" y="57"/>
                    </a:cubicBezTo>
                    <a:cubicBezTo>
                      <a:pt x="0" y="58"/>
                      <a:pt x="0" y="60"/>
                      <a:pt x="1" y="61"/>
                    </a:cubicBezTo>
                    <a:cubicBezTo>
                      <a:pt x="4" y="62"/>
                      <a:pt x="2" y="58"/>
                      <a:pt x="4" y="58"/>
                    </a:cubicBezTo>
                    <a:cubicBezTo>
                      <a:pt x="7" y="58"/>
                      <a:pt x="5" y="62"/>
                      <a:pt x="4" y="63"/>
                    </a:cubicBezTo>
                    <a:cubicBezTo>
                      <a:pt x="3" y="66"/>
                      <a:pt x="3" y="73"/>
                      <a:pt x="7" y="70"/>
                    </a:cubicBezTo>
                    <a:cubicBezTo>
                      <a:pt x="10" y="68"/>
                      <a:pt x="11" y="64"/>
                      <a:pt x="13" y="60"/>
                    </a:cubicBezTo>
                    <a:cubicBezTo>
                      <a:pt x="13" y="58"/>
                      <a:pt x="11" y="56"/>
                      <a:pt x="11" y="55"/>
                    </a:cubicBezTo>
                    <a:cubicBezTo>
                      <a:pt x="10" y="53"/>
                      <a:pt x="9" y="55"/>
                      <a:pt x="7" y="53"/>
                    </a:cubicBezTo>
                    <a:cubicBezTo>
                      <a:pt x="10" y="51"/>
                      <a:pt x="13" y="55"/>
                      <a:pt x="14" y="49"/>
                    </a:cubicBezTo>
                    <a:cubicBezTo>
                      <a:pt x="15" y="52"/>
                      <a:pt x="16" y="51"/>
                      <a:pt x="18" y="50"/>
                    </a:cubicBezTo>
                    <a:cubicBezTo>
                      <a:pt x="19" y="49"/>
                      <a:pt x="21" y="49"/>
                      <a:pt x="21" y="48"/>
                    </a:cubicBezTo>
                    <a:cubicBezTo>
                      <a:pt x="23" y="46"/>
                      <a:pt x="27" y="47"/>
                      <a:pt x="30" y="48"/>
                    </a:cubicBezTo>
                    <a:cubicBezTo>
                      <a:pt x="26" y="51"/>
                      <a:pt x="28" y="53"/>
                      <a:pt x="31" y="56"/>
                    </a:cubicBezTo>
                    <a:cubicBezTo>
                      <a:pt x="32" y="54"/>
                      <a:pt x="34" y="50"/>
                      <a:pt x="37" y="51"/>
                    </a:cubicBezTo>
                    <a:cubicBezTo>
                      <a:pt x="35" y="49"/>
                      <a:pt x="34" y="47"/>
                      <a:pt x="36" y="45"/>
                    </a:cubicBezTo>
                    <a:cubicBezTo>
                      <a:pt x="39" y="49"/>
                      <a:pt x="43" y="48"/>
                      <a:pt x="46" y="45"/>
                    </a:cubicBezTo>
                    <a:cubicBezTo>
                      <a:pt x="46" y="45"/>
                      <a:pt x="47" y="47"/>
                      <a:pt x="47" y="48"/>
                    </a:cubicBezTo>
                    <a:cubicBezTo>
                      <a:pt x="48" y="46"/>
                      <a:pt x="49" y="44"/>
                      <a:pt x="51" y="42"/>
                    </a:cubicBezTo>
                    <a:cubicBezTo>
                      <a:pt x="51" y="43"/>
                      <a:pt x="51" y="45"/>
                      <a:pt x="51" y="46"/>
                    </a:cubicBezTo>
                    <a:cubicBezTo>
                      <a:pt x="53" y="45"/>
                      <a:pt x="53" y="43"/>
                      <a:pt x="55" y="41"/>
                    </a:cubicBezTo>
                    <a:cubicBezTo>
                      <a:pt x="56" y="41"/>
                      <a:pt x="55" y="36"/>
                      <a:pt x="55" y="35"/>
                    </a:cubicBezTo>
                    <a:cubicBezTo>
                      <a:pt x="56" y="32"/>
                      <a:pt x="57" y="32"/>
                      <a:pt x="57" y="28"/>
                    </a:cubicBezTo>
                    <a:cubicBezTo>
                      <a:pt x="57" y="26"/>
                      <a:pt x="56" y="22"/>
                      <a:pt x="60" y="24"/>
                    </a:cubicBezTo>
                    <a:cubicBezTo>
                      <a:pt x="60" y="22"/>
                      <a:pt x="59" y="20"/>
                      <a:pt x="60" y="19"/>
                    </a:cubicBezTo>
                    <a:cubicBezTo>
                      <a:pt x="62" y="18"/>
                      <a:pt x="62" y="15"/>
                      <a:pt x="62" y="13"/>
                    </a:cubicBezTo>
                    <a:cubicBezTo>
                      <a:pt x="62" y="11"/>
                      <a:pt x="60" y="9"/>
                      <a:pt x="6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38" name="Freeform 252">
                <a:extLst>
                  <a:ext uri="{FF2B5EF4-FFF2-40B4-BE49-F238E27FC236}">
                    <a16:creationId xmlns:a16="http://schemas.microsoft.com/office/drawing/2014/main" id="{F8D10583-E78E-45E9-9A3C-9AB0266A29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83250" y="4064000"/>
                <a:ext cx="7938" cy="20638"/>
              </a:xfrm>
              <a:custGeom>
                <a:avLst/>
                <a:gdLst>
                  <a:gd name="T0" fmla="*/ 3 w 12"/>
                  <a:gd name="T1" fmla="*/ 4 h 15"/>
                  <a:gd name="T2" fmla="*/ 1 w 12"/>
                  <a:gd name="T3" fmla="*/ 13 h 15"/>
                  <a:gd name="T4" fmla="*/ 7 w 12"/>
                  <a:gd name="T5" fmla="*/ 8 h 15"/>
                  <a:gd name="T6" fmla="*/ 9 w 12"/>
                  <a:gd name="T7" fmla="*/ 10 h 15"/>
                  <a:gd name="T8" fmla="*/ 12 w 12"/>
                  <a:gd name="T9" fmla="*/ 6 h 15"/>
                  <a:gd name="T10" fmla="*/ 3 w 12"/>
                  <a:gd name="T11" fmla="*/ 4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15">
                    <a:moveTo>
                      <a:pt x="3" y="4"/>
                    </a:moveTo>
                    <a:cubicBezTo>
                      <a:pt x="1" y="8"/>
                      <a:pt x="0" y="8"/>
                      <a:pt x="1" y="13"/>
                    </a:cubicBezTo>
                    <a:cubicBezTo>
                      <a:pt x="4" y="15"/>
                      <a:pt x="5" y="10"/>
                      <a:pt x="7" y="8"/>
                    </a:cubicBezTo>
                    <a:cubicBezTo>
                      <a:pt x="7" y="8"/>
                      <a:pt x="9" y="11"/>
                      <a:pt x="9" y="10"/>
                    </a:cubicBezTo>
                    <a:cubicBezTo>
                      <a:pt x="10" y="9"/>
                      <a:pt x="12" y="7"/>
                      <a:pt x="12" y="6"/>
                    </a:cubicBezTo>
                    <a:cubicBezTo>
                      <a:pt x="12" y="0"/>
                      <a:pt x="4" y="5"/>
                      <a:pt x="3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</p:grpSp>
      </p:grpSp>
      <p:sp>
        <p:nvSpPr>
          <p:cNvPr id="348" name="TextBox 347">
            <a:extLst>
              <a:ext uri="{FF2B5EF4-FFF2-40B4-BE49-F238E27FC236}">
                <a16:creationId xmlns:a16="http://schemas.microsoft.com/office/drawing/2014/main" id="{E50F759D-26EC-4777-A701-203FF57278EA}"/>
              </a:ext>
            </a:extLst>
          </p:cNvPr>
          <p:cNvSpPr txBox="1"/>
          <p:nvPr/>
        </p:nvSpPr>
        <p:spPr>
          <a:xfrm>
            <a:off x="2159086" y="235148"/>
            <a:ext cx="809597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r-TR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Hizmet Sağladığımız </a:t>
            </a:r>
            <a:r>
              <a:rPr lang="en-US" sz="5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Ülkeler</a:t>
            </a:r>
            <a:endParaRPr lang="en-US" sz="50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354" name="TextBox 353">
            <a:extLst>
              <a:ext uri="{FF2B5EF4-FFF2-40B4-BE49-F238E27FC236}">
                <a16:creationId xmlns:a16="http://schemas.microsoft.com/office/drawing/2014/main" id="{251E9308-CAA4-4EC0-8125-40CC4DAAC018}"/>
              </a:ext>
            </a:extLst>
          </p:cNvPr>
          <p:cNvSpPr txBox="1"/>
          <p:nvPr/>
        </p:nvSpPr>
        <p:spPr>
          <a:xfrm>
            <a:off x="396459" y="1728896"/>
            <a:ext cx="3205298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Avrupa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ülkeleri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eğitim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iş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yaşam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standartları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açısından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öğrenciler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tarafından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tercih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edilen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yerlerin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en 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başında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gelmektedir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. Biz de Goint Career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şirketi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olarak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Avrupa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noktasında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özellikle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de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Almanya'da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güçlü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ağa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profesyonel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ekibe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sahibiz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.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Almanya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haricinde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ise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İtalya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İspanya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İrlanda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gibi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çok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ülkeye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yüzlerce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öğrenci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göndererek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onlara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eğitim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kariyer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fırsatı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sunmaktayız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. </a:t>
            </a:r>
            <a:endParaRPr lang="en-US" sz="1300" dirty="0">
              <a:solidFill>
                <a:srgbClr val="FFFFFF"/>
              </a:solidFill>
              <a:latin typeface="Open Sans" panose="020B0606030504020204" pitchFamily="34" charset="0"/>
            </a:endParaRPr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id="{95256DC2-45B0-4FAA-9B92-FD21D372DDB1}"/>
              </a:ext>
            </a:extLst>
          </p:cNvPr>
          <p:cNvSpPr txBox="1"/>
          <p:nvPr/>
        </p:nvSpPr>
        <p:spPr>
          <a:xfrm>
            <a:off x="970371" y="1207906"/>
            <a:ext cx="2377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b="1" dirty="0">
                <a:solidFill>
                  <a:schemeClr val="bg1"/>
                </a:solidFill>
                <a:latin typeface="Noto Sans" panose="020B0502040504020204"/>
              </a:rPr>
              <a:t>Avrupa </a:t>
            </a:r>
            <a:r>
              <a:rPr lang="en-US" b="1" dirty="0" err="1">
                <a:solidFill>
                  <a:schemeClr val="bg1"/>
                </a:solidFill>
                <a:latin typeface="Noto Sans" panose="020B0502040504020204"/>
              </a:rPr>
              <a:t>Ülkeleri</a:t>
            </a:r>
            <a:endParaRPr lang="en-US" b="1" dirty="0">
              <a:solidFill>
                <a:schemeClr val="bg1"/>
              </a:solidFill>
              <a:latin typeface="Noto Sans" panose="020B0502040504020204"/>
            </a:endParaRPr>
          </a:p>
        </p:txBody>
      </p:sp>
      <p:sp>
        <p:nvSpPr>
          <p:cNvPr id="357" name="TextBox 356">
            <a:extLst>
              <a:ext uri="{FF2B5EF4-FFF2-40B4-BE49-F238E27FC236}">
                <a16:creationId xmlns:a16="http://schemas.microsoft.com/office/drawing/2014/main" id="{6D1118C4-F4C4-41DB-81AE-89D6571AEE53}"/>
              </a:ext>
            </a:extLst>
          </p:cNvPr>
          <p:cNvSpPr txBox="1"/>
          <p:nvPr/>
        </p:nvSpPr>
        <p:spPr>
          <a:xfrm>
            <a:off x="396460" y="4595534"/>
            <a:ext cx="3205298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Komorlar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Mısır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Etiyopya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Moritanya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 Fas, Senegal, Sierra Leone, 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Nijerya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Somali,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Güney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Afrika</a:t>
            </a:r>
            <a:r>
              <a:rPr lang="tr-TR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Cezayir</a:t>
            </a:r>
            <a:r>
              <a:rPr lang="tr-TR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şirketimiz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için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Afrika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’dan 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Türkiye’ye 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öğrenci getirme </a:t>
            </a:r>
            <a:r>
              <a:rPr lang="tr-TR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noktasında </a:t>
            </a:r>
            <a:r>
              <a:rPr lang="en-US" sz="1300" dirty="0" err="1" smtClean="0">
                <a:solidFill>
                  <a:srgbClr val="FFFFFF"/>
                </a:solidFill>
                <a:latin typeface="Open Sans" panose="020B0606030504020204" pitchFamily="34" charset="0"/>
              </a:rPr>
              <a:t>önem</a:t>
            </a:r>
            <a:r>
              <a:rPr lang="en-US" sz="13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taşıyan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ülkelerden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sadece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birkaçıdır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. </a:t>
            </a:r>
          </a:p>
        </p:txBody>
      </p:sp>
      <p:sp>
        <p:nvSpPr>
          <p:cNvPr id="359" name="TextBox 358">
            <a:extLst>
              <a:ext uri="{FF2B5EF4-FFF2-40B4-BE49-F238E27FC236}">
                <a16:creationId xmlns:a16="http://schemas.microsoft.com/office/drawing/2014/main" id="{DCEDDCF0-D0CD-4D7B-B483-3EA87088B1CC}"/>
              </a:ext>
            </a:extLst>
          </p:cNvPr>
          <p:cNvSpPr txBox="1"/>
          <p:nvPr/>
        </p:nvSpPr>
        <p:spPr>
          <a:xfrm>
            <a:off x="648025" y="4118429"/>
            <a:ext cx="2535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b="1" dirty="0" err="1">
                <a:solidFill>
                  <a:schemeClr val="bg1"/>
                </a:solidFill>
                <a:latin typeface="Noto Sans" panose="020B0502040504020204"/>
              </a:rPr>
              <a:t>Afrika</a:t>
            </a:r>
            <a:r>
              <a:rPr lang="en-US" b="1" dirty="0">
                <a:solidFill>
                  <a:schemeClr val="bg1"/>
                </a:solidFill>
                <a:latin typeface="Noto Sans" panose="020B0502040504020204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Noto Sans" panose="020B0502040504020204"/>
              </a:rPr>
              <a:t>Ülkeleri</a:t>
            </a:r>
            <a:endParaRPr lang="en-US" b="1" dirty="0">
              <a:solidFill>
                <a:schemeClr val="bg1"/>
              </a:solidFill>
              <a:latin typeface="Noto Sans" panose="020B0502040504020204"/>
            </a:endParaRPr>
          </a:p>
        </p:txBody>
      </p:sp>
      <p:sp>
        <p:nvSpPr>
          <p:cNvPr id="369" name="TextBox 368">
            <a:extLst>
              <a:ext uri="{FF2B5EF4-FFF2-40B4-BE49-F238E27FC236}">
                <a16:creationId xmlns:a16="http://schemas.microsoft.com/office/drawing/2014/main" id="{316254CD-FED9-441E-A286-5AA6907910A2}"/>
              </a:ext>
            </a:extLst>
          </p:cNvPr>
          <p:cNvSpPr txBox="1"/>
          <p:nvPr/>
        </p:nvSpPr>
        <p:spPr>
          <a:xfrm>
            <a:off x="9025247" y="1918375"/>
            <a:ext cx="2883912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Türkiye’ye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eğitim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talebinde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bulunan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ülkeler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arasında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Asya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büyük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önem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taşımaktadır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.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Endonezya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Sri Lanka,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Bangladeş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Pakistan,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Filistin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Singapur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Azerbaycan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Kırgızistan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Hindistan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en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çok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öğrenci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kapasitesine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sahip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olduğumuz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ülkelerdir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.  Bu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ülkelerden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bizim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için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en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önemlisi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ise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Endonezya’dır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. </a:t>
            </a:r>
          </a:p>
        </p:txBody>
      </p:sp>
      <p:sp>
        <p:nvSpPr>
          <p:cNvPr id="371" name="TextBox 370">
            <a:extLst>
              <a:ext uri="{FF2B5EF4-FFF2-40B4-BE49-F238E27FC236}">
                <a16:creationId xmlns:a16="http://schemas.microsoft.com/office/drawing/2014/main" id="{94CFDC60-8219-4B98-8C51-AACC31911ACE}"/>
              </a:ext>
            </a:extLst>
          </p:cNvPr>
          <p:cNvSpPr txBox="1"/>
          <p:nvPr/>
        </p:nvSpPr>
        <p:spPr>
          <a:xfrm>
            <a:off x="9536589" y="1332298"/>
            <a:ext cx="2148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b="1" dirty="0" err="1">
                <a:solidFill>
                  <a:schemeClr val="bg1"/>
                </a:solidFill>
                <a:latin typeface="Noto Sans" panose="020B0502040504020204"/>
              </a:rPr>
              <a:t>Asya</a:t>
            </a:r>
            <a:r>
              <a:rPr lang="en-US" b="1" dirty="0">
                <a:solidFill>
                  <a:schemeClr val="bg1"/>
                </a:solidFill>
                <a:latin typeface="Noto Sans" panose="020B0502040504020204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Noto Sans" panose="020B0502040504020204"/>
              </a:rPr>
              <a:t>Ülkeleri</a:t>
            </a:r>
            <a:endParaRPr lang="en-US" b="1" dirty="0">
              <a:solidFill>
                <a:schemeClr val="bg1"/>
              </a:solidFill>
              <a:latin typeface="Noto Sans" panose="020B0502040504020204"/>
            </a:endParaRPr>
          </a:p>
        </p:txBody>
      </p:sp>
      <p:sp>
        <p:nvSpPr>
          <p:cNvPr id="372" name="TextBox 371">
            <a:extLst>
              <a:ext uri="{FF2B5EF4-FFF2-40B4-BE49-F238E27FC236}">
                <a16:creationId xmlns:a16="http://schemas.microsoft.com/office/drawing/2014/main" id="{656BE6AF-1775-40DF-88DC-B65F24C5D6AB}"/>
              </a:ext>
            </a:extLst>
          </p:cNvPr>
          <p:cNvSpPr txBox="1"/>
          <p:nvPr/>
        </p:nvSpPr>
        <p:spPr>
          <a:xfrm>
            <a:off x="9160719" y="4590102"/>
            <a:ext cx="2612967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Suriye,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Ürdün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Birleşik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Arap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Emirlikleri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Lübnan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İran,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Suudi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Arabistan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Irak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bağlantılarımızın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bulunduğu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Türkiye’ye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öğrenci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getirme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kapasitemizin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en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yüksek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olduğu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Arap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ülkeleri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Open Sans" panose="020B0606030504020204" pitchFamily="34" charset="0"/>
              </a:rPr>
              <a:t>arasındalardır</a:t>
            </a:r>
            <a:r>
              <a:rPr lang="en-US" sz="1300" dirty="0">
                <a:solidFill>
                  <a:srgbClr val="FFFFFF"/>
                </a:solidFill>
                <a:latin typeface="Open Sans" panose="020B0606030504020204" pitchFamily="34" charset="0"/>
              </a:rPr>
              <a:t>. </a:t>
            </a:r>
          </a:p>
        </p:txBody>
      </p:sp>
      <p:sp>
        <p:nvSpPr>
          <p:cNvPr id="374" name="TextBox 373">
            <a:extLst>
              <a:ext uri="{FF2B5EF4-FFF2-40B4-BE49-F238E27FC236}">
                <a16:creationId xmlns:a16="http://schemas.microsoft.com/office/drawing/2014/main" id="{3F248C3F-DF1F-4B74-8780-DA6B6C106F53}"/>
              </a:ext>
            </a:extLst>
          </p:cNvPr>
          <p:cNvSpPr txBox="1"/>
          <p:nvPr/>
        </p:nvSpPr>
        <p:spPr>
          <a:xfrm>
            <a:off x="9794198" y="4165317"/>
            <a:ext cx="1633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b="1" dirty="0" err="1">
                <a:solidFill>
                  <a:schemeClr val="bg1"/>
                </a:solidFill>
                <a:latin typeface="Noto Sans" panose="020B0502040504020204"/>
              </a:rPr>
              <a:t>Arap</a:t>
            </a:r>
            <a:r>
              <a:rPr lang="en-US" b="1" dirty="0">
                <a:solidFill>
                  <a:schemeClr val="bg1"/>
                </a:solidFill>
                <a:latin typeface="Noto Sans" panose="020B0502040504020204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Noto Sans" panose="020B0502040504020204"/>
              </a:rPr>
              <a:t>Ülkeleri</a:t>
            </a:r>
            <a:endParaRPr lang="en-US" b="1" dirty="0">
              <a:solidFill>
                <a:schemeClr val="bg1"/>
              </a:solidFill>
              <a:latin typeface="Noto Sans" panose="020B0502040504020204"/>
            </a:endParaRPr>
          </a:p>
        </p:txBody>
      </p:sp>
      <p:pic>
        <p:nvPicPr>
          <p:cNvPr id="197" name="Picture 2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77" y="83031"/>
            <a:ext cx="1224942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22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Isosceles Triangle 83">
            <a:extLst>
              <a:ext uri="{FF2B5EF4-FFF2-40B4-BE49-F238E27FC236}">
                <a16:creationId xmlns:a16="http://schemas.microsoft.com/office/drawing/2014/main" id="{5D6FFB8C-43C0-4CD4-A3D5-2AAA84890533}"/>
              </a:ext>
            </a:extLst>
          </p:cNvPr>
          <p:cNvSpPr/>
          <p:nvPr/>
        </p:nvSpPr>
        <p:spPr>
          <a:xfrm rot="14360267">
            <a:off x="8038227" y="1920977"/>
            <a:ext cx="330200" cy="957586"/>
          </a:xfrm>
          <a:prstGeom prst="triangle">
            <a:avLst>
              <a:gd name="adj" fmla="val 70581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D94DCED0-CED1-4ACE-89F4-C8E7123A95FC}"/>
              </a:ext>
            </a:extLst>
          </p:cNvPr>
          <p:cNvSpPr/>
          <p:nvPr/>
        </p:nvSpPr>
        <p:spPr>
          <a:xfrm rot="17358869">
            <a:off x="7977847" y="4511237"/>
            <a:ext cx="330200" cy="870123"/>
          </a:xfrm>
          <a:prstGeom prst="triangle">
            <a:avLst>
              <a:gd name="adj" fmla="val 70581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72E3224A-48F0-4040-8D92-2C7BE95BB758}"/>
              </a:ext>
            </a:extLst>
          </p:cNvPr>
          <p:cNvSpPr/>
          <p:nvPr/>
        </p:nvSpPr>
        <p:spPr>
          <a:xfrm rot="3964757">
            <a:off x="3884499" y="4511238"/>
            <a:ext cx="330200" cy="870123"/>
          </a:xfrm>
          <a:prstGeom prst="triangle">
            <a:avLst>
              <a:gd name="adj" fmla="val 705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0" name="Isosceles Triangle 79">
            <a:extLst>
              <a:ext uri="{FF2B5EF4-FFF2-40B4-BE49-F238E27FC236}">
                <a16:creationId xmlns:a16="http://schemas.microsoft.com/office/drawing/2014/main" id="{58D32251-7912-4CDD-9259-D8AEDE66BEFC}"/>
              </a:ext>
            </a:extLst>
          </p:cNvPr>
          <p:cNvSpPr/>
          <p:nvPr/>
        </p:nvSpPr>
        <p:spPr>
          <a:xfrm rot="5247443">
            <a:off x="3636849" y="3158689"/>
            <a:ext cx="330200" cy="870123"/>
          </a:xfrm>
          <a:prstGeom prst="triangle">
            <a:avLst>
              <a:gd name="adj" fmla="val 705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9" name="Isosceles Triangle 78">
            <a:extLst>
              <a:ext uri="{FF2B5EF4-FFF2-40B4-BE49-F238E27FC236}">
                <a16:creationId xmlns:a16="http://schemas.microsoft.com/office/drawing/2014/main" id="{BD5BBCC8-5D0D-4FD7-A9A5-E5EDAAF07937}"/>
              </a:ext>
            </a:extLst>
          </p:cNvPr>
          <p:cNvSpPr/>
          <p:nvPr/>
        </p:nvSpPr>
        <p:spPr>
          <a:xfrm rot="6556496">
            <a:off x="3873786" y="1826955"/>
            <a:ext cx="330200" cy="856983"/>
          </a:xfrm>
          <a:prstGeom prst="triangle">
            <a:avLst>
              <a:gd name="adj" fmla="val 705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504DF71-1CBC-47AE-B330-1440CF7E44DE}"/>
              </a:ext>
            </a:extLst>
          </p:cNvPr>
          <p:cNvSpPr/>
          <p:nvPr/>
        </p:nvSpPr>
        <p:spPr>
          <a:xfrm>
            <a:off x="4292600" y="1900388"/>
            <a:ext cx="3416300" cy="3416300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821C87F-D089-4900-9B9E-D7920FDFDCAE}"/>
              </a:ext>
            </a:extLst>
          </p:cNvPr>
          <p:cNvSpPr/>
          <p:nvPr/>
        </p:nvSpPr>
        <p:spPr>
          <a:xfrm>
            <a:off x="823140" y="2996888"/>
            <a:ext cx="2686050" cy="1255384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D2CA71B-2ACA-4DEE-95FD-5C8AA6931574}"/>
              </a:ext>
            </a:extLst>
          </p:cNvPr>
          <p:cNvSpPr/>
          <p:nvPr/>
        </p:nvSpPr>
        <p:spPr>
          <a:xfrm>
            <a:off x="1092200" y="4582585"/>
            <a:ext cx="2686050" cy="1255384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9F2D68C-917F-4D0C-8E8B-8B0D0321F1DF}"/>
              </a:ext>
            </a:extLst>
          </p:cNvPr>
          <p:cNvSpPr/>
          <p:nvPr/>
        </p:nvSpPr>
        <p:spPr>
          <a:xfrm>
            <a:off x="1092200" y="1404308"/>
            <a:ext cx="2686050" cy="1255384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F53DB4E-EEF6-4BF5-AB65-BF3F01695DC5}"/>
              </a:ext>
            </a:extLst>
          </p:cNvPr>
          <p:cNvSpPr/>
          <p:nvPr/>
        </p:nvSpPr>
        <p:spPr>
          <a:xfrm>
            <a:off x="4610100" y="2208842"/>
            <a:ext cx="2781300" cy="27813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0F7D4B2-5C42-4B8D-9B44-D6FFCE779411}"/>
              </a:ext>
            </a:extLst>
          </p:cNvPr>
          <p:cNvSpPr/>
          <p:nvPr/>
        </p:nvSpPr>
        <p:spPr>
          <a:xfrm>
            <a:off x="8502650" y="1404308"/>
            <a:ext cx="2686050" cy="1255384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AA9A457-8529-486D-B09C-806683258232}"/>
              </a:ext>
            </a:extLst>
          </p:cNvPr>
          <p:cNvSpPr/>
          <p:nvPr/>
        </p:nvSpPr>
        <p:spPr>
          <a:xfrm>
            <a:off x="8682810" y="2980846"/>
            <a:ext cx="2686050" cy="1255384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768B0DB-591D-4FB9-AC66-5AA722E48553}"/>
              </a:ext>
            </a:extLst>
          </p:cNvPr>
          <p:cNvSpPr/>
          <p:nvPr/>
        </p:nvSpPr>
        <p:spPr>
          <a:xfrm>
            <a:off x="8502650" y="4582585"/>
            <a:ext cx="2686049" cy="1255384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DC2CBB4-83C8-4663-8CE9-A945B2A34681}"/>
              </a:ext>
            </a:extLst>
          </p:cNvPr>
          <p:cNvSpPr txBox="1"/>
          <p:nvPr/>
        </p:nvSpPr>
        <p:spPr>
          <a:xfrm>
            <a:off x="1817343" y="4946299"/>
            <a:ext cx="20670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Denklik</a:t>
            </a:r>
            <a:endParaRPr lang="en-GB" sz="2200" b="1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AB0BC29-3C86-436A-BA37-871EAACC46D1}"/>
              </a:ext>
            </a:extLst>
          </p:cNvPr>
          <p:cNvSpPr txBox="1"/>
          <p:nvPr/>
        </p:nvSpPr>
        <p:spPr>
          <a:xfrm>
            <a:off x="1151753" y="3392833"/>
            <a:ext cx="24523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2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Sağlık </a:t>
            </a: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Sigortası</a:t>
            </a:r>
            <a:endParaRPr lang="en-US" sz="22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50AD01D-4CD0-4E97-86C6-9210FF300D58}"/>
              </a:ext>
            </a:extLst>
          </p:cNvPr>
          <p:cNvSpPr txBox="1"/>
          <p:nvPr/>
        </p:nvSpPr>
        <p:spPr>
          <a:xfrm>
            <a:off x="1236472" y="1742711"/>
            <a:ext cx="26478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Üniversite</a:t>
            </a:r>
            <a:r>
              <a:rPr lang="en-US" sz="2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Kabulü</a:t>
            </a:r>
            <a:endParaRPr lang="en-US" sz="22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48DCDA7-1221-4F37-B307-D66695EC57DF}"/>
              </a:ext>
            </a:extLst>
          </p:cNvPr>
          <p:cNvSpPr txBox="1"/>
          <p:nvPr/>
        </p:nvSpPr>
        <p:spPr>
          <a:xfrm>
            <a:off x="8831221" y="1784655"/>
            <a:ext cx="27115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Vize</a:t>
            </a:r>
            <a:r>
              <a:rPr lang="en-US" sz="2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Danışmanlığı</a:t>
            </a:r>
            <a:endParaRPr lang="en-US" sz="22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2D56978-6706-4B76-ADC3-CCB84BA10F0C}"/>
              </a:ext>
            </a:extLst>
          </p:cNvPr>
          <p:cNvSpPr txBox="1"/>
          <p:nvPr/>
        </p:nvSpPr>
        <p:spPr>
          <a:xfrm>
            <a:off x="8847095" y="3239859"/>
            <a:ext cx="235747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2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İkamet</a:t>
            </a:r>
            <a:r>
              <a:rPr lang="tr-TR" sz="2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r>
              <a:rPr lang="en-US" sz="22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İzni</a:t>
            </a:r>
            <a:r>
              <a:rPr lang="en-US" sz="2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Danışmanlığı</a:t>
            </a:r>
            <a:endParaRPr lang="en-US" sz="22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92AE5F8-6D59-40E0-97B0-C1CD013DDDCE}"/>
              </a:ext>
            </a:extLst>
          </p:cNvPr>
          <p:cNvSpPr txBox="1"/>
          <p:nvPr/>
        </p:nvSpPr>
        <p:spPr>
          <a:xfrm>
            <a:off x="8812170" y="4692007"/>
            <a:ext cx="206700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Yabancı </a:t>
            </a:r>
            <a:endParaRPr lang="tr-TR" sz="2200" b="1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Dil </a:t>
            </a:r>
            <a:r>
              <a:rPr lang="en-US" sz="22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Kursları</a:t>
            </a:r>
            <a:r>
              <a:rPr lang="tr-TR" sz="2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Danışmanlığı</a:t>
            </a:r>
            <a:endParaRPr lang="en-US" sz="22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FD74D588-B338-4998-ACA4-3B9ADC3419E4}"/>
              </a:ext>
            </a:extLst>
          </p:cNvPr>
          <p:cNvSpPr txBox="1"/>
          <p:nvPr/>
        </p:nvSpPr>
        <p:spPr>
          <a:xfrm>
            <a:off x="4534379" y="3034572"/>
            <a:ext cx="29327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r-TR" sz="3200" b="1" dirty="0" smtClean="0">
                <a:solidFill>
                  <a:srgbClr val="282F39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Genel Hizmetlerimiz</a:t>
            </a:r>
            <a:endParaRPr lang="en-GB" sz="3200" b="1" dirty="0">
              <a:solidFill>
                <a:srgbClr val="282F39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74679F57-1F08-46E3-B260-02B357B1EF27}"/>
              </a:ext>
            </a:extLst>
          </p:cNvPr>
          <p:cNvSpPr/>
          <p:nvPr/>
        </p:nvSpPr>
        <p:spPr>
          <a:xfrm rot="16200000">
            <a:off x="8106714" y="3159182"/>
            <a:ext cx="330200" cy="898190"/>
          </a:xfrm>
          <a:prstGeom prst="triangle">
            <a:avLst>
              <a:gd name="adj" fmla="val 705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25" name="Picture 2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77" y="83031"/>
            <a:ext cx="1224942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65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Isosceles Triangle 83">
            <a:extLst>
              <a:ext uri="{FF2B5EF4-FFF2-40B4-BE49-F238E27FC236}">
                <a16:creationId xmlns:a16="http://schemas.microsoft.com/office/drawing/2014/main" id="{5D6FFB8C-43C0-4CD4-A3D5-2AAA84890533}"/>
              </a:ext>
            </a:extLst>
          </p:cNvPr>
          <p:cNvSpPr/>
          <p:nvPr/>
        </p:nvSpPr>
        <p:spPr>
          <a:xfrm rot="14360267">
            <a:off x="8038227" y="1920977"/>
            <a:ext cx="330200" cy="957586"/>
          </a:xfrm>
          <a:prstGeom prst="triangle">
            <a:avLst>
              <a:gd name="adj" fmla="val 70581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D94DCED0-CED1-4ACE-89F4-C8E7123A95FC}"/>
              </a:ext>
            </a:extLst>
          </p:cNvPr>
          <p:cNvSpPr/>
          <p:nvPr/>
        </p:nvSpPr>
        <p:spPr>
          <a:xfrm rot="17358869">
            <a:off x="7977847" y="4511237"/>
            <a:ext cx="330200" cy="870123"/>
          </a:xfrm>
          <a:prstGeom prst="triangle">
            <a:avLst>
              <a:gd name="adj" fmla="val 70581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72E3224A-48F0-4040-8D92-2C7BE95BB758}"/>
              </a:ext>
            </a:extLst>
          </p:cNvPr>
          <p:cNvSpPr/>
          <p:nvPr/>
        </p:nvSpPr>
        <p:spPr>
          <a:xfrm rot="3964757">
            <a:off x="3884499" y="4511238"/>
            <a:ext cx="330200" cy="870123"/>
          </a:xfrm>
          <a:prstGeom prst="triangle">
            <a:avLst>
              <a:gd name="adj" fmla="val 705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0" name="Isosceles Triangle 79">
            <a:extLst>
              <a:ext uri="{FF2B5EF4-FFF2-40B4-BE49-F238E27FC236}">
                <a16:creationId xmlns:a16="http://schemas.microsoft.com/office/drawing/2014/main" id="{58D32251-7912-4CDD-9259-D8AEDE66BEFC}"/>
              </a:ext>
            </a:extLst>
          </p:cNvPr>
          <p:cNvSpPr/>
          <p:nvPr/>
        </p:nvSpPr>
        <p:spPr>
          <a:xfrm rot="5247443">
            <a:off x="3636849" y="3158689"/>
            <a:ext cx="330200" cy="870123"/>
          </a:xfrm>
          <a:prstGeom prst="triangle">
            <a:avLst>
              <a:gd name="adj" fmla="val 705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9" name="Isosceles Triangle 78">
            <a:extLst>
              <a:ext uri="{FF2B5EF4-FFF2-40B4-BE49-F238E27FC236}">
                <a16:creationId xmlns:a16="http://schemas.microsoft.com/office/drawing/2014/main" id="{BD5BBCC8-5D0D-4FD7-A9A5-E5EDAAF07937}"/>
              </a:ext>
            </a:extLst>
          </p:cNvPr>
          <p:cNvSpPr/>
          <p:nvPr/>
        </p:nvSpPr>
        <p:spPr>
          <a:xfrm rot="10800000">
            <a:off x="5915076" y="1175017"/>
            <a:ext cx="330200" cy="856983"/>
          </a:xfrm>
          <a:prstGeom prst="triangle">
            <a:avLst>
              <a:gd name="adj" fmla="val 70581"/>
            </a:avLst>
          </a:prstGeom>
          <a:solidFill>
            <a:srgbClr val="CC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504DF71-1CBC-47AE-B330-1440CF7E44DE}"/>
              </a:ext>
            </a:extLst>
          </p:cNvPr>
          <p:cNvSpPr/>
          <p:nvPr/>
        </p:nvSpPr>
        <p:spPr>
          <a:xfrm>
            <a:off x="4340225" y="2256329"/>
            <a:ext cx="3416300" cy="3416300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821C87F-D089-4900-9B9E-D7920FDFDCAE}"/>
              </a:ext>
            </a:extLst>
          </p:cNvPr>
          <p:cNvSpPr/>
          <p:nvPr/>
        </p:nvSpPr>
        <p:spPr>
          <a:xfrm>
            <a:off x="823140" y="2996888"/>
            <a:ext cx="2686050" cy="1255384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D2CA71B-2ACA-4DEE-95FD-5C8AA6931574}"/>
              </a:ext>
            </a:extLst>
          </p:cNvPr>
          <p:cNvSpPr/>
          <p:nvPr/>
        </p:nvSpPr>
        <p:spPr>
          <a:xfrm>
            <a:off x="1092200" y="4582585"/>
            <a:ext cx="2686050" cy="1255384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9F2D68C-917F-4D0C-8E8B-8B0D0321F1DF}"/>
              </a:ext>
            </a:extLst>
          </p:cNvPr>
          <p:cNvSpPr/>
          <p:nvPr/>
        </p:nvSpPr>
        <p:spPr>
          <a:xfrm>
            <a:off x="1092200" y="1404308"/>
            <a:ext cx="2686050" cy="1255384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F53DB4E-EEF6-4BF5-AB65-BF3F01695DC5}"/>
              </a:ext>
            </a:extLst>
          </p:cNvPr>
          <p:cNvSpPr/>
          <p:nvPr/>
        </p:nvSpPr>
        <p:spPr>
          <a:xfrm>
            <a:off x="4657725" y="2585998"/>
            <a:ext cx="2781300" cy="27813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0F7D4B2-5C42-4B8D-9B44-D6FFCE779411}"/>
              </a:ext>
            </a:extLst>
          </p:cNvPr>
          <p:cNvSpPr/>
          <p:nvPr/>
        </p:nvSpPr>
        <p:spPr>
          <a:xfrm>
            <a:off x="8502650" y="1404308"/>
            <a:ext cx="2686050" cy="1255384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AA9A457-8529-486D-B09C-806683258232}"/>
              </a:ext>
            </a:extLst>
          </p:cNvPr>
          <p:cNvSpPr/>
          <p:nvPr/>
        </p:nvSpPr>
        <p:spPr>
          <a:xfrm>
            <a:off x="8682810" y="2980846"/>
            <a:ext cx="2686050" cy="1255384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768B0DB-591D-4FB9-AC66-5AA722E48553}"/>
              </a:ext>
            </a:extLst>
          </p:cNvPr>
          <p:cNvSpPr/>
          <p:nvPr/>
        </p:nvSpPr>
        <p:spPr>
          <a:xfrm>
            <a:off x="8502650" y="4582585"/>
            <a:ext cx="2686049" cy="1255384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DC2CBB4-83C8-4663-8CE9-A945B2A34681}"/>
              </a:ext>
            </a:extLst>
          </p:cNvPr>
          <p:cNvSpPr txBox="1"/>
          <p:nvPr/>
        </p:nvSpPr>
        <p:spPr>
          <a:xfrm>
            <a:off x="1401720" y="4849244"/>
            <a:ext cx="206700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Tömer</a:t>
            </a:r>
            <a:r>
              <a:rPr lang="en-US" sz="2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Danışmanlığı</a:t>
            </a:r>
            <a:r>
              <a:rPr lang="en-US" sz="2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endParaRPr lang="en-GB" sz="2200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AB0BC29-3C86-436A-BA37-871EAACC46D1}"/>
              </a:ext>
            </a:extLst>
          </p:cNvPr>
          <p:cNvSpPr txBox="1"/>
          <p:nvPr/>
        </p:nvSpPr>
        <p:spPr>
          <a:xfrm>
            <a:off x="1016427" y="3239859"/>
            <a:ext cx="24523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Ulaşım</a:t>
            </a:r>
            <a:r>
              <a:rPr lang="en-US" sz="2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Karşılama</a:t>
            </a:r>
            <a:endParaRPr lang="en-US" sz="22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50AD01D-4CD0-4E97-86C6-9210FF300D58}"/>
              </a:ext>
            </a:extLst>
          </p:cNvPr>
          <p:cNvSpPr txBox="1"/>
          <p:nvPr/>
        </p:nvSpPr>
        <p:spPr>
          <a:xfrm>
            <a:off x="1272876" y="1827161"/>
            <a:ext cx="26478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tr-TR" sz="2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Tercüme Ve Noter</a:t>
            </a:r>
            <a:endParaRPr lang="en-US" sz="22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48DCDA7-1221-4F37-B307-D66695EC57DF}"/>
              </a:ext>
            </a:extLst>
          </p:cNvPr>
          <p:cNvSpPr txBox="1"/>
          <p:nvPr/>
        </p:nvSpPr>
        <p:spPr>
          <a:xfrm>
            <a:off x="8664187" y="1478002"/>
            <a:ext cx="264034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Uçak</a:t>
            </a:r>
            <a:r>
              <a:rPr lang="en-US" sz="2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Bileti</a:t>
            </a:r>
            <a:r>
              <a:rPr lang="tr-TR" sz="2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(Rezervasyon/Satın Alma)</a:t>
            </a:r>
            <a:endParaRPr lang="en-US" sz="22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2D56978-6706-4B76-ADC3-CCB84BA10F0C}"/>
              </a:ext>
            </a:extLst>
          </p:cNvPr>
          <p:cNvSpPr txBox="1"/>
          <p:nvPr/>
        </p:nvSpPr>
        <p:spPr>
          <a:xfrm>
            <a:off x="9011381" y="3397555"/>
            <a:ext cx="20670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Yurt </a:t>
            </a: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Danışmanlığı</a:t>
            </a:r>
            <a:endParaRPr lang="en-US" sz="22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92AE5F8-6D59-40E0-97B0-C1CD013DDDCE}"/>
              </a:ext>
            </a:extLst>
          </p:cNvPr>
          <p:cNvSpPr txBox="1"/>
          <p:nvPr/>
        </p:nvSpPr>
        <p:spPr>
          <a:xfrm>
            <a:off x="8831221" y="4972355"/>
            <a:ext cx="20670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İngilizce</a:t>
            </a:r>
            <a:r>
              <a:rPr lang="en-US" sz="2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Kursu</a:t>
            </a:r>
            <a:endParaRPr lang="en-US" sz="22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FD74D588-B338-4998-ACA4-3B9ADC3419E4}"/>
              </a:ext>
            </a:extLst>
          </p:cNvPr>
          <p:cNvSpPr txBox="1"/>
          <p:nvPr/>
        </p:nvSpPr>
        <p:spPr>
          <a:xfrm>
            <a:off x="4601936" y="3392044"/>
            <a:ext cx="29327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r-TR" sz="3200" b="1" dirty="0" smtClean="0">
                <a:solidFill>
                  <a:srgbClr val="282F39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Genel Hizmetlerimiz</a:t>
            </a:r>
            <a:endParaRPr lang="en-GB" sz="3200" b="1" dirty="0">
              <a:solidFill>
                <a:srgbClr val="282F39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74679F57-1F08-46E3-B260-02B357B1EF27}"/>
              </a:ext>
            </a:extLst>
          </p:cNvPr>
          <p:cNvSpPr/>
          <p:nvPr/>
        </p:nvSpPr>
        <p:spPr>
          <a:xfrm rot="16200000">
            <a:off x="8106714" y="3159182"/>
            <a:ext cx="330200" cy="898190"/>
          </a:xfrm>
          <a:prstGeom prst="triangle">
            <a:avLst>
              <a:gd name="adj" fmla="val 705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4" name="Rectangle: Rounded Corners 6">
            <a:extLst>
              <a:ext uri="{FF2B5EF4-FFF2-40B4-BE49-F238E27FC236}">
                <a16:creationId xmlns:a16="http://schemas.microsoft.com/office/drawing/2014/main" id="{99F2D68C-917F-4D0C-8E8B-8B0D0321F1DF}"/>
              </a:ext>
            </a:extLst>
          </p:cNvPr>
          <p:cNvSpPr/>
          <p:nvPr/>
        </p:nvSpPr>
        <p:spPr>
          <a:xfrm>
            <a:off x="4848628" y="199108"/>
            <a:ext cx="2686050" cy="1255384"/>
          </a:xfrm>
          <a:prstGeom prst="roundRect">
            <a:avLst>
              <a:gd name="adj" fmla="val 50000"/>
            </a:avLst>
          </a:prstGeom>
          <a:solidFill>
            <a:srgbClr val="CC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6" name="Isosceles Triangle 78">
            <a:extLst>
              <a:ext uri="{FF2B5EF4-FFF2-40B4-BE49-F238E27FC236}">
                <a16:creationId xmlns:a16="http://schemas.microsoft.com/office/drawing/2014/main" id="{BD5BBCC8-5D0D-4FD7-A9A5-E5EDAAF07937}"/>
              </a:ext>
            </a:extLst>
          </p:cNvPr>
          <p:cNvSpPr/>
          <p:nvPr/>
        </p:nvSpPr>
        <p:spPr>
          <a:xfrm rot="5400000">
            <a:off x="4009138" y="1559806"/>
            <a:ext cx="330200" cy="856983"/>
          </a:xfrm>
          <a:prstGeom prst="triangle">
            <a:avLst>
              <a:gd name="adj" fmla="val 705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7" name="TextBox 72">
            <a:extLst>
              <a:ext uri="{FF2B5EF4-FFF2-40B4-BE49-F238E27FC236}">
                <a16:creationId xmlns:a16="http://schemas.microsoft.com/office/drawing/2014/main" id="{548DCDA7-1221-4F37-B307-D66695EC57DF}"/>
              </a:ext>
            </a:extLst>
          </p:cNvPr>
          <p:cNvSpPr txBox="1"/>
          <p:nvPr/>
        </p:nvSpPr>
        <p:spPr>
          <a:xfrm>
            <a:off x="5158149" y="271654"/>
            <a:ext cx="206700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r-TR" sz="2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Genel Danışmanlık Hizmeti</a:t>
            </a:r>
            <a:endParaRPr lang="en-US" sz="22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" name="Picture 2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77" y="83031"/>
            <a:ext cx="1224942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751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4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57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0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7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60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8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9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66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52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14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14226</TotalTime>
  <Words>1090</Words>
  <Application>Microsoft Office PowerPoint</Application>
  <PresentationFormat>Geniş ekran</PresentationFormat>
  <Paragraphs>88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11</vt:i4>
      </vt:variant>
      <vt:variant>
        <vt:lpstr>Slayt Başlıkları</vt:lpstr>
      </vt:variant>
      <vt:variant>
        <vt:i4>13</vt:i4>
      </vt:variant>
    </vt:vector>
  </HeadingPairs>
  <TitlesOfParts>
    <vt:vector size="33" baseType="lpstr">
      <vt:lpstr>맑은 고딕</vt:lpstr>
      <vt:lpstr>Adobe Caslon Pro Bold</vt:lpstr>
      <vt:lpstr>Arial</vt:lpstr>
      <vt:lpstr>Calibri</vt:lpstr>
      <vt:lpstr>Calibri Light</vt:lpstr>
      <vt:lpstr>Noto Sans</vt:lpstr>
      <vt:lpstr>Open Sans</vt:lpstr>
      <vt:lpstr>Tahoma</vt:lpstr>
      <vt:lpstr>Times New Roman</vt:lpstr>
      <vt:lpstr>1_Office Theme</vt:lpstr>
      <vt:lpstr>30_Office Theme</vt:lpstr>
      <vt:lpstr>37_Office Theme</vt:lpstr>
      <vt:lpstr>60_Office Theme</vt:lpstr>
      <vt:lpstr>18_Office Theme</vt:lpstr>
      <vt:lpstr>29_Office Theme</vt:lpstr>
      <vt:lpstr>66_Office Theme</vt:lpstr>
      <vt:lpstr>52_Office Theme</vt:lpstr>
      <vt:lpstr>14_Office Theme</vt:lpstr>
      <vt:lpstr>4_Office Theme</vt:lpstr>
      <vt:lpstr>57_Office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Igor</dc:creator>
  <cp:lastModifiedBy>WIN7</cp:lastModifiedBy>
  <cp:revision>1080</cp:revision>
  <dcterms:created xsi:type="dcterms:W3CDTF">2017-12-05T16:25:52Z</dcterms:created>
  <dcterms:modified xsi:type="dcterms:W3CDTF">2020-12-23T20:45:55Z</dcterms:modified>
</cp:coreProperties>
</file>