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52" r:id="rId5"/>
    <p:sldMasterId id="2147483684" r:id="rId6"/>
    <p:sldMasterId id="2147483771" r:id="rId7"/>
  </p:sldMasterIdLst>
  <p:notesMasterIdLst>
    <p:notesMasterId r:id="rId38"/>
  </p:notesMasterIdLst>
  <p:handoutMasterIdLst>
    <p:handoutMasterId r:id="rId39"/>
  </p:handoutMasterIdLst>
  <p:sldIdLst>
    <p:sldId id="256" r:id="rId8"/>
    <p:sldId id="297" r:id="rId9"/>
    <p:sldId id="289" r:id="rId10"/>
    <p:sldId id="343" r:id="rId11"/>
    <p:sldId id="271" r:id="rId12"/>
    <p:sldId id="344" r:id="rId13"/>
    <p:sldId id="318" r:id="rId14"/>
    <p:sldId id="333" r:id="rId15"/>
    <p:sldId id="334" r:id="rId16"/>
    <p:sldId id="332" r:id="rId17"/>
    <p:sldId id="316" r:id="rId18"/>
    <p:sldId id="335" r:id="rId19"/>
    <p:sldId id="336" r:id="rId20"/>
    <p:sldId id="279" r:id="rId21"/>
    <p:sldId id="337" r:id="rId22"/>
    <p:sldId id="338" r:id="rId23"/>
    <p:sldId id="339" r:id="rId24"/>
    <p:sldId id="298" r:id="rId25"/>
    <p:sldId id="283" r:id="rId26"/>
    <p:sldId id="329" r:id="rId27"/>
    <p:sldId id="340" r:id="rId28"/>
    <p:sldId id="320" r:id="rId29"/>
    <p:sldId id="321" r:id="rId30"/>
    <p:sldId id="341" r:id="rId31"/>
    <p:sldId id="322" r:id="rId32"/>
    <p:sldId id="323" r:id="rId33"/>
    <p:sldId id="326" r:id="rId34"/>
    <p:sldId id="327" r:id="rId35"/>
    <p:sldId id="328" r:id="rId36"/>
    <p:sldId id="303" r:id="rId37"/>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56"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1A4DE-428F-4500-8341-DE9045741348}" v="17" dt="2020-10-03T08:32:06.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4660"/>
  </p:normalViewPr>
  <p:slideViewPr>
    <p:cSldViewPr snapToGrid="0">
      <p:cViewPr varScale="1">
        <p:scale>
          <a:sx n="74" d="100"/>
          <a:sy n="74" d="100"/>
        </p:scale>
        <p:origin x="-570" y="54"/>
      </p:cViewPr>
      <p:guideLst>
        <p:guide orient="horz" pos="2256"/>
        <p:guide pos="3840"/>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F4B720C8-0F1F-4769-A95D-E70485508E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41CA3493-3CF0-479D-887E-326CB01F42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4AB01-33F2-4890-81BC-94568158DB71}" type="datetimeFigureOut">
              <a:rPr lang="en-US" smtClean="0"/>
              <a:t>2/24/2021</a:t>
            </a:fld>
            <a:endParaRPr lang="en-US"/>
          </a:p>
        </p:txBody>
      </p:sp>
      <p:sp>
        <p:nvSpPr>
          <p:cNvPr id="4" name="Footer Placeholder 3">
            <a:extLst>
              <a:ext uri="{FF2B5EF4-FFF2-40B4-BE49-F238E27FC236}">
                <a16:creationId xmlns="" xmlns:a16="http://schemas.microsoft.com/office/drawing/2014/main" id="{CA5946B1-632D-4B59-8997-E7256A57DB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80C78952-9C23-4261-888C-BF86D1BD58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82911A-3904-4D85-962F-6F98C8B8092A}" type="slidenum">
              <a:rPr lang="en-US" smtClean="0"/>
              <a:t>‹#›</a:t>
            </a:fld>
            <a:endParaRPr lang="en-US"/>
          </a:p>
        </p:txBody>
      </p:sp>
    </p:spTree>
    <p:extLst>
      <p:ext uri="{BB962C8B-B14F-4D97-AF65-F5344CB8AC3E}">
        <p14:creationId xmlns:p14="http://schemas.microsoft.com/office/powerpoint/2010/main" val="3342219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2BA23-304D-454F-AE04-B63B6EC5FA21}" type="datetimeFigureOut">
              <a:rPr lang="en-US" smtClean="0"/>
              <a:t>2/24/2021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5FBE0-7AB1-4C88-8F71-89715FA0BB11}" type="slidenum">
              <a:rPr lang="en-US" smtClean="0"/>
              <a:t>‹#›</a:t>
            </a:fld>
            <a:endParaRPr lang="en-US"/>
          </a:p>
        </p:txBody>
      </p:sp>
    </p:spTree>
    <p:extLst>
      <p:ext uri="{BB962C8B-B14F-4D97-AF65-F5344CB8AC3E}">
        <p14:creationId xmlns:p14="http://schemas.microsoft.com/office/powerpoint/2010/main" val="3925290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 xmlns:a16="http://schemas.microsoft.com/office/drawing/2014/main" id="{F246FC87-D219-463B-8334-E16E14819052}"/>
              </a:ext>
            </a:extLst>
          </p:cNvPr>
          <p:cNvSpPr>
            <a:spLocks noGrp="1"/>
          </p:cNvSpPr>
          <p:nvPr>
            <p:ph type="pic" idx="12" hasCustomPrompt="1"/>
          </p:nvPr>
        </p:nvSpPr>
        <p:spPr>
          <a:xfrm>
            <a:off x="9178591"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 xmlns:a16="http://schemas.microsoft.com/office/drawing/2014/main" id="{608C9F45-5627-4842-A3EA-25038EF99EC8}"/>
              </a:ext>
            </a:extLst>
          </p:cNvPr>
          <p:cNvSpPr>
            <a:spLocks noGrp="1"/>
          </p:cNvSpPr>
          <p:nvPr>
            <p:ph type="pic" idx="13" hasCustomPrompt="1"/>
          </p:nvPr>
        </p:nvSpPr>
        <p:spPr>
          <a:xfrm>
            <a:off x="6186490"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7987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D4E14D27-AD6A-4547-8A35-F0A6A7B2B893}"/>
              </a:ext>
            </a:extLst>
          </p:cNvPr>
          <p:cNvGrpSpPr/>
          <p:nvPr userDrawn="1"/>
        </p:nvGrpSpPr>
        <p:grpSpPr>
          <a:xfrm>
            <a:off x="739019" y="1801308"/>
            <a:ext cx="2251389" cy="4202048"/>
            <a:chOff x="3501573" y="3178068"/>
            <a:chExt cx="1340594" cy="2737840"/>
          </a:xfrm>
        </p:grpSpPr>
        <p:sp>
          <p:nvSpPr>
            <p:cNvPr id="4" name="Freeform: Shape 3">
              <a:extLst>
                <a:ext uri="{FF2B5EF4-FFF2-40B4-BE49-F238E27FC236}">
                  <a16:creationId xmlns="" xmlns:a16="http://schemas.microsoft.com/office/drawing/2014/main" id="{1FFFD2AF-5064-446A-95B2-FCACE1D003DC}"/>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CED64445-B2E0-4D7E-8491-252F042F0F6D}"/>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BA429A64-82C5-47BC-985E-3FDFE804E532}"/>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D8DF180B-C394-4B18-8CF3-2228F33ED174}"/>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8B1C391E-60EC-4442-81F5-E5BD8E5FB94B}"/>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E1042DFF-AC0C-4A34-B83D-F94290F8566A}"/>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10" name="Group 9">
              <a:extLst>
                <a:ext uri="{FF2B5EF4-FFF2-40B4-BE49-F238E27FC236}">
                  <a16:creationId xmlns="" xmlns:a16="http://schemas.microsoft.com/office/drawing/2014/main" id="{4033404E-34F2-4512-89D1-3226AA01335F}"/>
                </a:ext>
              </a:extLst>
            </p:cNvPr>
            <p:cNvGrpSpPr/>
            <p:nvPr/>
          </p:nvGrpSpPr>
          <p:grpSpPr>
            <a:xfrm>
              <a:off x="4088508" y="5635852"/>
              <a:ext cx="173080" cy="173080"/>
              <a:chOff x="6768665" y="6038214"/>
              <a:chExt cx="147968" cy="147968"/>
            </a:xfrm>
          </p:grpSpPr>
          <p:sp>
            <p:nvSpPr>
              <p:cNvPr id="14" name="Oval 13">
                <a:extLst>
                  <a:ext uri="{FF2B5EF4-FFF2-40B4-BE49-F238E27FC236}">
                    <a16:creationId xmlns="" xmlns:a16="http://schemas.microsoft.com/office/drawing/2014/main" id="{C419DFAD-C059-430D-B51F-48079403ED7B}"/>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4BAE4FA9-2632-4576-9E0A-CDF8B2A15BA5}"/>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 xmlns:a16="http://schemas.microsoft.com/office/drawing/2014/main" id="{4B70F8A7-6A5E-4962-A676-F6F37304642E}"/>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2" name="Rectangle: Rounded Corners 11">
              <a:extLst>
                <a:ext uri="{FF2B5EF4-FFF2-40B4-BE49-F238E27FC236}">
                  <a16:creationId xmlns="" xmlns:a16="http://schemas.microsoft.com/office/drawing/2014/main" id="{FE8FB11B-C9EA-4E18-89D9-555C50D3B3E9}"/>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B55F62B4-2F6F-4328-9162-DF7E3A0CF7C4}"/>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 xmlns:a16="http://schemas.microsoft.com/office/drawing/2014/main" id="{FC596008-C53D-454F-8BCC-25C7C09986FE}"/>
              </a:ext>
            </a:extLst>
          </p:cNvPr>
          <p:cNvSpPr>
            <a:spLocks noGrp="1"/>
          </p:cNvSpPr>
          <p:nvPr>
            <p:ph type="pic" idx="13" hasCustomPrompt="1"/>
          </p:nvPr>
        </p:nvSpPr>
        <p:spPr>
          <a:xfrm>
            <a:off x="989494" y="2484310"/>
            <a:ext cx="1808430" cy="295393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Freeform: Shape 16">
            <a:extLst>
              <a:ext uri="{FF2B5EF4-FFF2-40B4-BE49-F238E27FC236}">
                <a16:creationId xmlns=""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07130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 Layout">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 xmlns:a16="http://schemas.microsoft.com/office/drawing/2014/main" id="{A06CCA5E-451F-4542-B206-D2D13583114C}"/>
              </a:ext>
            </a:extLst>
          </p:cNvPr>
          <p:cNvGrpSpPr/>
          <p:nvPr userDrawn="1"/>
        </p:nvGrpSpPr>
        <p:grpSpPr>
          <a:xfrm>
            <a:off x="758507" y="2603862"/>
            <a:ext cx="5920691" cy="3565483"/>
            <a:chOff x="4098364" y="1571764"/>
            <a:chExt cx="7301609" cy="4397082"/>
          </a:xfrm>
        </p:grpSpPr>
        <p:grpSp>
          <p:nvGrpSpPr>
            <p:cNvPr id="23" name="Graphic 55">
              <a:extLst>
                <a:ext uri="{FF2B5EF4-FFF2-40B4-BE49-F238E27FC236}">
                  <a16:creationId xmlns="" xmlns:a16="http://schemas.microsoft.com/office/drawing/2014/main" id="{C49AFA94-CB02-406A-B68E-76F7985C97D6}"/>
                </a:ext>
              </a:extLst>
            </p:cNvPr>
            <p:cNvGrpSpPr/>
            <p:nvPr/>
          </p:nvGrpSpPr>
          <p:grpSpPr>
            <a:xfrm>
              <a:off x="4910815" y="1571764"/>
              <a:ext cx="5616422" cy="3644404"/>
              <a:chOff x="5769768" y="3217068"/>
              <a:chExt cx="651510" cy="422754"/>
            </a:xfrm>
          </p:grpSpPr>
          <p:sp>
            <p:nvSpPr>
              <p:cNvPr id="48" name="Freeform: Shape 47">
                <a:extLst>
                  <a:ext uri="{FF2B5EF4-FFF2-40B4-BE49-F238E27FC236}">
                    <a16:creationId xmlns="" xmlns:a16="http://schemas.microsoft.com/office/drawing/2014/main" id="{05F19F3B-FACD-4743-81B8-DE3B3FC0991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611E77FD-F910-47B9-9EE0-9CA9EBB5AD17}"/>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a:p>
            </p:txBody>
          </p:sp>
        </p:grpSp>
        <p:sp>
          <p:nvSpPr>
            <p:cNvPr id="24" name="Freeform: Shape 23">
              <a:extLst>
                <a:ext uri="{FF2B5EF4-FFF2-40B4-BE49-F238E27FC236}">
                  <a16:creationId xmlns="" xmlns:a16="http://schemas.microsoft.com/office/drawing/2014/main" id="{AB00050F-BBCF-4B07-B144-24AF043BE2C0}"/>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08BADC4B-6EB9-42D0-A753-3C5C7C5FCBF3}"/>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6378FDA6-D5BA-443E-8CD4-3C2B46AB6C8A}"/>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85070495-6AB5-4439-8EED-4223B30F9EAF}"/>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9821168E-844C-481A-B8F3-32C75B5054F4}"/>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BF376C1E-829F-4627-A9FC-603E3F9D8239}"/>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CDCC7A37-C1A5-44ED-8513-F2059D79E78B}"/>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FE8CCBE0-1B0C-438D-94FF-E082C11F048B}"/>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143BC099-A056-42DA-9F53-27069C0E9109}"/>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42B8C23E-608C-4981-A399-48E23E7525CC}"/>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FD903373-9B9B-454A-8CB4-E269AA113942}"/>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72F0A2CF-6C4D-4D84-9F0B-0C8B25E6F5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C3A2E818-EF4F-458C-8F18-9578121D366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nvGrpSpPr>
            <p:cNvPr id="37" name="Group 36">
              <a:extLst>
                <a:ext uri="{FF2B5EF4-FFF2-40B4-BE49-F238E27FC236}">
                  <a16:creationId xmlns="" xmlns:a16="http://schemas.microsoft.com/office/drawing/2014/main" id="{63C6B529-B489-4639-A7B2-5AA9180E9729}"/>
                </a:ext>
              </a:extLst>
            </p:cNvPr>
            <p:cNvGrpSpPr/>
            <p:nvPr/>
          </p:nvGrpSpPr>
          <p:grpSpPr>
            <a:xfrm>
              <a:off x="5370712" y="5206368"/>
              <a:ext cx="4572000" cy="149296"/>
              <a:chOff x="5370712" y="5206368"/>
              <a:chExt cx="4572000" cy="149296"/>
            </a:xfrm>
          </p:grpSpPr>
          <p:sp>
            <p:nvSpPr>
              <p:cNvPr id="44" name="Rectangle 43">
                <a:extLst>
                  <a:ext uri="{FF2B5EF4-FFF2-40B4-BE49-F238E27FC236}">
                    <a16:creationId xmlns="" xmlns:a16="http://schemas.microsoft.com/office/drawing/2014/main" id="{4F3DA74A-1C4B-4138-A563-129A39FD9B7F}"/>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E22AAAA6-2F39-4DD6-8134-716B9CF62E97}"/>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BE744CD6-14E4-479D-8F9D-0DF957DAAD2D}"/>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531A40E9-999D-4DB7-A1CE-6B1F19EA0EF4}"/>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 xmlns:a16="http://schemas.microsoft.com/office/drawing/2014/main" id="{68C9FECB-7A52-4CDC-994B-69A5B24ABCE8}"/>
                </a:ext>
              </a:extLst>
            </p:cNvPr>
            <p:cNvGrpSpPr/>
            <p:nvPr/>
          </p:nvGrpSpPr>
          <p:grpSpPr>
            <a:xfrm>
              <a:off x="7661590" y="1698465"/>
              <a:ext cx="114873" cy="114873"/>
              <a:chOff x="7627525" y="1132589"/>
              <a:chExt cx="234846" cy="234846"/>
            </a:xfrm>
          </p:grpSpPr>
          <p:sp>
            <p:nvSpPr>
              <p:cNvPr id="41" name="Oval 40">
                <a:extLst>
                  <a:ext uri="{FF2B5EF4-FFF2-40B4-BE49-F238E27FC236}">
                    <a16:creationId xmlns="" xmlns:a16="http://schemas.microsoft.com/office/drawing/2014/main" id="{A6AAC56F-62D7-45DE-87B5-B9D9F6A9BFCE}"/>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 xmlns:a16="http://schemas.microsoft.com/office/drawing/2014/main" id="{E075BA51-0F2B-4136-85AE-6668752886FD}"/>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 xmlns:a16="http://schemas.microsoft.com/office/drawing/2014/main" id="{2599569D-ABEC-4CDC-8AEC-FB8A512A7CB6}"/>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Rounded Corners 38">
              <a:extLst>
                <a:ext uri="{FF2B5EF4-FFF2-40B4-BE49-F238E27FC236}">
                  <a16:creationId xmlns="" xmlns:a16="http://schemas.microsoft.com/office/drawing/2014/main" id="{FFF08BBD-F12B-4D72-905D-82425437657C}"/>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 xmlns:a16="http://schemas.microsoft.com/office/drawing/2014/main" id="{B37A376A-6189-420B-8C13-3900F127BE7C}"/>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 xmlns:a16="http://schemas.microsoft.com/office/drawing/2014/main" id="{FC596008-C53D-454F-8BCC-25C7C09986FE}"/>
              </a:ext>
            </a:extLst>
          </p:cNvPr>
          <p:cNvSpPr>
            <a:spLocks noGrp="1"/>
          </p:cNvSpPr>
          <p:nvPr>
            <p:ph type="pic" idx="13" hasCustomPrompt="1"/>
          </p:nvPr>
        </p:nvSpPr>
        <p:spPr>
          <a:xfrm>
            <a:off x="1619684" y="2798339"/>
            <a:ext cx="4140889" cy="261223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196043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 xmlns:a16="http://schemas.microsoft.com/office/drawing/2014/main" id="{6FE311F5-A9A3-4147-874B-14B212E901EC}"/>
              </a:ext>
            </a:extLst>
          </p:cNvPr>
          <p:cNvSpPr>
            <a:spLocks noGrp="1"/>
          </p:cNvSpPr>
          <p:nvPr>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2" name="Picture Placeholder 19">
            <a:extLst>
              <a:ext uri="{FF2B5EF4-FFF2-40B4-BE49-F238E27FC236}">
                <a16:creationId xmlns="" xmlns:a16="http://schemas.microsoft.com/office/drawing/2014/main" id="{90C4F28F-E0C5-4C6F-9778-5071266AA6DB}"/>
              </a:ext>
            </a:extLst>
          </p:cNvPr>
          <p:cNvSpPr>
            <a:spLocks noGrp="1"/>
          </p:cNvSpPr>
          <p:nvPr>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95674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6480636" y="1431517"/>
            <a:ext cx="3994966" cy="3994966"/>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16977074"/>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Image Layout">
    <p:spTree>
      <p:nvGrpSpPr>
        <p:cNvPr id="1" name=""/>
        <p:cNvGrpSpPr/>
        <p:nvPr/>
      </p:nvGrpSpPr>
      <p:grpSpPr>
        <a:xfrm>
          <a:off x="0" y="0"/>
          <a:ext cx="0" cy="0"/>
          <a:chOff x="0" y="0"/>
          <a:chExt cx="0" cy="0"/>
        </a:xfrm>
      </p:grpSpPr>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0" y="0"/>
            <a:ext cx="12192000" cy="6858000"/>
          </a:xfrm>
          <a:prstGeom prst="rect">
            <a:avLst/>
          </a:pr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08534828"/>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535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09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ck Arc 7">
                <a:extLst>
                  <a:ext uri="{FF2B5EF4-FFF2-40B4-BE49-F238E27FC236}">
                    <a16:creationId xmlns=""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1379456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 xmlns:a16="http://schemas.microsoft.com/office/drawing/2014/main" id="{F246FC87-D219-463B-8334-E16E14819052}"/>
              </a:ext>
            </a:extLst>
          </p:cNvPr>
          <p:cNvSpPr>
            <a:spLocks noGrp="1"/>
          </p:cNvSpPr>
          <p:nvPr>
            <p:ph type="pic" idx="12" hasCustomPrompt="1"/>
          </p:nvPr>
        </p:nvSpPr>
        <p:spPr>
          <a:xfrm>
            <a:off x="9178591"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 xmlns:a16="http://schemas.microsoft.com/office/drawing/2014/main" id="{608C9F45-5627-4842-A3EA-25038EF99EC8}"/>
              </a:ext>
            </a:extLst>
          </p:cNvPr>
          <p:cNvSpPr>
            <a:spLocks noGrp="1"/>
          </p:cNvSpPr>
          <p:nvPr>
            <p:ph type="pic" idx="13" hasCustomPrompt="1"/>
          </p:nvPr>
        </p:nvSpPr>
        <p:spPr>
          <a:xfrm>
            <a:off x="6186490"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57506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 xmlns:a16="http://schemas.microsoft.com/office/drawing/2014/main" id="{7B60FE99-DD5E-4D6E-99F4-535645C4CB03}"/>
              </a:ext>
            </a:extLst>
          </p:cNvPr>
          <p:cNvSpPr>
            <a:spLocks noGrp="1"/>
          </p:cNvSpPr>
          <p:nvPr>
            <p:ph type="pic" idx="16" hasCustomPrompt="1"/>
          </p:nvPr>
        </p:nvSpPr>
        <p:spPr>
          <a:xfrm>
            <a:off x="2" y="0"/>
            <a:ext cx="6569477"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76726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322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0288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Image Layout">
    <p:spTree>
      <p:nvGrpSpPr>
        <p:cNvPr id="1" name=""/>
        <p:cNvGrpSpPr/>
        <p:nvPr/>
      </p:nvGrpSpPr>
      <p:grpSpPr>
        <a:xfrm>
          <a:off x="0" y="0"/>
          <a:ext cx="0" cy="0"/>
          <a:chOff x="0" y="0"/>
          <a:chExt cx="0" cy="0"/>
        </a:xfrm>
      </p:grpSpPr>
      <p:sp>
        <p:nvSpPr>
          <p:cNvPr id="17" name="그림 개체 틀 16">
            <a:extLst>
              <a:ext uri="{FF2B5EF4-FFF2-40B4-BE49-F238E27FC236}">
                <a16:creationId xmlns="" xmlns:a16="http://schemas.microsoft.com/office/drawing/2014/main" id="{07163F96-C234-481E-88AF-E4A1C0E9A1DC}"/>
              </a:ext>
            </a:extLst>
          </p:cNvPr>
          <p:cNvSpPr>
            <a:spLocks noGrp="1"/>
          </p:cNvSpPr>
          <p:nvPr>
            <p:ph type="pic" idx="16" hasCustomPrompt="1"/>
          </p:nvPr>
        </p:nvSpPr>
        <p:spPr>
          <a:xfrm>
            <a:off x="564358" y="1"/>
            <a:ext cx="839619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59843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mage Layout">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D4E14D27-AD6A-4547-8A35-F0A6A7B2B893}"/>
              </a:ext>
            </a:extLst>
          </p:cNvPr>
          <p:cNvGrpSpPr/>
          <p:nvPr userDrawn="1"/>
        </p:nvGrpSpPr>
        <p:grpSpPr>
          <a:xfrm>
            <a:off x="739019" y="1801308"/>
            <a:ext cx="2251389" cy="4202048"/>
            <a:chOff x="3501573" y="3178068"/>
            <a:chExt cx="1340594" cy="2737840"/>
          </a:xfrm>
        </p:grpSpPr>
        <p:sp>
          <p:nvSpPr>
            <p:cNvPr id="4" name="Freeform: Shape 3">
              <a:extLst>
                <a:ext uri="{FF2B5EF4-FFF2-40B4-BE49-F238E27FC236}">
                  <a16:creationId xmlns="" xmlns:a16="http://schemas.microsoft.com/office/drawing/2014/main" id="{1FFFD2AF-5064-446A-95B2-FCACE1D003DC}"/>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CED64445-B2E0-4D7E-8491-252F042F0F6D}"/>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BA429A64-82C5-47BC-985E-3FDFE804E532}"/>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D8DF180B-C394-4B18-8CF3-2228F33ED174}"/>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8B1C391E-60EC-4442-81F5-E5BD8E5FB94B}"/>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E1042DFF-AC0C-4A34-B83D-F94290F8566A}"/>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10" name="Group 9">
              <a:extLst>
                <a:ext uri="{FF2B5EF4-FFF2-40B4-BE49-F238E27FC236}">
                  <a16:creationId xmlns="" xmlns:a16="http://schemas.microsoft.com/office/drawing/2014/main" id="{4033404E-34F2-4512-89D1-3226AA01335F}"/>
                </a:ext>
              </a:extLst>
            </p:cNvPr>
            <p:cNvGrpSpPr/>
            <p:nvPr/>
          </p:nvGrpSpPr>
          <p:grpSpPr>
            <a:xfrm>
              <a:off x="4088508" y="5635852"/>
              <a:ext cx="173080" cy="173080"/>
              <a:chOff x="6768665" y="6038214"/>
              <a:chExt cx="147968" cy="147968"/>
            </a:xfrm>
          </p:grpSpPr>
          <p:sp>
            <p:nvSpPr>
              <p:cNvPr id="14" name="Oval 13">
                <a:extLst>
                  <a:ext uri="{FF2B5EF4-FFF2-40B4-BE49-F238E27FC236}">
                    <a16:creationId xmlns="" xmlns:a16="http://schemas.microsoft.com/office/drawing/2014/main" id="{C419DFAD-C059-430D-B51F-48079403ED7B}"/>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4BAE4FA9-2632-4576-9E0A-CDF8B2A15BA5}"/>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 xmlns:a16="http://schemas.microsoft.com/office/drawing/2014/main" id="{4B70F8A7-6A5E-4962-A676-F6F37304642E}"/>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2" name="Rectangle: Rounded Corners 11">
              <a:extLst>
                <a:ext uri="{FF2B5EF4-FFF2-40B4-BE49-F238E27FC236}">
                  <a16:creationId xmlns="" xmlns:a16="http://schemas.microsoft.com/office/drawing/2014/main" id="{FE8FB11B-C9EA-4E18-89D9-555C50D3B3E9}"/>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B55F62B4-2F6F-4328-9162-DF7E3A0CF7C4}"/>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 xmlns:a16="http://schemas.microsoft.com/office/drawing/2014/main" id="{FC596008-C53D-454F-8BCC-25C7C09986FE}"/>
              </a:ext>
            </a:extLst>
          </p:cNvPr>
          <p:cNvSpPr>
            <a:spLocks noGrp="1"/>
          </p:cNvSpPr>
          <p:nvPr>
            <p:ph type="pic" idx="13" hasCustomPrompt="1"/>
          </p:nvPr>
        </p:nvSpPr>
        <p:spPr>
          <a:xfrm>
            <a:off x="989494" y="2484310"/>
            <a:ext cx="1808430" cy="295393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Freeform: Shape 16">
            <a:extLst>
              <a:ext uri="{FF2B5EF4-FFF2-40B4-BE49-F238E27FC236}">
                <a16:creationId xmlns=""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74495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Contents slide layout">
    <p:spTree>
      <p:nvGrpSpPr>
        <p:cNvPr id="1" name=""/>
        <p:cNvGrpSpPr/>
        <p:nvPr/>
      </p:nvGrpSpPr>
      <p:grpSpPr>
        <a:xfrm>
          <a:off x="0" y="0"/>
          <a:ext cx="0" cy="0"/>
          <a:chOff x="0" y="0"/>
          <a:chExt cx="0" cy="0"/>
        </a:xfrm>
      </p:grpSpPr>
      <p:sp>
        <p:nvSpPr>
          <p:cNvPr id="3" name="그림 개체 틀 4">
            <a:extLst>
              <a:ext uri="{FF2B5EF4-FFF2-40B4-BE49-F238E27FC236}">
                <a16:creationId xmlns="" xmlns:a16="http://schemas.microsoft.com/office/drawing/2014/main" id="{78365DAA-91AD-4697-ADE8-3F9A839BE698}"/>
              </a:ext>
            </a:extLst>
          </p:cNvPr>
          <p:cNvSpPr>
            <a:spLocks noGrp="1"/>
          </p:cNvSpPr>
          <p:nvPr>
            <p:ph type="pic" idx="16" hasCustomPrompt="1"/>
          </p:nvPr>
        </p:nvSpPr>
        <p:spPr>
          <a:xfrm>
            <a:off x="0" y="0"/>
            <a:ext cx="12192000" cy="446945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577564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6480636" y="1431517"/>
            <a:ext cx="3994966" cy="3994966"/>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94472628"/>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 xmlns:a16="http://schemas.microsoft.com/office/drawing/2014/main" id="{6FE311F5-A9A3-4147-874B-14B212E901EC}"/>
              </a:ext>
            </a:extLst>
          </p:cNvPr>
          <p:cNvSpPr>
            <a:spLocks noGrp="1"/>
          </p:cNvSpPr>
          <p:nvPr>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2" name="Picture Placeholder 19">
            <a:extLst>
              <a:ext uri="{FF2B5EF4-FFF2-40B4-BE49-F238E27FC236}">
                <a16:creationId xmlns="" xmlns:a16="http://schemas.microsoft.com/office/drawing/2014/main" id="{90C4F28F-E0C5-4C6F-9778-5071266AA6DB}"/>
              </a:ext>
            </a:extLst>
          </p:cNvPr>
          <p:cNvSpPr>
            <a:spLocks noGrp="1"/>
          </p:cNvSpPr>
          <p:nvPr>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38380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7_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 xmlns:a16="http://schemas.microsoft.com/office/drawing/2014/main" id="{67539AF6-5D49-44B8-BBE5-89EA831A4873}"/>
              </a:ext>
            </a:extLst>
          </p:cNvPr>
          <p:cNvSpPr>
            <a:spLocks noGrp="1"/>
          </p:cNvSpPr>
          <p:nvPr>
            <p:ph type="pic" sz="quarter" idx="12" hasCustomPrompt="1"/>
          </p:nvPr>
        </p:nvSpPr>
        <p:spPr>
          <a:xfrm>
            <a:off x="2038350" y="0"/>
            <a:ext cx="405765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직사각형 2">
            <a:extLst>
              <a:ext uri="{FF2B5EF4-FFF2-40B4-BE49-F238E27FC236}">
                <a16:creationId xmlns="" xmlns:a16="http://schemas.microsoft.com/office/drawing/2014/main" id="{4DAB0763-12DF-41B9-B692-22FB8DB24B15}"/>
              </a:ext>
            </a:extLst>
          </p:cNvPr>
          <p:cNvSpPr/>
          <p:nvPr userDrawn="1"/>
        </p:nvSpPr>
        <p:spPr>
          <a:xfrm>
            <a:off x="0" y="0"/>
            <a:ext cx="2038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888695832"/>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7_Images &amp; Contents Layout">
    <p:spTree>
      <p:nvGrpSpPr>
        <p:cNvPr id="1" name=""/>
        <p:cNvGrpSpPr/>
        <p:nvPr/>
      </p:nvGrpSpPr>
      <p:grpSpPr>
        <a:xfrm>
          <a:off x="0" y="0"/>
          <a:ext cx="0" cy="0"/>
          <a:chOff x="0" y="0"/>
          <a:chExt cx="0" cy="0"/>
        </a:xfrm>
      </p:grpSpPr>
      <p:sp>
        <p:nvSpPr>
          <p:cNvPr id="7" name="직사각형 6">
            <a:extLst>
              <a:ext uri="{FF2B5EF4-FFF2-40B4-BE49-F238E27FC236}">
                <a16:creationId xmlns="" xmlns:a16="http://schemas.microsoft.com/office/drawing/2014/main" id="{2E541B56-E562-45F7-AF65-DC212716E3B3}"/>
              </a:ext>
            </a:extLst>
          </p:cNvPr>
          <p:cNvSpPr/>
          <p:nvPr userDrawn="1"/>
        </p:nvSpPr>
        <p:spPr>
          <a:xfrm>
            <a:off x="0" y="863125"/>
            <a:ext cx="654607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그림 개체 틀 2">
            <a:extLst>
              <a:ext uri="{FF2B5EF4-FFF2-40B4-BE49-F238E27FC236}">
                <a16:creationId xmlns="" xmlns:a16="http://schemas.microsoft.com/office/drawing/2014/main" id="{1D487A8B-D75C-45FC-8BC1-0D4AF5ACE0C7}"/>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85933082"/>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89254204-7576-4E7F-BCC2-47087CDF8998}"/>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0287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Image Layout">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 xmlns:a16="http://schemas.microsoft.com/office/drawing/2014/main" id="{A06CCA5E-451F-4542-B206-D2D13583114C}"/>
              </a:ext>
            </a:extLst>
          </p:cNvPr>
          <p:cNvGrpSpPr/>
          <p:nvPr userDrawn="1"/>
        </p:nvGrpSpPr>
        <p:grpSpPr>
          <a:xfrm>
            <a:off x="758507" y="2603862"/>
            <a:ext cx="5920691" cy="3565483"/>
            <a:chOff x="4098364" y="1571764"/>
            <a:chExt cx="7301609" cy="4397082"/>
          </a:xfrm>
        </p:grpSpPr>
        <p:grpSp>
          <p:nvGrpSpPr>
            <p:cNvPr id="23" name="Graphic 55">
              <a:extLst>
                <a:ext uri="{FF2B5EF4-FFF2-40B4-BE49-F238E27FC236}">
                  <a16:creationId xmlns="" xmlns:a16="http://schemas.microsoft.com/office/drawing/2014/main" id="{C49AFA94-CB02-406A-B68E-76F7985C97D6}"/>
                </a:ext>
              </a:extLst>
            </p:cNvPr>
            <p:cNvGrpSpPr/>
            <p:nvPr/>
          </p:nvGrpSpPr>
          <p:grpSpPr>
            <a:xfrm>
              <a:off x="4910815" y="1571764"/>
              <a:ext cx="5616422" cy="3644404"/>
              <a:chOff x="5769768" y="3217068"/>
              <a:chExt cx="651510" cy="422754"/>
            </a:xfrm>
          </p:grpSpPr>
          <p:sp>
            <p:nvSpPr>
              <p:cNvPr id="48" name="Freeform: Shape 47">
                <a:extLst>
                  <a:ext uri="{FF2B5EF4-FFF2-40B4-BE49-F238E27FC236}">
                    <a16:creationId xmlns="" xmlns:a16="http://schemas.microsoft.com/office/drawing/2014/main" id="{05F19F3B-FACD-4743-81B8-DE3B3FC0991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611E77FD-F910-47B9-9EE0-9CA9EBB5AD17}"/>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a:p>
            </p:txBody>
          </p:sp>
        </p:grpSp>
        <p:sp>
          <p:nvSpPr>
            <p:cNvPr id="24" name="Freeform: Shape 23">
              <a:extLst>
                <a:ext uri="{FF2B5EF4-FFF2-40B4-BE49-F238E27FC236}">
                  <a16:creationId xmlns="" xmlns:a16="http://schemas.microsoft.com/office/drawing/2014/main" id="{AB00050F-BBCF-4B07-B144-24AF043BE2C0}"/>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08BADC4B-6EB9-42D0-A753-3C5C7C5FCBF3}"/>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6378FDA6-D5BA-443E-8CD4-3C2B46AB6C8A}"/>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85070495-6AB5-4439-8EED-4223B30F9EAF}"/>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9821168E-844C-481A-B8F3-32C75B5054F4}"/>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BF376C1E-829F-4627-A9FC-603E3F9D8239}"/>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CDCC7A37-C1A5-44ED-8513-F2059D79E78B}"/>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FE8CCBE0-1B0C-438D-94FF-E082C11F048B}"/>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143BC099-A056-42DA-9F53-27069C0E9109}"/>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42B8C23E-608C-4981-A399-48E23E7525CC}"/>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FD903373-9B9B-454A-8CB4-E269AA113942}"/>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72F0A2CF-6C4D-4D84-9F0B-0C8B25E6F5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C3A2E818-EF4F-458C-8F18-9578121D366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nvGrpSpPr>
            <p:cNvPr id="37" name="Group 36">
              <a:extLst>
                <a:ext uri="{FF2B5EF4-FFF2-40B4-BE49-F238E27FC236}">
                  <a16:creationId xmlns="" xmlns:a16="http://schemas.microsoft.com/office/drawing/2014/main" id="{63C6B529-B489-4639-A7B2-5AA9180E9729}"/>
                </a:ext>
              </a:extLst>
            </p:cNvPr>
            <p:cNvGrpSpPr/>
            <p:nvPr/>
          </p:nvGrpSpPr>
          <p:grpSpPr>
            <a:xfrm>
              <a:off x="5370712" y="5206368"/>
              <a:ext cx="4572000" cy="149296"/>
              <a:chOff x="5370712" y="5206368"/>
              <a:chExt cx="4572000" cy="149296"/>
            </a:xfrm>
          </p:grpSpPr>
          <p:sp>
            <p:nvSpPr>
              <p:cNvPr id="44" name="Rectangle 43">
                <a:extLst>
                  <a:ext uri="{FF2B5EF4-FFF2-40B4-BE49-F238E27FC236}">
                    <a16:creationId xmlns="" xmlns:a16="http://schemas.microsoft.com/office/drawing/2014/main" id="{4F3DA74A-1C4B-4138-A563-129A39FD9B7F}"/>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E22AAAA6-2F39-4DD6-8134-716B9CF62E97}"/>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BE744CD6-14E4-479D-8F9D-0DF957DAAD2D}"/>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531A40E9-999D-4DB7-A1CE-6B1F19EA0EF4}"/>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 xmlns:a16="http://schemas.microsoft.com/office/drawing/2014/main" id="{68C9FECB-7A52-4CDC-994B-69A5B24ABCE8}"/>
                </a:ext>
              </a:extLst>
            </p:cNvPr>
            <p:cNvGrpSpPr/>
            <p:nvPr/>
          </p:nvGrpSpPr>
          <p:grpSpPr>
            <a:xfrm>
              <a:off x="7661590" y="1698465"/>
              <a:ext cx="114873" cy="114873"/>
              <a:chOff x="7627525" y="1132589"/>
              <a:chExt cx="234846" cy="234846"/>
            </a:xfrm>
          </p:grpSpPr>
          <p:sp>
            <p:nvSpPr>
              <p:cNvPr id="41" name="Oval 40">
                <a:extLst>
                  <a:ext uri="{FF2B5EF4-FFF2-40B4-BE49-F238E27FC236}">
                    <a16:creationId xmlns="" xmlns:a16="http://schemas.microsoft.com/office/drawing/2014/main" id="{A6AAC56F-62D7-45DE-87B5-B9D9F6A9BFCE}"/>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 xmlns:a16="http://schemas.microsoft.com/office/drawing/2014/main" id="{E075BA51-0F2B-4136-85AE-6668752886FD}"/>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 xmlns:a16="http://schemas.microsoft.com/office/drawing/2014/main" id="{2599569D-ABEC-4CDC-8AEC-FB8A512A7CB6}"/>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Rounded Corners 38">
              <a:extLst>
                <a:ext uri="{FF2B5EF4-FFF2-40B4-BE49-F238E27FC236}">
                  <a16:creationId xmlns="" xmlns:a16="http://schemas.microsoft.com/office/drawing/2014/main" id="{FFF08BBD-F12B-4D72-905D-82425437657C}"/>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 xmlns:a16="http://schemas.microsoft.com/office/drawing/2014/main" id="{B37A376A-6189-420B-8C13-3900F127BE7C}"/>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 xmlns:a16="http://schemas.microsoft.com/office/drawing/2014/main" id="{FC596008-C53D-454F-8BCC-25C7C09986FE}"/>
              </a:ext>
            </a:extLst>
          </p:cNvPr>
          <p:cNvSpPr>
            <a:spLocks noGrp="1"/>
          </p:cNvSpPr>
          <p:nvPr>
            <p:ph type="pic" idx="13" hasCustomPrompt="1"/>
          </p:nvPr>
        </p:nvSpPr>
        <p:spPr>
          <a:xfrm>
            <a:off x="1619684" y="2798339"/>
            <a:ext cx="4140889" cy="261223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622800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917734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603099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89254204-7576-4E7F-BCC2-47087CDF8998}"/>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93040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black"/>
                  </a:solidFill>
                </a:endParaRPr>
              </a:p>
            </p:txBody>
          </p:sp>
          <p:sp>
            <p:nvSpPr>
              <p:cNvPr id="10" name="Freeform: Shape 9">
                <a:extLst>
                  <a:ext uri="{FF2B5EF4-FFF2-40B4-BE49-F238E27FC236}">
                    <a16:creationId xmlns=""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Shape 10">
                <a:extLst>
                  <a:ext uri="{FF2B5EF4-FFF2-40B4-BE49-F238E27FC236}">
                    <a16:creationId xmlns=""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4">
              <a:extLst>
                <a:ext uri="{FF2B5EF4-FFF2-40B4-BE49-F238E27FC236}">
                  <a16:creationId xmlns=""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Block Arc 7">
                <a:extLst>
                  <a:ext uri="{FF2B5EF4-FFF2-40B4-BE49-F238E27FC236}">
                    <a16:creationId xmlns=""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spTree>
    <p:extLst>
      <p:ext uri="{BB962C8B-B14F-4D97-AF65-F5344CB8AC3E}">
        <p14:creationId xmlns:p14="http://schemas.microsoft.com/office/powerpoint/2010/main" val="638587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056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2C4117-2946-4CAF-A97C-C090DC94FE14}"/>
              </a:ext>
            </a:extLst>
          </p:cNvPr>
          <p:cNvSpPr/>
          <p:nvPr userDrawn="1"/>
        </p:nvSpPr>
        <p:spPr>
          <a:xfrm>
            <a:off x="1" y="0"/>
            <a:ext cx="12192000" cy="6858000"/>
          </a:xfrm>
          <a:prstGeom prst="rect">
            <a:avLst/>
          </a:prstGeom>
          <a:solidFill>
            <a:schemeClr val="accent4">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61424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973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7FA6D39-9DFD-4F67-94B9-4D1042BB365A}"/>
              </a:ext>
            </a:extLst>
          </p:cNvPr>
          <p:cNvSpPr/>
          <p:nvPr userDrawn="1"/>
        </p:nvSpPr>
        <p:spPr>
          <a:xfrm>
            <a:off x="0" y="0"/>
            <a:ext cx="12192000" cy="68580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Tree>
    <p:extLst>
      <p:ext uri="{BB962C8B-B14F-4D97-AF65-F5344CB8AC3E}">
        <p14:creationId xmlns:p14="http://schemas.microsoft.com/office/powerpoint/2010/main" val="271297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 xmlns:a16="http://schemas.microsoft.com/office/drawing/2014/main" id="{C4437516-06DB-4972-90D9-3F56529C786D}"/>
              </a:ext>
            </a:extLst>
          </p:cNvPr>
          <p:cNvSpPr/>
          <p:nvPr userDrawn="1"/>
        </p:nvSpPr>
        <p:spPr>
          <a:xfrm>
            <a:off x="0" y="0"/>
            <a:ext cx="9569302" cy="6858000"/>
          </a:xfrm>
          <a:custGeom>
            <a:avLst/>
            <a:gdLst>
              <a:gd name="connsiteX0" fmla="*/ 0 w 9703610"/>
              <a:gd name="connsiteY0" fmla="*/ 0 h 6858000"/>
              <a:gd name="connsiteX1" fmla="*/ 5546070 w 9703610"/>
              <a:gd name="connsiteY1" fmla="*/ 0 h 6858000"/>
              <a:gd name="connsiteX2" fmla="*/ 9703610 w 9703610"/>
              <a:gd name="connsiteY2" fmla="*/ 6858000 h 6858000"/>
              <a:gd name="connsiteX3" fmla="*/ 0 w 97036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03610" h="6858000">
                <a:moveTo>
                  <a:pt x="0" y="0"/>
                </a:moveTo>
                <a:lnTo>
                  <a:pt x="5546070" y="0"/>
                </a:lnTo>
                <a:lnTo>
                  <a:pt x="9703610" y="6858000"/>
                </a:lnTo>
                <a:lnTo>
                  <a:pt x="0" y="6858000"/>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Tree>
    <p:extLst>
      <p:ext uri="{BB962C8B-B14F-4D97-AF65-F5344CB8AC3E}">
        <p14:creationId xmlns:p14="http://schemas.microsoft.com/office/powerpoint/2010/main" val="286180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ck Arc 7">
                <a:extLst>
                  <a:ext uri="{FF2B5EF4-FFF2-40B4-BE49-F238E27FC236}">
                    <a16:creationId xmlns=""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784069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 xmlns:a16="http://schemas.microsoft.com/office/drawing/2014/main" id="{F246FC87-D219-463B-8334-E16E14819052}"/>
              </a:ext>
            </a:extLst>
          </p:cNvPr>
          <p:cNvSpPr>
            <a:spLocks noGrp="1"/>
          </p:cNvSpPr>
          <p:nvPr>
            <p:ph type="pic" idx="12" hasCustomPrompt="1"/>
          </p:nvPr>
        </p:nvSpPr>
        <p:spPr>
          <a:xfrm>
            <a:off x="9178591"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 xmlns:a16="http://schemas.microsoft.com/office/drawing/2014/main" id="{608C9F45-5627-4842-A3EA-25038EF99EC8}"/>
              </a:ext>
            </a:extLst>
          </p:cNvPr>
          <p:cNvSpPr>
            <a:spLocks noGrp="1"/>
          </p:cNvSpPr>
          <p:nvPr>
            <p:ph type="pic" idx="13" hasCustomPrompt="1"/>
          </p:nvPr>
        </p:nvSpPr>
        <p:spPr>
          <a:xfrm>
            <a:off x="6186490"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4250025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D4E14D27-AD6A-4547-8A35-F0A6A7B2B893}"/>
              </a:ext>
            </a:extLst>
          </p:cNvPr>
          <p:cNvGrpSpPr/>
          <p:nvPr userDrawn="1"/>
        </p:nvGrpSpPr>
        <p:grpSpPr>
          <a:xfrm>
            <a:off x="739019" y="1801308"/>
            <a:ext cx="2251389" cy="4202048"/>
            <a:chOff x="3501573" y="3178068"/>
            <a:chExt cx="1340594" cy="2737840"/>
          </a:xfrm>
        </p:grpSpPr>
        <p:sp>
          <p:nvSpPr>
            <p:cNvPr id="4" name="Freeform: Shape 3">
              <a:extLst>
                <a:ext uri="{FF2B5EF4-FFF2-40B4-BE49-F238E27FC236}">
                  <a16:creationId xmlns="" xmlns:a16="http://schemas.microsoft.com/office/drawing/2014/main" id="{1FFFD2AF-5064-446A-95B2-FCACE1D003DC}"/>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solidFill>
                  <a:prstClr val="black"/>
                </a:solidFill>
              </a:endParaRPr>
            </a:p>
          </p:txBody>
        </p:sp>
        <p:sp>
          <p:nvSpPr>
            <p:cNvPr id="5" name="Freeform: Shape 4">
              <a:extLst>
                <a:ext uri="{FF2B5EF4-FFF2-40B4-BE49-F238E27FC236}">
                  <a16:creationId xmlns="" xmlns:a16="http://schemas.microsoft.com/office/drawing/2014/main" id="{CED64445-B2E0-4D7E-8491-252F042F0F6D}"/>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solidFill>
                  <a:prstClr val="black"/>
                </a:solidFill>
              </a:endParaRPr>
            </a:p>
          </p:txBody>
        </p:sp>
        <p:sp>
          <p:nvSpPr>
            <p:cNvPr id="6" name="Freeform: Shape 5">
              <a:extLst>
                <a:ext uri="{FF2B5EF4-FFF2-40B4-BE49-F238E27FC236}">
                  <a16:creationId xmlns="" xmlns:a16="http://schemas.microsoft.com/office/drawing/2014/main" id="{BA429A64-82C5-47BC-985E-3FDFE804E532}"/>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solidFill>
                  <a:prstClr val="black"/>
                </a:solidFill>
              </a:endParaRPr>
            </a:p>
          </p:txBody>
        </p:sp>
        <p:sp>
          <p:nvSpPr>
            <p:cNvPr id="7" name="Freeform: Shape 6">
              <a:extLst>
                <a:ext uri="{FF2B5EF4-FFF2-40B4-BE49-F238E27FC236}">
                  <a16:creationId xmlns="" xmlns:a16="http://schemas.microsoft.com/office/drawing/2014/main" id="{D8DF180B-C394-4B18-8CF3-2228F33ED174}"/>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solidFill>
                  <a:prstClr val="black"/>
                </a:solidFill>
              </a:endParaRPr>
            </a:p>
          </p:txBody>
        </p:sp>
        <p:sp>
          <p:nvSpPr>
            <p:cNvPr id="8" name="Freeform: Shape 7">
              <a:extLst>
                <a:ext uri="{FF2B5EF4-FFF2-40B4-BE49-F238E27FC236}">
                  <a16:creationId xmlns="" xmlns:a16="http://schemas.microsoft.com/office/drawing/2014/main" id="{8B1C391E-60EC-4442-81F5-E5BD8E5FB94B}"/>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solidFill>
                  <a:prstClr val="black"/>
                </a:solidFill>
              </a:endParaRPr>
            </a:p>
          </p:txBody>
        </p:sp>
        <p:sp>
          <p:nvSpPr>
            <p:cNvPr id="9" name="Freeform: Shape 8">
              <a:extLst>
                <a:ext uri="{FF2B5EF4-FFF2-40B4-BE49-F238E27FC236}">
                  <a16:creationId xmlns="" xmlns:a16="http://schemas.microsoft.com/office/drawing/2014/main" id="{E1042DFF-AC0C-4A34-B83D-F94290F8566A}"/>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solidFill>
                  <a:prstClr val="black"/>
                </a:solidFill>
              </a:endParaRPr>
            </a:p>
          </p:txBody>
        </p:sp>
        <p:grpSp>
          <p:nvGrpSpPr>
            <p:cNvPr id="10" name="Group 9">
              <a:extLst>
                <a:ext uri="{FF2B5EF4-FFF2-40B4-BE49-F238E27FC236}">
                  <a16:creationId xmlns="" xmlns:a16="http://schemas.microsoft.com/office/drawing/2014/main" id="{4033404E-34F2-4512-89D1-3226AA01335F}"/>
                </a:ext>
              </a:extLst>
            </p:cNvPr>
            <p:cNvGrpSpPr/>
            <p:nvPr/>
          </p:nvGrpSpPr>
          <p:grpSpPr>
            <a:xfrm>
              <a:off x="4088508" y="5635852"/>
              <a:ext cx="173080" cy="173080"/>
              <a:chOff x="6768665" y="6038214"/>
              <a:chExt cx="147968" cy="147968"/>
            </a:xfrm>
          </p:grpSpPr>
          <p:sp>
            <p:nvSpPr>
              <p:cNvPr id="14" name="Oval 13">
                <a:extLst>
                  <a:ext uri="{FF2B5EF4-FFF2-40B4-BE49-F238E27FC236}">
                    <a16:creationId xmlns="" xmlns:a16="http://schemas.microsoft.com/office/drawing/2014/main" id="{C419DFAD-C059-430D-B51F-48079403ED7B}"/>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a:extLst>
                  <a:ext uri="{FF2B5EF4-FFF2-40B4-BE49-F238E27FC236}">
                    <a16:creationId xmlns="" xmlns:a16="http://schemas.microsoft.com/office/drawing/2014/main" id="{4BAE4FA9-2632-4576-9E0A-CDF8B2A15BA5}"/>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Freeform: Shape 10">
              <a:extLst>
                <a:ext uri="{FF2B5EF4-FFF2-40B4-BE49-F238E27FC236}">
                  <a16:creationId xmlns="" xmlns:a16="http://schemas.microsoft.com/office/drawing/2014/main" id="{4B70F8A7-6A5E-4962-A676-F6F37304642E}"/>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sp>
          <p:nvSpPr>
            <p:cNvPr id="12" name="Rectangle: Rounded Corners 11">
              <a:extLst>
                <a:ext uri="{FF2B5EF4-FFF2-40B4-BE49-F238E27FC236}">
                  <a16:creationId xmlns="" xmlns:a16="http://schemas.microsoft.com/office/drawing/2014/main" id="{FE8FB11B-C9EA-4E18-89D9-555C50D3B3E9}"/>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a:extLst>
                <a:ext uri="{FF2B5EF4-FFF2-40B4-BE49-F238E27FC236}">
                  <a16:creationId xmlns="" xmlns:a16="http://schemas.microsoft.com/office/drawing/2014/main" id="{B55F62B4-2F6F-4328-9162-DF7E3A0CF7C4}"/>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Picture Placeholder 2">
            <a:extLst>
              <a:ext uri="{FF2B5EF4-FFF2-40B4-BE49-F238E27FC236}">
                <a16:creationId xmlns="" xmlns:a16="http://schemas.microsoft.com/office/drawing/2014/main" id="{FC596008-C53D-454F-8BCC-25C7C09986FE}"/>
              </a:ext>
            </a:extLst>
          </p:cNvPr>
          <p:cNvSpPr>
            <a:spLocks noGrp="1"/>
          </p:cNvSpPr>
          <p:nvPr>
            <p:ph type="pic" idx="13" hasCustomPrompt="1"/>
          </p:nvPr>
        </p:nvSpPr>
        <p:spPr>
          <a:xfrm>
            <a:off x="989494" y="2484310"/>
            <a:ext cx="1808430" cy="295393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Freeform: Shape 16">
            <a:extLst>
              <a:ext uri="{FF2B5EF4-FFF2-40B4-BE49-F238E27FC236}">
                <a16:creationId xmlns=""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 Placeholder 9">
            <a:extLst>
              <a:ext uri="{FF2B5EF4-FFF2-40B4-BE49-F238E27FC236}">
                <a16:creationId xmlns=""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33840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mage Layout">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 Placeholder 9">
            <a:extLst>
              <a:ext uri="{FF2B5EF4-FFF2-40B4-BE49-F238E27FC236}">
                <a16:creationId xmlns=""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 xmlns:a16="http://schemas.microsoft.com/office/drawing/2014/main" id="{A06CCA5E-451F-4542-B206-D2D13583114C}"/>
              </a:ext>
            </a:extLst>
          </p:cNvPr>
          <p:cNvGrpSpPr/>
          <p:nvPr userDrawn="1"/>
        </p:nvGrpSpPr>
        <p:grpSpPr>
          <a:xfrm>
            <a:off x="758507" y="2603862"/>
            <a:ext cx="5920691" cy="3565483"/>
            <a:chOff x="4098364" y="1571764"/>
            <a:chExt cx="7301609" cy="4397082"/>
          </a:xfrm>
        </p:grpSpPr>
        <p:grpSp>
          <p:nvGrpSpPr>
            <p:cNvPr id="23" name="Graphic 55">
              <a:extLst>
                <a:ext uri="{FF2B5EF4-FFF2-40B4-BE49-F238E27FC236}">
                  <a16:creationId xmlns="" xmlns:a16="http://schemas.microsoft.com/office/drawing/2014/main" id="{C49AFA94-CB02-406A-B68E-76F7985C97D6}"/>
                </a:ext>
              </a:extLst>
            </p:cNvPr>
            <p:cNvGrpSpPr/>
            <p:nvPr/>
          </p:nvGrpSpPr>
          <p:grpSpPr>
            <a:xfrm>
              <a:off x="4910815" y="1571764"/>
              <a:ext cx="5616422" cy="3644404"/>
              <a:chOff x="5769768" y="3217068"/>
              <a:chExt cx="651510" cy="422754"/>
            </a:xfrm>
          </p:grpSpPr>
          <p:sp>
            <p:nvSpPr>
              <p:cNvPr id="48" name="Freeform: Shape 47">
                <a:extLst>
                  <a:ext uri="{FF2B5EF4-FFF2-40B4-BE49-F238E27FC236}">
                    <a16:creationId xmlns="" xmlns:a16="http://schemas.microsoft.com/office/drawing/2014/main" id="{05F19F3B-FACD-4743-81B8-DE3B3FC0991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a:solidFill>
                    <a:prstClr val="black"/>
                  </a:solidFill>
                </a:endParaRPr>
              </a:p>
            </p:txBody>
          </p:sp>
          <p:sp>
            <p:nvSpPr>
              <p:cNvPr id="49" name="Freeform: Shape 48">
                <a:extLst>
                  <a:ext uri="{FF2B5EF4-FFF2-40B4-BE49-F238E27FC236}">
                    <a16:creationId xmlns="" xmlns:a16="http://schemas.microsoft.com/office/drawing/2014/main" id="{611E77FD-F910-47B9-9EE0-9CA9EBB5AD17}"/>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a:solidFill>
                    <a:prstClr val="black"/>
                  </a:solidFill>
                </a:endParaRPr>
              </a:p>
            </p:txBody>
          </p:sp>
        </p:grpSp>
        <p:sp>
          <p:nvSpPr>
            <p:cNvPr id="24" name="Freeform: Shape 23">
              <a:extLst>
                <a:ext uri="{FF2B5EF4-FFF2-40B4-BE49-F238E27FC236}">
                  <a16:creationId xmlns="" xmlns:a16="http://schemas.microsoft.com/office/drawing/2014/main" id="{AB00050F-BBCF-4B07-B144-24AF043BE2C0}"/>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a:solidFill>
                  <a:prstClr val="black"/>
                </a:solidFill>
              </a:endParaRPr>
            </a:p>
          </p:txBody>
        </p:sp>
        <p:sp>
          <p:nvSpPr>
            <p:cNvPr id="25" name="Freeform: Shape 24">
              <a:extLst>
                <a:ext uri="{FF2B5EF4-FFF2-40B4-BE49-F238E27FC236}">
                  <a16:creationId xmlns="" xmlns:a16="http://schemas.microsoft.com/office/drawing/2014/main" id="{08BADC4B-6EB9-42D0-A753-3C5C7C5FCBF3}"/>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a:solidFill>
                  <a:prstClr val="black"/>
                </a:solidFill>
              </a:endParaRPr>
            </a:p>
          </p:txBody>
        </p:sp>
        <p:sp>
          <p:nvSpPr>
            <p:cNvPr id="26" name="Freeform: Shape 25">
              <a:extLst>
                <a:ext uri="{FF2B5EF4-FFF2-40B4-BE49-F238E27FC236}">
                  <a16:creationId xmlns="" xmlns:a16="http://schemas.microsoft.com/office/drawing/2014/main" id="{6378FDA6-D5BA-443E-8CD4-3C2B46AB6C8A}"/>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a:solidFill>
                  <a:prstClr val="black"/>
                </a:solidFill>
              </a:endParaRPr>
            </a:p>
          </p:txBody>
        </p:sp>
        <p:sp>
          <p:nvSpPr>
            <p:cNvPr id="27" name="Freeform: Shape 26">
              <a:extLst>
                <a:ext uri="{FF2B5EF4-FFF2-40B4-BE49-F238E27FC236}">
                  <a16:creationId xmlns="" xmlns:a16="http://schemas.microsoft.com/office/drawing/2014/main" id="{85070495-6AB5-4439-8EED-4223B30F9EAF}"/>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a:solidFill>
                  <a:prstClr val="black"/>
                </a:solidFill>
              </a:endParaRPr>
            </a:p>
          </p:txBody>
        </p:sp>
        <p:sp>
          <p:nvSpPr>
            <p:cNvPr id="28" name="Freeform: Shape 27">
              <a:extLst>
                <a:ext uri="{FF2B5EF4-FFF2-40B4-BE49-F238E27FC236}">
                  <a16:creationId xmlns="" xmlns:a16="http://schemas.microsoft.com/office/drawing/2014/main" id="{9821168E-844C-481A-B8F3-32C75B5054F4}"/>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a:solidFill>
                  <a:prstClr val="black"/>
                </a:solidFill>
              </a:endParaRPr>
            </a:p>
          </p:txBody>
        </p:sp>
        <p:sp>
          <p:nvSpPr>
            <p:cNvPr id="29" name="Freeform: Shape 28">
              <a:extLst>
                <a:ext uri="{FF2B5EF4-FFF2-40B4-BE49-F238E27FC236}">
                  <a16:creationId xmlns="" xmlns:a16="http://schemas.microsoft.com/office/drawing/2014/main" id="{BF376C1E-829F-4627-A9FC-603E3F9D8239}"/>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a:solidFill>
                  <a:prstClr val="black"/>
                </a:solidFill>
              </a:endParaRPr>
            </a:p>
          </p:txBody>
        </p:sp>
        <p:sp>
          <p:nvSpPr>
            <p:cNvPr id="30" name="Freeform: Shape 29">
              <a:extLst>
                <a:ext uri="{FF2B5EF4-FFF2-40B4-BE49-F238E27FC236}">
                  <a16:creationId xmlns="" xmlns:a16="http://schemas.microsoft.com/office/drawing/2014/main" id="{CDCC7A37-C1A5-44ED-8513-F2059D79E78B}"/>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a:solidFill>
                  <a:prstClr val="black"/>
                </a:solidFill>
              </a:endParaRPr>
            </a:p>
          </p:txBody>
        </p:sp>
        <p:sp>
          <p:nvSpPr>
            <p:cNvPr id="31" name="Freeform: Shape 30">
              <a:extLst>
                <a:ext uri="{FF2B5EF4-FFF2-40B4-BE49-F238E27FC236}">
                  <a16:creationId xmlns="" xmlns:a16="http://schemas.microsoft.com/office/drawing/2014/main" id="{FE8CCBE0-1B0C-438D-94FF-E082C11F048B}"/>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a:solidFill>
                  <a:prstClr val="black"/>
                </a:solidFill>
              </a:endParaRPr>
            </a:p>
          </p:txBody>
        </p:sp>
        <p:sp>
          <p:nvSpPr>
            <p:cNvPr id="32" name="Freeform: Shape 31">
              <a:extLst>
                <a:ext uri="{FF2B5EF4-FFF2-40B4-BE49-F238E27FC236}">
                  <a16:creationId xmlns="" xmlns:a16="http://schemas.microsoft.com/office/drawing/2014/main" id="{143BC099-A056-42DA-9F53-27069C0E9109}"/>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a:solidFill>
                  <a:prstClr val="black"/>
                </a:solidFill>
              </a:endParaRPr>
            </a:p>
          </p:txBody>
        </p:sp>
        <p:sp>
          <p:nvSpPr>
            <p:cNvPr id="33" name="Freeform: Shape 32">
              <a:extLst>
                <a:ext uri="{FF2B5EF4-FFF2-40B4-BE49-F238E27FC236}">
                  <a16:creationId xmlns="" xmlns:a16="http://schemas.microsoft.com/office/drawing/2014/main" id="{42B8C23E-608C-4981-A399-48E23E7525CC}"/>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a:solidFill>
                  <a:prstClr val="black"/>
                </a:solidFill>
              </a:endParaRPr>
            </a:p>
          </p:txBody>
        </p:sp>
        <p:sp>
          <p:nvSpPr>
            <p:cNvPr id="34" name="Freeform: Shape 33">
              <a:extLst>
                <a:ext uri="{FF2B5EF4-FFF2-40B4-BE49-F238E27FC236}">
                  <a16:creationId xmlns="" xmlns:a16="http://schemas.microsoft.com/office/drawing/2014/main" id="{FD903373-9B9B-454A-8CB4-E269AA113942}"/>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a:solidFill>
                  <a:prstClr val="black"/>
                </a:solidFill>
              </a:endParaRPr>
            </a:p>
          </p:txBody>
        </p:sp>
        <p:sp>
          <p:nvSpPr>
            <p:cNvPr id="35" name="Freeform: Shape 34">
              <a:extLst>
                <a:ext uri="{FF2B5EF4-FFF2-40B4-BE49-F238E27FC236}">
                  <a16:creationId xmlns="" xmlns:a16="http://schemas.microsoft.com/office/drawing/2014/main" id="{72F0A2CF-6C4D-4D84-9F0B-0C8B25E6F5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a:solidFill>
                  <a:prstClr val="black"/>
                </a:solidFill>
              </a:endParaRPr>
            </a:p>
          </p:txBody>
        </p:sp>
        <p:sp>
          <p:nvSpPr>
            <p:cNvPr id="36" name="Freeform: Shape 35">
              <a:extLst>
                <a:ext uri="{FF2B5EF4-FFF2-40B4-BE49-F238E27FC236}">
                  <a16:creationId xmlns="" xmlns:a16="http://schemas.microsoft.com/office/drawing/2014/main" id="{C3A2E818-EF4F-458C-8F18-9578121D366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solidFill>
                  <a:prstClr val="black"/>
                </a:solidFill>
              </a:endParaRPr>
            </a:p>
          </p:txBody>
        </p:sp>
        <p:grpSp>
          <p:nvGrpSpPr>
            <p:cNvPr id="37" name="Group 36">
              <a:extLst>
                <a:ext uri="{FF2B5EF4-FFF2-40B4-BE49-F238E27FC236}">
                  <a16:creationId xmlns="" xmlns:a16="http://schemas.microsoft.com/office/drawing/2014/main" id="{63C6B529-B489-4639-A7B2-5AA9180E9729}"/>
                </a:ext>
              </a:extLst>
            </p:cNvPr>
            <p:cNvGrpSpPr/>
            <p:nvPr/>
          </p:nvGrpSpPr>
          <p:grpSpPr>
            <a:xfrm>
              <a:off x="5370712" y="5206368"/>
              <a:ext cx="4572000" cy="149296"/>
              <a:chOff x="5370712" y="5206368"/>
              <a:chExt cx="4572000" cy="149296"/>
            </a:xfrm>
          </p:grpSpPr>
          <p:sp>
            <p:nvSpPr>
              <p:cNvPr id="44" name="Rectangle 43">
                <a:extLst>
                  <a:ext uri="{FF2B5EF4-FFF2-40B4-BE49-F238E27FC236}">
                    <a16:creationId xmlns="" xmlns:a16="http://schemas.microsoft.com/office/drawing/2014/main" id="{4F3DA74A-1C4B-4138-A563-129A39FD9B7F}"/>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a:extLst>
                  <a:ext uri="{FF2B5EF4-FFF2-40B4-BE49-F238E27FC236}">
                    <a16:creationId xmlns="" xmlns:a16="http://schemas.microsoft.com/office/drawing/2014/main" id="{E22AAAA6-2F39-4DD6-8134-716B9CF62E97}"/>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a:extLst>
                  <a:ext uri="{FF2B5EF4-FFF2-40B4-BE49-F238E27FC236}">
                    <a16:creationId xmlns="" xmlns:a16="http://schemas.microsoft.com/office/drawing/2014/main" id="{BE744CD6-14E4-479D-8F9D-0DF957DAAD2D}"/>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a:extLst>
                  <a:ext uri="{FF2B5EF4-FFF2-40B4-BE49-F238E27FC236}">
                    <a16:creationId xmlns="" xmlns:a16="http://schemas.microsoft.com/office/drawing/2014/main" id="{531A40E9-999D-4DB7-A1CE-6B1F19EA0EF4}"/>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 name="Group 37">
              <a:extLst>
                <a:ext uri="{FF2B5EF4-FFF2-40B4-BE49-F238E27FC236}">
                  <a16:creationId xmlns="" xmlns:a16="http://schemas.microsoft.com/office/drawing/2014/main" id="{68C9FECB-7A52-4CDC-994B-69A5B24ABCE8}"/>
                </a:ext>
              </a:extLst>
            </p:cNvPr>
            <p:cNvGrpSpPr/>
            <p:nvPr/>
          </p:nvGrpSpPr>
          <p:grpSpPr>
            <a:xfrm>
              <a:off x="7661590" y="1698465"/>
              <a:ext cx="114873" cy="114873"/>
              <a:chOff x="7627525" y="1132589"/>
              <a:chExt cx="234846" cy="234846"/>
            </a:xfrm>
          </p:grpSpPr>
          <p:sp>
            <p:nvSpPr>
              <p:cNvPr id="41" name="Oval 40">
                <a:extLst>
                  <a:ext uri="{FF2B5EF4-FFF2-40B4-BE49-F238E27FC236}">
                    <a16:creationId xmlns="" xmlns:a16="http://schemas.microsoft.com/office/drawing/2014/main" id="{A6AAC56F-62D7-45DE-87B5-B9D9F6A9BFCE}"/>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a:extLst>
                  <a:ext uri="{FF2B5EF4-FFF2-40B4-BE49-F238E27FC236}">
                    <a16:creationId xmlns="" xmlns:a16="http://schemas.microsoft.com/office/drawing/2014/main" id="{E075BA51-0F2B-4136-85AE-6668752886FD}"/>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Oval 42">
                <a:extLst>
                  <a:ext uri="{FF2B5EF4-FFF2-40B4-BE49-F238E27FC236}">
                    <a16:creationId xmlns="" xmlns:a16="http://schemas.microsoft.com/office/drawing/2014/main" id="{2599569D-ABEC-4CDC-8AEC-FB8A512A7CB6}"/>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9" name="Rectangle: Rounded Corners 38">
              <a:extLst>
                <a:ext uri="{FF2B5EF4-FFF2-40B4-BE49-F238E27FC236}">
                  <a16:creationId xmlns="" xmlns:a16="http://schemas.microsoft.com/office/drawing/2014/main" id="{FFF08BBD-F12B-4D72-905D-82425437657C}"/>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a:extLst>
                <a:ext uri="{FF2B5EF4-FFF2-40B4-BE49-F238E27FC236}">
                  <a16:creationId xmlns="" xmlns:a16="http://schemas.microsoft.com/office/drawing/2014/main" id="{B37A376A-6189-420B-8C13-3900F127BE7C}"/>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Picture Placeholder 2">
            <a:extLst>
              <a:ext uri="{FF2B5EF4-FFF2-40B4-BE49-F238E27FC236}">
                <a16:creationId xmlns="" xmlns:a16="http://schemas.microsoft.com/office/drawing/2014/main" id="{FC596008-C53D-454F-8BCC-25C7C09986FE}"/>
              </a:ext>
            </a:extLst>
          </p:cNvPr>
          <p:cNvSpPr>
            <a:spLocks noGrp="1"/>
          </p:cNvSpPr>
          <p:nvPr>
            <p:ph type="pic" idx="13" hasCustomPrompt="1"/>
          </p:nvPr>
        </p:nvSpPr>
        <p:spPr>
          <a:xfrm>
            <a:off x="1619684" y="2798339"/>
            <a:ext cx="4140889" cy="261223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1780822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 xmlns:a16="http://schemas.microsoft.com/office/drawing/2014/main" id="{6FE311F5-A9A3-4147-874B-14B212E901EC}"/>
              </a:ext>
            </a:extLst>
          </p:cNvPr>
          <p:cNvSpPr>
            <a:spLocks noGrp="1"/>
          </p:cNvSpPr>
          <p:nvPr>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2" name="Picture Placeholder 19">
            <a:extLst>
              <a:ext uri="{FF2B5EF4-FFF2-40B4-BE49-F238E27FC236}">
                <a16:creationId xmlns="" xmlns:a16="http://schemas.microsoft.com/office/drawing/2014/main" id="{90C4F28F-E0C5-4C6F-9778-5071266AA6DB}"/>
              </a:ext>
            </a:extLst>
          </p:cNvPr>
          <p:cNvSpPr>
            <a:spLocks noGrp="1"/>
          </p:cNvSpPr>
          <p:nvPr>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0195395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6480636" y="1431517"/>
            <a:ext cx="3994966" cy="3994966"/>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4020840"/>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Image Layout">
    <p:spTree>
      <p:nvGrpSpPr>
        <p:cNvPr id="1" name=""/>
        <p:cNvGrpSpPr/>
        <p:nvPr/>
      </p:nvGrpSpPr>
      <p:grpSpPr>
        <a:xfrm>
          <a:off x="0" y="0"/>
          <a:ext cx="0" cy="0"/>
          <a:chOff x="0" y="0"/>
          <a:chExt cx="0" cy="0"/>
        </a:xfrm>
      </p:grpSpPr>
      <p:sp>
        <p:nvSpPr>
          <p:cNvPr id="51" name="Picture Placeholder 18">
            <a:extLst>
              <a:ext uri="{FF2B5EF4-FFF2-40B4-BE49-F238E27FC236}">
                <a16:creationId xmlns="" xmlns:a16="http://schemas.microsoft.com/office/drawing/2014/main" id="{11224CB0-F9E0-437C-86B4-895C27988953}"/>
              </a:ext>
            </a:extLst>
          </p:cNvPr>
          <p:cNvSpPr>
            <a:spLocks noGrp="1"/>
          </p:cNvSpPr>
          <p:nvPr>
            <p:ph type="pic" idx="12" hasCustomPrompt="1"/>
          </p:nvPr>
        </p:nvSpPr>
        <p:spPr>
          <a:xfrm>
            <a:off x="0" y="0"/>
            <a:ext cx="12192000" cy="6858000"/>
          </a:xfrm>
          <a:prstGeom prst="rect">
            <a:avLst/>
          </a:pr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153936726"/>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91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2C4117-2946-4CAF-A97C-C090DC94FE14}"/>
              </a:ext>
            </a:extLst>
          </p:cNvPr>
          <p:cNvSpPr/>
          <p:nvPr userDrawn="1"/>
        </p:nvSpPr>
        <p:spPr>
          <a:xfrm>
            <a:off x="1" y="0"/>
            <a:ext cx="12192000" cy="6858000"/>
          </a:xfrm>
          <a:prstGeom prst="rect">
            <a:avLst/>
          </a:prstGeom>
          <a:solidFill>
            <a:schemeClr val="accent4">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05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7FA6D39-9DFD-4F67-94B9-4D1042BB365A}"/>
              </a:ext>
            </a:extLst>
          </p:cNvPr>
          <p:cNvSpPr/>
          <p:nvPr userDrawn="1"/>
        </p:nvSpPr>
        <p:spPr>
          <a:xfrm>
            <a:off x="0" y="0"/>
            <a:ext cx="12192000" cy="68580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9227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 xmlns:a16="http://schemas.microsoft.com/office/drawing/2014/main" id="{C4437516-06DB-4972-90D9-3F56529C786D}"/>
              </a:ext>
            </a:extLst>
          </p:cNvPr>
          <p:cNvSpPr/>
          <p:nvPr userDrawn="1"/>
        </p:nvSpPr>
        <p:spPr>
          <a:xfrm>
            <a:off x="0" y="0"/>
            <a:ext cx="9569302" cy="6858000"/>
          </a:xfrm>
          <a:custGeom>
            <a:avLst/>
            <a:gdLst>
              <a:gd name="connsiteX0" fmla="*/ 0 w 9703610"/>
              <a:gd name="connsiteY0" fmla="*/ 0 h 6858000"/>
              <a:gd name="connsiteX1" fmla="*/ 5546070 w 9703610"/>
              <a:gd name="connsiteY1" fmla="*/ 0 h 6858000"/>
              <a:gd name="connsiteX2" fmla="*/ 9703610 w 9703610"/>
              <a:gd name="connsiteY2" fmla="*/ 6858000 h 6858000"/>
              <a:gd name="connsiteX3" fmla="*/ 0 w 97036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03610" h="6858000">
                <a:moveTo>
                  <a:pt x="0" y="0"/>
                </a:moveTo>
                <a:lnTo>
                  <a:pt x="5546070" y="0"/>
                </a:lnTo>
                <a:lnTo>
                  <a:pt x="9703610" y="6858000"/>
                </a:lnTo>
                <a:lnTo>
                  <a:pt x="0" y="6858000"/>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247544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8" r:id="rId1"/>
    <p:sldLayoutId id="2147483743" r:id="rId2"/>
    <p:sldLayoutId id="2147483742" r:id="rId3"/>
    <p:sldLayoutId id="2147483732" r:id="rId4"/>
    <p:sldLayoutId id="2147483736" r:id="rId5"/>
    <p:sldLayoutId id="2147483737" r:id="rId6"/>
    <p:sldLayoutId id="2147483740" r:id="rId7"/>
    <p:sldLayoutId id="2147483739" r:id="rId8"/>
    <p:sldLayoutId id="2147483744" r:id="rId9"/>
    <p:sldLayoutId id="2147483745" r:id="rId10"/>
    <p:sldLayoutId id="2147483748" r:id="rId11"/>
    <p:sldLayoutId id="2147483749" r:id="rId12"/>
    <p:sldLayoutId id="2147483750" r:id="rId13"/>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741"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88563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23.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BB9CA9A-F494-40FC-9630-AA91FCF30206}"/>
              </a:ext>
            </a:extLst>
          </p:cNvPr>
          <p:cNvPicPr>
            <a:picLocks noChangeAspect="1"/>
          </p:cNvPicPr>
          <p:nvPr/>
        </p:nvPicPr>
        <p:blipFill rotWithShape="1">
          <a:blip r:embed="rId2">
            <a:extLst>
              <a:ext uri="{28A0092B-C50C-407E-A947-70E740481C1C}">
                <a14:useLocalDpi xmlns:a14="http://schemas.microsoft.com/office/drawing/2010/main" val="0"/>
              </a:ext>
            </a:extLst>
          </a:blip>
          <a:srcRect r="8427"/>
          <a:stretch/>
        </p:blipFill>
        <p:spPr>
          <a:xfrm>
            <a:off x="1762272" y="285639"/>
            <a:ext cx="10429727" cy="6535807"/>
          </a:xfrm>
          <a:prstGeom prst="rect">
            <a:avLst/>
          </a:prstGeom>
        </p:spPr>
      </p:pic>
      <p:sp>
        <p:nvSpPr>
          <p:cNvPr id="16" name="Rectangle 15">
            <a:extLst>
              <a:ext uri="{FF2B5EF4-FFF2-40B4-BE49-F238E27FC236}">
                <a16:creationId xmlns="" xmlns:a16="http://schemas.microsoft.com/office/drawing/2014/main" id="{F50F8743-FFB4-4FAE-8605-DEE70EC88649}"/>
              </a:ext>
            </a:extLst>
          </p:cNvPr>
          <p:cNvSpPr/>
          <p:nvPr/>
        </p:nvSpPr>
        <p:spPr>
          <a:xfrm>
            <a:off x="0" y="998252"/>
            <a:ext cx="12191999" cy="2068353"/>
          </a:xfrm>
          <a:prstGeom prst="rect">
            <a:avLst/>
          </a:prstGeom>
          <a:gradFill flip="none" rotWithShape="1">
            <a:gsLst>
              <a:gs pos="69000">
                <a:schemeClr val="accent6">
                  <a:lumMod val="60000"/>
                  <a:lumOff val="40000"/>
                </a:schemeClr>
              </a:gs>
              <a:gs pos="14000">
                <a:schemeClr val="accent2">
                  <a:lumMod val="75000"/>
                </a:schemeClr>
              </a:gs>
              <a:gs pos="86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ln w="22225">
                <a:solidFill>
                  <a:schemeClr val="accent2"/>
                </a:solidFill>
                <a:prstDash val="solid"/>
              </a:ln>
              <a:solidFill>
                <a:schemeClr val="accent2">
                  <a:lumMod val="40000"/>
                  <a:lumOff val="60000"/>
                </a:schemeClr>
              </a:solidFill>
            </a:endParaRPr>
          </a:p>
        </p:txBody>
      </p:sp>
      <p:pic>
        <p:nvPicPr>
          <p:cNvPr id="15" name="Picture 14">
            <a:extLst>
              <a:ext uri="{FF2B5EF4-FFF2-40B4-BE49-F238E27FC236}">
                <a16:creationId xmlns="" xmlns:a16="http://schemas.microsoft.com/office/drawing/2014/main" id="{47F0BBC1-A9C6-4A87-855B-8689719EA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614" y="2905384"/>
            <a:ext cx="1027602" cy="3542925"/>
          </a:xfrm>
          <a:prstGeom prst="rect">
            <a:avLst/>
          </a:prstGeom>
        </p:spPr>
      </p:pic>
      <p:sp>
        <p:nvSpPr>
          <p:cNvPr id="3" name="TextBox 2">
            <a:extLst>
              <a:ext uri="{FF2B5EF4-FFF2-40B4-BE49-F238E27FC236}">
                <a16:creationId xmlns="" xmlns:a16="http://schemas.microsoft.com/office/drawing/2014/main" id="{7DE8B844-43C9-409B-BCF2-76E8720204FE}"/>
              </a:ext>
            </a:extLst>
          </p:cNvPr>
          <p:cNvSpPr txBox="1"/>
          <p:nvPr/>
        </p:nvSpPr>
        <p:spPr>
          <a:xfrm>
            <a:off x="123440" y="1305487"/>
            <a:ext cx="8265186" cy="646331"/>
          </a:xfrm>
          <a:prstGeom prst="rect">
            <a:avLst/>
          </a:prstGeom>
          <a:noFill/>
        </p:spPr>
        <p:txBody>
          <a:bodyPr wrap="square" rtlCol="0">
            <a:spAutoFit/>
          </a:bodyPr>
          <a:lstStyle/>
          <a:p>
            <a:r>
              <a:rPr lang="tr-TR" sz="3600" b="1" dirty="0" err="1" smtClean="0">
                <a:effectLst>
                  <a:outerShdw blurRad="38100" dist="38100" dir="2700000" algn="tl">
                    <a:srgbClr val="000000">
                      <a:alpha val="43137"/>
                    </a:srgbClr>
                  </a:outerShdw>
                </a:effectLst>
              </a:rPr>
              <a:t>Goint</a:t>
            </a:r>
            <a:r>
              <a:rPr lang="tr-TR" sz="3600" b="1" dirty="0" smtClean="0">
                <a:effectLst>
                  <a:outerShdw blurRad="38100" dist="38100" dir="2700000" algn="tl">
                    <a:srgbClr val="000000">
                      <a:alpha val="43137"/>
                    </a:srgbClr>
                  </a:outerShdw>
                </a:effectLst>
              </a:rPr>
              <a:t> </a:t>
            </a:r>
            <a:r>
              <a:rPr lang="tr-TR" sz="3600" b="1" dirty="0" err="1" smtClean="0">
                <a:effectLst>
                  <a:outerShdw blurRad="38100" dist="38100" dir="2700000" algn="tl">
                    <a:srgbClr val="000000">
                      <a:alpha val="43137"/>
                    </a:srgbClr>
                  </a:outerShdw>
                </a:effectLst>
              </a:rPr>
              <a:t>Career</a:t>
            </a:r>
            <a:r>
              <a:rPr lang="tr-TR" sz="3600" b="1" dirty="0" smtClean="0">
                <a:effectLst>
                  <a:outerShdw blurRad="38100" dist="38100" dir="2700000" algn="tl">
                    <a:srgbClr val="000000">
                      <a:alpha val="43137"/>
                    </a:srgbClr>
                  </a:outerShdw>
                </a:effectLst>
              </a:rPr>
              <a:t> </a:t>
            </a:r>
            <a:r>
              <a:rPr lang="tr-TR" sz="3600" b="1" dirty="0">
                <a:effectLst>
                  <a:outerShdw blurRad="38100" dist="38100" dir="2700000" algn="tl">
                    <a:srgbClr val="000000">
                      <a:alpha val="43137"/>
                    </a:srgbClr>
                  </a:outerShdw>
                </a:effectLst>
              </a:rPr>
              <a:t>Overseas Consultancy </a:t>
            </a:r>
            <a:endParaRPr lang="en-US" sz="3600" b="1" dirty="0">
              <a:effectLst>
                <a:outerShdw blurRad="38100" dist="38100" dir="2700000" algn="tl">
                  <a:srgbClr val="000000">
                    <a:alpha val="43137"/>
                  </a:srgbClr>
                </a:outerShdw>
              </a:effectLst>
            </a:endParaRPr>
          </a:p>
        </p:txBody>
      </p:sp>
      <p:pic>
        <p:nvPicPr>
          <p:cNvPr id="8" name="Picture 7" descr="Logo, icon&#10;&#10;Description automatically generated">
            <a:extLst>
              <a:ext uri="{FF2B5EF4-FFF2-40B4-BE49-F238E27FC236}">
                <a16:creationId xmlns="" xmlns:a16="http://schemas.microsoft.com/office/drawing/2014/main" id="{8DF62706-8BE5-493B-A967-2D37F5D9B4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075" y="91739"/>
            <a:ext cx="1197664" cy="408372"/>
          </a:xfrm>
          <a:prstGeom prst="rect">
            <a:avLst/>
          </a:prstGeom>
        </p:spPr>
      </p:pic>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a:extLst>
              <a:ext uri="{FF2B5EF4-FFF2-40B4-BE49-F238E27FC236}">
                <a16:creationId xmlns="" xmlns:a16="http://schemas.microsoft.com/office/drawing/2014/main" id="{AA1D1C1A-4426-4C04-8356-90E1F9F618A8}"/>
              </a:ext>
            </a:extLst>
          </p:cNvPr>
          <p:cNvSpPr>
            <a:spLocks noChangeArrowheads="1"/>
          </p:cNvSpPr>
          <p:nvPr/>
        </p:nvSpPr>
        <p:spPr bwMode="auto">
          <a:xfrm>
            <a:off x="895350" y="2980276"/>
            <a:ext cx="10448925" cy="1350150"/>
          </a:xfrm>
          <a:prstGeom prst="rightArrow">
            <a:avLst>
              <a:gd name="adj1" fmla="val 45285"/>
              <a:gd name="adj2" fmla="val 76553"/>
            </a:avLst>
          </a:prstGeom>
          <a:solidFill>
            <a:schemeClr val="bg1">
              <a:lumMod val="75000"/>
            </a:schemeClr>
          </a:solidFill>
          <a:ln w="76200">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3" name="Rounded Rectangle 13">
            <a:extLst>
              <a:ext uri="{FF2B5EF4-FFF2-40B4-BE49-F238E27FC236}">
                <a16:creationId xmlns="" xmlns:a16="http://schemas.microsoft.com/office/drawing/2014/main" id="{0EC45A9B-DCA6-4F2D-9CBD-1BCF8D9E5336}"/>
              </a:ext>
            </a:extLst>
          </p:cNvPr>
          <p:cNvSpPr/>
          <p:nvPr/>
        </p:nvSpPr>
        <p:spPr>
          <a:xfrm>
            <a:off x="1400840" y="1630357"/>
            <a:ext cx="1808922"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ounded Rectangle 8">
            <a:extLst>
              <a:ext uri="{FF2B5EF4-FFF2-40B4-BE49-F238E27FC236}">
                <a16:creationId xmlns="" xmlns:a16="http://schemas.microsoft.com/office/drawing/2014/main" id="{1A5C037A-DD2B-45E3-9EC7-4FA8C94C91BE}"/>
              </a:ext>
            </a:extLst>
          </p:cNvPr>
          <p:cNvSpPr/>
          <p:nvPr/>
        </p:nvSpPr>
        <p:spPr>
          <a:xfrm>
            <a:off x="1411256" y="1623428"/>
            <a:ext cx="1808921"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bg1"/>
                </a:solidFill>
                <a:effectLst>
                  <a:outerShdw blurRad="38100" dist="38100" dir="2700000" algn="tl">
                    <a:srgbClr val="000000">
                      <a:alpha val="43137"/>
                    </a:srgbClr>
                  </a:outerShdw>
                </a:effectLst>
                <a:ea typeface="Calibri" panose="020F0502020204030204" pitchFamily="34" charset="0"/>
              </a:rPr>
              <a:t>CHILD DEVELOPMENT</a:t>
            </a:r>
            <a:endParaRPr lang="ko-KR" altLang="en-US" sz="1600" b="1" dirty="0">
              <a:solidFill>
                <a:schemeClr val="bg1"/>
              </a:solidFill>
              <a:effectLst>
                <a:outerShdw blurRad="38100" dist="38100" dir="2700000" algn="tl">
                  <a:srgbClr val="000000">
                    <a:alpha val="43137"/>
                  </a:srgbClr>
                </a:outerShdw>
              </a:effectLst>
            </a:endParaRPr>
          </a:p>
        </p:txBody>
      </p:sp>
      <p:sp>
        <p:nvSpPr>
          <p:cNvPr id="4" name="Rounded Rectangle 4">
            <a:extLst>
              <a:ext uri="{FF2B5EF4-FFF2-40B4-BE49-F238E27FC236}">
                <a16:creationId xmlns="" xmlns:a16="http://schemas.microsoft.com/office/drawing/2014/main" id="{11B6643E-BD4F-4816-A558-1C0FF439CCDC}"/>
              </a:ext>
            </a:extLst>
          </p:cNvPr>
          <p:cNvSpPr/>
          <p:nvPr/>
        </p:nvSpPr>
        <p:spPr>
          <a:xfrm>
            <a:off x="3619984" y="1707696"/>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ounded Rectangle 8">
            <a:extLst>
              <a:ext uri="{FF2B5EF4-FFF2-40B4-BE49-F238E27FC236}">
                <a16:creationId xmlns="" xmlns:a16="http://schemas.microsoft.com/office/drawing/2014/main" id="{8704DD7E-3EBA-40BC-A369-0DFF4A82B8C8}"/>
              </a:ext>
            </a:extLst>
          </p:cNvPr>
          <p:cNvSpPr/>
          <p:nvPr/>
        </p:nvSpPr>
        <p:spPr>
          <a:xfrm>
            <a:off x="3619986" y="1630357"/>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ounded Rectangle 7">
            <a:extLst>
              <a:ext uri="{FF2B5EF4-FFF2-40B4-BE49-F238E27FC236}">
                <a16:creationId xmlns="" xmlns:a16="http://schemas.microsoft.com/office/drawing/2014/main" id="{016EE6CC-DD3A-4E18-8707-C8B0DE155833}"/>
              </a:ext>
            </a:extLst>
          </p:cNvPr>
          <p:cNvSpPr/>
          <p:nvPr/>
        </p:nvSpPr>
        <p:spPr>
          <a:xfrm>
            <a:off x="5852242"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ounded Rectangle 8">
            <a:extLst>
              <a:ext uri="{FF2B5EF4-FFF2-40B4-BE49-F238E27FC236}">
                <a16:creationId xmlns="" xmlns:a16="http://schemas.microsoft.com/office/drawing/2014/main" id="{9338C416-02D7-4749-86BF-B54FCC87BD57}"/>
              </a:ext>
            </a:extLst>
          </p:cNvPr>
          <p:cNvSpPr/>
          <p:nvPr/>
        </p:nvSpPr>
        <p:spPr>
          <a:xfrm>
            <a:off x="5862658" y="1673608"/>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ounded Rectangle 10">
            <a:extLst>
              <a:ext uri="{FF2B5EF4-FFF2-40B4-BE49-F238E27FC236}">
                <a16:creationId xmlns="" xmlns:a16="http://schemas.microsoft.com/office/drawing/2014/main" id="{4F0BC413-0667-4BFF-AC85-A34314195F2F}"/>
              </a:ext>
            </a:extLst>
          </p:cNvPr>
          <p:cNvSpPr/>
          <p:nvPr/>
        </p:nvSpPr>
        <p:spPr>
          <a:xfrm>
            <a:off x="8084500"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ounded Rectangle 8">
            <a:extLst>
              <a:ext uri="{FF2B5EF4-FFF2-40B4-BE49-F238E27FC236}">
                <a16:creationId xmlns="" xmlns:a16="http://schemas.microsoft.com/office/drawing/2014/main" id="{3139A3D6-F5A9-476A-AEFA-D01CC102FB09}"/>
              </a:ext>
            </a:extLst>
          </p:cNvPr>
          <p:cNvSpPr/>
          <p:nvPr/>
        </p:nvSpPr>
        <p:spPr>
          <a:xfrm>
            <a:off x="8074085" y="1693454"/>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TextBox 17">
            <a:extLst>
              <a:ext uri="{FF2B5EF4-FFF2-40B4-BE49-F238E27FC236}">
                <a16:creationId xmlns="" xmlns:a16="http://schemas.microsoft.com/office/drawing/2014/main" id="{D3E7C145-71A0-4FA0-9FC0-6D8EB7EC5A0C}"/>
              </a:ext>
            </a:extLst>
          </p:cNvPr>
          <p:cNvSpPr txBox="1"/>
          <p:nvPr/>
        </p:nvSpPr>
        <p:spPr>
          <a:xfrm>
            <a:off x="1425714" y="2298519"/>
            <a:ext cx="1780004" cy="2492990"/>
          </a:xfrm>
          <a:prstGeom prst="rect">
            <a:avLst/>
          </a:prstGeom>
          <a:noFill/>
        </p:spPr>
        <p:txBody>
          <a:bodyPr wrap="square" rtlCol="0">
            <a:spAutoFit/>
          </a:bodyPr>
          <a:lstStyle/>
          <a:p>
            <a:r>
              <a:rPr lang="en-US" altLang="ko-KR" sz="1200" b="1" dirty="0">
                <a:cs typeface="Arial" pitchFamily="34" charset="0"/>
              </a:rPr>
              <a:t>The aim of the program; To evaluate the mental, linguistic, social, emotional, developmental and self-care skills of children between the ages of 0-18 who are in normal development, in need of protection and under risk, and provide services.</a:t>
            </a:r>
          </a:p>
        </p:txBody>
      </p:sp>
      <p:sp>
        <p:nvSpPr>
          <p:cNvPr id="21" name="TextBox 20">
            <a:extLst>
              <a:ext uri="{FF2B5EF4-FFF2-40B4-BE49-F238E27FC236}">
                <a16:creationId xmlns="" xmlns:a16="http://schemas.microsoft.com/office/drawing/2014/main" id="{AE35A733-C71C-4212-8A86-731DA887531B}"/>
              </a:ext>
            </a:extLst>
          </p:cNvPr>
          <p:cNvSpPr txBox="1"/>
          <p:nvPr/>
        </p:nvSpPr>
        <p:spPr>
          <a:xfrm>
            <a:off x="5919144" y="2318809"/>
            <a:ext cx="1879248" cy="3416320"/>
          </a:xfrm>
          <a:prstGeom prst="rect">
            <a:avLst/>
          </a:prstGeom>
          <a:noFill/>
        </p:spPr>
        <p:txBody>
          <a:bodyPr wrap="square" rtlCol="0">
            <a:spAutoFit/>
          </a:bodyPr>
          <a:lstStyle/>
          <a:p>
            <a:r>
              <a:rPr lang="en-US" altLang="ko-KR" sz="1200" b="1" dirty="0">
                <a:cs typeface="Arial" pitchFamily="34" charset="0"/>
              </a:rPr>
              <a:t>In the Automotive Engineering Program, students will receive training with emphasis on application and design. The undergraduate courses of the program are the same as the Mechanical Engineering basic courses, and the students will gain proficiency in the automotive field by taking additional courses in the automotive branch.</a:t>
            </a:r>
            <a:endParaRPr lang="ko-KR" altLang="en-US" sz="1200" b="1" dirty="0">
              <a:cs typeface="Arial" pitchFamily="34" charset="0"/>
            </a:endParaRPr>
          </a:p>
        </p:txBody>
      </p:sp>
      <p:sp>
        <p:nvSpPr>
          <p:cNvPr id="24" name="TextBox 23">
            <a:extLst>
              <a:ext uri="{FF2B5EF4-FFF2-40B4-BE49-F238E27FC236}">
                <a16:creationId xmlns="" xmlns:a16="http://schemas.microsoft.com/office/drawing/2014/main" id="{6C804A2D-2D0A-4CBC-A17E-C20D10A47806}"/>
              </a:ext>
            </a:extLst>
          </p:cNvPr>
          <p:cNvSpPr txBox="1"/>
          <p:nvPr/>
        </p:nvSpPr>
        <p:spPr>
          <a:xfrm>
            <a:off x="8146584" y="2318093"/>
            <a:ext cx="1884064" cy="3231654"/>
          </a:xfrm>
          <a:prstGeom prst="rect">
            <a:avLst/>
          </a:prstGeom>
          <a:noFill/>
        </p:spPr>
        <p:txBody>
          <a:bodyPr wrap="square" rtlCol="0">
            <a:spAutoFit/>
          </a:bodyPr>
          <a:lstStyle/>
          <a:p>
            <a:r>
              <a:rPr lang="en-US" altLang="ko-KR" sz="1200" b="1" dirty="0">
                <a:cs typeface="Arial" pitchFamily="34" charset="0"/>
              </a:rPr>
              <a:t>The aim of the Rail Systems Engineering Program is to meet the need for engineers who have sufficient knowledge and skills about rail systems technologies in our country; To prepare students for a successful engineering career by gaining the ability to apply their knowledge of mathematics, science and engineering to problems in this field. </a:t>
            </a:r>
            <a:endParaRPr lang="ko-KR" altLang="en-US" sz="1200" b="1" dirty="0">
              <a:cs typeface="Arial" pitchFamily="34" charset="0"/>
            </a:endParaRPr>
          </a:p>
        </p:txBody>
      </p:sp>
      <p:sp>
        <p:nvSpPr>
          <p:cNvPr id="28" name="직사각형 113">
            <a:extLst>
              <a:ext uri="{FF2B5EF4-FFF2-40B4-BE49-F238E27FC236}">
                <a16:creationId xmlns="" xmlns:a16="http://schemas.microsoft.com/office/drawing/2014/main" id="{4794DE31-9EA4-4906-9500-7616D82B8F66}"/>
              </a:ext>
            </a:extLst>
          </p:cNvPr>
          <p:cNvSpPr>
            <a:spLocks noChangeArrowheads="1"/>
          </p:cNvSpPr>
          <p:nvPr/>
        </p:nvSpPr>
        <p:spPr bwMode="auto">
          <a:xfrm>
            <a:off x="8146584" y="1713744"/>
            <a:ext cx="1758779" cy="58477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bg1"/>
                </a:solidFill>
                <a:effectLst>
                  <a:outerShdw blurRad="38100" dist="38100" dir="2700000" algn="tl">
                    <a:srgbClr val="000000">
                      <a:alpha val="43137"/>
                    </a:srgbClr>
                  </a:outerShdw>
                </a:effectLst>
                <a:cs typeface="Arial" charset="0"/>
              </a:rPr>
              <a:t>RAIL SYSTEMS ENGINEERING</a:t>
            </a:r>
            <a:endParaRPr lang="ko-KR" altLang="en-US" sz="1600" dirty="0">
              <a:solidFill>
                <a:schemeClr val="bg1"/>
              </a:solidFill>
              <a:effectLst>
                <a:outerShdw blurRad="38100" dist="38100" dir="2700000" algn="tl">
                  <a:srgbClr val="000000">
                    <a:alpha val="43137"/>
                  </a:srgbClr>
                </a:outerShdw>
              </a:effectLst>
            </a:endParaRPr>
          </a:p>
        </p:txBody>
      </p:sp>
      <p:sp>
        <p:nvSpPr>
          <p:cNvPr id="29" name="직사각형 113">
            <a:extLst>
              <a:ext uri="{FF2B5EF4-FFF2-40B4-BE49-F238E27FC236}">
                <a16:creationId xmlns="" xmlns:a16="http://schemas.microsoft.com/office/drawing/2014/main" id="{6B00BD5C-FF4A-4120-B30E-7E2D8F29458C}"/>
              </a:ext>
            </a:extLst>
          </p:cNvPr>
          <p:cNvSpPr>
            <a:spLocks noChangeArrowheads="1"/>
          </p:cNvSpPr>
          <p:nvPr/>
        </p:nvSpPr>
        <p:spPr bwMode="auto">
          <a:xfrm>
            <a:off x="5929560" y="1671918"/>
            <a:ext cx="1750260" cy="58477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bg1"/>
                </a:solidFill>
                <a:effectLst>
                  <a:outerShdw blurRad="38100" dist="38100" dir="2700000" algn="tl">
                    <a:srgbClr val="000000">
                      <a:alpha val="43137"/>
                    </a:srgbClr>
                  </a:outerShdw>
                </a:effectLst>
                <a:cs typeface="Arial" charset="0"/>
              </a:rPr>
              <a:t>AUTOMOTIVE ENGINEERING</a:t>
            </a:r>
            <a:endParaRPr lang="ko-KR" altLang="en-US" sz="1600" dirty="0">
              <a:solidFill>
                <a:schemeClr val="bg1"/>
              </a:solidFill>
              <a:effectLst>
                <a:outerShdw blurRad="38100" dist="38100" dir="2700000" algn="tl">
                  <a:srgbClr val="000000">
                    <a:alpha val="43137"/>
                  </a:srgbClr>
                </a:outerShdw>
              </a:effectLst>
            </a:endParaRPr>
          </a:p>
        </p:txBody>
      </p:sp>
      <p:sp>
        <p:nvSpPr>
          <p:cNvPr id="30" name="직사각형 113">
            <a:extLst>
              <a:ext uri="{FF2B5EF4-FFF2-40B4-BE49-F238E27FC236}">
                <a16:creationId xmlns="" xmlns:a16="http://schemas.microsoft.com/office/drawing/2014/main" id="{F0D9B189-065B-4A04-8961-86E1220A6F4F}"/>
              </a:ext>
            </a:extLst>
          </p:cNvPr>
          <p:cNvSpPr>
            <a:spLocks noChangeArrowheads="1"/>
          </p:cNvSpPr>
          <p:nvPr/>
        </p:nvSpPr>
        <p:spPr bwMode="auto">
          <a:xfrm>
            <a:off x="3517660" y="1630356"/>
            <a:ext cx="2160485" cy="58477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bg1"/>
                </a:solidFill>
                <a:effectLst>
                  <a:outerShdw blurRad="38100" dist="38100" dir="2700000" algn="tl">
                    <a:srgbClr val="000000">
                      <a:alpha val="43137"/>
                    </a:srgbClr>
                  </a:outerShdw>
                </a:effectLst>
                <a:cs typeface="Arial" charset="0"/>
              </a:rPr>
              <a:t>MECHANICAL ENGINEERING</a:t>
            </a:r>
            <a:endParaRPr lang="ko-KR" altLang="en-US" sz="1600" dirty="0">
              <a:solidFill>
                <a:schemeClr val="bg1"/>
              </a:solidFill>
              <a:effectLst>
                <a:outerShdw blurRad="38100" dist="38100" dir="2700000" algn="tl">
                  <a:srgbClr val="000000">
                    <a:alpha val="43137"/>
                  </a:srgbClr>
                </a:outerShdw>
              </a:effectLst>
            </a:endParaRPr>
          </a:p>
        </p:txBody>
      </p:sp>
      <p:sp>
        <p:nvSpPr>
          <p:cNvPr id="27" name="TextBox 26">
            <a:extLst>
              <a:ext uri="{FF2B5EF4-FFF2-40B4-BE49-F238E27FC236}">
                <a16:creationId xmlns="" xmlns:a16="http://schemas.microsoft.com/office/drawing/2014/main" id="{993E1904-5176-4A2A-9270-7A0767FA657E}"/>
              </a:ext>
            </a:extLst>
          </p:cNvPr>
          <p:cNvSpPr txBox="1"/>
          <p:nvPr/>
        </p:nvSpPr>
        <p:spPr>
          <a:xfrm>
            <a:off x="3630400" y="2313570"/>
            <a:ext cx="1884065" cy="2677656"/>
          </a:xfrm>
          <a:prstGeom prst="rect">
            <a:avLst/>
          </a:prstGeom>
          <a:noFill/>
        </p:spPr>
        <p:txBody>
          <a:bodyPr wrap="square" rtlCol="0">
            <a:spAutoFit/>
          </a:bodyPr>
          <a:lstStyle/>
          <a:p>
            <a:r>
              <a:rPr lang="en-US" altLang="ko-KR" sz="1200" b="1" dirty="0">
                <a:cs typeface="Arial" pitchFamily="34" charset="0"/>
              </a:rPr>
              <a:t>The Mechanical Engineering Department is the oldest and the most extensive branch of engineering that conducts education and research on the design, development, production planning and maintenance of all kinds of mechanical systems and energy conversion systems.</a:t>
            </a:r>
            <a:endParaRPr lang="ko-KR" altLang="en-US" sz="1200" b="1" dirty="0">
              <a:cs typeface="Arial" pitchFamily="34" charset="0"/>
            </a:endParaRPr>
          </a:p>
        </p:txBody>
      </p:sp>
      <p:pic>
        <p:nvPicPr>
          <p:cNvPr id="9" name="Picture 8">
            <a:extLst>
              <a:ext uri="{FF2B5EF4-FFF2-40B4-BE49-F238E27FC236}">
                <a16:creationId xmlns="" xmlns:a16="http://schemas.microsoft.com/office/drawing/2014/main" id="{39F5EFB4-F326-4B61-B31E-FF8AC3F40E75}"/>
              </a:ext>
            </a:extLst>
          </p:cNvPr>
          <p:cNvPicPr>
            <a:picLocks noChangeAspect="1"/>
          </p:cNvPicPr>
          <p:nvPr/>
        </p:nvPicPr>
        <p:blipFill rotWithShape="1">
          <a:blip r:embed="rId2"/>
          <a:srcRect l="2591" t="2197"/>
          <a:stretch/>
        </p:blipFill>
        <p:spPr>
          <a:xfrm>
            <a:off x="-10386" y="5087"/>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sp>
        <p:nvSpPr>
          <p:cNvPr id="12" name="TextBox 11">
            <a:extLst>
              <a:ext uri="{FF2B5EF4-FFF2-40B4-BE49-F238E27FC236}">
                <a16:creationId xmlns="" xmlns:a16="http://schemas.microsoft.com/office/drawing/2014/main" id="{3B245577-FB10-482F-8D4B-5C8596BCE2B6}"/>
              </a:ext>
            </a:extLst>
          </p:cNvPr>
          <p:cNvSpPr txBox="1"/>
          <p:nvPr/>
        </p:nvSpPr>
        <p:spPr>
          <a:xfrm>
            <a:off x="2597519" y="-33312"/>
            <a:ext cx="7381461" cy="584775"/>
          </a:xfrm>
          <a:prstGeom prst="rect">
            <a:avLst/>
          </a:prstGeom>
          <a:noFill/>
        </p:spPr>
        <p:txBody>
          <a:bodyPr wrap="square">
            <a:spAutoFit/>
          </a:bodyPr>
          <a:lstStyle/>
          <a:p>
            <a:pPr algn="ct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University Departments</a:t>
            </a:r>
            <a:endParaRPr lang="en-US"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endParaRPr>
          </a:p>
        </p:txBody>
      </p:sp>
      <p:pic>
        <p:nvPicPr>
          <p:cNvPr id="15" name="Picture 14" descr="Logo, icon&#10;&#10;Description automatically generated">
            <a:extLst>
              <a:ext uri="{FF2B5EF4-FFF2-40B4-BE49-F238E27FC236}">
                <a16:creationId xmlns="" xmlns:a16="http://schemas.microsoft.com/office/drawing/2014/main" id="{E9325CE4-9834-44D2-86C3-73C13B827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761" y="37400"/>
            <a:ext cx="1197664" cy="443350"/>
          </a:xfrm>
          <a:prstGeom prst="rect">
            <a:avLst/>
          </a:prstGeom>
        </p:spPr>
      </p:pic>
    </p:spTree>
    <p:extLst>
      <p:ext uri="{BB962C8B-B14F-4D97-AF65-F5344CB8AC3E}">
        <p14:creationId xmlns:p14="http://schemas.microsoft.com/office/powerpoint/2010/main" val="342463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a:extLst>
              <a:ext uri="{FF2B5EF4-FFF2-40B4-BE49-F238E27FC236}">
                <a16:creationId xmlns="" xmlns:a16="http://schemas.microsoft.com/office/drawing/2014/main" id="{AA1D1C1A-4426-4C04-8356-90E1F9F618A8}"/>
              </a:ext>
            </a:extLst>
          </p:cNvPr>
          <p:cNvSpPr>
            <a:spLocks noChangeArrowheads="1"/>
          </p:cNvSpPr>
          <p:nvPr/>
        </p:nvSpPr>
        <p:spPr bwMode="auto">
          <a:xfrm>
            <a:off x="895350" y="2980276"/>
            <a:ext cx="10448925" cy="1350150"/>
          </a:xfrm>
          <a:prstGeom prst="rightArrow">
            <a:avLst>
              <a:gd name="adj1" fmla="val 45285"/>
              <a:gd name="adj2" fmla="val 76553"/>
            </a:avLst>
          </a:prstGeom>
          <a:solidFill>
            <a:schemeClr val="bg1">
              <a:lumMod val="75000"/>
            </a:schemeClr>
          </a:solidFill>
          <a:ln w="76200">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3" name="Rounded Rectangle 13">
            <a:extLst>
              <a:ext uri="{FF2B5EF4-FFF2-40B4-BE49-F238E27FC236}">
                <a16:creationId xmlns="" xmlns:a16="http://schemas.microsoft.com/office/drawing/2014/main" id="{0EC45A9B-DCA6-4F2D-9CBD-1BCF8D9E5336}"/>
              </a:ext>
            </a:extLst>
          </p:cNvPr>
          <p:cNvSpPr/>
          <p:nvPr/>
        </p:nvSpPr>
        <p:spPr>
          <a:xfrm>
            <a:off x="1315633" y="2179206"/>
            <a:ext cx="1763693" cy="363565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ounded Rectangle 8">
            <a:extLst>
              <a:ext uri="{FF2B5EF4-FFF2-40B4-BE49-F238E27FC236}">
                <a16:creationId xmlns="" xmlns:a16="http://schemas.microsoft.com/office/drawing/2014/main" id="{1A5C037A-DD2B-45E3-9EC7-4FA8C94C91BE}"/>
              </a:ext>
            </a:extLst>
          </p:cNvPr>
          <p:cNvSpPr/>
          <p:nvPr/>
        </p:nvSpPr>
        <p:spPr>
          <a:xfrm>
            <a:off x="1291510" y="1573041"/>
            <a:ext cx="1811938" cy="679994"/>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effectLst>
                  <a:outerShdw blurRad="38100" dist="38100" dir="2700000" algn="tl">
                    <a:srgbClr val="000000">
                      <a:alpha val="43137"/>
                    </a:srgbClr>
                  </a:outerShdw>
                </a:effectLst>
              </a:rPr>
              <a:t>METALLURGY AND MATERIAL ENGINEERING</a:t>
            </a:r>
            <a:endParaRPr lang="ko-KR" altLang="en-US" sz="1200" b="1" dirty="0">
              <a:effectLst>
                <a:outerShdw blurRad="38100" dist="38100" dir="2700000" algn="tl">
                  <a:srgbClr val="000000">
                    <a:alpha val="43137"/>
                  </a:srgbClr>
                </a:outerShdw>
              </a:effectLst>
            </a:endParaRPr>
          </a:p>
        </p:txBody>
      </p:sp>
      <p:sp>
        <p:nvSpPr>
          <p:cNvPr id="4" name="Rounded Rectangle 4">
            <a:extLst>
              <a:ext uri="{FF2B5EF4-FFF2-40B4-BE49-F238E27FC236}">
                <a16:creationId xmlns="" xmlns:a16="http://schemas.microsoft.com/office/drawing/2014/main" id="{11B6643E-BD4F-4816-A558-1C0FF439CCDC}"/>
              </a:ext>
            </a:extLst>
          </p:cNvPr>
          <p:cNvSpPr/>
          <p:nvPr/>
        </p:nvSpPr>
        <p:spPr>
          <a:xfrm>
            <a:off x="3592381" y="1644330"/>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ounded Rectangle 8">
            <a:extLst>
              <a:ext uri="{FF2B5EF4-FFF2-40B4-BE49-F238E27FC236}">
                <a16:creationId xmlns="" xmlns:a16="http://schemas.microsoft.com/office/drawing/2014/main" id="{8704DD7E-3EBA-40BC-A369-0DFF4A82B8C8}"/>
              </a:ext>
            </a:extLst>
          </p:cNvPr>
          <p:cNvSpPr/>
          <p:nvPr/>
        </p:nvSpPr>
        <p:spPr>
          <a:xfrm>
            <a:off x="3580923" y="1644330"/>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ounded Rectangle 7">
            <a:extLst>
              <a:ext uri="{FF2B5EF4-FFF2-40B4-BE49-F238E27FC236}">
                <a16:creationId xmlns="" xmlns:a16="http://schemas.microsoft.com/office/drawing/2014/main" id="{016EE6CC-DD3A-4E18-8707-C8B0DE155833}"/>
              </a:ext>
            </a:extLst>
          </p:cNvPr>
          <p:cNvSpPr/>
          <p:nvPr/>
        </p:nvSpPr>
        <p:spPr>
          <a:xfrm>
            <a:off x="5852242"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ounded Rectangle 8">
            <a:extLst>
              <a:ext uri="{FF2B5EF4-FFF2-40B4-BE49-F238E27FC236}">
                <a16:creationId xmlns="" xmlns:a16="http://schemas.microsoft.com/office/drawing/2014/main" id="{9338C416-02D7-4749-86BF-B54FCC87BD57}"/>
              </a:ext>
            </a:extLst>
          </p:cNvPr>
          <p:cNvSpPr/>
          <p:nvPr/>
        </p:nvSpPr>
        <p:spPr>
          <a:xfrm>
            <a:off x="5852244"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ounded Rectangle 10">
            <a:extLst>
              <a:ext uri="{FF2B5EF4-FFF2-40B4-BE49-F238E27FC236}">
                <a16:creationId xmlns="" xmlns:a16="http://schemas.microsoft.com/office/drawing/2014/main" id="{4F0BC413-0667-4BFF-AC85-A34314195F2F}"/>
              </a:ext>
            </a:extLst>
          </p:cNvPr>
          <p:cNvSpPr/>
          <p:nvPr/>
        </p:nvSpPr>
        <p:spPr>
          <a:xfrm>
            <a:off x="8084500"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ounded Rectangle 8">
            <a:extLst>
              <a:ext uri="{FF2B5EF4-FFF2-40B4-BE49-F238E27FC236}">
                <a16:creationId xmlns="" xmlns:a16="http://schemas.microsoft.com/office/drawing/2014/main" id="{3139A3D6-F5A9-476A-AEFA-D01CC102FB09}"/>
              </a:ext>
            </a:extLst>
          </p:cNvPr>
          <p:cNvSpPr/>
          <p:nvPr/>
        </p:nvSpPr>
        <p:spPr>
          <a:xfrm>
            <a:off x="8084502"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TextBox 17">
            <a:extLst>
              <a:ext uri="{FF2B5EF4-FFF2-40B4-BE49-F238E27FC236}">
                <a16:creationId xmlns="" xmlns:a16="http://schemas.microsoft.com/office/drawing/2014/main" id="{D3E7C145-71A0-4FA0-9FC0-6D8EB7EC5A0C}"/>
              </a:ext>
            </a:extLst>
          </p:cNvPr>
          <p:cNvSpPr txBox="1"/>
          <p:nvPr/>
        </p:nvSpPr>
        <p:spPr>
          <a:xfrm>
            <a:off x="1291510" y="2344758"/>
            <a:ext cx="1787816" cy="2492990"/>
          </a:xfrm>
          <a:prstGeom prst="rect">
            <a:avLst/>
          </a:prstGeom>
          <a:noFill/>
        </p:spPr>
        <p:txBody>
          <a:bodyPr wrap="square" rtlCol="0">
            <a:spAutoFit/>
          </a:bodyPr>
          <a:lstStyle/>
          <a:p>
            <a:r>
              <a:rPr lang="en-US" altLang="ko-KR" sz="1200" b="1" dirty="0">
                <a:cs typeface="Arial" pitchFamily="34" charset="0"/>
              </a:rPr>
              <a:t>Metallurgical and Materials Engineering continues to develop as a multidisciplinary science and technology branch that has spread to the fields of machinery, chemistry, construction, aviation, electric-electronics, environment and medicine. </a:t>
            </a:r>
            <a:endParaRPr lang="ko-KR" altLang="en-US" sz="1200" b="1" dirty="0">
              <a:cs typeface="Arial" pitchFamily="34" charset="0"/>
            </a:endParaRPr>
          </a:p>
        </p:txBody>
      </p:sp>
      <p:sp>
        <p:nvSpPr>
          <p:cNvPr id="21" name="TextBox 20">
            <a:extLst>
              <a:ext uri="{FF2B5EF4-FFF2-40B4-BE49-F238E27FC236}">
                <a16:creationId xmlns="" xmlns:a16="http://schemas.microsoft.com/office/drawing/2014/main" id="{AE35A733-C71C-4212-8A86-731DA887531B}"/>
              </a:ext>
            </a:extLst>
          </p:cNvPr>
          <p:cNvSpPr txBox="1"/>
          <p:nvPr/>
        </p:nvSpPr>
        <p:spPr>
          <a:xfrm>
            <a:off x="5936069" y="2315189"/>
            <a:ext cx="1800239" cy="3416320"/>
          </a:xfrm>
          <a:prstGeom prst="rect">
            <a:avLst/>
          </a:prstGeom>
          <a:noFill/>
        </p:spPr>
        <p:txBody>
          <a:bodyPr wrap="square" rtlCol="0">
            <a:spAutoFit/>
          </a:bodyPr>
          <a:lstStyle/>
          <a:p>
            <a:r>
              <a:rPr lang="tr-TR" altLang="ko-KR" sz="1200" b="1" dirty="0">
                <a:cs typeface="Arial" pitchFamily="34" charset="0"/>
              </a:rPr>
              <a:t>The </a:t>
            </a:r>
            <a:r>
              <a:rPr lang="en-US" altLang="ko-KR" sz="1200" b="1" dirty="0">
                <a:cs typeface="Arial" pitchFamily="34" charset="0"/>
              </a:rPr>
              <a:t>industrial engineering department is the branch of engineering that enables the design, operation and management of systems consisting of limited resources such as machinery, labor, raw materials, information, energy, environment and money, and improving the productivity and competitiveness of these systems.</a:t>
            </a:r>
            <a:endParaRPr lang="ko-KR" altLang="en-US" sz="1200" b="1" dirty="0">
              <a:cs typeface="Arial" pitchFamily="34" charset="0"/>
            </a:endParaRPr>
          </a:p>
        </p:txBody>
      </p:sp>
      <p:sp>
        <p:nvSpPr>
          <p:cNvPr id="24" name="TextBox 23">
            <a:extLst>
              <a:ext uri="{FF2B5EF4-FFF2-40B4-BE49-F238E27FC236}">
                <a16:creationId xmlns="" xmlns:a16="http://schemas.microsoft.com/office/drawing/2014/main" id="{6C804A2D-2D0A-4CBC-A17E-C20D10A47806}"/>
              </a:ext>
            </a:extLst>
          </p:cNvPr>
          <p:cNvSpPr txBox="1"/>
          <p:nvPr/>
        </p:nvSpPr>
        <p:spPr>
          <a:xfrm>
            <a:off x="8190461" y="2335447"/>
            <a:ext cx="1778105" cy="2862322"/>
          </a:xfrm>
          <a:prstGeom prst="rect">
            <a:avLst/>
          </a:prstGeom>
          <a:noFill/>
        </p:spPr>
        <p:txBody>
          <a:bodyPr wrap="square" rtlCol="0">
            <a:spAutoFit/>
          </a:bodyPr>
          <a:lstStyle/>
          <a:p>
            <a:r>
              <a:rPr lang="tr-TR" altLang="ko-KR" sz="1200" b="1" dirty="0">
                <a:cs typeface="Arial" pitchFamily="34" charset="0"/>
              </a:rPr>
              <a:t>The </a:t>
            </a:r>
            <a:r>
              <a:rPr lang="en-US" altLang="ko-KR" sz="1200" b="1" dirty="0">
                <a:cs typeface="Arial" pitchFamily="34" charset="0"/>
              </a:rPr>
              <a:t>Electrical and Electronics Engineering Department is a department where people who will use nonlinear and active electrical elements to design electronic circuits and systems and perform their assigned tasks in the most appropriate way to engineering science.</a:t>
            </a:r>
            <a:endParaRPr lang="ko-KR" altLang="en-US" sz="1200" b="1" dirty="0">
              <a:cs typeface="Arial" pitchFamily="34" charset="0"/>
            </a:endParaRPr>
          </a:p>
        </p:txBody>
      </p:sp>
      <p:sp>
        <p:nvSpPr>
          <p:cNvPr id="28" name="직사각형 113">
            <a:extLst>
              <a:ext uri="{FF2B5EF4-FFF2-40B4-BE49-F238E27FC236}">
                <a16:creationId xmlns="" xmlns:a16="http://schemas.microsoft.com/office/drawing/2014/main" id="{4794DE31-9EA4-4906-9500-7616D82B8F66}"/>
              </a:ext>
            </a:extLst>
          </p:cNvPr>
          <p:cNvSpPr>
            <a:spLocks noChangeArrowheads="1"/>
          </p:cNvSpPr>
          <p:nvPr/>
        </p:nvSpPr>
        <p:spPr bwMode="auto">
          <a:xfrm>
            <a:off x="8013628" y="1611862"/>
            <a:ext cx="2025810" cy="646331"/>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00" b="1" dirty="0">
                <a:solidFill>
                  <a:schemeClr val="bg1"/>
                </a:solidFill>
                <a:effectLst>
                  <a:outerShdw blurRad="38100" dist="38100" dir="2700000" algn="tl">
                    <a:srgbClr val="000000">
                      <a:alpha val="43137"/>
                    </a:srgbClr>
                  </a:outerShdw>
                </a:effectLst>
                <a:cs typeface="Arial" charset="0"/>
              </a:rPr>
              <a:t>ELECTRICAL ELECTRONICS ENGINEERING</a:t>
            </a:r>
            <a:endParaRPr lang="ko-KR" altLang="en-US" sz="1200" dirty="0">
              <a:solidFill>
                <a:schemeClr val="bg1"/>
              </a:solidFill>
              <a:effectLst>
                <a:outerShdw blurRad="38100" dist="38100" dir="2700000" algn="tl">
                  <a:srgbClr val="000000">
                    <a:alpha val="43137"/>
                  </a:srgbClr>
                </a:outerShdw>
              </a:effectLst>
            </a:endParaRPr>
          </a:p>
        </p:txBody>
      </p:sp>
      <p:sp>
        <p:nvSpPr>
          <p:cNvPr id="29" name="직사각형 113">
            <a:extLst>
              <a:ext uri="{FF2B5EF4-FFF2-40B4-BE49-F238E27FC236}">
                <a16:creationId xmlns="" xmlns:a16="http://schemas.microsoft.com/office/drawing/2014/main" id="{6B00BD5C-FF4A-4120-B30E-7E2D8F29458C}"/>
              </a:ext>
            </a:extLst>
          </p:cNvPr>
          <p:cNvSpPr>
            <a:spLocks noChangeArrowheads="1"/>
          </p:cNvSpPr>
          <p:nvPr/>
        </p:nvSpPr>
        <p:spPr bwMode="auto">
          <a:xfrm>
            <a:off x="5939162" y="1657910"/>
            <a:ext cx="1770928" cy="58477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bg1"/>
                </a:solidFill>
                <a:effectLst>
                  <a:outerShdw blurRad="38100" dist="38100" dir="2700000" algn="tl">
                    <a:srgbClr val="000000">
                      <a:alpha val="43137"/>
                    </a:srgbClr>
                  </a:outerShdw>
                </a:effectLst>
                <a:cs typeface="Arial" charset="0"/>
              </a:rPr>
              <a:t>INDUSTRIAL ENGINEERING</a:t>
            </a:r>
            <a:endParaRPr lang="ko-KR" altLang="en-US" sz="1600" dirty="0">
              <a:solidFill>
                <a:schemeClr val="bg1"/>
              </a:solidFill>
              <a:effectLst>
                <a:outerShdw blurRad="38100" dist="38100" dir="2700000" algn="tl">
                  <a:srgbClr val="000000">
                    <a:alpha val="43137"/>
                  </a:srgbClr>
                </a:outerShdw>
              </a:effectLst>
            </a:endParaRPr>
          </a:p>
        </p:txBody>
      </p:sp>
      <p:sp>
        <p:nvSpPr>
          <p:cNvPr id="30" name="직사각형 113">
            <a:extLst>
              <a:ext uri="{FF2B5EF4-FFF2-40B4-BE49-F238E27FC236}">
                <a16:creationId xmlns="" xmlns:a16="http://schemas.microsoft.com/office/drawing/2014/main" id="{F0D9B189-065B-4A04-8961-86E1220A6F4F}"/>
              </a:ext>
            </a:extLst>
          </p:cNvPr>
          <p:cNvSpPr>
            <a:spLocks noChangeArrowheads="1"/>
          </p:cNvSpPr>
          <p:nvPr/>
        </p:nvSpPr>
        <p:spPr bwMode="auto">
          <a:xfrm>
            <a:off x="3699577" y="1657413"/>
            <a:ext cx="1669673" cy="58477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bg1"/>
                </a:solidFill>
                <a:effectLst>
                  <a:outerShdw blurRad="38100" dist="38100" dir="2700000" algn="tl">
                    <a:srgbClr val="000000">
                      <a:alpha val="43137"/>
                    </a:srgbClr>
                  </a:outerShdw>
                </a:effectLst>
                <a:cs typeface="Arial" charset="0"/>
              </a:rPr>
              <a:t>COMPUTER ENGINEERING</a:t>
            </a:r>
            <a:endParaRPr lang="ko-KR" altLang="en-US" sz="1600" dirty="0">
              <a:solidFill>
                <a:schemeClr val="bg1"/>
              </a:solidFill>
              <a:effectLst>
                <a:outerShdw blurRad="38100" dist="38100" dir="2700000" algn="tl">
                  <a:srgbClr val="000000">
                    <a:alpha val="43137"/>
                  </a:srgbClr>
                </a:outerShdw>
              </a:effectLst>
            </a:endParaRPr>
          </a:p>
        </p:txBody>
      </p:sp>
      <p:sp>
        <p:nvSpPr>
          <p:cNvPr id="27" name="TextBox 26">
            <a:extLst>
              <a:ext uri="{FF2B5EF4-FFF2-40B4-BE49-F238E27FC236}">
                <a16:creationId xmlns="" xmlns:a16="http://schemas.microsoft.com/office/drawing/2014/main" id="{993E1904-5176-4A2A-9270-7A0767FA657E}"/>
              </a:ext>
            </a:extLst>
          </p:cNvPr>
          <p:cNvSpPr txBox="1"/>
          <p:nvPr/>
        </p:nvSpPr>
        <p:spPr>
          <a:xfrm>
            <a:off x="3608073" y="2335447"/>
            <a:ext cx="1879832" cy="2862322"/>
          </a:xfrm>
          <a:prstGeom prst="rect">
            <a:avLst/>
          </a:prstGeom>
          <a:noFill/>
        </p:spPr>
        <p:txBody>
          <a:bodyPr wrap="square" rtlCol="0">
            <a:spAutoFit/>
          </a:bodyPr>
          <a:lstStyle/>
          <a:p>
            <a:r>
              <a:rPr lang="en-US" altLang="ko-KR" sz="1200" b="1" dirty="0">
                <a:cs typeface="Arial" pitchFamily="34" charset="0"/>
              </a:rPr>
              <a:t>Computer engineering is a discipline that integrates engineering, mathematics</a:t>
            </a:r>
            <a:r>
              <a:rPr lang="tr-TR" altLang="ko-KR" sz="1200" b="1" dirty="0">
                <a:cs typeface="Arial" pitchFamily="34" charset="0"/>
              </a:rPr>
              <a:t>,</a:t>
            </a:r>
            <a:r>
              <a:rPr lang="en-US" altLang="ko-KR" sz="1200" b="1" dirty="0">
                <a:cs typeface="Arial" pitchFamily="34" charset="0"/>
              </a:rPr>
              <a:t> and computer science fields to develop hardware and software products together. It is the subject area of analyzing, designing, realizing and maintaining systems that include computers, software and hardware components.</a:t>
            </a:r>
            <a:endParaRPr lang="ko-KR" altLang="en-US" sz="1200" b="1" dirty="0">
              <a:cs typeface="Arial" pitchFamily="34" charset="0"/>
            </a:endParaRPr>
          </a:p>
        </p:txBody>
      </p:sp>
      <p:pic>
        <p:nvPicPr>
          <p:cNvPr id="15" name="Picture 14">
            <a:extLst>
              <a:ext uri="{FF2B5EF4-FFF2-40B4-BE49-F238E27FC236}">
                <a16:creationId xmlns="" xmlns:a16="http://schemas.microsoft.com/office/drawing/2014/main" id="{401E6FA9-BD74-45B2-B9DF-C3B71A138D53}"/>
              </a:ext>
            </a:extLst>
          </p:cNvPr>
          <p:cNvPicPr>
            <a:picLocks noChangeAspect="1"/>
          </p:cNvPicPr>
          <p:nvPr/>
        </p:nvPicPr>
        <p:blipFill rotWithShape="1">
          <a:blip r:embed="rId2"/>
          <a:srcRect l="2591" t="2197"/>
          <a:stretch/>
        </p:blipFill>
        <p:spPr>
          <a:xfrm>
            <a:off x="-10386" y="5087"/>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pic>
        <p:nvPicPr>
          <p:cNvPr id="19" name="Picture 18" descr="Logo, icon&#10;&#10;Description automatically generated">
            <a:extLst>
              <a:ext uri="{FF2B5EF4-FFF2-40B4-BE49-F238E27FC236}">
                <a16:creationId xmlns="" xmlns:a16="http://schemas.microsoft.com/office/drawing/2014/main" id="{CE51E27E-1DDE-4799-B129-6262ECFA20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36" y="105844"/>
            <a:ext cx="1197664" cy="408372"/>
          </a:xfrm>
          <a:prstGeom prst="rect">
            <a:avLst/>
          </a:prstGeom>
        </p:spPr>
      </p:pic>
      <p:sp>
        <p:nvSpPr>
          <p:cNvPr id="20" name="TextBox 19">
            <a:extLst>
              <a:ext uri="{FF2B5EF4-FFF2-40B4-BE49-F238E27FC236}">
                <a16:creationId xmlns="" xmlns:a16="http://schemas.microsoft.com/office/drawing/2014/main" id="{422A28EB-859E-481F-8B4E-3CC5C24AA56B}"/>
              </a:ext>
            </a:extLst>
          </p:cNvPr>
          <p:cNvSpPr txBox="1"/>
          <p:nvPr/>
        </p:nvSpPr>
        <p:spPr>
          <a:xfrm>
            <a:off x="2394883" y="2544"/>
            <a:ext cx="7381461" cy="584775"/>
          </a:xfrm>
          <a:prstGeom prst="rect">
            <a:avLst/>
          </a:prstGeom>
          <a:noFill/>
        </p:spPr>
        <p:txBody>
          <a:bodyPr wrap="square">
            <a:spAutoFit/>
          </a:bodyPr>
          <a:lstStyle/>
          <a:p>
            <a:pPr algn="ct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University Departments</a:t>
            </a:r>
            <a:endParaRPr lang="en-US"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22231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a:extLst>
              <a:ext uri="{FF2B5EF4-FFF2-40B4-BE49-F238E27FC236}">
                <a16:creationId xmlns="" xmlns:a16="http://schemas.microsoft.com/office/drawing/2014/main" id="{AA1D1C1A-4426-4C04-8356-90E1F9F618A8}"/>
              </a:ext>
            </a:extLst>
          </p:cNvPr>
          <p:cNvSpPr>
            <a:spLocks noChangeArrowheads="1"/>
          </p:cNvSpPr>
          <p:nvPr/>
        </p:nvSpPr>
        <p:spPr bwMode="auto">
          <a:xfrm>
            <a:off x="895350" y="2980276"/>
            <a:ext cx="10448925" cy="1350150"/>
          </a:xfrm>
          <a:prstGeom prst="rightArrow">
            <a:avLst>
              <a:gd name="adj1" fmla="val 45285"/>
              <a:gd name="adj2" fmla="val 76553"/>
            </a:avLst>
          </a:prstGeom>
          <a:solidFill>
            <a:schemeClr val="bg1">
              <a:lumMod val="75000"/>
            </a:schemeClr>
          </a:solidFill>
          <a:ln w="76200">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3" name="Rounded Rectangle 13">
            <a:extLst>
              <a:ext uri="{FF2B5EF4-FFF2-40B4-BE49-F238E27FC236}">
                <a16:creationId xmlns="" xmlns:a16="http://schemas.microsoft.com/office/drawing/2014/main" id="{0EC45A9B-DCA6-4F2D-9CBD-1BCF8D9E5336}"/>
              </a:ext>
            </a:extLst>
          </p:cNvPr>
          <p:cNvSpPr/>
          <p:nvPr/>
        </p:nvSpPr>
        <p:spPr>
          <a:xfrm>
            <a:off x="1315633" y="2179206"/>
            <a:ext cx="1763693" cy="363565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ounded Rectangle 8">
            <a:extLst>
              <a:ext uri="{FF2B5EF4-FFF2-40B4-BE49-F238E27FC236}">
                <a16:creationId xmlns="" xmlns:a16="http://schemas.microsoft.com/office/drawing/2014/main" id="{1A5C037A-DD2B-45E3-9EC7-4FA8C94C91BE}"/>
              </a:ext>
            </a:extLst>
          </p:cNvPr>
          <p:cNvSpPr/>
          <p:nvPr/>
        </p:nvSpPr>
        <p:spPr>
          <a:xfrm>
            <a:off x="1291510" y="1573041"/>
            <a:ext cx="1811938" cy="679994"/>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effectLst>
                  <a:outerShdw blurRad="38100" dist="38100" dir="2700000" algn="tl">
                    <a:srgbClr val="000000">
                      <a:alpha val="43137"/>
                    </a:srgbClr>
                  </a:outerShdw>
                </a:effectLst>
              </a:rPr>
              <a:t>MECHATRONIC ENGINEERING</a:t>
            </a:r>
            <a:endParaRPr lang="ko-KR" altLang="en-US" sz="1600" b="1" dirty="0">
              <a:effectLst>
                <a:outerShdw blurRad="38100" dist="38100" dir="2700000" algn="tl">
                  <a:srgbClr val="000000">
                    <a:alpha val="43137"/>
                  </a:srgbClr>
                </a:outerShdw>
              </a:effectLst>
            </a:endParaRPr>
          </a:p>
        </p:txBody>
      </p:sp>
      <p:sp>
        <p:nvSpPr>
          <p:cNvPr id="4" name="Rounded Rectangle 4">
            <a:extLst>
              <a:ext uri="{FF2B5EF4-FFF2-40B4-BE49-F238E27FC236}">
                <a16:creationId xmlns="" xmlns:a16="http://schemas.microsoft.com/office/drawing/2014/main" id="{11B6643E-BD4F-4816-A558-1C0FF439CCDC}"/>
              </a:ext>
            </a:extLst>
          </p:cNvPr>
          <p:cNvSpPr/>
          <p:nvPr/>
        </p:nvSpPr>
        <p:spPr>
          <a:xfrm>
            <a:off x="3592381" y="1644330"/>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ounded Rectangle 8">
            <a:extLst>
              <a:ext uri="{FF2B5EF4-FFF2-40B4-BE49-F238E27FC236}">
                <a16:creationId xmlns="" xmlns:a16="http://schemas.microsoft.com/office/drawing/2014/main" id="{8704DD7E-3EBA-40BC-A369-0DFF4A82B8C8}"/>
              </a:ext>
            </a:extLst>
          </p:cNvPr>
          <p:cNvSpPr/>
          <p:nvPr/>
        </p:nvSpPr>
        <p:spPr>
          <a:xfrm>
            <a:off x="3580923" y="1644330"/>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ounded Rectangle 7">
            <a:extLst>
              <a:ext uri="{FF2B5EF4-FFF2-40B4-BE49-F238E27FC236}">
                <a16:creationId xmlns="" xmlns:a16="http://schemas.microsoft.com/office/drawing/2014/main" id="{016EE6CC-DD3A-4E18-8707-C8B0DE155833}"/>
              </a:ext>
            </a:extLst>
          </p:cNvPr>
          <p:cNvSpPr/>
          <p:nvPr/>
        </p:nvSpPr>
        <p:spPr>
          <a:xfrm>
            <a:off x="5852242"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ounded Rectangle 8">
            <a:extLst>
              <a:ext uri="{FF2B5EF4-FFF2-40B4-BE49-F238E27FC236}">
                <a16:creationId xmlns="" xmlns:a16="http://schemas.microsoft.com/office/drawing/2014/main" id="{9338C416-02D7-4749-86BF-B54FCC87BD57}"/>
              </a:ext>
            </a:extLst>
          </p:cNvPr>
          <p:cNvSpPr/>
          <p:nvPr/>
        </p:nvSpPr>
        <p:spPr>
          <a:xfrm>
            <a:off x="5852244"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ounded Rectangle 10">
            <a:extLst>
              <a:ext uri="{FF2B5EF4-FFF2-40B4-BE49-F238E27FC236}">
                <a16:creationId xmlns="" xmlns:a16="http://schemas.microsoft.com/office/drawing/2014/main" id="{4F0BC413-0667-4BFF-AC85-A34314195F2F}"/>
              </a:ext>
            </a:extLst>
          </p:cNvPr>
          <p:cNvSpPr/>
          <p:nvPr/>
        </p:nvSpPr>
        <p:spPr>
          <a:xfrm>
            <a:off x="8084500"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ounded Rectangle 8">
            <a:extLst>
              <a:ext uri="{FF2B5EF4-FFF2-40B4-BE49-F238E27FC236}">
                <a16:creationId xmlns="" xmlns:a16="http://schemas.microsoft.com/office/drawing/2014/main" id="{3139A3D6-F5A9-476A-AEFA-D01CC102FB09}"/>
              </a:ext>
            </a:extLst>
          </p:cNvPr>
          <p:cNvSpPr/>
          <p:nvPr/>
        </p:nvSpPr>
        <p:spPr>
          <a:xfrm>
            <a:off x="8084502"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TextBox 17">
            <a:extLst>
              <a:ext uri="{FF2B5EF4-FFF2-40B4-BE49-F238E27FC236}">
                <a16:creationId xmlns="" xmlns:a16="http://schemas.microsoft.com/office/drawing/2014/main" id="{D3E7C145-71A0-4FA0-9FC0-6D8EB7EC5A0C}"/>
              </a:ext>
            </a:extLst>
          </p:cNvPr>
          <p:cNvSpPr txBox="1"/>
          <p:nvPr/>
        </p:nvSpPr>
        <p:spPr>
          <a:xfrm>
            <a:off x="1328535" y="2260468"/>
            <a:ext cx="1760867" cy="3046988"/>
          </a:xfrm>
          <a:prstGeom prst="rect">
            <a:avLst/>
          </a:prstGeom>
          <a:noFill/>
        </p:spPr>
        <p:txBody>
          <a:bodyPr wrap="square" rtlCol="0">
            <a:spAutoFit/>
          </a:bodyPr>
          <a:lstStyle/>
          <a:p>
            <a:r>
              <a:rPr lang="en-US" altLang="ko-KR" sz="1200" b="1" dirty="0">
                <a:cs typeface="Arial" pitchFamily="34" charset="0"/>
              </a:rPr>
              <a:t>Mechatronics is not a standalone discipline; it is the application of mechanical and electrical phenomena in modern engineering processes within a discipline. Mechatronics aims to strike the best balance between mechanical structure and control in the design of systems, devices and products.</a:t>
            </a:r>
            <a:endParaRPr lang="ko-KR" altLang="en-US" sz="1200" b="1" dirty="0">
              <a:cs typeface="Arial" pitchFamily="34" charset="0"/>
            </a:endParaRPr>
          </a:p>
        </p:txBody>
      </p:sp>
      <p:sp>
        <p:nvSpPr>
          <p:cNvPr id="21" name="TextBox 20">
            <a:extLst>
              <a:ext uri="{FF2B5EF4-FFF2-40B4-BE49-F238E27FC236}">
                <a16:creationId xmlns="" xmlns:a16="http://schemas.microsoft.com/office/drawing/2014/main" id="{AE35A733-C71C-4212-8A86-731DA887531B}"/>
              </a:ext>
            </a:extLst>
          </p:cNvPr>
          <p:cNvSpPr txBox="1"/>
          <p:nvPr/>
        </p:nvSpPr>
        <p:spPr>
          <a:xfrm>
            <a:off x="5936069" y="2217086"/>
            <a:ext cx="1880973" cy="2677656"/>
          </a:xfrm>
          <a:prstGeom prst="rect">
            <a:avLst/>
          </a:prstGeom>
          <a:noFill/>
        </p:spPr>
        <p:txBody>
          <a:bodyPr wrap="square" rtlCol="0">
            <a:spAutoFit/>
          </a:bodyPr>
          <a:lstStyle/>
          <a:p>
            <a:r>
              <a:rPr lang="en-US" altLang="ko-KR" sz="1200" b="1" dirty="0">
                <a:cs typeface="Arial" pitchFamily="34" charset="0"/>
              </a:rPr>
              <a:t>Transportation Engineering is a multidisciplinary engineering department that also deals with many engineering fields that perform various studies for any transportation vehicle to provide safe, fast, comfortable, convenient, economical travel.</a:t>
            </a:r>
            <a:endParaRPr lang="ko-KR" altLang="en-US" sz="1200" b="1" dirty="0">
              <a:cs typeface="Arial" pitchFamily="34" charset="0"/>
            </a:endParaRPr>
          </a:p>
        </p:txBody>
      </p:sp>
      <p:sp>
        <p:nvSpPr>
          <p:cNvPr id="24" name="TextBox 23">
            <a:extLst>
              <a:ext uri="{FF2B5EF4-FFF2-40B4-BE49-F238E27FC236}">
                <a16:creationId xmlns="" xmlns:a16="http://schemas.microsoft.com/office/drawing/2014/main" id="{6C804A2D-2D0A-4CBC-A17E-C20D10A47806}"/>
              </a:ext>
            </a:extLst>
          </p:cNvPr>
          <p:cNvSpPr txBox="1"/>
          <p:nvPr/>
        </p:nvSpPr>
        <p:spPr>
          <a:xfrm>
            <a:off x="8112103" y="2260468"/>
            <a:ext cx="1926700" cy="3416320"/>
          </a:xfrm>
          <a:prstGeom prst="rect">
            <a:avLst/>
          </a:prstGeom>
          <a:noFill/>
        </p:spPr>
        <p:txBody>
          <a:bodyPr wrap="square" rtlCol="0">
            <a:spAutoFit/>
          </a:bodyPr>
          <a:lstStyle/>
          <a:p>
            <a:r>
              <a:rPr lang="en-US" altLang="ko-KR" sz="1200" b="1" dirty="0">
                <a:cs typeface="Arial" pitchFamily="34" charset="0"/>
              </a:rPr>
              <a:t>Chemical engineering is an engineering branch that solves important environmental problems using chemistry, mathematics, physics, and economics. Chemical engineering has a structure that requires interdisciplinary study and is a unique branch of engineering for those interested in mathematics, chemistry and physical sciences.</a:t>
            </a:r>
          </a:p>
          <a:p>
            <a:endParaRPr lang="en-US" altLang="ko-KR" sz="1200" dirty="0">
              <a:solidFill>
                <a:schemeClr val="tx1">
                  <a:lumMod val="75000"/>
                  <a:lumOff val="25000"/>
                </a:schemeClr>
              </a:solidFill>
              <a:cs typeface="Arial" pitchFamily="34" charset="0"/>
            </a:endParaRPr>
          </a:p>
        </p:txBody>
      </p:sp>
      <p:sp>
        <p:nvSpPr>
          <p:cNvPr id="28" name="직사각형 113">
            <a:extLst>
              <a:ext uri="{FF2B5EF4-FFF2-40B4-BE49-F238E27FC236}">
                <a16:creationId xmlns="" xmlns:a16="http://schemas.microsoft.com/office/drawing/2014/main" id="{4794DE31-9EA4-4906-9500-7616D82B8F66}"/>
              </a:ext>
            </a:extLst>
          </p:cNvPr>
          <p:cNvSpPr>
            <a:spLocks noChangeArrowheads="1"/>
          </p:cNvSpPr>
          <p:nvPr/>
        </p:nvSpPr>
        <p:spPr bwMode="auto">
          <a:xfrm>
            <a:off x="8028276" y="1680165"/>
            <a:ext cx="2025810" cy="492443"/>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300" b="1" dirty="0">
                <a:solidFill>
                  <a:schemeClr val="bg1"/>
                </a:solidFill>
                <a:effectLst>
                  <a:outerShdw blurRad="38100" dist="38100" dir="2700000" algn="tl">
                    <a:srgbClr val="000000">
                      <a:alpha val="43137"/>
                    </a:srgbClr>
                  </a:outerShdw>
                </a:effectLst>
                <a:cs typeface="Arial" charset="0"/>
              </a:rPr>
              <a:t>CHEMICAL ENGINEERING</a:t>
            </a:r>
            <a:endParaRPr lang="ko-KR" altLang="en-US" sz="1300" dirty="0">
              <a:solidFill>
                <a:schemeClr val="bg1"/>
              </a:solidFill>
              <a:effectLst>
                <a:outerShdw blurRad="38100" dist="38100" dir="2700000" algn="tl">
                  <a:srgbClr val="000000">
                    <a:alpha val="43137"/>
                  </a:srgbClr>
                </a:outerShdw>
              </a:effectLst>
            </a:endParaRPr>
          </a:p>
        </p:txBody>
      </p:sp>
      <p:sp>
        <p:nvSpPr>
          <p:cNvPr id="29" name="직사각형 113">
            <a:extLst>
              <a:ext uri="{FF2B5EF4-FFF2-40B4-BE49-F238E27FC236}">
                <a16:creationId xmlns="" xmlns:a16="http://schemas.microsoft.com/office/drawing/2014/main" id="{6B00BD5C-FF4A-4120-B30E-7E2D8F29458C}"/>
              </a:ext>
            </a:extLst>
          </p:cNvPr>
          <p:cNvSpPr>
            <a:spLocks noChangeArrowheads="1"/>
          </p:cNvSpPr>
          <p:nvPr/>
        </p:nvSpPr>
        <p:spPr bwMode="auto">
          <a:xfrm>
            <a:off x="5895701" y="1709093"/>
            <a:ext cx="1880973"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400" b="1" dirty="0">
                <a:solidFill>
                  <a:schemeClr val="bg1"/>
                </a:solidFill>
                <a:effectLst>
                  <a:outerShdw blurRad="38100" dist="38100" dir="2700000" algn="tl">
                    <a:srgbClr val="000000">
                      <a:alpha val="43137"/>
                    </a:srgbClr>
                  </a:outerShdw>
                </a:effectLst>
                <a:cs typeface="Arial" charset="0"/>
              </a:rPr>
              <a:t>TRANSPORTAT</a:t>
            </a:r>
            <a:r>
              <a:rPr lang="tr-TR" altLang="ko-KR" sz="1400" b="1" dirty="0">
                <a:solidFill>
                  <a:schemeClr val="bg1"/>
                </a:solidFill>
                <a:effectLst>
                  <a:outerShdw blurRad="38100" dist="38100" dir="2700000" algn="tl">
                    <a:srgbClr val="000000">
                      <a:alpha val="43137"/>
                    </a:srgbClr>
                  </a:outerShdw>
                </a:effectLst>
                <a:cs typeface="Arial" charset="0"/>
              </a:rPr>
              <a:t>I</a:t>
            </a:r>
            <a:r>
              <a:rPr lang="en-US" altLang="ko-KR" sz="1400" b="1" dirty="0">
                <a:solidFill>
                  <a:schemeClr val="bg1"/>
                </a:solidFill>
                <a:effectLst>
                  <a:outerShdw blurRad="38100" dist="38100" dir="2700000" algn="tl">
                    <a:srgbClr val="000000">
                      <a:alpha val="43137"/>
                    </a:srgbClr>
                  </a:outerShdw>
                </a:effectLst>
                <a:cs typeface="Arial" charset="0"/>
              </a:rPr>
              <a:t>ON ENG</a:t>
            </a:r>
            <a:r>
              <a:rPr lang="tr-TR" altLang="ko-KR" sz="1400" b="1" dirty="0">
                <a:solidFill>
                  <a:schemeClr val="bg1"/>
                </a:solidFill>
                <a:effectLst>
                  <a:outerShdw blurRad="38100" dist="38100" dir="2700000" algn="tl">
                    <a:srgbClr val="000000">
                      <a:alpha val="43137"/>
                    </a:srgbClr>
                  </a:outerShdw>
                </a:effectLst>
                <a:cs typeface="Arial" charset="0"/>
              </a:rPr>
              <a:t>I</a:t>
            </a:r>
            <a:r>
              <a:rPr lang="en-US" altLang="ko-KR" sz="1400" b="1" dirty="0">
                <a:solidFill>
                  <a:schemeClr val="bg1"/>
                </a:solidFill>
                <a:effectLst>
                  <a:outerShdw blurRad="38100" dist="38100" dir="2700000" algn="tl">
                    <a:srgbClr val="000000">
                      <a:alpha val="43137"/>
                    </a:srgbClr>
                  </a:outerShdw>
                </a:effectLst>
                <a:cs typeface="Arial" charset="0"/>
              </a:rPr>
              <a:t>NEER</a:t>
            </a:r>
            <a:r>
              <a:rPr lang="tr-TR" altLang="ko-KR" sz="1400" b="1" dirty="0">
                <a:solidFill>
                  <a:schemeClr val="bg1"/>
                </a:solidFill>
                <a:effectLst>
                  <a:outerShdw blurRad="38100" dist="38100" dir="2700000" algn="tl">
                    <a:srgbClr val="000000">
                      <a:alpha val="43137"/>
                    </a:srgbClr>
                  </a:outerShdw>
                </a:effectLst>
                <a:cs typeface="Arial" charset="0"/>
              </a:rPr>
              <a:t>I</a:t>
            </a:r>
            <a:r>
              <a:rPr lang="en-US" altLang="ko-KR" sz="1400" b="1" dirty="0">
                <a:solidFill>
                  <a:schemeClr val="bg1"/>
                </a:solidFill>
                <a:effectLst>
                  <a:outerShdw blurRad="38100" dist="38100" dir="2700000" algn="tl">
                    <a:srgbClr val="000000">
                      <a:alpha val="43137"/>
                    </a:srgbClr>
                  </a:outerShdw>
                </a:effectLst>
                <a:cs typeface="Arial" charset="0"/>
              </a:rPr>
              <a:t>NG</a:t>
            </a:r>
            <a:endParaRPr lang="ko-KR" altLang="en-US" sz="1400" dirty="0">
              <a:solidFill>
                <a:schemeClr val="bg1"/>
              </a:solidFill>
              <a:effectLst>
                <a:outerShdw blurRad="38100" dist="38100" dir="2700000" algn="tl">
                  <a:srgbClr val="000000">
                    <a:alpha val="43137"/>
                  </a:srgbClr>
                </a:outerShdw>
              </a:effectLst>
            </a:endParaRPr>
          </a:p>
        </p:txBody>
      </p:sp>
      <p:sp>
        <p:nvSpPr>
          <p:cNvPr id="30" name="직사각형 113">
            <a:extLst>
              <a:ext uri="{FF2B5EF4-FFF2-40B4-BE49-F238E27FC236}">
                <a16:creationId xmlns="" xmlns:a16="http://schemas.microsoft.com/office/drawing/2014/main" id="{F0D9B189-065B-4A04-8961-86E1220A6F4F}"/>
              </a:ext>
            </a:extLst>
          </p:cNvPr>
          <p:cNvSpPr>
            <a:spLocks noChangeArrowheads="1"/>
          </p:cNvSpPr>
          <p:nvPr/>
        </p:nvSpPr>
        <p:spPr bwMode="auto">
          <a:xfrm>
            <a:off x="3699577" y="1657413"/>
            <a:ext cx="1669673" cy="58477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bg1"/>
                </a:solidFill>
                <a:effectLst>
                  <a:outerShdw blurRad="38100" dist="38100" dir="2700000" algn="tl">
                    <a:srgbClr val="000000">
                      <a:alpha val="43137"/>
                    </a:srgbClr>
                  </a:outerShdw>
                </a:effectLst>
                <a:cs typeface="Arial" charset="0"/>
              </a:rPr>
              <a:t>CIVIL ENGINEERING</a:t>
            </a:r>
            <a:endParaRPr lang="ko-KR" altLang="en-US" sz="1600" dirty="0">
              <a:solidFill>
                <a:schemeClr val="bg1"/>
              </a:solidFill>
              <a:effectLst>
                <a:outerShdw blurRad="38100" dist="38100" dir="2700000" algn="tl">
                  <a:srgbClr val="000000">
                    <a:alpha val="43137"/>
                  </a:srgbClr>
                </a:outerShdw>
              </a:effectLst>
            </a:endParaRPr>
          </a:p>
        </p:txBody>
      </p:sp>
      <p:sp>
        <p:nvSpPr>
          <p:cNvPr id="27" name="TextBox 26">
            <a:extLst>
              <a:ext uri="{FF2B5EF4-FFF2-40B4-BE49-F238E27FC236}">
                <a16:creationId xmlns="" xmlns:a16="http://schemas.microsoft.com/office/drawing/2014/main" id="{993E1904-5176-4A2A-9270-7A0767FA657E}"/>
              </a:ext>
            </a:extLst>
          </p:cNvPr>
          <p:cNvSpPr txBox="1"/>
          <p:nvPr/>
        </p:nvSpPr>
        <p:spPr>
          <a:xfrm>
            <a:off x="3590999" y="2219574"/>
            <a:ext cx="1969275" cy="3600986"/>
          </a:xfrm>
          <a:prstGeom prst="rect">
            <a:avLst/>
          </a:prstGeom>
          <a:noFill/>
        </p:spPr>
        <p:txBody>
          <a:bodyPr wrap="square" rtlCol="0">
            <a:spAutoFit/>
          </a:bodyPr>
          <a:lstStyle/>
          <a:p>
            <a:r>
              <a:rPr lang="en-US" altLang="ko-KR" sz="1200" b="1" dirty="0">
                <a:cs typeface="Arial" pitchFamily="34" charset="0"/>
              </a:rPr>
              <a:t>The purpose of the Civil Engineering Department in education; To raise graduates who are equipped with basic theoretical knowledge, have developed the skills of self-learning, can observe, question, think analytically, produce creative solutions and make decisions, adopt ethical values, have advanced communication skills, and will stand out with their leadership skills in the teams and projects they participate. </a:t>
            </a:r>
            <a:endParaRPr lang="ko-KR" altLang="en-US" sz="1200" b="1" dirty="0">
              <a:cs typeface="Arial" pitchFamily="34" charset="0"/>
            </a:endParaRPr>
          </a:p>
        </p:txBody>
      </p:sp>
      <p:pic>
        <p:nvPicPr>
          <p:cNvPr id="15" name="Picture 14">
            <a:extLst>
              <a:ext uri="{FF2B5EF4-FFF2-40B4-BE49-F238E27FC236}">
                <a16:creationId xmlns="" xmlns:a16="http://schemas.microsoft.com/office/drawing/2014/main" id="{02E3A331-7944-4F85-9200-AB4A5FA1F6DF}"/>
              </a:ext>
            </a:extLst>
          </p:cNvPr>
          <p:cNvPicPr>
            <a:picLocks noChangeAspect="1"/>
          </p:cNvPicPr>
          <p:nvPr/>
        </p:nvPicPr>
        <p:blipFill rotWithShape="1">
          <a:blip r:embed="rId2"/>
          <a:srcRect l="2591" t="2197"/>
          <a:stretch/>
        </p:blipFill>
        <p:spPr>
          <a:xfrm>
            <a:off x="20187" y="-11419"/>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sp>
        <p:nvSpPr>
          <p:cNvPr id="16" name="TextBox 15">
            <a:extLst>
              <a:ext uri="{FF2B5EF4-FFF2-40B4-BE49-F238E27FC236}">
                <a16:creationId xmlns="" xmlns:a16="http://schemas.microsoft.com/office/drawing/2014/main" id="{29EF726D-268E-4884-B685-4BC065D63FEC}"/>
              </a:ext>
            </a:extLst>
          </p:cNvPr>
          <p:cNvSpPr txBox="1"/>
          <p:nvPr/>
        </p:nvSpPr>
        <p:spPr>
          <a:xfrm>
            <a:off x="2161511" y="3304"/>
            <a:ext cx="7381461" cy="584775"/>
          </a:xfrm>
          <a:prstGeom prst="rect">
            <a:avLst/>
          </a:prstGeom>
          <a:noFill/>
        </p:spPr>
        <p:txBody>
          <a:bodyPr wrap="square">
            <a:spAutoFit/>
          </a:bodyPr>
          <a:lstStyle/>
          <a:p>
            <a:pPr algn="ct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University Departments</a:t>
            </a:r>
            <a:endParaRPr lang="en-US"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endParaRPr>
          </a:p>
        </p:txBody>
      </p:sp>
      <p:pic>
        <p:nvPicPr>
          <p:cNvPr id="17" name="Picture 16" descr="Logo, icon&#10;&#10;Description automatically generated">
            <a:extLst>
              <a:ext uri="{FF2B5EF4-FFF2-40B4-BE49-F238E27FC236}">
                <a16:creationId xmlns="" xmlns:a16="http://schemas.microsoft.com/office/drawing/2014/main" id="{1A77F371-AD6E-428C-B2D3-FE99606B3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36" y="105844"/>
            <a:ext cx="1197664" cy="408372"/>
          </a:xfrm>
          <a:prstGeom prst="rect">
            <a:avLst/>
          </a:prstGeom>
        </p:spPr>
      </p:pic>
    </p:spTree>
    <p:extLst>
      <p:ext uri="{BB962C8B-B14F-4D97-AF65-F5344CB8AC3E}">
        <p14:creationId xmlns:p14="http://schemas.microsoft.com/office/powerpoint/2010/main" val="1481790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a:extLst>
              <a:ext uri="{FF2B5EF4-FFF2-40B4-BE49-F238E27FC236}">
                <a16:creationId xmlns="" xmlns:a16="http://schemas.microsoft.com/office/drawing/2014/main" id="{AA1D1C1A-4426-4C04-8356-90E1F9F618A8}"/>
              </a:ext>
            </a:extLst>
          </p:cNvPr>
          <p:cNvSpPr>
            <a:spLocks noChangeArrowheads="1"/>
          </p:cNvSpPr>
          <p:nvPr/>
        </p:nvSpPr>
        <p:spPr bwMode="auto">
          <a:xfrm>
            <a:off x="895350" y="2980276"/>
            <a:ext cx="10448925" cy="1350150"/>
          </a:xfrm>
          <a:prstGeom prst="rightArrow">
            <a:avLst>
              <a:gd name="adj1" fmla="val 45285"/>
              <a:gd name="adj2" fmla="val 76553"/>
            </a:avLst>
          </a:prstGeom>
          <a:solidFill>
            <a:schemeClr val="bg1">
              <a:lumMod val="75000"/>
            </a:schemeClr>
          </a:solidFill>
          <a:ln w="76200">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3" name="Rounded Rectangle 13">
            <a:extLst>
              <a:ext uri="{FF2B5EF4-FFF2-40B4-BE49-F238E27FC236}">
                <a16:creationId xmlns="" xmlns:a16="http://schemas.microsoft.com/office/drawing/2014/main" id="{0EC45A9B-DCA6-4F2D-9CBD-1BCF8D9E5336}"/>
              </a:ext>
            </a:extLst>
          </p:cNvPr>
          <p:cNvSpPr/>
          <p:nvPr/>
        </p:nvSpPr>
        <p:spPr>
          <a:xfrm>
            <a:off x="1291420" y="2184538"/>
            <a:ext cx="1763693" cy="363565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ounded Rectangle 8">
            <a:extLst>
              <a:ext uri="{FF2B5EF4-FFF2-40B4-BE49-F238E27FC236}">
                <a16:creationId xmlns="" xmlns:a16="http://schemas.microsoft.com/office/drawing/2014/main" id="{1A5C037A-DD2B-45E3-9EC7-4FA8C94C91BE}"/>
              </a:ext>
            </a:extLst>
          </p:cNvPr>
          <p:cNvSpPr/>
          <p:nvPr/>
        </p:nvSpPr>
        <p:spPr>
          <a:xfrm>
            <a:off x="1291510" y="1573041"/>
            <a:ext cx="1811938" cy="679994"/>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effectLst>
                  <a:outerShdw blurRad="38100" dist="38100" dir="2700000" algn="tl">
                    <a:srgbClr val="000000">
                      <a:alpha val="43137"/>
                    </a:srgbClr>
                  </a:outerShdw>
                </a:effectLst>
              </a:rPr>
              <a:t>ENVIRONMENTAL ENGINEERING</a:t>
            </a:r>
            <a:endParaRPr lang="ko-KR" altLang="en-US" sz="1400" b="1" dirty="0">
              <a:effectLst>
                <a:outerShdw blurRad="38100" dist="38100" dir="2700000" algn="tl">
                  <a:srgbClr val="000000">
                    <a:alpha val="43137"/>
                  </a:srgbClr>
                </a:outerShdw>
              </a:effectLst>
            </a:endParaRPr>
          </a:p>
        </p:txBody>
      </p:sp>
      <p:sp>
        <p:nvSpPr>
          <p:cNvPr id="4" name="Rounded Rectangle 4">
            <a:extLst>
              <a:ext uri="{FF2B5EF4-FFF2-40B4-BE49-F238E27FC236}">
                <a16:creationId xmlns="" xmlns:a16="http://schemas.microsoft.com/office/drawing/2014/main" id="{11B6643E-BD4F-4816-A558-1C0FF439CCDC}"/>
              </a:ext>
            </a:extLst>
          </p:cNvPr>
          <p:cNvSpPr/>
          <p:nvPr/>
        </p:nvSpPr>
        <p:spPr>
          <a:xfrm>
            <a:off x="3592381" y="1644330"/>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ounded Rectangle 8">
            <a:extLst>
              <a:ext uri="{FF2B5EF4-FFF2-40B4-BE49-F238E27FC236}">
                <a16:creationId xmlns="" xmlns:a16="http://schemas.microsoft.com/office/drawing/2014/main" id="{8704DD7E-3EBA-40BC-A369-0DFF4A82B8C8}"/>
              </a:ext>
            </a:extLst>
          </p:cNvPr>
          <p:cNvSpPr/>
          <p:nvPr/>
        </p:nvSpPr>
        <p:spPr>
          <a:xfrm>
            <a:off x="3580923" y="1644330"/>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ounded Rectangle 7">
            <a:extLst>
              <a:ext uri="{FF2B5EF4-FFF2-40B4-BE49-F238E27FC236}">
                <a16:creationId xmlns="" xmlns:a16="http://schemas.microsoft.com/office/drawing/2014/main" id="{016EE6CC-DD3A-4E18-8707-C8B0DE155833}"/>
              </a:ext>
            </a:extLst>
          </p:cNvPr>
          <p:cNvSpPr/>
          <p:nvPr/>
        </p:nvSpPr>
        <p:spPr>
          <a:xfrm>
            <a:off x="5852242"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ounded Rectangle 8">
            <a:extLst>
              <a:ext uri="{FF2B5EF4-FFF2-40B4-BE49-F238E27FC236}">
                <a16:creationId xmlns="" xmlns:a16="http://schemas.microsoft.com/office/drawing/2014/main" id="{9338C416-02D7-4749-86BF-B54FCC87BD57}"/>
              </a:ext>
            </a:extLst>
          </p:cNvPr>
          <p:cNvSpPr/>
          <p:nvPr/>
        </p:nvSpPr>
        <p:spPr>
          <a:xfrm>
            <a:off x="5852244"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ounded Rectangle 10">
            <a:extLst>
              <a:ext uri="{FF2B5EF4-FFF2-40B4-BE49-F238E27FC236}">
                <a16:creationId xmlns="" xmlns:a16="http://schemas.microsoft.com/office/drawing/2014/main" id="{4F0BC413-0667-4BFF-AC85-A34314195F2F}"/>
              </a:ext>
            </a:extLst>
          </p:cNvPr>
          <p:cNvSpPr/>
          <p:nvPr/>
        </p:nvSpPr>
        <p:spPr>
          <a:xfrm>
            <a:off x="8084500"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ounded Rectangle 8">
            <a:extLst>
              <a:ext uri="{FF2B5EF4-FFF2-40B4-BE49-F238E27FC236}">
                <a16:creationId xmlns="" xmlns:a16="http://schemas.microsoft.com/office/drawing/2014/main" id="{3139A3D6-F5A9-476A-AEFA-D01CC102FB09}"/>
              </a:ext>
            </a:extLst>
          </p:cNvPr>
          <p:cNvSpPr/>
          <p:nvPr/>
        </p:nvSpPr>
        <p:spPr>
          <a:xfrm>
            <a:off x="8084502"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TextBox 17">
            <a:extLst>
              <a:ext uri="{FF2B5EF4-FFF2-40B4-BE49-F238E27FC236}">
                <a16:creationId xmlns="" xmlns:a16="http://schemas.microsoft.com/office/drawing/2014/main" id="{D3E7C145-71A0-4FA0-9FC0-6D8EB7EC5A0C}"/>
              </a:ext>
            </a:extLst>
          </p:cNvPr>
          <p:cNvSpPr txBox="1"/>
          <p:nvPr/>
        </p:nvSpPr>
        <p:spPr>
          <a:xfrm>
            <a:off x="1306077" y="2315189"/>
            <a:ext cx="1763692" cy="3046988"/>
          </a:xfrm>
          <a:prstGeom prst="rect">
            <a:avLst/>
          </a:prstGeom>
          <a:noFill/>
        </p:spPr>
        <p:txBody>
          <a:bodyPr wrap="square" rtlCol="0">
            <a:spAutoFit/>
          </a:bodyPr>
          <a:lstStyle/>
          <a:p>
            <a:r>
              <a:rPr lang="en-US" altLang="ko-KR" sz="1200" b="1" dirty="0">
                <a:cs typeface="Arial" pitchFamily="34" charset="0"/>
              </a:rPr>
              <a:t>Environmental Engineering is a branch of engineering that puts basic scientific concepts into practice to protect people from the negative effects of the environment, and to improve environmental conditions for human health and well-being, on a local and global scale.</a:t>
            </a:r>
            <a:endParaRPr lang="ko-KR" altLang="en-US" sz="1200" b="1" dirty="0">
              <a:cs typeface="Arial" pitchFamily="34" charset="0"/>
            </a:endParaRPr>
          </a:p>
        </p:txBody>
      </p:sp>
      <p:sp>
        <p:nvSpPr>
          <p:cNvPr id="21" name="TextBox 20">
            <a:extLst>
              <a:ext uri="{FF2B5EF4-FFF2-40B4-BE49-F238E27FC236}">
                <a16:creationId xmlns="" xmlns:a16="http://schemas.microsoft.com/office/drawing/2014/main" id="{AE35A733-C71C-4212-8A86-731DA887531B}"/>
              </a:ext>
            </a:extLst>
          </p:cNvPr>
          <p:cNvSpPr txBox="1"/>
          <p:nvPr/>
        </p:nvSpPr>
        <p:spPr>
          <a:xfrm>
            <a:off x="5936069" y="2315189"/>
            <a:ext cx="1770928" cy="3231654"/>
          </a:xfrm>
          <a:prstGeom prst="rect">
            <a:avLst/>
          </a:prstGeom>
          <a:noFill/>
        </p:spPr>
        <p:txBody>
          <a:bodyPr wrap="square" rtlCol="0">
            <a:spAutoFit/>
          </a:bodyPr>
          <a:lstStyle/>
          <a:p>
            <a:r>
              <a:rPr lang="en-US" altLang="ko-KR" sz="1200" b="1" dirty="0">
                <a:cs typeface="Arial" pitchFamily="34" charset="0"/>
              </a:rPr>
              <a:t>Medical Engineering; materials, tools, devices, artificial organs, systems and technologies used in health services; It is concerned with its research, development, design, production and operation. They play an important role in the development of new techniques and devices to be used in the diagnosis and treatment of diseases. </a:t>
            </a:r>
            <a:endParaRPr lang="ko-KR" altLang="en-US" sz="1200" b="1" dirty="0">
              <a:cs typeface="Arial" pitchFamily="34" charset="0"/>
            </a:endParaRPr>
          </a:p>
        </p:txBody>
      </p:sp>
      <p:sp>
        <p:nvSpPr>
          <p:cNvPr id="24" name="TextBox 23">
            <a:extLst>
              <a:ext uri="{FF2B5EF4-FFF2-40B4-BE49-F238E27FC236}">
                <a16:creationId xmlns="" xmlns:a16="http://schemas.microsoft.com/office/drawing/2014/main" id="{6C804A2D-2D0A-4CBC-A17E-C20D10A47806}"/>
              </a:ext>
            </a:extLst>
          </p:cNvPr>
          <p:cNvSpPr txBox="1"/>
          <p:nvPr/>
        </p:nvSpPr>
        <p:spPr>
          <a:xfrm>
            <a:off x="8142166" y="2148355"/>
            <a:ext cx="1826400" cy="2492990"/>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a:p>
            <a:r>
              <a:rPr lang="en-US" altLang="ko-KR" sz="1200" b="1" dirty="0">
                <a:cs typeface="Arial" pitchFamily="34" charset="0"/>
              </a:rPr>
              <a:t>Architecture is a discipline known as grand building design and engineering art. The Department of Architecture aims to train individuals who will work to create healthy structures that appeal to the eye by using science and art in a balanced way.</a:t>
            </a:r>
            <a:endParaRPr lang="ko-KR" altLang="en-US" sz="1200" b="1" dirty="0">
              <a:cs typeface="Arial" pitchFamily="34" charset="0"/>
            </a:endParaRPr>
          </a:p>
        </p:txBody>
      </p:sp>
      <p:sp>
        <p:nvSpPr>
          <p:cNvPr id="28" name="직사각형 113">
            <a:extLst>
              <a:ext uri="{FF2B5EF4-FFF2-40B4-BE49-F238E27FC236}">
                <a16:creationId xmlns="" xmlns:a16="http://schemas.microsoft.com/office/drawing/2014/main" id="{4794DE31-9EA4-4906-9500-7616D82B8F66}"/>
              </a:ext>
            </a:extLst>
          </p:cNvPr>
          <p:cNvSpPr>
            <a:spLocks noChangeArrowheads="1"/>
          </p:cNvSpPr>
          <p:nvPr/>
        </p:nvSpPr>
        <p:spPr bwMode="auto">
          <a:xfrm>
            <a:off x="8013628" y="1532407"/>
            <a:ext cx="2025810" cy="538609"/>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tr-TR" altLang="ko-KR" sz="1300" b="1" dirty="0">
              <a:solidFill>
                <a:schemeClr val="bg1"/>
              </a:solidFill>
              <a:cs typeface="Arial" charset="0"/>
            </a:endParaRPr>
          </a:p>
          <a:p>
            <a:pPr algn="ctr"/>
            <a:r>
              <a:rPr lang="tr-TR" altLang="ko-KR" sz="1600" b="1" dirty="0">
                <a:solidFill>
                  <a:schemeClr val="bg1"/>
                </a:solidFill>
                <a:effectLst>
                  <a:outerShdw blurRad="38100" dist="38100" dir="2700000" algn="tl">
                    <a:srgbClr val="000000">
                      <a:alpha val="43137"/>
                    </a:srgbClr>
                  </a:outerShdw>
                </a:effectLst>
                <a:cs typeface="Arial" charset="0"/>
              </a:rPr>
              <a:t>ARCHITECTURE</a:t>
            </a:r>
            <a:endParaRPr lang="ko-KR" altLang="en-US" sz="1300" dirty="0">
              <a:solidFill>
                <a:schemeClr val="bg1"/>
              </a:solidFill>
              <a:effectLst>
                <a:outerShdw blurRad="38100" dist="38100" dir="2700000" algn="tl">
                  <a:srgbClr val="000000">
                    <a:alpha val="43137"/>
                  </a:srgbClr>
                </a:outerShdw>
              </a:effectLst>
            </a:endParaRPr>
          </a:p>
        </p:txBody>
      </p:sp>
      <p:sp>
        <p:nvSpPr>
          <p:cNvPr id="29" name="직사각형 113">
            <a:extLst>
              <a:ext uri="{FF2B5EF4-FFF2-40B4-BE49-F238E27FC236}">
                <a16:creationId xmlns="" xmlns:a16="http://schemas.microsoft.com/office/drawing/2014/main" id="{6B00BD5C-FF4A-4120-B30E-7E2D8F29458C}"/>
              </a:ext>
            </a:extLst>
          </p:cNvPr>
          <p:cNvSpPr>
            <a:spLocks noChangeArrowheads="1"/>
          </p:cNvSpPr>
          <p:nvPr/>
        </p:nvSpPr>
        <p:spPr bwMode="auto">
          <a:xfrm>
            <a:off x="5941677" y="1632311"/>
            <a:ext cx="1770928" cy="58477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bg1"/>
                </a:solidFill>
                <a:effectLst>
                  <a:outerShdw blurRad="38100" dist="38100" dir="2700000" algn="tl">
                    <a:srgbClr val="000000">
                      <a:alpha val="43137"/>
                    </a:srgbClr>
                  </a:outerShdw>
                </a:effectLst>
                <a:cs typeface="Arial" charset="0"/>
              </a:rPr>
              <a:t>MEDICAL ENGINEERING</a:t>
            </a:r>
            <a:endParaRPr lang="ko-KR" altLang="en-US" sz="1600" dirty="0">
              <a:solidFill>
                <a:schemeClr val="bg1"/>
              </a:solidFill>
              <a:effectLst>
                <a:outerShdw blurRad="38100" dist="38100" dir="2700000" algn="tl">
                  <a:srgbClr val="000000">
                    <a:alpha val="43137"/>
                  </a:srgbClr>
                </a:outerShdw>
              </a:effectLst>
            </a:endParaRPr>
          </a:p>
        </p:txBody>
      </p:sp>
      <p:sp>
        <p:nvSpPr>
          <p:cNvPr id="30" name="직사각형 113">
            <a:extLst>
              <a:ext uri="{FF2B5EF4-FFF2-40B4-BE49-F238E27FC236}">
                <a16:creationId xmlns="" xmlns:a16="http://schemas.microsoft.com/office/drawing/2014/main" id="{F0D9B189-065B-4A04-8961-86E1220A6F4F}"/>
              </a:ext>
            </a:extLst>
          </p:cNvPr>
          <p:cNvSpPr>
            <a:spLocks noChangeArrowheads="1"/>
          </p:cNvSpPr>
          <p:nvPr/>
        </p:nvSpPr>
        <p:spPr bwMode="auto">
          <a:xfrm>
            <a:off x="3699577" y="1657413"/>
            <a:ext cx="1669673" cy="58477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bg1"/>
                </a:solidFill>
                <a:effectLst>
                  <a:outerShdw blurRad="38100" dist="38100" dir="2700000" algn="tl">
                    <a:srgbClr val="000000">
                      <a:alpha val="43137"/>
                    </a:srgbClr>
                  </a:outerShdw>
                </a:effectLst>
                <a:cs typeface="Arial" charset="0"/>
              </a:rPr>
              <a:t>BIOMEDICAL ENGINEERING</a:t>
            </a:r>
            <a:endParaRPr lang="ko-KR" altLang="en-US" sz="1600" dirty="0">
              <a:solidFill>
                <a:schemeClr val="bg1"/>
              </a:solidFill>
              <a:effectLst>
                <a:outerShdw blurRad="38100" dist="38100" dir="2700000" algn="tl">
                  <a:srgbClr val="000000">
                    <a:alpha val="43137"/>
                  </a:srgbClr>
                </a:outerShdw>
              </a:effectLst>
            </a:endParaRPr>
          </a:p>
        </p:txBody>
      </p:sp>
      <p:sp>
        <p:nvSpPr>
          <p:cNvPr id="27" name="TextBox 26">
            <a:extLst>
              <a:ext uri="{FF2B5EF4-FFF2-40B4-BE49-F238E27FC236}">
                <a16:creationId xmlns="" xmlns:a16="http://schemas.microsoft.com/office/drawing/2014/main" id="{993E1904-5176-4A2A-9270-7A0767FA657E}"/>
              </a:ext>
            </a:extLst>
          </p:cNvPr>
          <p:cNvSpPr txBox="1"/>
          <p:nvPr/>
        </p:nvSpPr>
        <p:spPr>
          <a:xfrm>
            <a:off x="3657554" y="2363847"/>
            <a:ext cx="1902719" cy="2308324"/>
          </a:xfrm>
          <a:prstGeom prst="rect">
            <a:avLst/>
          </a:prstGeom>
          <a:noFill/>
        </p:spPr>
        <p:txBody>
          <a:bodyPr wrap="square" rtlCol="0">
            <a:spAutoFit/>
          </a:bodyPr>
          <a:lstStyle/>
          <a:p>
            <a:r>
              <a:rPr lang="en-US" altLang="ko-KR" sz="1200" b="1" dirty="0">
                <a:cs typeface="Arial" pitchFamily="34" charset="0"/>
              </a:rPr>
              <a:t>Biomedical Engineering can be defined as the development of new techniques and methods for diagnosis and treatment, supporting and replacing defective body parts using engineering techniques and knowledge.</a:t>
            </a:r>
            <a:endParaRPr lang="ko-KR" altLang="en-US" sz="1200" b="1" dirty="0">
              <a:cs typeface="Arial" pitchFamily="34" charset="0"/>
            </a:endParaRPr>
          </a:p>
        </p:txBody>
      </p:sp>
      <p:pic>
        <p:nvPicPr>
          <p:cNvPr id="12" name="Picture 11">
            <a:extLst>
              <a:ext uri="{FF2B5EF4-FFF2-40B4-BE49-F238E27FC236}">
                <a16:creationId xmlns="" xmlns:a16="http://schemas.microsoft.com/office/drawing/2014/main" id="{85D238B3-BCC0-487D-A6D9-8BBA0405A94D}"/>
              </a:ext>
            </a:extLst>
          </p:cNvPr>
          <p:cNvPicPr>
            <a:picLocks noChangeAspect="1"/>
          </p:cNvPicPr>
          <p:nvPr/>
        </p:nvPicPr>
        <p:blipFill rotWithShape="1">
          <a:blip r:embed="rId2"/>
          <a:srcRect l="2591" t="2197"/>
          <a:stretch/>
        </p:blipFill>
        <p:spPr>
          <a:xfrm>
            <a:off x="20187" y="-11419"/>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sp>
        <p:nvSpPr>
          <p:cNvPr id="15" name="TextBox 14">
            <a:extLst>
              <a:ext uri="{FF2B5EF4-FFF2-40B4-BE49-F238E27FC236}">
                <a16:creationId xmlns="" xmlns:a16="http://schemas.microsoft.com/office/drawing/2014/main" id="{662B99D4-1977-4656-B5C0-D8D42A625259}"/>
              </a:ext>
            </a:extLst>
          </p:cNvPr>
          <p:cNvSpPr txBox="1"/>
          <p:nvPr/>
        </p:nvSpPr>
        <p:spPr>
          <a:xfrm>
            <a:off x="2587105" y="-13285"/>
            <a:ext cx="7381461" cy="584775"/>
          </a:xfrm>
          <a:prstGeom prst="rect">
            <a:avLst/>
          </a:prstGeom>
          <a:noFill/>
        </p:spPr>
        <p:txBody>
          <a:bodyPr wrap="square">
            <a:spAutoFit/>
          </a:bodyPr>
          <a:lstStyle/>
          <a:p>
            <a:pPr algn="ct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University Departments</a:t>
            </a:r>
            <a:endParaRPr lang="en-US"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endParaRPr>
          </a:p>
        </p:txBody>
      </p:sp>
      <p:pic>
        <p:nvPicPr>
          <p:cNvPr id="16" name="Picture 15" descr="Logo, icon&#10;&#10;Description automatically generated">
            <a:extLst>
              <a:ext uri="{FF2B5EF4-FFF2-40B4-BE49-F238E27FC236}">
                <a16:creationId xmlns="" xmlns:a16="http://schemas.microsoft.com/office/drawing/2014/main" id="{363E1656-7746-4167-B014-BF792C0928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36" y="105844"/>
            <a:ext cx="1197664" cy="408372"/>
          </a:xfrm>
          <a:prstGeom prst="rect">
            <a:avLst/>
          </a:prstGeom>
        </p:spPr>
      </p:pic>
    </p:spTree>
    <p:extLst>
      <p:ext uri="{BB962C8B-B14F-4D97-AF65-F5344CB8AC3E}">
        <p14:creationId xmlns:p14="http://schemas.microsoft.com/office/powerpoint/2010/main" val="81957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 xmlns:a16="http://schemas.microsoft.com/office/drawing/2014/main" id="{19060C20-73CD-4258-A0B2-43BE0B7DC5BB}"/>
              </a:ext>
            </a:extLst>
          </p:cNvPr>
          <p:cNvGrpSpPr/>
          <p:nvPr/>
        </p:nvGrpSpPr>
        <p:grpSpPr>
          <a:xfrm>
            <a:off x="470106" y="4937076"/>
            <a:ext cx="3145767" cy="1232690"/>
            <a:chOff x="548902" y="3362835"/>
            <a:chExt cx="2314395" cy="1232690"/>
          </a:xfrm>
        </p:grpSpPr>
        <p:sp>
          <p:nvSpPr>
            <p:cNvPr id="33" name="TextBox 32">
              <a:extLst>
                <a:ext uri="{FF2B5EF4-FFF2-40B4-BE49-F238E27FC236}">
                  <a16:creationId xmlns="" xmlns:a16="http://schemas.microsoft.com/office/drawing/2014/main" id="{E30EB999-B7E2-41DC-8B1D-8FE1F7CC4BB9}"/>
                </a:ext>
              </a:extLst>
            </p:cNvPr>
            <p:cNvSpPr txBox="1"/>
            <p:nvPr/>
          </p:nvSpPr>
          <p:spPr>
            <a:xfrm>
              <a:off x="548902" y="3579862"/>
              <a:ext cx="2314395" cy="1015663"/>
            </a:xfrm>
            <a:prstGeom prst="rect">
              <a:avLst/>
            </a:prstGeom>
            <a:noFill/>
          </p:spPr>
          <p:txBody>
            <a:bodyPr wrap="square" rtlCol="0">
              <a:spAutoFit/>
            </a:bodyPr>
            <a:lstStyle/>
            <a:p>
              <a:pPr algn="r"/>
              <a:r>
                <a:rPr lang="en-US" altLang="ko-KR" sz="1200" b="1" dirty="0">
                  <a:cs typeface="Arial" pitchFamily="34" charset="0"/>
                </a:rPr>
                <a:t>In addition to the diploma you will have after graduation, a CV that you can attract the attention of employers can increase your opportunity to work in international companies. </a:t>
              </a:r>
              <a:endParaRPr lang="ko-KR" altLang="en-US" sz="1200" b="1" dirty="0">
                <a:cs typeface="Arial" pitchFamily="34" charset="0"/>
              </a:endParaRPr>
            </a:p>
          </p:txBody>
        </p:sp>
        <p:sp>
          <p:nvSpPr>
            <p:cNvPr id="34" name="TextBox 33">
              <a:extLst>
                <a:ext uri="{FF2B5EF4-FFF2-40B4-BE49-F238E27FC236}">
                  <a16:creationId xmlns="" xmlns:a16="http://schemas.microsoft.com/office/drawing/2014/main" id="{377E4E37-DB86-4C3C-8D4D-5BCE0046BE30}"/>
                </a:ext>
              </a:extLst>
            </p:cNvPr>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effectLst>
                    <a:glow rad="139700">
                      <a:schemeClr val="accent6">
                        <a:satMod val="175000"/>
                        <a:alpha val="40000"/>
                      </a:schemeClr>
                    </a:glow>
                  </a:effectLst>
                  <a:cs typeface="Arial" pitchFamily="34" charset="0"/>
                </a:rPr>
                <a:t>You Have a Good Background</a:t>
              </a:r>
              <a:endParaRPr lang="ko-KR" altLang="en-US" sz="1200" b="1" dirty="0">
                <a:solidFill>
                  <a:schemeClr val="tx1">
                    <a:lumMod val="75000"/>
                    <a:lumOff val="25000"/>
                  </a:schemeClr>
                </a:solidFill>
                <a:effectLst>
                  <a:glow rad="139700">
                    <a:schemeClr val="accent6">
                      <a:satMod val="175000"/>
                      <a:alpha val="40000"/>
                    </a:schemeClr>
                  </a:glow>
                </a:effectLst>
                <a:cs typeface="Arial" pitchFamily="34" charset="0"/>
              </a:endParaRPr>
            </a:p>
          </p:txBody>
        </p:sp>
      </p:grpSp>
      <p:grpSp>
        <p:nvGrpSpPr>
          <p:cNvPr id="35" name="Group 34">
            <a:extLst>
              <a:ext uri="{FF2B5EF4-FFF2-40B4-BE49-F238E27FC236}">
                <a16:creationId xmlns="" xmlns:a16="http://schemas.microsoft.com/office/drawing/2014/main" id="{ADB0C1CA-3400-4ACC-BC24-5DB00448C690}"/>
              </a:ext>
            </a:extLst>
          </p:cNvPr>
          <p:cNvGrpSpPr/>
          <p:nvPr/>
        </p:nvGrpSpPr>
        <p:grpSpPr>
          <a:xfrm>
            <a:off x="836573" y="1206941"/>
            <a:ext cx="2799523" cy="1417356"/>
            <a:chOff x="803640" y="3362835"/>
            <a:chExt cx="2059657" cy="1417356"/>
          </a:xfrm>
        </p:grpSpPr>
        <p:sp>
          <p:nvSpPr>
            <p:cNvPr id="36" name="TextBox 35">
              <a:extLst>
                <a:ext uri="{FF2B5EF4-FFF2-40B4-BE49-F238E27FC236}">
                  <a16:creationId xmlns="" xmlns:a16="http://schemas.microsoft.com/office/drawing/2014/main" id="{97A17641-61F7-4372-B8FF-EBA67B745C56}"/>
                </a:ext>
              </a:extLst>
            </p:cNvPr>
            <p:cNvSpPr txBox="1"/>
            <p:nvPr/>
          </p:nvSpPr>
          <p:spPr>
            <a:xfrm>
              <a:off x="803640" y="3579862"/>
              <a:ext cx="2059657" cy="1200329"/>
            </a:xfrm>
            <a:prstGeom prst="rect">
              <a:avLst/>
            </a:prstGeom>
            <a:noFill/>
          </p:spPr>
          <p:txBody>
            <a:bodyPr wrap="square" rtlCol="0">
              <a:spAutoFit/>
            </a:bodyPr>
            <a:lstStyle/>
            <a:p>
              <a:pPr algn="r"/>
              <a:r>
                <a:rPr lang="en-US" altLang="ko-KR" sz="1200" b="1" dirty="0">
                  <a:cs typeface="Arial" pitchFamily="34" charset="0"/>
                </a:rPr>
                <a:t>When it comes to the benefits of studying abroad for students, the first option that comes to mind and fascinates us is to take an adventure by visiting a new geography, country and city. </a:t>
              </a:r>
              <a:endParaRPr lang="ko-KR" altLang="en-US" sz="1200" b="1" dirty="0">
                <a:cs typeface="Arial" pitchFamily="34" charset="0"/>
              </a:endParaRPr>
            </a:p>
          </p:txBody>
        </p:sp>
        <p:sp>
          <p:nvSpPr>
            <p:cNvPr id="37" name="TextBox 36">
              <a:extLst>
                <a:ext uri="{FF2B5EF4-FFF2-40B4-BE49-F238E27FC236}">
                  <a16:creationId xmlns="" xmlns:a16="http://schemas.microsoft.com/office/drawing/2014/main" id="{7A998A9F-8533-4F1D-91DE-8176F504BCF6}"/>
                </a:ext>
              </a:extLst>
            </p:cNvPr>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effectLst>
                    <a:glow rad="139700">
                      <a:schemeClr val="accent6">
                        <a:satMod val="175000"/>
                        <a:alpha val="40000"/>
                      </a:schemeClr>
                    </a:glow>
                  </a:effectLst>
                  <a:cs typeface="Arial" pitchFamily="34" charset="0"/>
                </a:rPr>
                <a:t>You Can Travel The World</a:t>
              </a:r>
              <a:endParaRPr lang="ko-KR" altLang="en-US" sz="1200" b="1" dirty="0">
                <a:solidFill>
                  <a:schemeClr val="tx1">
                    <a:lumMod val="75000"/>
                    <a:lumOff val="25000"/>
                  </a:schemeClr>
                </a:solidFill>
                <a:effectLst>
                  <a:glow rad="139700">
                    <a:schemeClr val="accent6">
                      <a:satMod val="175000"/>
                      <a:alpha val="40000"/>
                    </a:schemeClr>
                  </a:glow>
                </a:effectLst>
                <a:cs typeface="Arial" pitchFamily="34" charset="0"/>
              </a:endParaRPr>
            </a:p>
          </p:txBody>
        </p:sp>
      </p:grpSp>
      <p:grpSp>
        <p:nvGrpSpPr>
          <p:cNvPr id="38" name="Group 37">
            <a:extLst>
              <a:ext uri="{FF2B5EF4-FFF2-40B4-BE49-F238E27FC236}">
                <a16:creationId xmlns="" xmlns:a16="http://schemas.microsoft.com/office/drawing/2014/main" id="{A49FB61F-7AC5-4FD4-8D66-DBC8F5A5428D}"/>
              </a:ext>
            </a:extLst>
          </p:cNvPr>
          <p:cNvGrpSpPr/>
          <p:nvPr/>
        </p:nvGrpSpPr>
        <p:grpSpPr>
          <a:xfrm>
            <a:off x="8448712" y="1721442"/>
            <a:ext cx="3226453" cy="1786687"/>
            <a:chOff x="803639" y="3362835"/>
            <a:chExt cx="2379841" cy="1786687"/>
          </a:xfrm>
        </p:grpSpPr>
        <p:sp>
          <p:nvSpPr>
            <p:cNvPr id="39" name="TextBox 38">
              <a:extLst>
                <a:ext uri="{FF2B5EF4-FFF2-40B4-BE49-F238E27FC236}">
                  <a16:creationId xmlns="" xmlns:a16="http://schemas.microsoft.com/office/drawing/2014/main" id="{704890C6-EE34-419C-BC1D-79353E78370E}"/>
                </a:ext>
              </a:extLst>
            </p:cNvPr>
            <p:cNvSpPr txBox="1"/>
            <p:nvPr/>
          </p:nvSpPr>
          <p:spPr>
            <a:xfrm>
              <a:off x="803640" y="3579862"/>
              <a:ext cx="2059657" cy="1569660"/>
            </a:xfrm>
            <a:prstGeom prst="rect">
              <a:avLst/>
            </a:prstGeom>
            <a:noFill/>
          </p:spPr>
          <p:txBody>
            <a:bodyPr wrap="square" rtlCol="0">
              <a:spAutoFit/>
            </a:bodyPr>
            <a:lstStyle/>
            <a:p>
              <a:r>
                <a:rPr lang="en-US" altLang="ko-KR" sz="1200" b="1" dirty="0">
                  <a:cs typeface="Arial" pitchFamily="34" charset="0"/>
                </a:rPr>
                <a:t>The best part of the idea of studying abroad is that your foreign language skills will improve. A university that provides high-quality education in a different country especially improves your English, which is now considered a global language. </a:t>
              </a:r>
              <a:endParaRPr lang="ko-KR" altLang="en-US" sz="1200" b="1" dirty="0">
                <a:cs typeface="Arial" pitchFamily="34" charset="0"/>
              </a:endParaRPr>
            </a:p>
          </p:txBody>
        </p:sp>
        <p:sp>
          <p:nvSpPr>
            <p:cNvPr id="40" name="TextBox 39">
              <a:extLst>
                <a:ext uri="{FF2B5EF4-FFF2-40B4-BE49-F238E27FC236}">
                  <a16:creationId xmlns="" xmlns:a16="http://schemas.microsoft.com/office/drawing/2014/main" id="{BBDDACEF-3385-44D5-81E3-1D8FA2B9F2A1}"/>
                </a:ext>
              </a:extLst>
            </p:cNvPr>
            <p:cNvSpPr txBox="1"/>
            <p:nvPr/>
          </p:nvSpPr>
          <p:spPr>
            <a:xfrm>
              <a:off x="803639" y="3362835"/>
              <a:ext cx="2379841" cy="276999"/>
            </a:xfrm>
            <a:prstGeom prst="rect">
              <a:avLst/>
            </a:prstGeom>
            <a:noFill/>
          </p:spPr>
          <p:txBody>
            <a:bodyPr wrap="square" rtlCol="0">
              <a:spAutoFit/>
            </a:bodyPr>
            <a:lstStyle/>
            <a:p>
              <a:r>
                <a:rPr lang="tr-TR" altLang="ko-KR" sz="1200" b="1" dirty="0">
                  <a:solidFill>
                    <a:schemeClr val="tx1">
                      <a:lumMod val="75000"/>
                      <a:lumOff val="25000"/>
                    </a:schemeClr>
                  </a:solidFill>
                  <a:effectLst>
                    <a:glow rad="139700">
                      <a:schemeClr val="accent6">
                        <a:satMod val="175000"/>
                        <a:alpha val="40000"/>
                      </a:schemeClr>
                    </a:glow>
                  </a:effectLst>
                  <a:cs typeface="Arial" pitchFamily="34" charset="0"/>
                </a:rPr>
                <a:t>You </a:t>
              </a:r>
              <a:r>
                <a:rPr lang="en-US" altLang="ko-KR" sz="1200" b="1" dirty="0">
                  <a:solidFill>
                    <a:schemeClr val="tx1">
                      <a:lumMod val="75000"/>
                      <a:lumOff val="25000"/>
                    </a:schemeClr>
                  </a:solidFill>
                  <a:effectLst>
                    <a:glow rad="139700">
                      <a:schemeClr val="accent6">
                        <a:satMod val="175000"/>
                        <a:alpha val="40000"/>
                      </a:schemeClr>
                    </a:glow>
                  </a:effectLst>
                  <a:cs typeface="Arial" pitchFamily="34" charset="0"/>
                </a:rPr>
                <a:t>Improves Foreign Language Skills</a:t>
              </a:r>
              <a:endParaRPr lang="ko-KR" altLang="en-US" sz="1200" b="1" dirty="0">
                <a:solidFill>
                  <a:schemeClr val="tx1">
                    <a:lumMod val="75000"/>
                    <a:lumOff val="25000"/>
                  </a:schemeClr>
                </a:solidFill>
                <a:effectLst>
                  <a:glow rad="139700">
                    <a:schemeClr val="accent6">
                      <a:satMod val="175000"/>
                      <a:alpha val="40000"/>
                    </a:schemeClr>
                  </a:glow>
                </a:effectLst>
                <a:cs typeface="Arial" pitchFamily="34" charset="0"/>
              </a:endParaRPr>
            </a:p>
          </p:txBody>
        </p:sp>
      </p:grpSp>
      <p:grpSp>
        <p:nvGrpSpPr>
          <p:cNvPr id="41" name="Group 40">
            <a:extLst>
              <a:ext uri="{FF2B5EF4-FFF2-40B4-BE49-F238E27FC236}">
                <a16:creationId xmlns="" xmlns:a16="http://schemas.microsoft.com/office/drawing/2014/main" id="{0CD5A92B-6771-4A1B-846B-487709132C70}"/>
              </a:ext>
            </a:extLst>
          </p:cNvPr>
          <p:cNvGrpSpPr/>
          <p:nvPr/>
        </p:nvGrpSpPr>
        <p:grpSpPr>
          <a:xfrm>
            <a:off x="8479742" y="3896142"/>
            <a:ext cx="2792366" cy="1232690"/>
            <a:chOff x="803640" y="3362835"/>
            <a:chExt cx="2059657" cy="1232690"/>
          </a:xfrm>
        </p:grpSpPr>
        <p:sp>
          <p:nvSpPr>
            <p:cNvPr id="42" name="TextBox 41">
              <a:extLst>
                <a:ext uri="{FF2B5EF4-FFF2-40B4-BE49-F238E27FC236}">
                  <a16:creationId xmlns="" xmlns:a16="http://schemas.microsoft.com/office/drawing/2014/main" id="{FB74B199-AD90-43F3-A941-A9021AF026D1}"/>
                </a:ext>
              </a:extLst>
            </p:cNvPr>
            <p:cNvSpPr txBox="1"/>
            <p:nvPr/>
          </p:nvSpPr>
          <p:spPr>
            <a:xfrm>
              <a:off x="803640" y="3579862"/>
              <a:ext cx="1918034" cy="1015663"/>
            </a:xfrm>
            <a:prstGeom prst="rect">
              <a:avLst/>
            </a:prstGeom>
            <a:noFill/>
          </p:spPr>
          <p:txBody>
            <a:bodyPr wrap="square" rtlCol="0">
              <a:spAutoFit/>
            </a:bodyPr>
            <a:lstStyle/>
            <a:p>
              <a:r>
                <a:rPr lang="en-US" altLang="ko-KR" sz="1200" b="1" dirty="0">
                  <a:cs typeface="Arial" pitchFamily="34" charset="0"/>
                </a:rPr>
                <a:t>Studying abroad makes students knowledgeable in a wide variety of subjects and contributes to the development of their general culture. </a:t>
              </a:r>
            </a:p>
          </p:txBody>
        </p:sp>
        <p:sp>
          <p:nvSpPr>
            <p:cNvPr id="43" name="TextBox 42">
              <a:extLst>
                <a:ext uri="{FF2B5EF4-FFF2-40B4-BE49-F238E27FC236}">
                  <a16:creationId xmlns="" xmlns:a16="http://schemas.microsoft.com/office/drawing/2014/main" id="{EF57AA33-6AA6-4688-92FC-464E3C74C7DF}"/>
                </a:ext>
              </a:extLst>
            </p:cNvPr>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1">
                      <a:lumMod val="75000"/>
                      <a:lumOff val="25000"/>
                    </a:schemeClr>
                  </a:solidFill>
                  <a:effectLst>
                    <a:glow rad="139700">
                      <a:schemeClr val="accent6">
                        <a:satMod val="175000"/>
                        <a:alpha val="40000"/>
                      </a:schemeClr>
                    </a:glow>
                  </a:effectLst>
                  <a:cs typeface="Arial" pitchFamily="34" charset="0"/>
                </a:rPr>
                <a:t>You Know More About Everything</a:t>
              </a:r>
              <a:endParaRPr lang="ko-KR" altLang="en-US" sz="1200" b="1" dirty="0">
                <a:solidFill>
                  <a:schemeClr val="tx1">
                    <a:lumMod val="75000"/>
                    <a:lumOff val="25000"/>
                  </a:schemeClr>
                </a:solidFill>
                <a:effectLst>
                  <a:glow rad="139700">
                    <a:schemeClr val="accent6">
                      <a:satMod val="175000"/>
                      <a:alpha val="40000"/>
                    </a:schemeClr>
                  </a:glow>
                </a:effectLst>
                <a:cs typeface="Arial" pitchFamily="34" charset="0"/>
              </a:endParaRPr>
            </a:p>
          </p:txBody>
        </p:sp>
      </p:grpSp>
      <p:grpSp>
        <p:nvGrpSpPr>
          <p:cNvPr id="44" name="Group 43">
            <a:extLst>
              <a:ext uri="{FF2B5EF4-FFF2-40B4-BE49-F238E27FC236}">
                <a16:creationId xmlns="" xmlns:a16="http://schemas.microsoft.com/office/drawing/2014/main" id="{9A489B2D-8947-4CD6-AD86-5F9B13A86D5F}"/>
              </a:ext>
            </a:extLst>
          </p:cNvPr>
          <p:cNvGrpSpPr/>
          <p:nvPr/>
        </p:nvGrpSpPr>
        <p:grpSpPr>
          <a:xfrm>
            <a:off x="816364" y="2927301"/>
            <a:ext cx="2799523" cy="1602022"/>
            <a:chOff x="803640" y="3362835"/>
            <a:chExt cx="2059657" cy="1602022"/>
          </a:xfrm>
        </p:grpSpPr>
        <p:sp>
          <p:nvSpPr>
            <p:cNvPr id="45" name="TextBox 44">
              <a:extLst>
                <a:ext uri="{FF2B5EF4-FFF2-40B4-BE49-F238E27FC236}">
                  <a16:creationId xmlns="" xmlns:a16="http://schemas.microsoft.com/office/drawing/2014/main" id="{1445026B-00DD-4C40-ABB0-0DA53818DFC1}"/>
                </a:ext>
              </a:extLst>
            </p:cNvPr>
            <p:cNvSpPr txBox="1"/>
            <p:nvPr/>
          </p:nvSpPr>
          <p:spPr>
            <a:xfrm>
              <a:off x="803640" y="3579862"/>
              <a:ext cx="2059657" cy="1384995"/>
            </a:xfrm>
            <a:prstGeom prst="rect">
              <a:avLst/>
            </a:prstGeom>
            <a:noFill/>
          </p:spPr>
          <p:txBody>
            <a:bodyPr wrap="square" rtlCol="0">
              <a:spAutoFit/>
            </a:bodyPr>
            <a:lstStyle/>
            <a:p>
              <a:pPr algn="r"/>
              <a:r>
                <a:rPr lang="en-US" altLang="ko-KR" sz="1200" b="1" dirty="0">
                  <a:cs typeface="Arial" pitchFamily="34" charset="0"/>
                </a:rPr>
                <a:t>The best way to deal with the challenges of studying abroad is to make new friends. At the school where you will study, you will meet students from different countries as well as students from the local country</a:t>
              </a:r>
              <a:endParaRPr lang="ko-KR" altLang="en-US" sz="1200" b="1" dirty="0">
                <a:cs typeface="Arial" pitchFamily="34" charset="0"/>
              </a:endParaRPr>
            </a:p>
          </p:txBody>
        </p:sp>
        <p:sp>
          <p:nvSpPr>
            <p:cNvPr id="46" name="TextBox 45">
              <a:extLst>
                <a:ext uri="{FF2B5EF4-FFF2-40B4-BE49-F238E27FC236}">
                  <a16:creationId xmlns="" xmlns:a16="http://schemas.microsoft.com/office/drawing/2014/main" id="{B5ACF95B-C50C-4979-8D47-7807352A25D0}"/>
                </a:ext>
              </a:extLst>
            </p:cNvPr>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effectLst>
                    <a:glow rad="139700">
                      <a:schemeClr val="accent6">
                        <a:satMod val="175000"/>
                        <a:alpha val="40000"/>
                      </a:schemeClr>
                    </a:glow>
                  </a:effectLst>
                  <a:cs typeface="Arial" pitchFamily="34" charset="0"/>
                </a:rPr>
                <a:t>You Make New Friendships</a:t>
              </a:r>
              <a:endParaRPr lang="ko-KR" altLang="en-US" sz="1200" b="1" dirty="0">
                <a:solidFill>
                  <a:schemeClr val="tx1">
                    <a:lumMod val="75000"/>
                    <a:lumOff val="25000"/>
                  </a:schemeClr>
                </a:solidFill>
                <a:effectLst>
                  <a:glow rad="139700">
                    <a:schemeClr val="accent6">
                      <a:satMod val="175000"/>
                      <a:alpha val="40000"/>
                    </a:schemeClr>
                  </a:glow>
                </a:effectLst>
                <a:cs typeface="Arial" pitchFamily="34" charset="0"/>
              </a:endParaRPr>
            </a:p>
          </p:txBody>
        </p:sp>
      </p:grpSp>
      <p:cxnSp>
        <p:nvCxnSpPr>
          <p:cNvPr id="47" name="Elbow Connector 47">
            <a:extLst>
              <a:ext uri="{FF2B5EF4-FFF2-40B4-BE49-F238E27FC236}">
                <a16:creationId xmlns="" xmlns:a16="http://schemas.microsoft.com/office/drawing/2014/main" id="{596B1A67-F868-4FD1-BB01-09E0891F6D4E}"/>
              </a:ext>
            </a:extLst>
          </p:cNvPr>
          <p:cNvCxnSpPr>
            <a:cxnSpLocks/>
            <a:endCxn id="46" idx="3"/>
          </p:cNvCxnSpPr>
          <p:nvPr/>
        </p:nvCxnSpPr>
        <p:spPr>
          <a:xfrm rot="10800000">
            <a:off x="3615888" y="3065802"/>
            <a:ext cx="2455705" cy="764947"/>
          </a:xfrm>
          <a:prstGeom prst="bentConnector3">
            <a:avLst>
              <a:gd name="adj1" fmla="val 50000"/>
            </a:avLst>
          </a:prstGeom>
          <a:ln w="25400">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50">
            <a:extLst>
              <a:ext uri="{FF2B5EF4-FFF2-40B4-BE49-F238E27FC236}">
                <a16:creationId xmlns="" xmlns:a16="http://schemas.microsoft.com/office/drawing/2014/main" id="{650CCAD2-4B4F-4396-9DB5-D48A8EC2FE07}"/>
              </a:ext>
            </a:extLst>
          </p:cNvPr>
          <p:cNvCxnSpPr>
            <a:cxnSpLocks/>
            <a:endCxn id="37" idx="3"/>
          </p:cNvCxnSpPr>
          <p:nvPr/>
        </p:nvCxnSpPr>
        <p:spPr>
          <a:xfrm rot="10800000">
            <a:off x="3636097" y="1345441"/>
            <a:ext cx="2454249" cy="646340"/>
          </a:xfrm>
          <a:prstGeom prst="bentConnector3">
            <a:avLst>
              <a:gd name="adj1" fmla="val 50000"/>
            </a:avLst>
          </a:prstGeom>
          <a:ln w="25400">
            <a:solidFill>
              <a:schemeClr val="accent3"/>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49" name="그룹 17">
            <a:extLst>
              <a:ext uri="{FF2B5EF4-FFF2-40B4-BE49-F238E27FC236}">
                <a16:creationId xmlns="" xmlns:a16="http://schemas.microsoft.com/office/drawing/2014/main" id="{5B61B9E2-DECB-45AA-8B61-B52235DDC81F}"/>
              </a:ext>
            </a:extLst>
          </p:cNvPr>
          <p:cNvGrpSpPr/>
          <p:nvPr/>
        </p:nvGrpSpPr>
        <p:grpSpPr>
          <a:xfrm>
            <a:off x="4391591" y="1699508"/>
            <a:ext cx="3461258" cy="4909285"/>
            <a:chOff x="4391588" y="1699505"/>
            <a:chExt cx="3461258" cy="4909284"/>
          </a:xfrm>
        </p:grpSpPr>
        <p:sp>
          <p:nvSpPr>
            <p:cNvPr id="50" name="Trapezoid 22">
              <a:extLst>
                <a:ext uri="{FF2B5EF4-FFF2-40B4-BE49-F238E27FC236}">
                  <a16:creationId xmlns="" xmlns:a16="http://schemas.microsoft.com/office/drawing/2014/main" id="{B6C2026F-718C-44A5-92DB-1C7CDBC6A8BF}"/>
                </a:ext>
              </a:extLst>
            </p:cNvPr>
            <p:cNvSpPr/>
            <p:nvPr/>
          </p:nvSpPr>
          <p:spPr>
            <a:xfrm>
              <a:off x="4391588" y="4974148"/>
              <a:ext cx="2156118" cy="1634641"/>
            </a:xfrm>
            <a:custGeom>
              <a:avLst/>
              <a:gdLst/>
              <a:ahLst/>
              <a:cxnLst/>
              <a:rect l="l" t="t" r="r" b="b"/>
              <a:pathLst>
                <a:path w="2156118" h="1634641">
                  <a:moveTo>
                    <a:pt x="558525" y="0"/>
                  </a:moveTo>
                  <a:cubicBezTo>
                    <a:pt x="815259" y="90400"/>
                    <a:pt x="1107060" y="140890"/>
                    <a:pt x="1416381" y="140890"/>
                  </a:cubicBezTo>
                  <a:lnTo>
                    <a:pt x="1507965" y="136242"/>
                  </a:lnTo>
                  <a:cubicBezTo>
                    <a:pt x="1571260" y="753781"/>
                    <a:pt x="1813208" y="1287759"/>
                    <a:pt x="2156118" y="1627939"/>
                  </a:cubicBezTo>
                  <a:lnTo>
                    <a:pt x="742586" y="1634641"/>
                  </a:lnTo>
                  <a:lnTo>
                    <a:pt x="783473" y="1482794"/>
                  </a:lnTo>
                  <a:cubicBezTo>
                    <a:pt x="735436" y="1526015"/>
                    <a:pt x="755164" y="1524973"/>
                    <a:pt x="696702" y="1536226"/>
                  </a:cubicBezTo>
                  <a:lnTo>
                    <a:pt x="360265" y="1531873"/>
                  </a:lnTo>
                  <a:cubicBezTo>
                    <a:pt x="91900" y="1475400"/>
                    <a:pt x="78958" y="1364828"/>
                    <a:pt x="859" y="1187861"/>
                  </a:cubicBezTo>
                  <a:cubicBezTo>
                    <a:pt x="-5078" y="1012055"/>
                    <a:pt x="20262" y="959203"/>
                    <a:pt x="61239" y="837496"/>
                  </a:cubicBezTo>
                  <a:lnTo>
                    <a:pt x="182001" y="766286"/>
                  </a:lnTo>
                  <a:cubicBezTo>
                    <a:pt x="259540" y="604620"/>
                    <a:pt x="389206" y="374100"/>
                    <a:pt x="466746" y="340305"/>
                  </a:cubicBezTo>
                  <a:cubicBezTo>
                    <a:pt x="464918" y="303795"/>
                    <a:pt x="439632" y="264826"/>
                    <a:pt x="461262" y="230774"/>
                  </a:cubicBezTo>
                  <a:cubicBezTo>
                    <a:pt x="491633" y="197339"/>
                    <a:pt x="501153" y="210624"/>
                    <a:pt x="526312" y="196860"/>
                  </a:cubicBezTo>
                  <a:lnTo>
                    <a:pt x="515073" y="140661"/>
                  </a:lnTo>
                  <a:cubicBezTo>
                    <a:pt x="552756" y="107515"/>
                    <a:pt x="530493" y="133386"/>
                    <a:pt x="560358" y="8794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Trapezoid 22">
              <a:extLst>
                <a:ext uri="{FF2B5EF4-FFF2-40B4-BE49-F238E27FC236}">
                  <a16:creationId xmlns="" xmlns:a16="http://schemas.microsoft.com/office/drawing/2014/main" id="{5EBBDFB6-9238-457A-A2BD-125E63C59008}"/>
                </a:ext>
              </a:extLst>
            </p:cNvPr>
            <p:cNvSpPr/>
            <p:nvPr/>
          </p:nvSpPr>
          <p:spPr>
            <a:xfrm>
              <a:off x="5539006" y="1699505"/>
              <a:ext cx="1759822" cy="1491930"/>
            </a:xfrm>
            <a:custGeom>
              <a:avLst/>
              <a:gdLst/>
              <a:ahLst/>
              <a:cxnLst/>
              <a:rect l="l" t="t" r="r" b="b"/>
              <a:pathLst>
                <a:path w="1759822" h="1491930">
                  <a:moveTo>
                    <a:pt x="879911" y="0"/>
                  </a:moveTo>
                  <a:lnTo>
                    <a:pt x="1759822" y="483755"/>
                  </a:lnTo>
                  <a:lnTo>
                    <a:pt x="1626857" y="556857"/>
                  </a:lnTo>
                  <a:lnTo>
                    <a:pt x="1626857" y="957160"/>
                  </a:lnTo>
                  <a:cubicBezTo>
                    <a:pt x="1647975" y="967781"/>
                    <a:pt x="1661924" y="989817"/>
                    <a:pt x="1661924" y="1015110"/>
                  </a:cubicBezTo>
                  <a:cubicBezTo>
                    <a:pt x="1661924" y="1040155"/>
                    <a:pt x="1648247" y="1062005"/>
                    <a:pt x="1627427" y="1072676"/>
                  </a:cubicBezTo>
                  <a:lnTo>
                    <a:pt x="1630074" y="1072676"/>
                  </a:lnTo>
                  <a:lnTo>
                    <a:pt x="1674046" y="1491930"/>
                  </a:lnTo>
                  <a:lnTo>
                    <a:pt x="1523254" y="1491930"/>
                  </a:lnTo>
                  <a:lnTo>
                    <a:pt x="1523254" y="1414835"/>
                  </a:lnTo>
                  <a:lnTo>
                    <a:pt x="1559141" y="1072676"/>
                  </a:lnTo>
                  <a:lnTo>
                    <a:pt x="1561788" y="1072676"/>
                  </a:lnTo>
                  <a:cubicBezTo>
                    <a:pt x="1540968" y="1062005"/>
                    <a:pt x="1527290" y="1040155"/>
                    <a:pt x="1527290" y="1015110"/>
                  </a:cubicBezTo>
                  <a:cubicBezTo>
                    <a:pt x="1527290" y="989817"/>
                    <a:pt x="1541240" y="967781"/>
                    <a:pt x="1562357" y="957160"/>
                  </a:cubicBezTo>
                  <a:lnTo>
                    <a:pt x="1562357" y="592318"/>
                  </a:lnTo>
                  <a:lnTo>
                    <a:pt x="1406686" y="756650"/>
                  </a:lnTo>
                  <a:lnTo>
                    <a:pt x="1406686" y="1027701"/>
                  </a:lnTo>
                  <a:cubicBezTo>
                    <a:pt x="1237521" y="1136357"/>
                    <a:pt x="1035980" y="1197630"/>
                    <a:pt x="820128" y="1197630"/>
                  </a:cubicBezTo>
                  <a:cubicBezTo>
                    <a:pt x="654913" y="1197630"/>
                    <a:pt x="498082" y="1161733"/>
                    <a:pt x="357461" y="1096324"/>
                  </a:cubicBezTo>
                  <a:cubicBezTo>
                    <a:pt x="358384" y="1092118"/>
                    <a:pt x="359913" y="1088133"/>
                    <a:pt x="361487" y="1084162"/>
                  </a:cubicBezTo>
                  <a:cubicBezTo>
                    <a:pt x="358803" y="1082831"/>
                    <a:pt x="355968" y="1082107"/>
                    <a:pt x="353136" y="1081396"/>
                  </a:cubicBezTo>
                  <a:lnTo>
                    <a:pt x="353136" y="756650"/>
                  </a:lnTo>
                  <a:lnTo>
                    <a:pt x="0" y="48375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2" name="Trapezoid 22">
              <a:extLst>
                <a:ext uri="{FF2B5EF4-FFF2-40B4-BE49-F238E27FC236}">
                  <a16:creationId xmlns="" xmlns:a16="http://schemas.microsoft.com/office/drawing/2014/main" id="{A97B10AC-6873-41A0-91A1-CC23D594F5ED}"/>
                </a:ext>
              </a:extLst>
            </p:cNvPr>
            <p:cNvSpPr/>
            <p:nvPr/>
          </p:nvSpPr>
          <p:spPr>
            <a:xfrm>
              <a:off x="5785789" y="2779559"/>
              <a:ext cx="1291337" cy="1262595"/>
            </a:xfrm>
            <a:custGeom>
              <a:avLst/>
              <a:gdLst/>
              <a:ahLst/>
              <a:cxnLst/>
              <a:rect l="l" t="t" r="r" b="b"/>
              <a:pathLst>
                <a:path w="1291337" h="1262595">
                  <a:moveTo>
                    <a:pt x="1291337" y="387134"/>
                  </a:moveTo>
                  <a:lnTo>
                    <a:pt x="1291337" y="464229"/>
                  </a:lnTo>
                  <a:lnTo>
                    <a:pt x="1283251" y="464229"/>
                  </a:lnTo>
                  <a:close/>
                  <a:moveTo>
                    <a:pt x="1174769" y="0"/>
                  </a:moveTo>
                  <a:lnTo>
                    <a:pt x="1174769" y="18541"/>
                  </a:lnTo>
                  <a:lnTo>
                    <a:pt x="1163647" y="22750"/>
                  </a:lnTo>
                  <a:cubicBezTo>
                    <a:pt x="1220924" y="128978"/>
                    <a:pt x="1233895" y="263109"/>
                    <a:pt x="1204293" y="412060"/>
                  </a:cubicBezTo>
                  <a:cubicBezTo>
                    <a:pt x="1245921" y="411719"/>
                    <a:pt x="1282339" y="391704"/>
                    <a:pt x="1279660" y="482348"/>
                  </a:cubicBezTo>
                  <a:cubicBezTo>
                    <a:pt x="1271045" y="607334"/>
                    <a:pt x="1199876" y="781499"/>
                    <a:pt x="1157378" y="776155"/>
                  </a:cubicBezTo>
                  <a:cubicBezTo>
                    <a:pt x="1130754" y="771015"/>
                    <a:pt x="1114555" y="746201"/>
                    <a:pt x="1093142" y="731225"/>
                  </a:cubicBezTo>
                  <a:cubicBezTo>
                    <a:pt x="1057920" y="826172"/>
                    <a:pt x="1048762" y="930956"/>
                    <a:pt x="987476" y="1016066"/>
                  </a:cubicBezTo>
                  <a:lnTo>
                    <a:pt x="1080043" y="1097389"/>
                  </a:lnTo>
                  <a:cubicBezTo>
                    <a:pt x="1114436" y="1141334"/>
                    <a:pt x="1162490" y="1210866"/>
                    <a:pt x="1225666" y="1262595"/>
                  </a:cubicBezTo>
                  <a:cubicBezTo>
                    <a:pt x="974323" y="1220492"/>
                    <a:pt x="716748" y="1143359"/>
                    <a:pt x="462129" y="1031358"/>
                  </a:cubicBezTo>
                  <a:cubicBezTo>
                    <a:pt x="354612" y="984063"/>
                    <a:pt x="251323" y="932179"/>
                    <a:pt x="153638" y="874571"/>
                  </a:cubicBezTo>
                  <a:cubicBezTo>
                    <a:pt x="133161" y="823672"/>
                    <a:pt x="122381" y="764476"/>
                    <a:pt x="119504" y="688499"/>
                  </a:cubicBezTo>
                  <a:cubicBezTo>
                    <a:pt x="86110" y="702998"/>
                    <a:pt x="63141" y="722415"/>
                    <a:pt x="34959" y="621336"/>
                  </a:cubicBezTo>
                  <a:cubicBezTo>
                    <a:pt x="25584" y="567185"/>
                    <a:pt x="-54165" y="281884"/>
                    <a:pt x="64172" y="333473"/>
                  </a:cubicBezTo>
                  <a:cubicBezTo>
                    <a:pt x="80394" y="252314"/>
                    <a:pt x="91942" y="157335"/>
                    <a:pt x="125544" y="68623"/>
                  </a:cubicBezTo>
                  <a:cubicBezTo>
                    <a:pt x="266165" y="134032"/>
                    <a:pt x="422996" y="169929"/>
                    <a:pt x="588211" y="169929"/>
                  </a:cubicBezTo>
                  <a:cubicBezTo>
                    <a:pt x="804063" y="169929"/>
                    <a:pt x="1005604" y="108656"/>
                    <a:pt x="11747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3" name="Trapezoid 22">
              <a:extLst>
                <a:ext uri="{FF2B5EF4-FFF2-40B4-BE49-F238E27FC236}">
                  <a16:creationId xmlns="" xmlns:a16="http://schemas.microsoft.com/office/drawing/2014/main" id="{1FD02D5E-6D38-4669-85BC-A17C8FD602CD}"/>
                </a:ext>
              </a:extLst>
            </p:cNvPr>
            <p:cNvSpPr/>
            <p:nvPr/>
          </p:nvSpPr>
          <p:spPr>
            <a:xfrm>
              <a:off x="4972448" y="3697688"/>
              <a:ext cx="2580757" cy="1374688"/>
            </a:xfrm>
            <a:custGeom>
              <a:avLst/>
              <a:gdLst/>
              <a:ahLst/>
              <a:cxnLst/>
              <a:rect l="l" t="t" r="r" b="b"/>
              <a:pathLst>
                <a:path w="2580757" h="1374688">
                  <a:moveTo>
                    <a:pt x="964280" y="0"/>
                  </a:moveTo>
                  <a:cubicBezTo>
                    <a:pt x="1061964" y="57608"/>
                    <a:pt x="1165254" y="109492"/>
                    <a:pt x="1272771" y="156787"/>
                  </a:cubicBezTo>
                  <a:cubicBezTo>
                    <a:pt x="1527390" y="268789"/>
                    <a:pt x="1784965" y="345921"/>
                    <a:pt x="2036307" y="388024"/>
                  </a:cubicBezTo>
                  <a:cubicBezTo>
                    <a:pt x="2071170" y="421655"/>
                    <a:pt x="2112399" y="447822"/>
                    <a:pt x="2158337" y="459740"/>
                  </a:cubicBezTo>
                  <a:cubicBezTo>
                    <a:pt x="2299568" y="498279"/>
                    <a:pt x="2455123" y="549367"/>
                    <a:pt x="2580757" y="609405"/>
                  </a:cubicBezTo>
                  <a:cubicBezTo>
                    <a:pt x="2295218" y="1059447"/>
                    <a:pt x="1631701" y="1374688"/>
                    <a:pt x="858792" y="1374688"/>
                  </a:cubicBezTo>
                  <a:cubicBezTo>
                    <a:pt x="549471" y="1374688"/>
                    <a:pt x="257670" y="1324198"/>
                    <a:pt x="936" y="1233798"/>
                  </a:cubicBezTo>
                  <a:lnTo>
                    <a:pt x="0" y="1188902"/>
                  </a:lnTo>
                  <a:cubicBezTo>
                    <a:pt x="23602" y="1159565"/>
                    <a:pt x="28959" y="1162194"/>
                    <a:pt x="70806" y="1100888"/>
                  </a:cubicBezTo>
                  <a:cubicBezTo>
                    <a:pt x="94879" y="1029148"/>
                    <a:pt x="100707" y="851670"/>
                    <a:pt x="174300" y="779930"/>
                  </a:cubicBezTo>
                  <a:cubicBezTo>
                    <a:pt x="218445" y="717189"/>
                    <a:pt x="304292" y="723303"/>
                    <a:pt x="369289" y="694990"/>
                  </a:cubicBezTo>
                  <a:cubicBezTo>
                    <a:pt x="589400" y="620074"/>
                    <a:pt x="783446" y="599257"/>
                    <a:pt x="1000951" y="509587"/>
                  </a:cubicBezTo>
                  <a:cubicBezTo>
                    <a:pt x="1031594" y="492835"/>
                    <a:pt x="1046599" y="439197"/>
                    <a:pt x="1082454" y="329000"/>
                  </a:cubicBezTo>
                  <a:lnTo>
                    <a:pt x="1075069" y="182531"/>
                  </a:lnTo>
                  <a:cubicBezTo>
                    <a:pt x="1024247" y="121488"/>
                    <a:pt x="986720" y="67500"/>
                    <a:pt x="9642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4" name="Trapezoid 22">
              <a:extLst>
                <a:ext uri="{FF2B5EF4-FFF2-40B4-BE49-F238E27FC236}">
                  <a16:creationId xmlns="" xmlns:a16="http://schemas.microsoft.com/office/drawing/2014/main" id="{02490004-7127-4997-AB01-430DA56BFEB7}"/>
                </a:ext>
              </a:extLst>
            </p:cNvPr>
            <p:cNvSpPr/>
            <p:nvPr/>
          </p:nvSpPr>
          <p:spPr>
            <a:xfrm>
              <a:off x="5951985" y="4356457"/>
              <a:ext cx="1900861" cy="2252332"/>
            </a:xfrm>
            <a:custGeom>
              <a:avLst/>
              <a:gdLst/>
              <a:ahLst/>
              <a:cxnLst/>
              <a:rect l="l" t="t" r="r" b="b"/>
              <a:pathLst>
                <a:path w="1900861" h="2252332">
                  <a:moveTo>
                    <a:pt x="1630381" y="0"/>
                  </a:moveTo>
                  <a:cubicBezTo>
                    <a:pt x="1705290" y="35739"/>
                    <a:pt x="1769558" y="74677"/>
                    <a:pt x="1813833" y="116016"/>
                  </a:cubicBezTo>
                  <a:cubicBezTo>
                    <a:pt x="1941182" y="366789"/>
                    <a:pt x="1891300" y="374114"/>
                    <a:pt x="1890938" y="588002"/>
                  </a:cubicBezTo>
                  <a:cubicBezTo>
                    <a:pt x="1844475" y="751802"/>
                    <a:pt x="1881417" y="817240"/>
                    <a:pt x="1842774" y="963827"/>
                  </a:cubicBezTo>
                  <a:cubicBezTo>
                    <a:pt x="1790990" y="1152321"/>
                    <a:pt x="1728781" y="1244911"/>
                    <a:pt x="1679604" y="1347337"/>
                  </a:cubicBezTo>
                  <a:cubicBezTo>
                    <a:pt x="1619658" y="1492268"/>
                    <a:pt x="1640509" y="1521624"/>
                    <a:pt x="1624871" y="1600160"/>
                  </a:cubicBezTo>
                  <a:lnTo>
                    <a:pt x="1567097" y="1638481"/>
                  </a:lnTo>
                  <a:cubicBezTo>
                    <a:pt x="1592202" y="1734503"/>
                    <a:pt x="1580816" y="1732164"/>
                    <a:pt x="1585070" y="1810973"/>
                  </a:cubicBezTo>
                  <a:cubicBezTo>
                    <a:pt x="1547567" y="1894683"/>
                    <a:pt x="1541341" y="1914458"/>
                    <a:pt x="1519477" y="1978496"/>
                  </a:cubicBezTo>
                  <a:lnTo>
                    <a:pt x="1557486" y="2248020"/>
                  </a:lnTo>
                  <a:lnTo>
                    <a:pt x="648153" y="2252332"/>
                  </a:lnTo>
                  <a:cubicBezTo>
                    <a:pt x="305243" y="1912152"/>
                    <a:pt x="63295" y="1378174"/>
                    <a:pt x="0" y="760635"/>
                  </a:cubicBezTo>
                  <a:cubicBezTo>
                    <a:pt x="733507" y="739994"/>
                    <a:pt x="1356200" y="432143"/>
                    <a:pt x="163038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5" name="TextBox 54">
              <a:extLst>
                <a:ext uri="{FF2B5EF4-FFF2-40B4-BE49-F238E27FC236}">
                  <a16:creationId xmlns="" xmlns:a16="http://schemas.microsoft.com/office/drawing/2014/main" id="{F2E0A479-ECA8-45B2-9422-F8E8FA1CA78B}"/>
                </a:ext>
              </a:extLst>
            </p:cNvPr>
            <p:cNvSpPr txBox="1"/>
            <p:nvPr/>
          </p:nvSpPr>
          <p:spPr>
            <a:xfrm>
              <a:off x="6326587" y="2267849"/>
              <a:ext cx="327333" cy="400110"/>
            </a:xfrm>
            <a:prstGeom prst="rect">
              <a:avLst/>
            </a:prstGeom>
            <a:noFill/>
          </p:spPr>
          <p:txBody>
            <a:bodyPr wrap="none" rtlCol="0">
              <a:spAutoFit/>
            </a:bodyPr>
            <a:lstStyle/>
            <a:p>
              <a:pPr algn="r"/>
              <a:r>
                <a:rPr lang="en-US" altLang="ko-KR" sz="2000" b="1" dirty="0">
                  <a:solidFill>
                    <a:schemeClr val="bg1"/>
                  </a:solidFill>
                  <a:cs typeface="Arial" pitchFamily="34" charset="0"/>
                </a:rPr>
                <a:t>1</a:t>
              </a:r>
              <a:endParaRPr lang="ko-KR" altLang="en-US" sz="2000" b="1" dirty="0">
                <a:solidFill>
                  <a:schemeClr val="bg1"/>
                </a:solidFill>
                <a:cs typeface="Arial" pitchFamily="34" charset="0"/>
              </a:endParaRPr>
            </a:p>
          </p:txBody>
        </p:sp>
        <p:sp>
          <p:nvSpPr>
            <p:cNvPr id="56" name="TextBox 55">
              <a:extLst>
                <a:ext uri="{FF2B5EF4-FFF2-40B4-BE49-F238E27FC236}">
                  <a16:creationId xmlns="" xmlns:a16="http://schemas.microsoft.com/office/drawing/2014/main" id="{E838D293-C00D-4CBF-88AF-C4081EB763F8}"/>
                </a:ext>
              </a:extLst>
            </p:cNvPr>
            <p:cNvSpPr txBox="1"/>
            <p:nvPr/>
          </p:nvSpPr>
          <p:spPr>
            <a:xfrm>
              <a:off x="6405495" y="3128963"/>
              <a:ext cx="327333" cy="400110"/>
            </a:xfrm>
            <a:prstGeom prst="rect">
              <a:avLst/>
            </a:prstGeom>
            <a:noFill/>
          </p:spPr>
          <p:txBody>
            <a:bodyPr wrap="none" rtlCol="0">
              <a:spAutoFit/>
            </a:bodyPr>
            <a:lstStyle/>
            <a:p>
              <a:pPr algn="r"/>
              <a:r>
                <a:rPr lang="en-US" altLang="ko-KR" sz="2000" b="1" dirty="0">
                  <a:solidFill>
                    <a:schemeClr val="bg1"/>
                  </a:solidFill>
                  <a:cs typeface="Arial" pitchFamily="34" charset="0"/>
                </a:rPr>
                <a:t>2</a:t>
              </a:r>
              <a:endParaRPr lang="ko-KR" altLang="en-US" sz="2000" b="1" dirty="0">
                <a:solidFill>
                  <a:schemeClr val="bg1"/>
                </a:solidFill>
                <a:cs typeface="Arial" pitchFamily="34" charset="0"/>
              </a:endParaRPr>
            </a:p>
          </p:txBody>
        </p:sp>
        <p:sp>
          <p:nvSpPr>
            <p:cNvPr id="57" name="TextBox 56">
              <a:extLst>
                <a:ext uri="{FF2B5EF4-FFF2-40B4-BE49-F238E27FC236}">
                  <a16:creationId xmlns="" xmlns:a16="http://schemas.microsoft.com/office/drawing/2014/main" id="{41BB229E-AD08-4FB2-933A-591A62EA55C8}"/>
                </a:ext>
              </a:extLst>
            </p:cNvPr>
            <p:cNvSpPr txBox="1"/>
            <p:nvPr/>
          </p:nvSpPr>
          <p:spPr>
            <a:xfrm>
              <a:off x="6003671" y="4404596"/>
              <a:ext cx="327333" cy="400110"/>
            </a:xfrm>
            <a:prstGeom prst="rect">
              <a:avLst/>
            </a:prstGeom>
            <a:noFill/>
          </p:spPr>
          <p:txBody>
            <a:bodyPr wrap="none" rtlCol="0">
              <a:spAutoFit/>
            </a:bodyPr>
            <a:lstStyle/>
            <a:p>
              <a:pPr algn="r"/>
              <a:r>
                <a:rPr lang="en-US" altLang="ko-KR" sz="2000" b="1" dirty="0">
                  <a:solidFill>
                    <a:schemeClr val="bg1"/>
                  </a:solidFill>
                  <a:cs typeface="Arial" pitchFamily="34" charset="0"/>
                </a:rPr>
                <a:t>3</a:t>
              </a:r>
              <a:endParaRPr lang="ko-KR" altLang="en-US" sz="2000" b="1" dirty="0">
                <a:solidFill>
                  <a:schemeClr val="bg1"/>
                </a:solidFill>
                <a:cs typeface="Arial" pitchFamily="34" charset="0"/>
              </a:endParaRPr>
            </a:p>
          </p:txBody>
        </p:sp>
        <p:sp>
          <p:nvSpPr>
            <p:cNvPr id="58" name="TextBox 57">
              <a:extLst>
                <a:ext uri="{FF2B5EF4-FFF2-40B4-BE49-F238E27FC236}">
                  <a16:creationId xmlns="" xmlns:a16="http://schemas.microsoft.com/office/drawing/2014/main" id="{9C1B55C0-EFD2-4954-8551-BC7DA5FF2498}"/>
                </a:ext>
              </a:extLst>
            </p:cNvPr>
            <p:cNvSpPr txBox="1"/>
            <p:nvPr/>
          </p:nvSpPr>
          <p:spPr>
            <a:xfrm>
              <a:off x="5377317" y="5591413"/>
              <a:ext cx="327333" cy="400110"/>
            </a:xfrm>
            <a:prstGeom prst="rect">
              <a:avLst/>
            </a:prstGeom>
            <a:noFill/>
          </p:spPr>
          <p:txBody>
            <a:bodyPr wrap="none" rtlCol="0">
              <a:spAutoFit/>
            </a:bodyPr>
            <a:lstStyle/>
            <a:p>
              <a:pPr algn="r"/>
              <a:r>
                <a:rPr lang="en-US" altLang="ko-KR" sz="2000" b="1" dirty="0">
                  <a:solidFill>
                    <a:schemeClr val="bg1"/>
                  </a:solidFill>
                  <a:cs typeface="Arial" pitchFamily="34" charset="0"/>
                </a:rPr>
                <a:t>5</a:t>
              </a:r>
              <a:endParaRPr lang="ko-KR" altLang="en-US" sz="2000" b="1" dirty="0">
                <a:solidFill>
                  <a:schemeClr val="bg1"/>
                </a:solidFill>
                <a:cs typeface="Arial" pitchFamily="34" charset="0"/>
              </a:endParaRPr>
            </a:p>
          </p:txBody>
        </p:sp>
        <p:sp>
          <p:nvSpPr>
            <p:cNvPr id="59" name="TextBox 58">
              <a:extLst>
                <a:ext uri="{FF2B5EF4-FFF2-40B4-BE49-F238E27FC236}">
                  <a16:creationId xmlns="" xmlns:a16="http://schemas.microsoft.com/office/drawing/2014/main" id="{5CE7CDD5-0431-44C6-AFB6-9B36C8A7B865}"/>
                </a:ext>
              </a:extLst>
            </p:cNvPr>
            <p:cNvSpPr txBox="1"/>
            <p:nvPr/>
          </p:nvSpPr>
          <p:spPr>
            <a:xfrm>
              <a:off x="6749795" y="5391358"/>
              <a:ext cx="327333" cy="400110"/>
            </a:xfrm>
            <a:prstGeom prst="rect">
              <a:avLst/>
            </a:prstGeom>
            <a:noFill/>
          </p:spPr>
          <p:txBody>
            <a:bodyPr wrap="none" rtlCol="0">
              <a:spAutoFit/>
            </a:bodyPr>
            <a:lstStyle/>
            <a:p>
              <a:pPr algn="r"/>
              <a:r>
                <a:rPr lang="en-US" altLang="ko-KR" sz="2000" b="1" dirty="0">
                  <a:solidFill>
                    <a:schemeClr val="bg1"/>
                  </a:solidFill>
                  <a:cs typeface="Arial" pitchFamily="34" charset="0"/>
                </a:rPr>
                <a:t>4</a:t>
              </a:r>
              <a:endParaRPr lang="ko-KR" altLang="en-US" sz="2000" b="1" dirty="0">
                <a:solidFill>
                  <a:schemeClr val="bg1"/>
                </a:solidFill>
                <a:cs typeface="Arial" pitchFamily="34" charset="0"/>
              </a:endParaRPr>
            </a:p>
          </p:txBody>
        </p:sp>
      </p:grpSp>
      <p:cxnSp>
        <p:nvCxnSpPr>
          <p:cNvPr id="60" name="Elbow Connector 51">
            <a:extLst>
              <a:ext uri="{FF2B5EF4-FFF2-40B4-BE49-F238E27FC236}">
                <a16:creationId xmlns="" xmlns:a16="http://schemas.microsoft.com/office/drawing/2014/main" id="{4587DDFA-752A-464D-A366-D2155665693E}"/>
              </a:ext>
            </a:extLst>
          </p:cNvPr>
          <p:cNvCxnSpPr>
            <a:cxnSpLocks/>
            <a:endCxn id="40" idx="1"/>
          </p:cNvCxnSpPr>
          <p:nvPr/>
        </p:nvCxnSpPr>
        <p:spPr>
          <a:xfrm flipV="1">
            <a:off x="6902418" y="1859942"/>
            <a:ext cx="1546294" cy="624942"/>
          </a:xfrm>
          <a:prstGeom prst="bentConnector3">
            <a:avLst/>
          </a:prstGeom>
          <a:ln w="2540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53">
            <a:extLst>
              <a:ext uri="{FF2B5EF4-FFF2-40B4-BE49-F238E27FC236}">
                <a16:creationId xmlns="" xmlns:a16="http://schemas.microsoft.com/office/drawing/2014/main" id="{3BBF28BD-9CB7-417E-ADF5-60073E42F5E0}"/>
              </a:ext>
            </a:extLst>
          </p:cNvPr>
          <p:cNvCxnSpPr>
            <a:cxnSpLocks/>
            <a:endCxn id="34" idx="3"/>
          </p:cNvCxnSpPr>
          <p:nvPr/>
        </p:nvCxnSpPr>
        <p:spPr>
          <a:xfrm rot="10800000">
            <a:off x="3615875" y="5075577"/>
            <a:ext cx="1047385" cy="476693"/>
          </a:xfrm>
          <a:prstGeom prst="bentConnector3">
            <a:avLst/>
          </a:prstGeom>
          <a:ln w="25400">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2" name="Elbow Connector 65">
            <a:extLst>
              <a:ext uri="{FF2B5EF4-FFF2-40B4-BE49-F238E27FC236}">
                <a16:creationId xmlns="" xmlns:a16="http://schemas.microsoft.com/office/drawing/2014/main" id="{E5629D17-97FC-43EC-924A-416CE18D3EE4}"/>
              </a:ext>
            </a:extLst>
          </p:cNvPr>
          <p:cNvCxnSpPr>
            <a:cxnSpLocks/>
            <a:endCxn id="43" idx="1"/>
          </p:cNvCxnSpPr>
          <p:nvPr/>
        </p:nvCxnSpPr>
        <p:spPr>
          <a:xfrm flipV="1">
            <a:off x="7245569" y="4034642"/>
            <a:ext cx="1234173" cy="1108262"/>
          </a:xfrm>
          <a:prstGeom prst="bentConnector3">
            <a:avLst>
              <a:gd name="adj1" fmla="val 50000"/>
            </a:avLst>
          </a:prstGeom>
          <a:ln w="25400">
            <a:solidFill>
              <a:schemeClr val="accent4"/>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 xmlns:a16="http://schemas.microsoft.com/office/drawing/2014/main" id="{6738C465-5E0D-4F34-9F4A-F6088FCA1F4D}"/>
              </a:ext>
            </a:extLst>
          </p:cNvPr>
          <p:cNvPicPr>
            <a:picLocks noChangeAspect="1"/>
          </p:cNvPicPr>
          <p:nvPr/>
        </p:nvPicPr>
        <p:blipFill rotWithShape="1">
          <a:blip r:embed="rId2"/>
          <a:srcRect l="2591" t="2197"/>
          <a:stretch/>
        </p:blipFill>
        <p:spPr>
          <a:xfrm>
            <a:off x="-24407" y="-14563"/>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pic>
        <p:nvPicPr>
          <p:cNvPr id="5" name="Picture 4" descr="Logo, icon&#10;&#10;Description automatically generated">
            <a:extLst>
              <a:ext uri="{FF2B5EF4-FFF2-40B4-BE49-F238E27FC236}">
                <a16:creationId xmlns="" xmlns:a16="http://schemas.microsoft.com/office/drawing/2014/main" id="{A0517766-6A0F-46D3-AF21-9B1846E7CB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75" y="91739"/>
            <a:ext cx="1197664" cy="408372"/>
          </a:xfrm>
          <a:prstGeom prst="rect">
            <a:avLst/>
          </a:prstGeom>
        </p:spPr>
      </p:pic>
      <p:sp>
        <p:nvSpPr>
          <p:cNvPr id="7" name="TextBox 6">
            <a:extLst>
              <a:ext uri="{FF2B5EF4-FFF2-40B4-BE49-F238E27FC236}">
                <a16:creationId xmlns="" xmlns:a16="http://schemas.microsoft.com/office/drawing/2014/main" id="{96E8D0BE-C46B-43EE-8B02-727E87F3EBD2}"/>
              </a:ext>
            </a:extLst>
          </p:cNvPr>
          <p:cNvSpPr txBox="1"/>
          <p:nvPr/>
        </p:nvSpPr>
        <p:spPr>
          <a:xfrm>
            <a:off x="2635858" y="-36511"/>
            <a:ext cx="7381461" cy="584775"/>
          </a:xfrm>
          <a:prstGeom prst="rect">
            <a:avLst/>
          </a:prstGeom>
          <a:noFill/>
        </p:spPr>
        <p:txBody>
          <a:bodyPr wrap="square">
            <a:spAutoFit/>
          </a:bodyPr>
          <a:lstStyle/>
          <a:p>
            <a:pPr algn="ct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Study </a:t>
            </a:r>
            <a:r>
              <a:rPr lang="tr-TR" sz="3200" b="1" dirty="0" err="1">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Abroad</a:t>
            </a:r>
            <a:endParaRPr lang="en-US"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18143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 xmlns:a16="http://schemas.microsoft.com/office/drawing/2014/main" id="{19060C20-73CD-4258-A0B2-43BE0B7DC5BB}"/>
              </a:ext>
            </a:extLst>
          </p:cNvPr>
          <p:cNvGrpSpPr/>
          <p:nvPr/>
        </p:nvGrpSpPr>
        <p:grpSpPr>
          <a:xfrm>
            <a:off x="401020" y="4373629"/>
            <a:ext cx="3251784" cy="1558597"/>
            <a:chOff x="483198" y="3362835"/>
            <a:chExt cx="2392393" cy="1558597"/>
          </a:xfrm>
        </p:grpSpPr>
        <p:sp>
          <p:nvSpPr>
            <p:cNvPr id="33" name="TextBox 32">
              <a:extLst>
                <a:ext uri="{FF2B5EF4-FFF2-40B4-BE49-F238E27FC236}">
                  <a16:creationId xmlns="" xmlns:a16="http://schemas.microsoft.com/office/drawing/2014/main" id="{E30EB999-B7E2-41DC-8B1D-8FE1F7CC4BB9}"/>
                </a:ext>
              </a:extLst>
            </p:cNvPr>
            <p:cNvSpPr txBox="1"/>
            <p:nvPr/>
          </p:nvSpPr>
          <p:spPr>
            <a:xfrm>
              <a:off x="483198" y="3721103"/>
              <a:ext cx="2392393" cy="1200329"/>
            </a:xfrm>
            <a:prstGeom prst="rect">
              <a:avLst/>
            </a:prstGeom>
            <a:noFill/>
          </p:spPr>
          <p:txBody>
            <a:bodyPr wrap="square" rtlCol="0">
              <a:spAutoFit/>
            </a:bodyPr>
            <a:lstStyle/>
            <a:p>
              <a:pPr algn="r"/>
              <a:r>
                <a:rPr lang="en-US" altLang="ko-KR" sz="1200" b="1" dirty="0">
                  <a:cs typeface="Arial" pitchFamily="34" charset="0"/>
                </a:rPr>
                <a:t>Educational institutions abroad; It attracts attention with its modern laboratories and research centers, advanced libraries, unique history, connections with employers, experts in the field and many successful academics. </a:t>
              </a:r>
              <a:endParaRPr lang="ko-KR" altLang="en-US" sz="1200" b="1" dirty="0">
                <a:cs typeface="Arial" pitchFamily="34" charset="0"/>
              </a:endParaRPr>
            </a:p>
          </p:txBody>
        </p:sp>
        <p:sp>
          <p:nvSpPr>
            <p:cNvPr id="34" name="TextBox 33">
              <a:extLst>
                <a:ext uri="{FF2B5EF4-FFF2-40B4-BE49-F238E27FC236}">
                  <a16:creationId xmlns="" xmlns:a16="http://schemas.microsoft.com/office/drawing/2014/main" id="{377E4E37-DB86-4C3C-8D4D-5BCE0046BE30}"/>
                </a:ext>
              </a:extLst>
            </p:cNvPr>
            <p:cNvSpPr txBox="1"/>
            <p:nvPr/>
          </p:nvSpPr>
          <p:spPr>
            <a:xfrm>
              <a:off x="734150" y="3362835"/>
              <a:ext cx="2129147" cy="461665"/>
            </a:xfrm>
            <a:prstGeom prst="rect">
              <a:avLst/>
            </a:prstGeom>
            <a:noFill/>
          </p:spPr>
          <p:txBody>
            <a:bodyPr wrap="square" rtlCol="0">
              <a:spAutoFit/>
            </a:bodyPr>
            <a:lstStyle/>
            <a:p>
              <a:pPr algn="r"/>
              <a:r>
                <a:rPr lang="en-US" altLang="ko-KR" sz="1200" b="1" dirty="0">
                  <a:solidFill>
                    <a:schemeClr val="tx1">
                      <a:lumMod val="75000"/>
                      <a:lumOff val="25000"/>
                    </a:schemeClr>
                  </a:solidFill>
                  <a:effectLst>
                    <a:glow rad="139700">
                      <a:schemeClr val="accent6">
                        <a:satMod val="175000"/>
                        <a:alpha val="40000"/>
                      </a:schemeClr>
                    </a:glow>
                  </a:effectLst>
                  <a:cs typeface="Arial" pitchFamily="34" charset="0"/>
                </a:rPr>
                <a:t>You Have High Quality Education Opportunity</a:t>
              </a:r>
              <a:endParaRPr lang="ko-KR" altLang="en-US" sz="1200" b="1" dirty="0">
                <a:solidFill>
                  <a:schemeClr val="tx1">
                    <a:lumMod val="75000"/>
                    <a:lumOff val="25000"/>
                  </a:schemeClr>
                </a:solidFill>
                <a:effectLst>
                  <a:glow rad="139700">
                    <a:schemeClr val="accent6">
                      <a:satMod val="175000"/>
                      <a:alpha val="40000"/>
                    </a:schemeClr>
                  </a:glow>
                </a:effectLst>
                <a:cs typeface="Arial" pitchFamily="34" charset="0"/>
              </a:endParaRPr>
            </a:p>
          </p:txBody>
        </p:sp>
      </p:grpSp>
      <p:grpSp>
        <p:nvGrpSpPr>
          <p:cNvPr id="35" name="Group 34">
            <a:extLst>
              <a:ext uri="{FF2B5EF4-FFF2-40B4-BE49-F238E27FC236}">
                <a16:creationId xmlns="" xmlns:a16="http://schemas.microsoft.com/office/drawing/2014/main" id="{ADB0C1CA-3400-4ACC-BC24-5DB00448C690}"/>
              </a:ext>
            </a:extLst>
          </p:cNvPr>
          <p:cNvGrpSpPr/>
          <p:nvPr/>
        </p:nvGrpSpPr>
        <p:grpSpPr>
          <a:xfrm>
            <a:off x="384312" y="1115745"/>
            <a:ext cx="3251784" cy="1417356"/>
            <a:chOff x="803640" y="3362835"/>
            <a:chExt cx="2059657" cy="1417356"/>
          </a:xfrm>
        </p:grpSpPr>
        <p:sp>
          <p:nvSpPr>
            <p:cNvPr id="36" name="TextBox 35">
              <a:extLst>
                <a:ext uri="{FF2B5EF4-FFF2-40B4-BE49-F238E27FC236}">
                  <a16:creationId xmlns="" xmlns:a16="http://schemas.microsoft.com/office/drawing/2014/main" id="{97A17641-61F7-4372-B8FF-EBA67B745C56}"/>
                </a:ext>
              </a:extLst>
            </p:cNvPr>
            <p:cNvSpPr txBox="1"/>
            <p:nvPr/>
          </p:nvSpPr>
          <p:spPr>
            <a:xfrm>
              <a:off x="803640" y="3579862"/>
              <a:ext cx="2059657" cy="1200329"/>
            </a:xfrm>
            <a:prstGeom prst="rect">
              <a:avLst/>
            </a:prstGeom>
            <a:noFill/>
          </p:spPr>
          <p:txBody>
            <a:bodyPr wrap="square" rtlCol="0">
              <a:spAutoFit/>
            </a:bodyPr>
            <a:lstStyle/>
            <a:p>
              <a:pPr algn="r"/>
              <a:r>
                <a:rPr lang="en-US" altLang="ko-KR" sz="1200" b="1" dirty="0">
                  <a:cs typeface="Arial" pitchFamily="34" charset="0"/>
                </a:rPr>
                <a:t>Although going abroad is a great opportunity, it also has some difficulties. All of these have many advantages and benefits.</a:t>
              </a:r>
              <a:r>
                <a:rPr lang="tr-TR" altLang="ko-KR" sz="1200" b="1" dirty="0">
                  <a:cs typeface="Arial" pitchFamily="34" charset="0"/>
                </a:rPr>
                <a:t> </a:t>
              </a:r>
              <a:r>
                <a:rPr lang="en-US" altLang="ko-KR" sz="1200" b="1" dirty="0">
                  <a:cs typeface="Arial" pitchFamily="34" charset="0"/>
                </a:rPr>
                <a:t>You improve when dealing with challenges, learn how to behave alone, and all this improves your confidence. </a:t>
              </a:r>
              <a:endParaRPr lang="ko-KR" altLang="en-US" sz="1200" b="1" dirty="0">
                <a:cs typeface="Arial" pitchFamily="34" charset="0"/>
              </a:endParaRPr>
            </a:p>
          </p:txBody>
        </p:sp>
        <p:sp>
          <p:nvSpPr>
            <p:cNvPr id="37" name="TextBox 36">
              <a:extLst>
                <a:ext uri="{FF2B5EF4-FFF2-40B4-BE49-F238E27FC236}">
                  <a16:creationId xmlns="" xmlns:a16="http://schemas.microsoft.com/office/drawing/2014/main" id="{7A998A9F-8533-4F1D-91DE-8176F504BCF6}"/>
                </a:ext>
              </a:extLst>
            </p:cNvPr>
            <p:cNvSpPr txBox="1"/>
            <p:nvPr/>
          </p:nvSpPr>
          <p:spPr>
            <a:xfrm>
              <a:off x="803640" y="3362835"/>
              <a:ext cx="2059657" cy="276999"/>
            </a:xfrm>
            <a:prstGeom prst="rect">
              <a:avLst/>
            </a:prstGeom>
            <a:noFill/>
          </p:spPr>
          <p:txBody>
            <a:bodyPr wrap="square" rtlCol="0">
              <a:spAutoFit/>
            </a:bodyPr>
            <a:lstStyle/>
            <a:p>
              <a:pPr algn="r"/>
              <a:r>
                <a:rPr lang="tr-TR" altLang="ko-KR" sz="1200" b="1">
                  <a:solidFill>
                    <a:schemeClr val="tx1">
                      <a:lumMod val="75000"/>
                      <a:lumOff val="25000"/>
                    </a:schemeClr>
                  </a:solidFill>
                  <a:effectLst>
                    <a:glow rad="139700">
                      <a:schemeClr val="accent6">
                        <a:satMod val="175000"/>
                        <a:alpha val="40000"/>
                      </a:schemeClr>
                    </a:glow>
                  </a:effectLst>
                  <a:cs typeface="Arial" pitchFamily="34" charset="0"/>
                </a:rPr>
                <a:t>You </a:t>
              </a:r>
              <a:r>
                <a:rPr lang="en-US" altLang="ko-KR" sz="1200" b="1">
                  <a:solidFill>
                    <a:schemeClr val="tx1">
                      <a:lumMod val="75000"/>
                      <a:lumOff val="25000"/>
                    </a:schemeClr>
                  </a:solidFill>
                  <a:effectLst>
                    <a:glow rad="139700">
                      <a:schemeClr val="accent6">
                        <a:satMod val="175000"/>
                        <a:alpha val="40000"/>
                      </a:schemeClr>
                    </a:glow>
                  </a:effectLst>
                  <a:cs typeface="Arial" pitchFamily="34" charset="0"/>
                </a:rPr>
                <a:t>Increases </a:t>
              </a:r>
              <a:r>
                <a:rPr lang="en-US" altLang="ko-KR" sz="1200" b="1" dirty="0">
                  <a:solidFill>
                    <a:schemeClr val="tx1">
                      <a:lumMod val="75000"/>
                      <a:lumOff val="25000"/>
                    </a:schemeClr>
                  </a:solidFill>
                  <a:effectLst>
                    <a:glow rad="139700">
                      <a:schemeClr val="accent6">
                        <a:satMod val="175000"/>
                        <a:alpha val="40000"/>
                      </a:schemeClr>
                    </a:glow>
                  </a:effectLst>
                  <a:cs typeface="Arial" pitchFamily="34" charset="0"/>
                </a:rPr>
                <a:t>Self Confidence</a:t>
              </a:r>
              <a:endParaRPr lang="ko-KR" altLang="en-US" sz="1200" b="1" dirty="0">
                <a:solidFill>
                  <a:schemeClr val="tx1">
                    <a:lumMod val="75000"/>
                    <a:lumOff val="25000"/>
                  </a:schemeClr>
                </a:solidFill>
                <a:effectLst>
                  <a:glow rad="139700">
                    <a:schemeClr val="accent6">
                      <a:satMod val="175000"/>
                      <a:alpha val="40000"/>
                    </a:schemeClr>
                  </a:glow>
                </a:effectLst>
                <a:cs typeface="Arial" pitchFamily="34" charset="0"/>
              </a:endParaRPr>
            </a:p>
          </p:txBody>
        </p:sp>
      </p:grpSp>
      <p:grpSp>
        <p:nvGrpSpPr>
          <p:cNvPr id="38" name="Group 37">
            <a:extLst>
              <a:ext uri="{FF2B5EF4-FFF2-40B4-BE49-F238E27FC236}">
                <a16:creationId xmlns="" xmlns:a16="http://schemas.microsoft.com/office/drawing/2014/main" id="{A49FB61F-7AC5-4FD4-8D66-DBC8F5A5428D}"/>
              </a:ext>
            </a:extLst>
          </p:cNvPr>
          <p:cNvGrpSpPr/>
          <p:nvPr/>
        </p:nvGrpSpPr>
        <p:grpSpPr>
          <a:xfrm>
            <a:off x="8468775" y="1666896"/>
            <a:ext cx="2905162" cy="1786687"/>
            <a:chOff x="803640" y="3362835"/>
            <a:chExt cx="2142856" cy="1786687"/>
          </a:xfrm>
        </p:grpSpPr>
        <p:sp>
          <p:nvSpPr>
            <p:cNvPr id="39" name="TextBox 38">
              <a:extLst>
                <a:ext uri="{FF2B5EF4-FFF2-40B4-BE49-F238E27FC236}">
                  <a16:creationId xmlns="" xmlns:a16="http://schemas.microsoft.com/office/drawing/2014/main" id="{704890C6-EE34-419C-BC1D-79353E78370E}"/>
                </a:ext>
              </a:extLst>
            </p:cNvPr>
            <p:cNvSpPr txBox="1"/>
            <p:nvPr/>
          </p:nvSpPr>
          <p:spPr>
            <a:xfrm>
              <a:off x="803640" y="3579862"/>
              <a:ext cx="2142856" cy="1569660"/>
            </a:xfrm>
            <a:prstGeom prst="rect">
              <a:avLst/>
            </a:prstGeom>
            <a:noFill/>
          </p:spPr>
          <p:txBody>
            <a:bodyPr wrap="square" rtlCol="0">
              <a:spAutoFit/>
            </a:bodyPr>
            <a:lstStyle/>
            <a:p>
              <a:r>
                <a:rPr lang="en-US" altLang="ko-KR" sz="1200" b="1" dirty="0">
                  <a:cs typeface="Arial" pitchFamily="34" charset="0"/>
                </a:rPr>
                <a:t>Each country or nation you will visit has different cultural characteristics and you will enrich your experience abroad by adapting to this in the globalizing world. Because this is not a situation that can be obtained by reading from books or getting education in your country.</a:t>
              </a:r>
              <a:endParaRPr lang="ko-KR" altLang="en-US" sz="1200" b="1" dirty="0">
                <a:cs typeface="Arial" pitchFamily="34" charset="0"/>
              </a:endParaRPr>
            </a:p>
          </p:txBody>
        </p:sp>
        <p:sp>
          <p:nvSpPr>
            <p:cNvPr id="40" name="TextBox 39">
              <a:extLst>
                <a:ext uri="{FF2B5EF4-FFF2-40B4-BE49-F238E27FC236}">
                  <a16:creationId xmlns="" xmlns:a16="http://schemas.microsoft.com/office/drawing/2014/main" id="{BBDDACEF-3385-44D5-81E3-1D8FA2B9F2A1}"/>
                </a:ext>
              </a:extLst>
            </p:cNvPr>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1">
                      <a:lumMod val="75000"/>
                      <a:lumOff val="25000"/>
                    </a:schemeClr>
                  </a:solidFill>
                  <a:effectLst>
                    <a:glow rad="139700">
                      <a:schemeClr val="accent6">
                        <a:satMod val="175000"/>
                        <a:alpha val="40000"/>
                      </a:schemeClr>
                    </a:glow>
                  </a:effectLst>
                  <a:cs typeface="Arial" pitchFamily="34" charset="0"/>
                </a:rPr>
                <a:t>You Know New Cultures</a:t>
              </a:r>
              <a:endParaRPr lang="ko-KR" altLang="en-US" sz="1200" b="1" dirty="0">
                <a:solidFill>
                  <a:schemeClr val="tx1">
                    <a:lumMod val="75000"/>
                    <a:lumOff val="25000"/>
                  </a:schemeClr>
                </a:solidFill>
                <a:effectLst>
                  <a:glow rad="139700">
                    <a:schemeClr val="accent6">
                      <a:satMod val="175000"/>
                      <a:alpha val="40000"/>
                    </a:schemeClr>
                  </a:glow>
                </a:effectLst>
                <a:cs typeface="Arial" pitchFamily="34" charset="0"/>
              </a:endParaRPr>
            </a:p>
          </p:txBody>
        </p:sp>
      </p:grpSp>
      <p:grpSp>
        <p:nvGrpSpPr>
          <p:cNvPr id="41" name="Group 40">
            <a:extLst>
              <a:ext uri="{FF2B5EF4-FFF2-40B4-BE49-F238E27FC236}">
                <a16:creationId xmlns="" xmlns:a16="http://schemas.microsoft.com/office/drawing/2014/main" id="{0CD5A92B-6771-4A1B-846B-487709132C70}"/>
              </a:ext>
            </a:extLst>
          </p:cNvPr>
          <p:cNvGrpSpPr/>
          <p:nvPr/>
        </p:nvGrpSpPr>
        <p:grpSpPr>
          <a:xfrm>
            <a:off x="8532745" y="3634831"/>
            <a:ext cx="3064188" cy="2554535"/>
            <a:chOff x="803640" y="3362835"/>
            <a:chExt cx="2260154" cy="2554535"/>
          </a:xfrm>
        </p:grpSpPr>
        <p:sp>
          <p:nvSpPr>
            <p:cNvPr id="42" name="TextBox 41">
              <a:extLst>
                <a:ext uri="{FF2B5EF4-FFF2-40B4-BE49-F238E27FC236}">
                  <a16:creationId xmlns="" xmlns:a16="http://schemas.microsoft.com/office/drawing/2014/main" id="{FB74B199-AD90-43F3-A941-A9021AF026D1}"/>
                </a:ext>
              </a:extLst>
            </p:cNvPr>
            <p:cNvSpPr txBox="1"/>
            <p:nvPr/>
          </p:nvSpPr>
          <p:spPr>
            <a:xfrm>
              <a:off x="803640" y="3793712"/>
              <a:ext cx="1966909" cy="2123658"/>
            </a:xfrm>
            <a:prstGeom prst="rect">
              <a:avLst/>
            </a:prstGeom>
            <a:noFill/>
          </p:spPr>
          <p:txBody>
            <a:bodyPr wrap="square" rtlCol="0">
              <a:spAutoFit/>
            </a:bodyPr>
            <a:lstStyle/>
            <a:p>
              <a:r>
                <a:rPr lang="tr-TR" altLang="ko-KR" sz="1200" b="1" dirty="0">
                  <a:cs typeface="Arial" pitchFamily="34" charset="0"/>
                </a:rPr>
                <a:t>L</a:t>
              </a:r>
              <a:r>
                <a:rPr lang="en-US" altLang="ko-KR" sz="1200" b="1" dirty="0" err="1">
                  <a:cs typeface="Arial" pitchFamily="34" charset="0"/>
                </a:rPr>
                <a:t>iving</a:t>
              </a:r>
              <a:r>
                <a:rPr lang="en-US" altLang="ko-KR" sz="1200" b="1" dirty="0">
                  <a:cs typeface="Arial" pitchFamily="34" charset="0"/>
                </a:rPr>
                <a:t> in a foreign country improves your ability to analyze, understand others, think without prejudice, and understand different perspectives and opinions. Because the textbooks or the information you get from the internet do not contribute to your acquisition of these skills as much as you will experience abroad.</a:t>
              </a:r>
              <a:endParaRPr lang="ko-KR" altLang="en-US" sz="1200" b="1" dirty="0">
                <a:cs typeface="Arial" pitchFamily="34" charset="0"/>
              </a:endParaRPr>
            </a:p>
          </p:txBody>
        </p:sp>
        <p:sp>
          <p:nvSpPr>
            <p:cNvPr id="43" name="TextBox 42">
              <a:extLst>
                <a:ext uri="{FF2B5EF4-FFF2-40B4-BE49-F238E27FC236}">
                  <a16:creationId xmlns="" xmlns:a16="http://schemas.microsoft.com/office/drawing/2014/main" id="{EF57AA33-6AA6-4688-92FC-464E3C74C7DF}"/>
                </a:ext>
              </a:extLst>
            </p:cNvPr>
            <p:cNvSpPr txBox="1"/>
            <p:nvPr/>
          </p:nvSpPr>
          <p:spPr>
            <a:xfrm>
              <a:off x="803640" y="3362835"/>
              <a:ext cx="2260154" cy="461665"/>
            </a:xfrm>
            <a:prstGeom prst="rect">
              <a:avLst/>
            </a:prstGeom>
            <a:noFill/>
          </p:spPr>
          <p:txBody>
            <a:bodyPr wrap="square" rtlCol="0">
              <a:spAutoFit/>
            </a:bodyPr>
            <a:lstStyle/>
            <a:p>
              <a:r>
                <a:rPr lang="en-US" altLang="ko-KR" sz="1200" b="1" dirty="0">
                  <a:solidFill>
                    <a:schemeClr val="tx1">
                      <a:lumMod val="75000"/>
                      <a:lumOff val="25000"/>
                    </a:schemeClr>
                  </a:solidFill>
                  <a:effectLst>
                    <a:glow rad="139700">
                      <a:schemeClr val="accent6">
                        <a:satMod val="175000"/>
                        <a:alpha val="40000"/>
                      </a:schemeClr>
                    </a:glow>
                  </a:effectLst>
                  <a:cs typeface="Arial" pitchFamily="34" charset="0"/>
                </a:rPr>
                <a:t>You Look At The World From A Different Perspective</a:t>
              </a:r>
              <a:endParaRPr lang="ko-KR" altLang="en-US" sz="1200" b="1" dirty="0">
                <a:solidFill>
                  <a:schemeClr val="tx1">
                    <a:lumMod val="75000"/>
                    <a:lumOff val="25000"/>
                  </a:schemeClr>
                </a:solidFill>
                <a:effectLst>
                  <a:glow rad="139700">
                    <a:schemeClr val="accent6">
                      <a:satMod val="175000"/>
                      <a:alpha val="40000"/>
                    </a:schemeClr>
                  </a:glow>
                </a:effectLst>
                <a:cs typeface="Arial" pitchFamily="34" charset="0"/>
              </a:endParaRPr>
            </a:p>
          </p:txBody>
        </p:sp>
      </p:grpSp>
      <p:grpSp>
        <p:nvGrpSpPr>
          <p:cNvPr id="44" name="Group 43">
            <a:extLst>
              <a:ext uri="{FF2B5EF4-FFF2-40B4-BE49-F238E27FC236}">
                <a16:creationId xmlns="" xmlns:a16="http://schemas.microsoft.com/office/drawing/2014/main" id="{9A489B2D-8947-4CD6-AD86-5F9B13A86D5F}"/>
              </a:ext>
            </a:extLst>
          </p:cNvPr>
          <p:cNvGrpSpPr/>
          <p:nvPr/>
        </p:nvGrpSpPr>
        <p:grpSpPr>
          <a:xfrm>
            <a:off x="804257" y="2505672"/>
            <a:ext cx="2893975" cy="1602022"/>
            <a:chOff x="734150" y="3362835"/>
            <a:chExt cx="2129147" cy="1602022"/>
          </a:xfrm>
        </p:grpSpPr>
        <p:sp>
          <p:nvSpPr>
            <p:cNvPr id="45" name="TextBox 44">
              <a:extLst>
                <a:ext uri="{FF2B5EF4-FFF2-40B4-BE49-F238E27FC236}">
                  <a16:creationId xmlns="" xmlns:a16="http://schemas.microsoft.com/office/drawing/2014/main" id="{1445026B-00DD-4C40-ABB0-0DA53818DFC1}"/>
                </a:ext>
              </a:extLst>
            </p:cNvPr>
            <p:cNvSpPr txBox="1"/>
            <p:nvPr/>
          </p:nvSpPr>
          <p:spPr>
            <a:xfrm>
              <a:off x="734150" y="3579862"/>
              <a:ext cx="2129147" cy="1384995"/>
            </a:xfrm>
            <a:prstGeom prst="rect">
              <a:avLst/>
            </a:prstGeom>
            <a:noFill/>
          </p:spPr>
          <p:txBody>
            <a:bodyPr wrap="square" rtlCol="0">
              <a:spAutoFit/>
            </a:bodyPr>
            <a:lstStyle/>
            <a:p>
              <a:pPr algn="r"/>
              <a:r>
                <a:rPr lang="en-US" altLang="ko-KR" sz="1200" b="1" dirty="0">
                  <a:cs typeface="Arial" pitchFamily="34" charset="0"/>
                </a:rPr>
                <a:t>You can explore many historical places, very different tastes, restaurants, unseen mountain and lake views with natural beauties, and cheap shopping places by visiting the country or city where you are planning to study.</a:t>
              </a:r>
              <a:endParaRPr lang="ko-KR" altLang="en-US" sz="1200" b="1" dirty="0">
                <a:cs typeface="Arial" pitchFamily="34" charset="0"/>
              </a:endParaRPr>
            </a:p>
          </p:txBody>
        </p:sp>
        <p:sp>
          <p:nvSpPr>
            <p:cNvPr id="46" name="TextBox 45">
              <a:extLst>
                <a:ext uri="{FF2B5EF4-FFF2-40B4-BE49-F238E27FC236}">
                  <a16:creationId xmlns="" xmlns:a16="http://schemas.microsoft.com/office/drawing/2014/main" id="{B5ACF95B-C50C-4979-8D47-7807352A25D0}"/>
                </a:ext>
              </a:extLst>
            </p:cNvPr>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tx1">
                      <a:lumMod val="75000"/>
                      <a:lumOff val="25000"/>
                    </a:schemeClr>
                  </a:solidFill>
                  <a:effectLst>
                    <a:glow rad="139700">
                      <a:schemeClr val="accent6">
                        <a:satMod val="175000"/>
                        <a:alpha val="40000"/>
                      </a:schemeClr>
                    </a:glow>
                  </a:effectLst>
                  <a:cs typeface="Arial" pitchFamily="34" charset="0"/>
                </a:rPr>
                <a:t>You Discover Different Things</a:t>
              </a:r>
              <a:endParaRPr lang="ko-KR" altLang="en-US" sz="1200" b="1" dirty="0">
                <a:solidFill>
                  <a:schemeClr val="tx1">
                    <a:lumMod val="75000"/>
                    <a:lumOff val="25000"/>
                  </a:schemeClr>
                </a:solidFill>
                <a:effectLst>
                  <a:glow rad="139700">
                    <a:schemeClr val="accent6">
                      <a:satMod val="175000"/>
                      <a:alpha val="40000"/>
                    </a:schemeClr>
                  </a:glow>
                </a:effectLst>
                <a:cs typeface="Arial" pitchFamily="34" charset="0"/>
              </a:endParaRPr>
            </a:p>
          </p:txBody>
        </p:sp>
      </p:grpSp>
      <p:cxnSp>
        <p:nvCxnSpPr>
          <p:cNvPr id="47" name="Elbow Connector 47">
            <a:extLst>
              <a:ext uri="{FF2B5EF4-FFF2-40B4-BE49-F238E27FC236}">
                <a16:creationId xmlns="" xmlns:a16="http://schemas.microsoft.com/office/drawing/2014/main" id="{596B1A67-F868-4FD1-BB01-09E0891F6D4E}"/>
              </a:ext>
            </a:extLst>
          </p:cNvPr>
          <p:cNvCxnSpPr>
            <a:cxnSpLocks/>
            <a:endCxn id="46" idx="3"/>
          </p:cNvCxnSpPr>
          <p:nvPr/>
        </p:nvCxnSpPr>
        <p:spPr>
          <a:xfrm rot="10800000">
            <a:off x="3698233" y="2644173"/>
            <a:ext cx="2455705" cy="764947"/>
          </a:xfrm>
          <a:prstGeom prst="bentConnector3">
            <a:avLst>
              <a:gd name="adj1" fmla="val 50000"/>
            </a:avLst>
          </a:prstGeom>
          <a:ln w="25400">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50">
            <a:extLst>
              <a:ext uri="{FF2B5EF4-FFF2-40B4-BE49-F238E27FC236}">
                <a16:creationId xmlns="" xmlns:a16="http://schemas.microsoft.com/office/drawing/2014/main" id="{650CCAD2-4B4F-4396-9DB5-D48A8EC2FE07}"/>
              </a:ext>
            </a:extLst>
          </p:cNvPr>
          <p:cNvCxnSpPr>
            <a:cxnSpLocks/>
            <a:endCxn id="37" idx="3"/>
          </p:cNvCxnSpPr>
          <p:nvPr/>
        </p:nvCxnSpPr>
        <p:spPr>
          <a:xfrm rot="10800000">
            <a:off x="3636096" y="1254245"/>
            <a:ext cx="2454250" cy="646340"/>
          </a:xfrm>
          <a:prstGeom prst="bentConnector3">
            <a:avLst>
              <a:gd name="adj1" fmla="val 50000"/>
            </a:avLst>
          </a:prstGeom>
          <a:ln w="25400">
            <a:solidFill>
              <a:schemeClr val="accent3"/>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49" name="그룹 17">
            <a:extLst>
              <a:ext uri="{FF2B5EF4-FFF2-40B4-BE49-F238E27FC236}">
                <a16:creationId xmlns="" xmlns:a16="http://schemas.microsoft.com/office/drawing/2014/main" id="{5B61B9E2-DECB-45AA-8B61-B52235DDC81F}"/>
              </a:ext>
            </a:extLst>
          </p:cNvPr>
          <p:cNvGrpSpPr/>
          <p:nvPr/>
        </p:nvGrpSpPr>
        <p:grpSpPr>
          <a:xfrm>
            <a:off x="4391591" y="1699508"/>
            <a:ext cx="3461258" cy="4909285"/>
            <a:chOff x="4391588" y="1699505"/>
            <a:chExt cx="3461258" cy="4909284"/>
          </a:xfrm>
        </p:grpSpPr>
        <p:sp>
          <p:nvSpPr>
            <p:cNvPr id="50" name="Trapezoid 22">
              <a:extLst>
                <a:ext uri="{FF2B5EF4-FFF2-40B4-BE49-F238E27FC236}">
                  <a16:creationId xmlns="" xmlns:a16="http://schemas.microsoft.com/office/drawing/2014/main" id="{B6C2026F-718C-44A5-92DB-1C7CDBC6A8BF}"/>
                </a:ext>
              </a:extLst>
            </p:cNvPr>
            <p:cNvSpPr/>
            <p:nvPr/>
          </p:nvSpPr>
          <p:spPr>
            <a:xfrm>
              <a:off x="4391588" y="4974148"/>
              <a:ext cx="2156118" cy="1634641"/>
            </a:xfrm>
            <a:custGeom>
              <a:avLst/>
              <a:gdLst/>
              <a:ahLst/>
              <a:cxnLst/>
              <a:rect l="l" t="t" r="r" b="b"/>
              <a:pathLst>
                <a:path w="2156118" h="1634641">
                  <a:moveTo>
                    <a:pt x="558525" y="0"/>
                  </a:moveTo>
                  <a:cubicBezTo>
                    <a:pt x="815259" y="90400"/>
                    <a:pt x="1107060" y="140890"/>
                    <a:pt x="1416381" y="140890"/>
                  </a:cubicBezTo>
                  <a:lnTo>
                    <a:pt x="1507965" y="136242"/>
                  </a:lnTo>
                  <a:cubicBezTo>
                    <a:pt x="1571260" y="753781"/>
                    <a:pt x="1813208" y="1287759"/>
                    <a:pt x="2156118" y="1627939"/>
                  </a:cubicBezTo>
                  <a:lnTo>
                    <a:pt x="742586" y="1634641"/>
                  </a:lnTo>
                  <a:lnTo>
                    <a:pt x="783473" y="1482794"/>
                  </a:lnTo>
                  <a:cubicBezTo>
                    <a:pt x="735436" y="1526015"/>
                    <a:pt x="755164" y="1524973"/>
                    <a:pt x="696702" y="1536226"/>
                  </a:cubicBezTo>
                  <a:lnTo>
                    <a:pt x="360265" y="1531873"/>
                  </a:lnTo>
                  <a:cubicBezTo>
                    <a:pt x="91900" y="1475400"/>
                    <a:pt x="78958" y="1364828"/>
                    <a:pt x="859" y="1187861"/>
                  </a:cubicBezTo>
                  <a:cubicBezTo>
                    <a:pt x="-5078" y="1012055"/>
                    <a:pt x="20262" y="959203"/>
                    <a:pt x="61239" y="837496"/>
                  </a:cubicBezTo>
                  <a:lnTo>
                    <a:pt x="182001" y="766286"/>
                  </a:lnTo>
                  <a:cubicBezTo>
                    <a:pt x="259540" y="604620"/>
                    <a:pt x="389206" y="374100"/>
                    <a:pt x="466746" y="340305"/>
                  </a:cubicBezTo>
                  <a:cubicBezTo>
                    <a:pt x="464918" y="303795"/>
                    <a:pt x="439632" y="264826"/>
                    <a:pt x="461262" y="230774"/>
                  </a:cubicBezTo>
                  <a:cubicBezTo>
                    <a:pt x="491633" y="197339"/>
                    <a:pt x="501153" y="210624"/>
                    <a:pt x="526312" y="196860"/>
                  </a:cubicBezTo>
                  <a:lnTo>
                    <a:pt x="515073" y="140661"/>
                  </a:lnTo>
                  <a:cubicBezTo>
                    <a:pt x="552756" y="107515"/>
                    <a:pt x="530493" y="133386"/>
                    <a:pt x="560358" y="8794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Trapezoid 22">
              <a:extLst>
                <a:ext uri="{FF2B5EF4-FFF2-40B4-BE49-F238E27FC236}">
                  <a16:creationId xmlns="" xmlns:a16="http://schemas.microsoft.com/office/drawing/2014/main" id="{5EBBDFB6-9238-457A-A2BD-125E63C59008}"/>
                </a:ext>
              </a:extLst>
            </p:cNvPr>
            <p:cNvSpPr/>
            <p:nvPr/>
          </p:nvSpPr>
          <p:spPr>
            <a:xfrm>
              <a:off x="5539006" y="1699505"/>
              <a:ext cx="1759822" cy="1491930"/>
            </a:xfrm>
            <a:custGeom>
              <a:avLst/>
              <a:gdLst/>
              <a:ahLst/>
              <a:cxnLst/>
              <a:rect l="l" t="t" r="r" b="b"/>
              <a:pathLst>
                <a:path w="1759822" h="1491930">
                  <a:moveTo>
                    <a:pt x="879911" y="0"/>
                  </a:moveTo>
                  <a:lnTo>
                    <a:pt x="1759822" y="483755"/>
                  </a:lnTo>
                  <a:lnTo>
                    <a:pt x="1626857" y="556857"/>
                  </a:lnTo>
                  <a:lnTo>
                    <a:pt x="1626857" y="957160"/>
                  </a:lnTo>
                  <a:cubicBezTo>
                    <a:pt x="1647975" y="967781"/>
                    <a:pt x="1661924" y="989817"/>
                    <a:pt x="1661924" y="1015110"/>
                  </a:cubicBezTo>
                  <a:cubicBezTo>
                    <a:pt x="1661924" y="1040155"/>
                    <a:pt x="1648247" y="1062005"/>
                    <a:pt x="1627427" y="1072676"/>
                  </a:cubicBezTo>
                  <a:lnTo>
                    <a:pt x="1630074" y="1072676"/>
                  </a:lnTo>
                  <a:lnTo>
                    <a:pt x="1674046" y="1491930"/>
                  </a:lnTo>
                  <a:lnTo>
                    <a:pt x="1523254" y="1491930"/>
                  </a:lnTo>
                  <a:lnTo>
                    <a:pt x="1523254" y="1414835"/>
                  </a:lnTo>
                  <a:lnTo>
                    <a:pt x="1559141" y="1072676"/>
                  </a:lnTo>
                  <a:lnTo>
                    <a:pt x="1561788" y="1072676"/>
                  </a:lnTo>
                  <a:cubicBezTo>
                    <a:pt x="1540968" y="1062005"/>
                    <a:pt x="1527290" y="1040155"/>
                    <a:pt x="1527290" y="1015110"/>
                  </a:cubicBezTo>
                  <a:cubicBezTo>
                    <a:pt x="1527290" y="989817"/>
                    <a:pt x="1541240" y="967781"/>
                    <a:pt x="1562357" y="957160"/>
                  </a:cubicBezTo>
                  <a:lnTo>
                    <a:pt x="1562357" y="592318"/>
                  </a:lnTo>
                  <a:lnTo>
                    <a:pt x="1406686" y="756650"/>
                  </a:lnTo>
                  <a:lnTo>
                    <a:pt x="1406686" y="1027701"/>
                  </a:lnTo>
                  <a:cubicBezTo>
                    <a:pt x="1237521" y="1136357"/>
                    <a:pt x="1035980" y="1197630"/>
                    <a:pt x="820128" y="1197630"/>
                  </a:cubicBezTo>
                  <a:cubicBezTo>
                    <a:pt x="654913" y="1197630"/>
                    <a:pt x="498082" y="1161733"/>
                    <a:pt x="357461" y="1096324"/>
                  </a:cubicBezTo>
                  <a:cubicBezTo>
                    <a:pt x="358384" y="1092118"/>
                    <a:pt x="359913" y="1088133"/>
                    <a:pt x="361487" y="1084162"/>
                  </a:cubicBezTo>
                  <a:cubicBezTo>
                    <a:pt x="358803" y="1082831"/>
                    <a:pt x="355968" y="1082107"/>
                    <a:pt x="353136" y="1081396"/>
                  </a:cubicBezTo>
                  <a:lnTo>
                    <a:pt x="353136" y="756650"/>
                  </a:lnTo>
                  <a:lnTo>
                    <a:pt x="0" y="48375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2" name="Trapezoid 22">
              <a:extLst>
                <a:ext uri="{FF2B5EF4-FFF2-40B4-BE49-F238E27FC236}">
                  <a16:creationId xmlns="" xmlns:a16="http://schemas.microsoft.com/office/drawing/2014/main" id="{A97B10AC-6873-41A0-91A1-CC23D594F5ED}"/>
                </a:ext>
              </a:extLst>
            </p:cNvPr>
            <p:cNvSpPr/>
            <p:nvPr/>
          </p:nvSpPr>
          <p:spPr>
            <a:xfrm>
              <a:off x="5785789" y="2779559"/>
              <a:ext cx="1291337" cy="1262595"/>
            </a:xfrm>
            <a:custGeom>
              <a:avLst/>
              <a:gdLst/>
              <a:ahLst/>
              <a:cxnLst/>
              <a:rect l="l" t="t" r="r" b="b"/>
              <a:pathLst>
                <a:path w="1291337" h="1262595">
                  <a:moveTo>
                    <a:pt x="1291337" y="387134"/>
                  </a:moveTo>
                  <a:lnTo>
                    <a:pt x="1291337" y="464229"/>
                  </a:lnTo>
                  <a:lnTo>
                    <a:pt x="1283251" y="464229"/>
                  </a:lnTo>
                  <a:close/>
                  <a:moveTo>
                    <a:pt x="1174769" y="0"/>
                  </a:moveTo>
                  <a:lnTo>
                    <a:pt x="1174769" y="18541"/>
                  </a:lnTo>
                  <a:lnTo>
                    <a:pt x="1163647" y="22750"/>
                  </a:lnTo>
                  <a:cubicBezTo>
                    <a:pt x="1220924" y="128978"/>
                    <a:pt x="1233895" y="263109"/>
                    <a:pt x="1204293" y="412060"/>
                  </a:cubicBezTo>
                  <a:cubicBezTo>
                    <a:pt x="1245921" y="411719"/>
                    <a:pt x="1282339" y="391704"/>
                    <a:pt x="1279660" y="482348"/>
                  </a:cubicBezTo>
                  <a:cubicBezTo>
                    <a:pt x="1271045" y="607334"/>
                    <a:pt x="1199876" y="781499"/>
                    <a:pt x="1157378" y="776155"/>
                  </a:cubicBezTo>
                  <a:cubicBezTo>
                    <a:pt x="1130754" y="771015"/>
                    <a:pt x="1114555" y="746201"/>
                    <a:pt x="1093142" y="731225"/>
                  </a:cubicBezTo>
                  <a:cubicBezTo>
                    <a:pt x="1057920" y="826172"/>
                    <a:pt x="1048762" y="930956"/>
                    <a:pt x="987476" y="1016066"/>
                  </a:cubicBezTo>
                  <a:lnTo>
                    <a:pt x="1080043" y="1097389"/>
                  </a:lnTo>
                  <a:cubicBezTo>
                    <a:pt x="1114436" y="1141334"/>
                    <a:pt x="1162490" y="1210866"/>
                    <a:pt x="1225666" y="1262595"/>
                  </a:cubicBezTo>
                  <a:cubicBezTo>
                    <a:pt x="974323" y="1220492"/>
                    <a:pt x="716748" y="1143359"/>
                    <a:pt x="462129" y="1031358"/>
                  </a:cubicBezTo>
                  <a:cubicBezTo>
                    <a:pt x="354612" y="984063"/>
                    <a:pt x="251323" y="932179"/>
                    <a:pt x="153638" y="874571"/>
                  </a:cubicBezTo>
                  <a:cubicBezTo>
                    <a:pt x="133161" y="823672"/>
                    <a:pt x="122381" y="764476"/>
                    <a:pt x="119504" y="688499"/>
                  </a:cubicBezTo>
                  <a:cubicBezTo>
                    <a:pt x="86110" y="702998"/>
                    <a:pt x="63141" y="722415"/>
                    <a:pt x="34959" y="621336"/>
                  </a:cubicBezTo>
                  <a:cubicBezTo>
                    <a:pt x="25584" y="567185"/>
                    <a:pt x="-54165" y="281884"/>
                    <a:pt x="64172" y="333473"/>
                  </a:cubicBezTo>
                  <a:cubicBezTo>
                    <a:pt x="80394" y="252314"/>
                    <a:pt x="91942" y="157335"/>
                    <a:pt x="125544" y="68623"/>
                  </a:cubicBezTo>
                  <a:cubicBezTo>
                    <a:pt x="266165" y="134032"/>
                    <a:pt x="422996" y="169929"/>
                    <a:pt x="588211" y="169929"/>
                  </a:cubicBezTo>
                  <a:cubicBezTo>
                    <a:pt x="804063" y="169929"/>
                    <a:pt x="1005604" y="108656"/>
                    <a:pt x="11747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3" name="Trapezoid 22">
              <a:extLst>
                <a:ext uri="{FF2B5EF4-FFF2-40B4-BE49-F238E27FC236}">
                  <a16:creationId xmlns="" xmlns:a16="http://schemas.microsoft.com/office/drawing/2014/main" id="{1FD02D5E-6D38-4669-85BC-A17C8FD602CD}"/>
                </a:ext>
              </a:extLst>
            </p:cNvPr>
            <p:cNvSpPr/>
            <p:nvPr/>
          </p:nvSpPr>
          <p:spPr>
            <a:xfrm>
              <a:off x="4972448" y="3697688"/>
              <a:ext cx="2580757" cy="1374688"/>
            </a:xfrm>
            <a:custGeom>
              <a:avLst/>
              <a:gdLst/>
              <a:ahLst/>
              <a:cxnLst/>
              <a:rect l="l" t="t" r="r" b="b"/>
              <a:pathLst>
                <a:path w="2580757" h="1374688">
                  <a:moveTo>
                    <a:pt x="964280" y="0"/>
                  </a:moveTo>
                  <a:cubicBezTo>
                    <a:pt x="1061964" y="57608"/>
                    <a:pt x="1165254" y="109492"/>
                    <a:pt x="1272771" y="156787"/>
                  </a:cubicBezTo>
                  <a:cubicBezTo>
                    <a:pt x="1527390" y="268789"/>
                    <a:pt x="1784965" y="345921"/>
                    <a:pt x="2036307" y="388024"/>
                  </a:cubicBezTo>
                  <a:cubicBezTo>
                    <a:pt x="2071170" y="421655"/>
                    <a:pt x="2112399" y="447822"/>
                    <a:pt x="2158337" y="459740"/>
                  </a:cubicBezTo>
                  <a:cubicBezTo>
                    <a:pt x="2299568" y="498279"/>
                    <a:pt x="2455123" y="549367"/>
                    <a:pt x="2580757" y="609405"/>
                  </a:cubicBezTo>
                  <a:cubicBezTo>
                    <a:pt x="2295218" y="1059447"/>
                    <a:pt x="1631701" y="1374688"/>
                    <a:pt x="858792" y="1374688"/>
                  </a:cubicBezTo>
                  <a:cubicBezTo>
                    <a:pt x="549471" y="1374688"/>
                    <a:pt x="257670" y="1324198"/>
                    <a:pt x="936" y="1233798"/>
                  </a:cubicBezTo>
                  <a:lnTo>
                    <a:pt x="0" y="1188902"/>
                  </a:lnTo>
                  <a:cubicBezTo>
                    <a:pt x="23602" y="1159565"/>
                    <a:pt x="28959" y="1162194"/>
                    <a:pt x="70806" y="1100888"/>
                  </a:cubicBezTo>
                  <a:cubicBezTo>
                    <a:pt x="94879" y="1029148"/>
                    <a:pt x="100707" y="851670"/>
                    <a:pt x="174300" y="779930"/>
                  </a:cubicBezTo>
                  <a:cubicBezTo>
                    <a:pt x="218445" y="717189"/>
                    <a:pt x="304292" y="723303"/>
                    <a:pt x="369289" y="694990"/>
                  </a:cubicBezTo>
                  <a:cubicBezTo>
                    <a:pt x="589400" y="620074"/>
                    <a:pt x="783446" y="599257"/>
                    <a:pt x="1000951" y="509587"/>
                  </a:cubicBezTo>
                  <a:cubicBezTo>
                    <a:pt x="1031594" y="492835"/>
                    <a:pt x="1046599" y="439197"/>
                    <a:pt x="1082454" y="329000"/>
                  </a:cubicBezTo>
                  <a:lnTo>
                    <a:pt x="1075069" y="182531"/>
                  </a:lnTo>
                  <a:cubicBezTo>
                    <a:pt x="1024247" y="121488"/>
                    <a:pt x="986720" y="67500"/>
                    <a:pt x="9642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4" name="Trapezoid 22">
              <a:extLst>
                <a:ext uri="{FF2B5EF4-FFF2-40B4-BE49-F238E27FC236}">
                  <a16:creationId xmlns="" xmlns:a16="http://schemas.microsoft.com/office/drawing/2014/main" id="{02490004-7127-4997-AB01-430DA56BFEB7}"/>
                </a:ext>
              </a:extLst>
            </p:cNvPr>
            <p:cNvSpPr/>
            <p:nvPr/>
          </p:nvSpPr>
          <p:spPr>
            <a:xfrm>
              <a:off x="5951985" y="4356457"/>
              <a:ext cx="1900861" cy="2252332"/>
            </a:xfrm>
            <a:custGeom>
              <a:avLst/>
              <a:gdLst/>
              <a:ahLst/>
              <a:cxnLst/>
              <a:rect l="l" t="t" r="r" b="b"/>
              <a:pathLst>
                <a:path w="1900861" h="2252332">
                  <a:moveTo>
                    <a:pt x="1630381" y="0"/>
                  </a:moveTo>
                  <a:cubicBezTo>
                    <a:pt x="1705290" y="35739"/>
                    <a:pt x="1769558" y="74677"/>
                    <a:pt x="1813833" y="116016"/>
                  </a:cubicBezTo>
                  <a:cubicBezTo>
                    <a:pt x="1941182" y="366789"/>
                    <a:pt x="1891300" y="374114"/>
                    <a:pt x="1890938" y="588002"/>
                  </a:cubicBezTo>
                  <a:cubicBezTo>
                    <a:pt x="1844475" y="751802"/>
                    <a:pt x="1881417" y="817240"/>
                    <a:pt x="1842774" y="963827"/>
                  </a:cubicBezTo>
                  <a:cubicBezTo>
                    <a:pt x="1790990" y="1152321"/>
                    <a:pt x="1728781" y="1244911"/>
                    <a:pt x="1679604" y="1347337"/>
                  </a:cubicBezTo>
                  <a:cubicBezTo>
                    <a:pt x="1619658" y="1492268"/>
                    <a:pt x="1640509" y="1521624"/>
                    <a:pt x="1624871" y="1600160"/>
                  </a:cubicBezTo>
                  <a:lnTo>
                    <a:pt x="1567097" y="1638481"/>
                  </a:lnTo>
                  <a:cubicBezTo>
                    <a:pt x="1592202" y="1734503"/>
                    <a:pt x="1580816" y="1732164"/>
                    <a:pt x="1585070" y="1810973"/>
                  </a:cubicBezTo>
                  <a:cubicBezTo>
                    <a:pt x="1547567" y="1894683"/>
                    <a:pt x="1541341" y="1914458"/>
                    <a:pt x="1519477" y="1978496"/>
                  </a:cubicBezTo>
                  <a:lnTo>
                    <a:pt x="1557486" y="2248020"/>
                  </a:lnTo>
                  <a:lnTo>
                    <a:pt x="648153" y="2252332"/>
                  </a:lnTo>
                  <a:cubicBezTo>
                    <a:pt x="305243" y="1912152"/>
                    <a:pt x="63295" y="1378174"/>
                    <a:pt x="0" y="760635"/>
                  </a:cubicBezTo>
                  <a:cubicBezTo>
                    <a:pt x="733507" y="739994"/>
                    <a:pt x="1356200" y="432143"/>
                    <a:pt x="163038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5" name="TextBox 54">
              <a:extLst>
                <a:ext uri="{FF2B5EF4-FFF2-40B4-BE49-F238E27FC236}">
                  <a16:creationId xmlns="" xmlns:a16="http://schemas.microsoft.com/office/drawing/2014/main" id="{F2E0A479-ECA8-45B2-9422-F8E8FA1CA78B}"/>
                </a:ext>
              </a:extLst>
            </p:cNvPr>
            <p:cNvSpPr txBox="1"/>
            <p:nvPr/>
          </p:nvSpPr>
          <p:spPr>
            <a:xfrm>
              <a:off x="6326586" y="2267849"/>
              <a:ext cx="327334" cy="400110"/>
            </a:xfrm>
            <a:prstGeom prst="rect">
              <a:avLst/>
            </a:prstGeom>
            <a:noFill/>
          </p:spPr>
          <p:txBody>
            <a:bodyPr wrap="none" rtlCol="0">
              <a:spAutoFit/>
            </a:bodyPr>
            <a:lstStyle/>
            <a:p>
              <a:pPr algn="r"/>
              <a:r>
                <a:rPr lang="tr-TR" altLang="ko-KR" sz="2000" b="1" dirty="0">
                  <a:solidFill>
                    <a:schemeClr val="bg1"/>
                  </a:solidFill>
                  <a:cs typeface="Arial" pitchFamily="34" charset="0"/>
                </a:rPr>
                <a:t>6</a:t>
              </a:r>
              <a:endParaRPr lang="ko-KR" altLang="en-US" sz="2000" b="1" dirty="0">
                <a:solidFill>
                  <a:schemeClr val="bg1"/>
                </a:solidFill>
                <a:cs typeface="Arial" pitchFamily="34" charset="0"/>
              </a:endParaRPr>
            </a:p>
          </p:txBody>
        </p:sp>
        <p:sp>
          <p:nvSpPr>
            <p:cNvPr id="56" name="TextBox 55">
              <a:extLst>
                <a:ext uri="{FF2B5EF4-FFF2-40B4-BE49-F238E27FC236}">
                  <a16:creationId xmlns="" xmlns:a16="http://schemas.microsoft.com/office/drawing/2014/main" id="{E838D293-C00D-4CBF-88AF-C4081EB763F8}"/>
                </a:ext>
              </a:extLst>
            </p:cNvPr>
            <p:cNvSpPr txBox="1"/>
            <p:nvPr/>
          </p:nvSpPr>
          <p:spPr>
            <a:xfrm>
              <a:off x="6405495" y="3128963"/>
              <a:ext cx="327333" cy="400110"/>
            </a:xfrm>
            <a:prstGeom prst="rect">
              <a:avLst/>
            </a:prstGeom>
            <a:noFill/>
          </p:spPr>
          <p:txBody>
            <a:bodyPr wrap="none" rtlCol="0">
              <a:spAutoFit/>
            </a:bodyPr>
            <a:lstStyle/>
            <a:p>
              <a:pPr algn="r"/>
              <a:r>
                <a:rPr lang="tr-TR" altLang="ko-KR" sz="2000" b="1" dirty="0">
                  <a:solidFill>
                    <a:schemeClr val="bg1"/>
                  </a:solidFill>
                  <a:cs typeface="Arial" pitchFamily="34" charset="0"/>
                </a:rPr>
                <a:t>7</a:t>
              </a:r>
              <a:endParaRPr lang="ko-KR" altLang="en-US" sz="2000" b="1" dirty="0">
                <a:solidFill>
                  <a:schemeClr val="bg1"/>
                </a:solidFill>
                <a:cs typeface="Arial" pitchFamily="34" charset="0"/>
              </a:endParaRPr>
            </a:p>
          </p:txBody>
        </p:sp>
        <p:sp>
          <p:nvSpPr>
            <p:cNvPr id="57" name="TextBox 56">
              <a:extLst>
                <a:ext uri="{FF2B5EF4-FFF2-40B4-BE49-F238E27FC236}">
                  <a16:creationId xmlns="" xmlns:a16="http://schemas.microsoft.com/office/drawing/2014/main" id="{41BB229E-AD08-4FB2-933A-591A62EA55C8}"/>
                </a:ext>
              </a:extLst>
            </p:cNvPr>
            <p:cNvSpPr txBox="1"/>
            <p:nvPr/>
          </p:nvSpPr>
          <p:spPr>
            <a:xfrm>
              <a:off x="6003671" y="4404596"/>
              <a:ext cx="327333" cy="400110"/>
            </a:xfrm>
            <a:prstGeom prst="rect">
              <a:avLst/>
            </a:prstGeom>
            <a:noFill/>
          </p:spPr>
          <p:txBody>
            <a:bodyPr wrap="none" rtlCol="0">
              <a:spAutoFit/>
            </a:bodyPr>
            <a:lstStyle/>
            <a:p>
              <a:pPr algn="r"/>
              <a:r>
                <a:rPr lang="tr-TR" altLang="ko-KR" sz="2000" b="1" dirty="0">
                  <a:solidFill>
                    <a:schemeClr val="bg1"/>
                  </a:solidFill>
                  <a:cs typeface="Arial" pitchFamily="34" charset="0"/>
                </a:rPr>
                <a:t>8</a:t>
              </a:r>
              <a:endParaRPr lang="ko-KR" altLang="en-US" sz="2000" b="1" dirty="0">
                <a:solidFill>
                  <a:schemeClr val="bg1"/>
                </a:solidFill>
                <a:cs typeface="Arial" pitchFamily="34" charset="0"/>
              </a:endParaRPr>
            </a:p>
          </p:txBody>
        </p:sp>
        <p:sp>
          <p:nvSpPr>
            <p:cNvPr id="58" name="TextBox 57">
              <a:extLst>
                <a:ext uri="{FF2B5EF4-FFF2-40B4-BE49-F238E27FC236}">
                  <a16:creationId xmlns="" xmlns:a16="http://schemas.microsoft.com/office/drawing/2014/main" id="{9C1B55C0-EFD2-4954-8551-BC7DA5FF2498}"/>
                </a:ext>
              </a:extLst>
            </p:cNvPr>
            <p:cNvSpPr txBox="1"/>
            <p:nvPr/>
          </p:nvSpPr>
          <p:spPr>
            <a:xfrm>
              <a:off x="5234650" y="5591413"/>
              <a:ext cx="470000" cy="400110"/>
            </a:xfrm>
            <a:prstGeom prst="rect">
              <a:avLst/>
            </a:prstGeom>
            <a:noFill/>
          </p:spPr>
          <p:txBody>
            <a:bodyPr wrap="none" rtlCol="0">
              <a:spAutoFit/>
            </a:bodyPr>
            <a:lstStyle/>
            <a:p>
              <a:pPr algn="r"/>
              <a:r>
                <a:rPr lang="tr-TR" altLang="ko-KR" sz="2000" b="1" dirty="0">
                  <a:solidFill>
                    <a:schemeClr val="bg1"/>
                  </a:solidFill>
                  <a:cs typeface="Arial" pitchFamily="34" charset="0"/>
                </a:rPr>
                <a:t>10</a:t>
              </a:r>
              <a:endParaRPr lang="ko-KR" altLang="en-US" sz="2000" b="1" dirty="0">
                <a:solidFill>
                  <a:schemeClr val="bg1"/>
                </a:solidFill>
                <a:cs typeface="Arial" pitchFamily="34" charset="0"/>
              </a:endParaRPr>
            </a:p>
          </p:txBody>
        </p:sp>
        <p:sp>
          <p:nvSpPr>
            <p:cNvPr id="59" name="TextBox 58">
              <a:extLst>
                <a:ext uri="{FF2B5EF4-FFF2-40B4-BE49-F238E27FC236}">
                  <a16:creationId xmlns="" xmlns:a16="http://schemas.microsoft.com/office/drawing/2014/main" id="{5CE7CDD5-0431-44C6-AFB6-9B36C8A7B865}"/>
                </a:ext>
              </a:extLst>
            </p:cNvPr>
            <p:cNvSpPr txBox="1"/>
            <p:nvPr/>
          </p:nvSpPr>
          <p:spPr>
            <a:xfrm>
              <a:off x="6749795" y="5391358"/>
              <a:ext cx="327333" cy="400110"/>
            </a:xfrm>
            <a:prstGeom prst="rect">
              <a:avLst/>
            </a:prstGeom>
            <a:noFill/>
          </p:spPr>
          <p:txBody>
            <a:bodyPr wrap="none" rtlCol="0">
              <a:spAutoFit/>
            </a:bodyPr>
            <a:lstStyle/>
            <a:p>
              <a:pPr algn="r"/>
              <a:r>
                <a:rPr lang="tr-TR" altLang="ko-KR" sz="2000" b="1" dirty="0">
                  <a:solidFill>
                    <a:schemeClr val="bg1"/>
                  </a:solidFill>
                  <a:cs typeface="Arial" pitchFamily="34" charset="0"/>
                </a:rPr>
                <a:t>9</a:t>
              </a:r>
              <a:endParaRPr lang="ko-KR" altLang="en-US" sz="2000" b="1" dirty="0">
                <a:solidFill>
                  <a:schemeClr val="bg1"/>
                </a:solidFill>
                <a:cs typeface="Arial" pitchFamily="34" charset="0"/>
              </a:endParaRPr>
            </a:p>
          </p:txBody>
        </p:sp>
      </p:grpSp>
      <p:cxnSp>
        <p:nvCxnSpPr>
          <p:cNvPr id="60" name="Elbow Connector 51">
            <a:extLst>
              <a:ext uri="{FF2B5EF4-FFF2-40B4-BE49-F238E27FC236}">
                <a16:creationId xmlns="" xmlns:a16="http://schemas.microsoft.com/office/drawing/2014/main" id="{4587DDFA-752A-464D-A366-D2155665693E}"/>
              </a:ext>
            </a:extLst>
          </p:cNvPr>
          <p:cNvCxnSpPr>
            <a:cxnSpLocks/>
          </p:cNvCxnSpPr>
          <p:nvPr/>
        </p:nvCxnSpPr>
        <p:spPr>
          <a:xfrm flipV="1">
            <a:off x="6913464" y="2005789"/>
            <a:ext cx="1530261" cy="666211"/>
          </a:xfrm>
          <a:prstGeom prst="bentConnector3">
            <a:avLst/>
          </a:prstGeom>
          <a:ln w="2540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53">
            <a:extLst>
              <a:ext uri="{FF2B5EF4-FFF2-40B4-BE49-F238E27FC236}">
                <a16:creationId xmlns="" xmlns:a16="http://schemas.microsoft.com/office/drawing/2014/main" id="{3BBF28BD-9CB7-417E-ADF5-60073E42F5E0}"/>
              </a:ext>
            </a:extLst>
          </p:cNvPr>
          <p:cNvCxnSpPr>
            <a:cxnSpLocks/>
            <a:endCxn id="34" idx="3"/>
          </p:cNvCxnSpPr>
          <p:nvPr/>
        </p:nvCxnSpPr>
        <p:spPr>
          <a:xfrm rot="10800000">
            <a:off x="3636094" y="4604462"/>
            <a:ext cx="1047395" cy="384362"/>
          </a:xfrm>
          <a:prstGeom prst="bentConnector3">
            <a:avLst/>
          </a:prstGeom>
          <a:ln w="25400">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2" name="Elbow Connector 65">
            <a:extLst>
              <a:ext uri="{FF2B5EF4-FFF2-40B4-BE49-F238E27FC236}">
                <a16:creationId xmlns="" xmlns:a16="http://schemas.microsoft.com/office/drawing/2014/main" id="{E5629D17-97FC-43EC-924A-416CE18D3EE4}"/>
              </a:ext>
            </a:extLst>
          </p:cNvPr>
          <p:cNvCxnSpPr>
            <a:cxnSpLocks/>
            <a:endCxn id="43" idx="1"/>
          </p:cNvCxnSpPr>
          <p:nvPr/>
        </p:nvCxnSpPr>
        <p:spPr>
          <a:xfrm flipV="1">
            <a:off x="7298572" y="3865664"/>
            <a:ext cx="1234173" cy="1015930"/>
          </a:xfrm>
          <a:prstGeom prst="bentConnector3">
            <a:avLst>
              <a:gd name="adj1" fmla="val 50000"/>
            </a:avLst>
          </a:prstGeom>
          <a:ln w="25400">
            <a:solidFill>
              <a:schemeClr val="accent4"/>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 xmlns:a16="http://schemas.microsoft.com/office/drawing/2014/main" id="{69975860-E602-40EA-B8BD-9F131B59EDE7}"/>
              </a:ext>
            </a:extLst>
          </p:cNvPr>
          <p:cNvPicPr>
            <a:picLocks noChangeAspect="1"/>
          </p:cNvPicPr>
          <p:nvPr/>
        </p:nvPicPr>
        <p:blipFill rotWithShape="1">
          <a:blip r:embed="rId2"/>
          <a:srcRect l="2591" t="2197"/>
          <a:stretch/>
        </p:blipFill>
        <p:spPr>
          <a:xfrm>
            <a:off x="-24407" y="-14563"/>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pic>
        <p:nvPicPr>
          <p:cNvPr id="6" name="Picture 5" descr="Logo, icon&#10;&#10;Description automatically generated">
            <a:extLst>
              <a:ext uri="{FF2B5EF4-FFF2-40B4-BE49-F238E27FC236}">
                <a16:creationId xmlns="" xmlns:a16="http://schemas.microsoft.com/office/drawing/2014/main" id="{D94A86D9-A5F3-4727-9E8E-42742E6C20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75" y="91739"/>
            <a:ext cx="1197664" cy="408372"/>
          </a:xfrm>
          <a:prstGeom prst="rect">
            <a:avLst/>
          </a:prstGeom>
        </p:spPr>
      </p:pic>
      <p:sp>
        <p:nvSpPr>
          <p:cNvPr id="7" name="TextBox 6">
            <a:extLst>
              <a:ext uri="{FF2B5EF4-FFF2-40B4-BE49-F238E27FC236}">
                <a16:creationId xmlns="" xmlns:a16="http://schemas.microsoft.com/office/drawing/2014/main" id="{5FE55CEB-E57A-41C2-B85B-ACE5BCD4BBF6}"/>
              </a:ext>
            </a:extLst>
          </p:cNvPr>
          <p:cNvSpPr txBox="1"/>
          <p:nvPr/>
        </p:nvSpPr>
        <p:spPr>
          <a:xfrm>
            <a:off x="2635858" y="-36511"/>
            <a:ext cx="7381461" cy="584775"/>
          </a:xfrm>
          <a:prstGeom prst="rect">
            <a:avLst/>
          </a:prstGeom>
          <a:noFill/>
        </p:spPr>
        <p:txBody>
          <a:bodyPr wrap="square">
            <a:spAutoFit/>
          </a:bodyPr>
          <a:lstStyle/>
          <a:p>
            <a:pPr algn="ct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Study </a:t>
            </a:r>
            <a:r>
              <a:rPr lang="tr-TR" sz="3200" b="1" dirty="0" err="1">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Abroad</a:t>
            </a:r>
            <a:endParaRPr lang="en-US"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25220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3F187748-434E-4833-A9A2-066925E3D3A5}"/>
              </a:ext>
            </a:extLst>
          </p:cNvPr>
          <p:cNvSpPr/>
          <p:nvPr/>
        </p:nvSpPr>
        <p:spPr>
          <a:xfrm>
            <a:off x="6035783" y="2940308"/>
            <a:ext cx="108000" cy="2054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 name="Rectangle 3">
            <a:extLst>
              <a:ext uri="{FF2B5EF4-FFF2-40B4-BE49-F238E27FC236}">
                <a16:creationId xmlns="" xmlns:a16="http://schemas.microsoft.com/office/drawing/2014/main" id="{D17E4EDA-6116-4903-A3A4-7A67CCC72FBB}"/>
              </a:ext>
            </a:extLst>
          </p:cNvPr>
          <p:cNvSpPr/>
          <p:nvPr/>
        </p:nvSpPr>
        <p:spPr>
          <a:xfrm>
            <a:off x="5630398" y="3264982"/>
            <a:ext cx="108000" cy="17301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Rectangle 4">
            <a:extLst>
              <a:ext uri="{FF2B5EF4-FFF2-40B4-BE49-F238E27FC236}">
                <a16:creationId xmlns="" xmlns:a16="http://schemas.microsoft.com/office/drawing/2014/main" id="{BEF9F7C5-ECD2-4DEE-948F-B04CF6A0C6D6}"/>
              </a:ext>
            </a:extLst>
          </p:cNvPr>
          <p:cNvSpPr/>
          <p:nvPr/>
        </p:nvSpPr>
        <p:spPr>
          <a:xfrm>
            <a:off x="6441168" y="3264982"/>
            <a:ext cx="108000" cy="17301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6" name="Rectangle 5">
            <a:extLst>
              <a:ext uri="{FF2B5EF4-FFF2-40B4-BE49-F238E27FC236}">
                <a16:creationId xmlns="" xmlns:a16="http://schemas.microsoft.com/office/drawing/2014/main" id="{0E92DE8D-93F1-4AEA-86DF-9EE9C82D46EE}"/>
              </a:ext>
            </a:extLst>
          </p:cNvPr>
          <p:cNvSpPr/>
          <p:nvPr/>
        </p:nvSpPr>
        <p:spPr>
          <a:xfrm>
            <a:off x="5225013" y="4059101"/>
            <a:ext cx="108000" cy="9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Rectangle 6">
            <a:extLst>
              <a:ext uri="{FF2B5EF4-FFF2-40B4-BE49-F238E27FC236}">
                <a16:creationId xmlns="" xmlns:a16="http://schemas.microsoft.com/office/drawing/2014/main" id="{1420A298-7B66-47E9-9DA8-C1BF7A0B5F65}"/>
              </a:ext>
            </a:extLst>
          </p:cNvPr>
          <p:cNvSpPr/>
          <p:nvPr/>
        </p:nvSpPr>
        <p:spPr>
          <a:xfrm>
            <a:off x="6846553" y="4059101"/>
            <a:ext cx="108000" cy="9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Freeform 18">
            <a:extLst>
              <a:ext uri="{FF2B5EF4-FFF2-40B4-BE49-F238E27FC236}">
                <a16:creationId xmlns="" xmlns:a16="http://schemas.microsoft.com/office/drawing/2014/main" id="{63295C36-B8F1-47CD-B795-351DBFE96084}"/>
              </a:ext>
            </a:extLst>
          </p:cNvPr>
          <p:cNvSpPr>
            <a:spLocks/>
          </p:cNvSpPr>
          <p:nvPr/>
        </p:nvSpPr>
        <p:spPr bwMode="auto">
          <a:xfrm flipH="1">
            <a:off x="5068173" y="4806847"/>
            <a:ext cx="2304256" cy="1690935"/>
          </a:xfrm>
          <a:custGeom>
            <a:avLst/>
            <a:gdLst/>
            <a:ahLst/>
            <a:cxnLst/>
            <a:rect l="l" t="t" r="r" b="b"/>
            <a:pathLst>
              <a:path w="2304256" h="1690935">
                <a:moveTo>
                  <a:pt x="2302739" y="0"/>
                </a:moveTo>
                <a:lnTo>
                  <a:pt x="270214" y="0"/>
                </a:lnTo>
                <a:lnTo>
                  <a:pt x="270214" y="25876"/>
                </a:lnTo>
                <a:lnTo>
                  <a:pt x="266297" y="60666"/>
                </a:lnTo>
                <a:lnTo>
                  <a:pt x="254549" y="96265"/>
                </a:lnTo>
                <a:lnTo>
                  <a:pt x="233402" y="139146"/>
                </a:lnTo>
                <a:lnTo>
                  <a:pt x="207556" y="178790"/>
                </a:lnTo>
                <a:lnTo>
                  <a:pt x="179359" y="213579"/>
                </a:lnTo>
                <a:lnTo>
                  <a:pt x="149597" y="249179"/>
                </a:lnTo>
                <a:lnTo>
                  <a:pt x="118268" y="281542"/>
                </a:lnTo>
                <a:lnTo>
                  <a:pt x="86938" y="313904"/>
                </a:lnTo>
                <a:lnTo>
                  <a:pt x="57176" y="349503"/>
                </a:lnTo>
                <a:lnTo>
                  <a:pt x="46994" y="359212"/>
                </a:lnTo>
                <a:lnTo>
                  <a:pt x="34462" y="371348"/>
                </a:lnTo>
                <a:lnTo>
                  <a:pt x="21148" y="385911"/>
                </a:lnTo>
                <a:lnTo>
                  <a:pt x="10182" y="400475"/>
                </a:lnTo>
                <a:lnTo>
                  <a:pt x="3134" y="418274"/>
                </a:lnTo>
                <a:lnTo>
                  <a:pt x="0" y="437691"/>
                </a:lnTo>
                <a:lnTo>
                  <a:pt x="3916" y="457918"/>
                </a:lnTo>
                <a:lnTo>
                  <a:pt x="14099" y="477336"/>
                </a:lnTo>
                <a:lnTo>
                  <a:pt x="31329" y="493517"/>
                </a:lnTo>
                <a:lnTo>
                  <a:pt x="50910" y="504844"/>
                </a:lnTo>
                <a:lnTo>
                  <a:pt x="75190" y="515362"/>
                </a:lnTo>
                <a:lnTo>
                  <a:pt x="101037" y="524261"/>
                </a:lnTo>
                <a:lnTo>
                  <a:pt x="126883" y="533162"/>
                </a:lnTo>
                <a:lnTo>
                  <a:pt x="151947" y="542060"/>
                </a:lnTo>
                <a:lnTo>
                  <a:pt x="176227" y="552579"/>
                </a:lnTo>
                <a:lnTo>
                  <a:pt x="198157" y="563906"/>
                </a:lnTo>
                <a:lnTo>
                  <a:pt x="213822" y="578469"/>
                </a:lnTo>
                <a:lnTo>
                  <a:pt x="209123" y="597886"/>
                </a:lnTo>
                <a:lnTo>
                  <a:pt x="200507" y="615686"/>
                </a:lnTo>
                <a:lnTo>
                  <a:pt x="191891" y="634295"/>
                </a:lnTo>
                <a:lnTo>
                  <a:pt x="182493" y="652094"/>
                </a:lnTo>
                <a:lnTo>
                  <a:pt x="173877" y="669893"/>
                </a:lnTo>
                <a:lnTo>
                  <a:pt x="167611" y="687693"/>
                </a:lnTo>
                <a:lnTo>
                  <a:pt x="165262" y="703874"/>
                </a:lnTo>
                <a:lnTo>
                  <a:pt x="166828" y="721673"/>
                </a:lnTo>
                <a:lnTo>
                  <a:pt x="175443" y="737855"/>
                </a:lnTo>
                <a:lnTo>
                  <a:pt x="191108" y="754036"/>
                </a:lnTo>
                <a:lnTo>
                  <a:pt x="213822" y="770218"/>
                </a:lnTo>
                <a:lnTo>
                  <a:pt x="209123" y="783163"/>
                </a:lnTo>
                <a:lnTo>
                  <a:pt x="202073" y="796108"/>
                </a:lnTo>
                <a:lnTo>
                  <a:pt x="196591" y="811480"/>
                </a:lnTo>
                <a:lnTo>
                  <a:pt x="195024" y="827661"/>
                </a:lnTo>
                <a:lnTo>
                  <a:pt x="198157" y="843843"/>
                </a:lnTo>
                <a:lnTo>
                  <a:pt x="206773" y="858406"/>
                </a:lnTo>
                <a:lnTo>
                  <a:pt x="217738" y="869733"/>
                </a:lnTo>
                <a:lnTo>
                  <a:pt x="231836" y="880250"/>
                </a:lnTo>
                <a:lnTo>
                  <a:pt x="245934" y="887532"/>
                </a:lnTo>
                <a:lnTo>
                  <a:pt x="259249" y="896432"/>
                </a:lnTo>
                <a:lnTo>
                  <a:pt x="271781" y="908568"/>
                </a:lnTo>
                <a:lnTo>
                  <a:pt x="278829" y="921513"/>
                </a:lnTo>
                <a:lnTo>
                  <a:pt x="285878" y="944976"/>
                </a:lnTo>
                <a:lnTo>
                  <a:pt x="285878" y="971675"/>
                </a:lnTo>
                <a:lnTo>
                  <a:pt x="283529" y="996756"/>
                </a:lnTo>
                <a:lnTo>
                  <a:pt x="277263" y="1022646"/>
                </a:lnTo>
                <a:lnTo>
                  <a:pt x="271781" y="1047727"/>
                </a:lnTo>
                <a:lnTo>
                  <a:pt x="267865" y="1070381"/>
                </a:lnTo>
                <a:lnTo>
                  <a:pt x="264732" y="1102744"/>
                </a:lnTo>
                <a:lnTo>
                  <a:pt x="267865" y="1131870"/>
                </a:lnTo>
                <a:lnTo>
                  <a:pt x="276480" y="1158569"/>
                </a:lnTo>
                <a:lnTo>
                  <a:pt x="287445" y="1182033"/>
                </a:lnTo>
                <a:lnTo>
                  <a:pt x="303109" y="1200640"/>
                </a:lnTo>
                <a:lnTo>
                  <a:pt x="323474" y="1218440"/>
                </a:lnTo>
                <a:lnTo>
                  <a:pt x="343054" y="1233004"/>
                </a:lnTo>
                <a:lnTo>
                  <a:pt x="365767" y="1245140"/>
                </a:lnTo>
                <a:lnTo>
                  <a:pt x="388482" y="1255658"/>
                </a:lnTo>
                <a:lnTo>
                  <a:pt x="411195" y="1261321"/>
                </a:lnTo>
                <a:lnTo>
                  <a:pt x="452706" y="1268603"/>
                </a:lnTo>
                <a:lnTo>
                  <a:pt x="496567" y="1271839"/>
                </a:lnTo>
                <a:lnTo>
                  <a:pt x="542777" y="1270221"/>
                </a:lnTo>
                <a:lnTo>
                  <a:pt x="588205" y="1265367"/>
                </a:lnTo>
                <a:lnTo>
                  <a:pt x="633632" y="1259702"/>
                </a:lnTo>
                <a:lnTo>
                  <a:pt x="676710" y="1250803"/>
                </a:lnTo>
                <a:lnTo>
                  <a:pt x="715087" y="1240286"/>
                </a:lnTo>
                <a:lnTo>
                  <a:pt x="748766" y="1228958"/>
                </a:lnTo>
                <a:lnTo>
                  <a:pt x="762864" y="1224104"/>
                </a:lnTo>
                <a:lnTo>
                  <a:pt x="781662" y="1218440"/>
                </a:lnTo>
                <a:lnTo>
                  <a:pt x="802025" y="1212777"/>
                </a:lnTo>
                <a:lnTo>
                  <a:pt x="823173" y="1207113"/>
                </a:lnTo>
                <a:lnTo>
                  <a:pt x="845886" y="1203877"/>
                </a:lnTo>
                <a:lnTo>
                  <a:pt x="868600" y="1202259"/>
                </a:lnTo>
                <a:lnTo>
                  <a:pt x="888180" y="1205495"/>
                </a:lnTo>
                <a:lnTo>
                  <a:pt x="905412" y="1212777"/>
                </a:lnTo>
                <a:lnTo>
                  <a:pt x="921076" y="1227340"/>
                </a:lnTo>
                <a:lnTo>
                  <a:pt x="935175" y="1250803"/>
                </a:lnTo>
                <a:lnTo>
                  <a:pt x="948489" y="1280738"/>
                </a:lnTo>
                <a:lnTo>
                  <a:pt x="961021" y="1315528"/>
                </a:lnTo>
                <a:lnTo>
                  <a:pt x="971203" y="1355173"/>
                </a:lnTo>
                <a:lnTo>
                  <a:pt x="981385" y="1396435"/>
                </a:lnTo>
                <a:lnTo>
                  <a:pt x="990000" y="1439316"/>
                </a:lnTo>
                <a:lnTo>
                  <a:pt x="997832" y="1483005"/>
                </a:lnTo>
                <a:lnTo>
                  <a:pt x="1005665" y="1525886"/>
                </a:lnTo>
                <a:lnTo>
                  <a:pt x="1011148" y="1565530"/>
                </a:lnTo>
                <a:lnTo>
                  <a:pt x="1018196" y="1602747"/>
                </a:lnTo>
                <a:lnTo>
                  <a:pt x="1023680" y="1633491"/>
                </a:lnTo>
                <a:lnTo>
                  <a:pt x="1028379" y="1660191"/>
                </a:lnTo>
                <a:lnTo>
                  <a:pt x="1134898" y="1678799"/>
                </a:lnTo>
                <a:lnTo>
                  <a:pt x="1242983" y="1689317"/>
                </a:lnTo>
                <a:lnTo>
                  <a:pt x="1354201" y="1690935"/>
                </a:lnTo>
                <a:lnTo>
                  <a:pt x="1467769" y="1685272"/>
                </a:lnTo>
                <a:lnTo>
                  <a:pt x="1585253" y="1669090"/>
                </a:lnTo>
                <a:lnTo>
                  <a:pt x="1705871" y="1646436"/>
                </a:lnTo>
                <a:lnTo>
                  <a:pt x="1829621" y="1615692"/>
                </a:lnTo>
                <a:lnTo>
                  <a:pt x="1959636" y="1577666"/>
                </a:lnTo>
                <a:lnTo>
                  <a:pt x="2093568" y="1533168"/>
                </a:lnTo>
                <a:lnTo>
                  <a:pt x="2078686" y="1496759"/>
                </a:lnTo>
                <a:lnTo>
                  <a:pt x="2064589" y="1455497"/>
                </a:lnTo>
                <a:lnTo>
                  <a:pt x="2052057" y="1410189"/>
                </a:lnTo>
                <a:lnTo>
                  <a:pt x="2039525" y="1365691"/>
                </a:lnTo>
                <a:lnTo>
                  <a:pt x="2027777" y="1326046"/>
                </a:lnTo>
                <a:lnTo>
                  <a:pt x="2015246" y="1293683"/>
                </a:lnTo>
                <a:lnTo>
                  <a:pt x="2006630" y="1271839"/>
                </a:lnTo>
                <a:lnTo>
                  <a:pt x="1996448" y="1241903"/>
                </a:lnTo>
                <a:lnTo>
                  <a:pt x="1986266" y="1207922"/>
                </a:lnTo>
                <a:lnTo>
                  <a:pt x="1975300" y="1169896"/>
                </a:lnTo>
                <a:lnTo>
                  <a:pt x="1965119" y="1130252"/>
                </a:lnTo>
                <a:lnTo>
                  <a:pt x="1954937" y="1088990"/>
                </a:lnTo>
                <a:lnTo>
                  <a:pt x="1946321" y="1047727"/>
                </a:lnTo>
                <a:lnTo>
                  <a:pt x="1940839" y="1009701"/>
                </a:lnTo>
                <a:lnTo>
                  <a:pt x="1936923" y="973293"/>
                </a:lnTo>
                <a:lnTo>
                  <a:pt x="1935356" y="943358"/>
                </a:lnTo>
                <a:lnTo>
                  <a:pt x="1936923" y="918276"/>
                </a:lnTo>
                <a:lnTo>
                  <a:pt x="1949455" y="865687"/>
                </a:lnTo>
                <a:lnTo>
                  <a:pt x="1965119" y="817143"/>
                </a:lnTo>
                <a:lnTo>
                  <a:pt x="1984700" y="771026"/>
                </a:lnTo>
                <a:lnTo>
                  <a:pt x="2008980" y="730573"/>
                </a:lnTo>
                <a:lnTo>
                  <a:pt x="2045008" y="680412"/>
                </a:lnTo>
                <a:lnTo>
                  <a:pt x="2081820" y="630249"/>
                </a:lnTo>
                <a:lnTo>
                  <a:pt x="2118631" y="581705"/>
                </a:lnTo>
                <a:lnTo>
                  <a:pt x="2156226" y="529925"/>
                </a:lnTo>
                <a:lnTo>
                  <a:pt x="2189904" y="477336"/>
                </a:lnTo>
                <a:lnTo>
                  <a:pt x="2222800" y="423128"/>
                </a:lnTo>
                <a:lnTo>
                  <a:pt x="2250214" y="364066"/>
                </a:lnTo>
                <a:lnTo>
                  <a:pt x="2272927" y="300959"/>
                </a:lnTo>
                <a:lnTo>
                  <a:pt x="2290158" y="227334"/>
                </a:lnTo>
                <a:lnTo>
                  <a:pt x="2299557" y="152091"/>
                </a:lnTo>
                <a:lnTo>
                  <a:pt x="2304256" y="75229"/>
                </a:lnTo>
                <a:close/>
              </a:path>
            </a:pathLst>
          </a:custGeom>
          <a:solidFill>
            <a:schemeClr val="accent4"/>
          </a:solidFill>
          <a:ln>
            <a:noFill/>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ko-KR" altLang="en-US" sz="2700"/>
          </a:p>
        </p:txBody>
      </p:sp>
      <p:sp>
        <p:nvSpPr>
          <p:cNvPr id="9" name="Pentagon 10">
            <a:extLst>
              <a:ext uri="{FF2B5EF4-FFF2-40B4-BE49-F238E27FC236}">
                <a16:creationId xmlns="" xmlns:a16="http://schemas.microsoft.com/office/drawing/2014/main" id="{0AADD642-0B32-4075-930B-6CF866CC0EA9}"/>
              </a:ext>
            </a:extLst>
          </p:cNvPr>
          <p:cNvSpPr/>
          <p:nvPr/>
        </p:nvSpPr>
        <p:spPr>
          <a:xfrm>
            <a:off x="6865962" y="4059101"/>
            <a:ext cx="1898526" cy="484632"/>
          </a:xfrm>
          <a:prstGeom prst="homePlate">
            <a:avLst/>
          </a:prstGeom>
          <a:solidFill>
            <a:schemeClr val="bg1"/>
          </a:solidFill>
          <a:ln w="38100">
            <a:solidFill>
              <a:schemeClr val="accent3"/>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TextBox 10">
            <a:extLst>
              <a:ext uri="{FF2B5EF4-FFF2-40B4-BE49-F238E27FC236}">
                <a16:creationId xmlns="" xmlns:a16="http://schemas.microsoft.com/office/drawing/2014/main" id="{912B075B-7EC0-4E74-A446-F6D5817FB6C7}"/>
              </a:ext>
            </a:extLst>
          </p:cNvPr>
          <p:cNvSpPr txBox="1"/>
          <p:nvPr/>
        </p:nvSpPr>
        <p:spPr>
          <a:xfrm>
            <a:off x="8806352" y="4033841"/>
            <a:ext cx="2986908" cy="1015663"/>
          </a:xfrm>
          <a:prstGeom prst="rect">
            <a:avLst/>
          </a:prstGeom>
          <a:noFill/>
        </p:spPr>
        <p:txBody>
          <a:bodyPr wrap="square" rtlCol="0">
            <a:spAutoFit/>
          </a:bodyPr>
          <a:lstStyle/>
          <a:p>
            <a:pPr algn="r"/>
            <a:r>
              <a:rPr lang="en-US" altLang="ko-KR" sz="1200" b="1" dirty="0">
                <a:cs typeface="Arial" pitchFamily="34" charset="0"/>
              </a:rPr>
              <a:t>Foreign language allows us to improve ourselves in understanding what is being said. A person who has improved understanding will always have the chance to learn faster.</a:t>
            </a:r>
            <a:endParaRPr lang="ko-KR" altLang="en-US" sz="1200" b="1" dirty="0">
              <a:cs typeface="Arial" pitchFamily="34" charset="0"/>
            </a:endParaRPr>
          </a:p>
        </p:txBody>
      </p:sp>
      <p:sp>
        <p:nvSpPr>
          <p:cNvPr id="13" name="Pentagon 14">
            <a:extLst>
              <a:ext uri="{FF2B5EF4-FFF2-40B4-BE49-F238E27FC236}">
                <a16:creationId xmlns="" xmlns:a16="http://schemas.microsoft.com/office/drawing/2014/main" id="{7EB885E5-F95F-4444-B0F7-5D1AF6658A7D}"/>
              </a:ext>
            </a:extLst>
          </p:cNvPr>
          <p:cNvSpPr/>
          <p:nvPr/>
        </p:nvSpPr>
        <p:spPr>
          <a:xfrm>
            <a:off x="6456040" y="3274505"/>
            <a:ext cx="1898526" cy="484632"/>
          </a:xfrm>
          <a:prstGeom prst="homePlate">
            <a:avLst/>
          </a:prstGeom>
          <a:solidFill>
            <a:schemeClr val="bg1"/>
          </a:solidFill>
          <a:ln w="3810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Pentagon 15">
            <a:extLst>
              <a:ext uri="{FF2B5EF4-FFF2-40B4-BE49-F238E27FC236}">
                <a16:creationId xmlns="" xmlns:a16="http://schemas.microsoft.com/office/drawing/2014/main" id="{89E741F7-0904-4D78-AB6A-44FA2C446555}"/>
              </a:ext>
            </a:extLst>
          </p:cNvPr>
          <p:cNvSpPr/>
          <p:nvPr/>
        </p:nvSpPr>
        <p:spPr>
          <a:xfrm flipH="1">
            <a:off x="3415406" y="4059101"/>
            <a:ext cx="1898526" cy="484632"/>
          </a:xfrm>
          <a:prstGeom prst="homePlate">
            <a:avLst/>
          </a:prstGeom>
          <a:solidFill>
            <a:schemeClr val="bg1"/>
          </a:solidFill>
          <a:ln w="38100">
            <a:solidFill>
              <a:schemeClr val="accent3"/>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Pentagon 16">
            <a:extLst>
              <a:ext uri="{FF2B5EF4-FFF2-40B4-BE49-F238E27FC236}">
                <a16:creationId xmlns="" xmlns:a16="http://schemas.microsoft.com/office/drawing/2014/main" id="{32B77047-4FD5-4C65-9514-AFFCD53CB0CE}"/>
              </a:ext>
            </a:extLst>
          </p:cNvPr>
          <p:cNvSpPr/>
          <p:nvPr/>
        </p:nvSpPr>
        <p:spPr>
          <a:xfrm flipH="1">
            <a:off x="3818906" y="3274505"/>
            <a:ext cx="1898526" cy="484632"/>
          </a:xfrm>
          <a:prstGeom prst="homePlate">
            <a:avLst/>
          </a:prstGeom>
          <a:solidFill>
            <a:schemeClr val="bg1"/>
          </a:solidFill>
          <a:ln w="38100">
            <a:solidFill>
              <a:schemeClr val="accent2"/>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TextBox 16">
            <a:extLst>
              <a:ext uri="{FF2B5EF4-FFF2-40B4-BE49-F238E27FC236}">
                <a16:creationId xmlns="" xmlns:a16="http://schemas.microsoft.com/office/drawing/2014/main" id="{4D73E0B5-6DC9-4B3A-81D6-560A50541C02}"/>
              </a:ext>
            </a:extLst>
          </p:cNvPr>
          <p:cNvSpPr txBox="1"/>
          <p:nvPr/>
        </p:nvSpPr>
        <p:spPr>
          <a:xfrm>
            <a:off x="830408" y="3964458"/>
            <a:ext cx="2552859" cy="1200329"/>
          </a:xfrm>
          <a:prstGeom prst="rect">
            <a:avLst/>
          </a:prstGeom>
          <a:noFill/>
        </p:spPr>
        <p:txBody>
          <a:bodyPr wrap="square" rtlCol="0">
            <a:spAutoFit/>
          </a:bodyPr>
          <a:lstStyle/>
          <a:p>
            <a:r>
              <a:rPr lang="en-US" altLang="ko-KR" sz="1200" b="1" dirty="0">
                <a:cs typeface="Arial" pitchFamily="34" charset="0"/>
              </a:rPr>
              <a:t>Learning a foreign language means being much more careful about understanding words. That's why you improve your focus skills while learning a foreign language.</a:t>
            </a:r>
            <a:endParaRPr lang="ko-KR" altLang="en-US" sz="1200" b="1" dirty="0">
              <a:cs typeface="Arial" pitchFamily="34" charset="0"/>
            </a:endParaRPr>
          </a:p>
        </p:txBody>
      </p:sp>
      <p:sp>
        <p:nvSpPr>
          <p:cNvPr id="20" name="TextBox 19">
            <a:extLst>
              <a:ext uri="{FF2B5EF4-FFF2-40B4-BE49-F238E27FC236}">
                <a16:creationId xmlns="" xmlns:a16="http://schemas.microsoft.com/office/drawing/2014/main" id="{0B39854F-5EDD-4033-9699-E135B043B41A}"/>
              </a:ext>
            </a:extLst>
          </p:cNvPr>
          <p:cNvSpPr txBox="1"/>
          <p:nvPr/>
        </p:nvSpPr>
        <p:spPr>
          <a:xfrm>
            <a:off x="8203509" y="2548198"/>
            <a:ext cx="3589751" cy="1200329"/>
          </a:xfrm>
          <a:prstGeom prst="rect">
            <a:avLst/>
          </a:prstGeom>
          <a:noFill/>
        </p:spPr>
        <p:txBody>
          <a:bodyPr wrap="square" rtlCol="0">
            <a:spAutoFit/>
          </a:bodyPr>
          <a:lstStyle/>
          <a:p>
            <a:pPr algn="r"/>
            <a:r>
              <a:rPr lang="en-US" altLang="ko-KR" sz="1200" b="1" dirty="0">
                <a:cs typeface="Arial" pitchFamily="34" charset="0"/>
              </a:rPr>
              <a:t>Learning a new language is when mother</a:t>
            </a:r>
            <a:r>
              <a:rPr lang="tr-TR" altLang="ko-KR" sz="1200" b="1" dirty="0">
                <a:cs typeface="Arial" pitchFamily="34" charset="0"/>
              </a:rPr>
              <a:t>-</a:t>
            </a:r>
            <a:r>
              <a:rPr lang="en-US" altLang="ko-KR" sz="1200" b="1" dirty="0">
                <a:cs typeface="Arial" pitchFamily="34" charset="0"/>
              </a:rPr>
              <a:t>tongue starts to develop. When we begin to learn, we begin to speak our native language much better, our vocabulary increases, we strengthen ourselves in grammar and our reading skills reach stronger levels.</a:t>
            </a:r>
            <a:endParaRPr lang="ko-KR" altLang="en-US" sz="1200" b="1" dirty="0">
              <a:cs typeface="Arial" pitchFamily="34" charset="0"/>
            </a:endParaRPr>
          </a:p>
        </p:txBody>
      </p:sp>
      <p:sp>
        <p:nvSpPr>
          <p:cNvPr id="23" name="TextBox 22">
            <a:extLst>
              <a:ext uri="{FF2B5EF4-FFF2-40B4-BE49-F238E27FC236}">
                <a16:creationId xmlns="" xmlns:a16="http://schemas.microsoft.com/office/drawing/2014/main" id="{DE04AAC6-35C1-4AD9-B788-5977516F3A24}"/>
              </a:ext>
            </a:extLst>
          </p:cNvPr>
          <p:cNvSpPr txBox="1"/>
          <p:nvPr/>
        </p:nvSpPr>
        <p:spPr>
          <a:xfrm>
            <a:off x="830410" y="2906473"/>
            <a:ext cx="2552857" cy="830997"/>
          </a:xfrm>
          <a:prstGeom prst="rect">
            <a:avLst/>
          </a:prstGeom>
          <a:noFill/>
        </p:spPr>
        <p:txBody>
          <a:bodyPr wrap="square" rtlCol="0">
            <a:spAutoFit/>
          </a:bodyPr>
          <a:lstStyle/>
          <a:p>
            <a:r>
              <a:rPr lang="en-US" altLang="ko-KR" sz="1200" b="1" dirty="0">
                <a:cs typeface="Arial" pitchFamily="34" charset="0"/>
              </a:rPr>
              <a:t>Starting to learn a new language means thinking logically and structurally about the language we learn. </a:t>
            </a:r>
            <a:endParaRPr lang="ko-KR" altLang="en-US" sz="1200" b="1" dirty="0">
              <a:cs typeface="Arial" pitchFamily="34" charset="0"/>
            </a:endParaRPr>
          </a:p>
        </p:txBody>
      </p:sp>
      <p:sp>
        <p:nvSpPr>
          <p:cNvPr id="26" name="TextBox 25">
            <a:extLst>
              <a:ext uri="{FF2B5EF4-FFF2-40B4-BE49-F238E27FC236}">
                <a16:creationId xmlns="" xmlns:a16="http://schemas.microsoft.com/office/drawing/2014/main" id="{963897F1-E332-4092-A230-50F27860288E}"/>
              </a:ext>
            </a:extLst>
          </p:cNvPr>
          <p:cNvSpPr txBox="1"/>
          <p:nvPr/>
        </p:nvSpPr>
        <p:spPr>
          <a:xfrm>
            <a:off x="4819570" y="1533884"/>
            <a:ext cx="2552859" cy="830997"/>
          </a:xfrm>
          <a:prstGeom prst="rect">
            <a:avLst/>
          </a:prstGeom>
          <a:noFill/>
        </p:spPr>
        <p:txBody>
          <a:bodyPr wrap="square" rtlCol="0">
            <a:spAutoFit/>
          </a:bodyPr>
          <a:lstStyle/>
          <a:p>
            <a:pPr algn="ctr"/>
            <a:r>
              <a:rPr lang="en-US" altLang="ko-KR" sz="1200" b="1" dirty="0">
                <a:cs typeface="Arial" pitchFamily="34" charset="0"/>
              </a:rPr>
              <a:t>Knowing more than one language helps to focus better and enter information into our brains much more easily.</a:t>
            </a:r>
            <a:endParaRPr lang="ko-KR" altLang="en-US" sz="1200" b="1" dirty="0">
              <a:cs typeface="Arial" pitchFamily="34" charset="0"/>
            </a:endParaRPr>
          </a:p>
        </p:txBody>
      </p:sp>
      <p:sp>
        <p:nvSpPr>
          <p:cNvPr id="28" name="Pentagon 30">
            <a:extLst>
              <a:ext uri="{FF2B5EF4-FFF2-40B4-BE49-F238E27FC236}">
                <a16:creationId xmlns="" xmlns:a16="http://schemas.microsoft.com/office/drawing/2014/main" id="{D996E087-40CD-42D8-8BF8-FCEDAA5616EA}"/>
              </a:ext>
            </a:extLst>
          </p:cNvPr>
          <p:cNvSpPr/>
          <p:nvPr/>
        </p:nvSpPr>
        <p:spPr>
          <a:xfrm>
            <a:off x="4430281" y="2494022"/>
            <a:ext cx="3211003" cy="484632"/>
          </a:xfrm>
          <a:custGeom>
            <a:avLst/>
            <a:gdLst/>
            <a:ahLst/>
            <a:cxnLst/>
            <a:rect l="l" t="t" r="r" b="b"/>
            <a:pathLst>
              <a:path w="3211003" h="484632">
                <a:moveTo>
                  <a:pt x="242316" y="0"/>
                </a:moveTo>
                <a:lnTo>
                  <a:pt x="1591003" y="0"/>
                </a:lnTo>
                <a:lnTo>
                  <a:pt x="1620000" y="0"/>
                </a:lnTo>
                <a:lnTo>
                  <a:pt x="2968687" y="0"/>
                </a:lnTo>
                <a:lnTo>
                  <a:pt x="3211003" y="242316"/>
                </a:lnTo>
                <a:lnTo>
                  <a:pt x="2968687" y="484632"/>
                </a:lnTo>
                <a:lnTo>
                  <a:pt x="1620000" y="484632"/>
                </a:lnTo>
                <a:lnTo>
                  <a:pt x="1591003" y="484632"/>
                </a:lnTo>
                <a:lnTo>
                  <a:pt x="242316" y="484632"/>
                </a:lnTo>
                <a:lnTo>
                  <a:pt x="0" y="242316"/>
                </a:lnTo>
                <a:close/>
              </a:path>
            </a:pathLst>
          </a:custGeom>
          <a:solidFill>
            <a:schemeClr val="bg1"/>
          </a:solidFill>
          <a:ln w="38100">
            <a:solidFill>
              <a:schemeClr val="accent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TextBox 28">
            <a:extLst>
              <a:ext uri="{FF2B5EF4-FFF2-40B4-BE49-F238E27FC236}">
                <a16:creationId xmlns="" xmlns:a16="http://schemas.microsoft.com/office/drawing/2014/main" id="{B25F5CBD-78E6-4CA8-96C0-B046780D0257}"/>
              </a:ext>
            </a:extLst>
          </p:cNvPr>
          <p:cNvSpPr txBox="1"/>
          <p:nvPr/>
        </p:nvSpPr>
        <p:spPr>
          <a:xfrm>
            <a:off x="5068173" y="2572226"/>
            <a:ext cx="2080981" cy="307777"/>
          </a:xfrm>
          <a:prstGeom prst="rect">
            <a:avLst/>
          </a:prstGeom>
          <a:noFill/>
        </p:spPr>
        <p:txBody>
          <a:bodyPr wrap="square" rtlCol="0">
            <a:spAutoFit/>
          </a:bodyPr>
          <a:lstStyle/>
          <a:p>
            <a:pPr algn="ctr"/>
            <a:r>
              <a:rPr lang="en-US" altLang="ko-KR" sz="1400" b="1" dirty="0">
                <a:effectLst>
                  <a:outerShdw blurRad="38100" dist="38100" dir="2700000" algn="tl">
                    <a:srgbClr val="000000">
                      <a:alpha val="43137"/>
                    </a:srgbClr>
                  </a:outerShdw>
                </a:effectLst>
                <a:cs typeface="Arial" pitchFamily="34" charset="0"/>
              </a:rPr>
              <a:t>MULTIPLE THINKING</a:t>
            </a:r>
          </a:p>
        </p:txBody>
      </p:sp>
      <p:sp>
        <p:nvSpPr>
          <p:cNvPr id="30" name="TextBox 29">
            <a:extLst>
              <a:ext uri="{FF2B5EF4-FFF2-40B4-BE49-F238E27FC236}">
                <a16:creationId xmlns="" xmlns:a16="http://schemas.microsoft.com/office/drawing/2014/main" id="{BCA6923B-3798-4A19-B42C-E359F89994C0}"/>
              </a:ext>
            </a:extLst>
          </p:cNvPr>
          <p:cNvSpPr txBox="1"/>
          <p:nvPr/>
        </p:nvSpPr>
        <p:spPr>
          <a:xfrm>
            <a:off x="3943974" y="3273636"/>
            <a:ext cx="1810031" cy="523220"/>
          </a:xfrm>
          <a:prstGeom prst="rect">
            <a:avLst/>
          </a:prstGeom>
          <a:noFill/>
        </p:spPr>
        <p:txBody>
          <a:bodyPr wrap="square" rtlCol="0">
            <a:spAutoFit/>
          </a:bodyPr>
          <a:lstStyle/>
          <a:p>
            <a:pPr algn="ctr"/>
            <a:r>
              <a:rPr lang="en-US" altLang="ko-KR" sz="1400" b="1" dirty="0">
                <a:effectLst>
                  <a:outerShdw blurRad="38100" dist="38100" dir="2700000" algn="tl">
                    <a:srgbClr val="000000">
                      <a:alpha val="43137"/>
                    </a:srgbClr>
                  </a:outerShdw>
                </a:effectLst>
                <a:cs typeface="Arial" pitchFamily="34" charset="0"/>
              </a:rPr>
              <a:t>LOGICAL THINKING</a:t>
            </a:r>
          </a:p>
        </p:txBody>
      </p:sp>
      <p:sp>
        <p:nvSpPr>
          <p:cNvPr id="31" name="TextBox 30">
            <a:extLst>
              <a:ext uri="{FF2B5EF4-FFF2-40B4-BE49-F238E27FC236}">
                <a16:creationId xmlns="" xmlns:a16="http://schemas.microsoft.com/office/drawing/2014/main" id="{EB1CD79B-F8AF-44E2-8973-B795E799D096}"/>
              </a:ext>
            </a:extLst>
          </p:cNvPr>
          <p:cNvSpPr txBox="1"/>
          <p:nvPr/>
        </p:nvSpPr>
        <p:spPr>
          <a:xfrm>
            <a:off x="3536069" y="4042956"/>
            <a:ext cx="1839134" cy="523220"/>
          </a:xfrm>
          <a:prstGeom prst="rect">
            <a:avLst/>
          </a:prstGeom>
          <a:noFill/>
          <a:effectLst>
            <a:glow rad="63500">
              <a:schemeClr val="accent3">
                <a:satMod val="175000"/>
                <a:alpha val="40000"/>
              </a:schemeClr>
            </a:glow>
          </a:effectLst>
        </p:spPr>
        <p:txBody>
          <a:bodyPr wrap="square" rtlCol="0">
            <a:spAutoFit/>
          </a:bodyPr>
          <a:lstStyle/>
          <a:p>
            <a:pPr algn="ctr"/>
            <a:r>
              <a:rPr lang="en-US" altLang="ko-KR" sz="1400" b="1" dirty="0">
                <a:effectLst>
                  <a:outerShdw blurRad="38100" dist="38100" dir="2700000" algn="tl">
                    <a:srgbClr val="000000">
                      <a:alpha val="43137"/>
                    </a:srgbClr>
                  </a:outerShdw>
                </a:effectLst>
                <a:cs typeface="Arial" pitchFamily="34" charset="0"/>
              </a:rPr>
              <a:t>DEVELOPING THE FOCUS SKILL</a:t>
            </a:r>
          </a:p>
        </p:txBody>
      </p:sp>
      <p:sp>
        <p:nvSpPr>
          <p:cNvPr id="32" name="TextBox 31">
            <a:extLst>
              <a:ext uri="{FF2B5EF4-FFF2-40B4-BE49-F238E27FC236}">
                <a16:creationId xmlns="" xmlns:a16="http://schemas.microsoft.com/office/drawing/2014/main" id="{05D65EB7-526B-4D12-98AD-6175C0155179}"/>
              </a:ext>
            </a:extLst>
          </p:cNvPr>
          <p:cNvSpPr txBox="1"/>
          <p:nvPr/>
        </p:nvSpPr>
        <p:spPr>
          <a:xfrm>
            <a:off x="6807660" y="3857805"/>
            <a:ext cx="1819277" cy="738664"/>
          </a:xfrm>
          <a:prstGeom prst="rect">
            <a:avLst/>
          </a:prstGeom>
          <a:noFill/>
          <a:effectLst>
            <a:glow rad="228600">
              <a:schemeClr val="accent3">
                <a:satMod val="175000"/>
                <a:alpha val="40000"/>
              </a:schemeClr>
            </a:glow>
          </a:effectLst>
        </p:spPr>
        <p:txBody>
          <a:bodyPr wrap="square" rtlCol="0">
            <a:spAutoFit/>
          </a:bodyPr>
          <a:lstStyle/>
          <a:p>
            <a:pPr algn="ctr"/>
            <a:endParaRPr lang="en-US" altLang="ko-KR" sz="1400" b="1" dirty="0">
              <a:solidFill>
                <a:schemeClr val="tx1">
                  <a:lumMod val="75000"/>
                  <a:lumOff val="25000"/>
                </a:schemeClr>
              </a:solidFill>
              <a:cs typeface="Arial" pitchFamily="34" charset="0"/>
            </a:endParaRPr>
          </a:p>
          <a:p>
            <a:pPr algn="ctr"/>
            <a:r>
              <a:rPr lang="en-US" altLang="ko-KR" sz="1400" b="1" dirty="0">
                <a:effectLst>
                  <a:outerShdw blurRad="38100" dist="38100" dir="2700000" algn="tl">
                    <a:srgbClr val="000000">
                      <a:alpha val="43137"/>
                    </a:srgbClr>
                  </a:outerShdw>
                </a:effectLst>
                <a:cs typeface="Arial" pitchFamily="34" charset="0"/>
              </a:rPr>
              <a:t>IMPROVING QUICK LEARNING</a:t>
            </a:r>
            <a:endParaRPr lang="ko-KR" altLang="en-US" sz="1400" b="1" dirty="0">
              <a:effectLst>
                <a:outerShdw blurRad="38100" dist="38100" dir="2700000" algn="tl">
                  <a:srgbClr val="000000">
                    <a:alpha val="43137"/>
                  </a:srgbClr>
                </a:outerShdw>
              </a:effectLst>
              <a:cs typeface="Arial" pitchFamily="34" charset="0"/>
            </a:endParaRPr>
          </a:p>
        </p:txBody>
      </p:sp>
      <p:sp>
        <p:nvSpPr>
          <p:cNvPr id="33" name="TextBox 32">
            <a:extLst>
              <a:ext uri="{FF2B5EF4-FFF2-40B4-BE49-F238E27FC236}">
                <a16:creationId xmlns="" xmlns:a16="http://schemas.microsoft.com/office/drawing/2014/main" id="{E7B3FB42-2D2C-4076-8BA3-1620216BE551}"/>
              </a:ext>
            </a:extLst>
          </p:cNvPr>
          <p:cNvSpPr txBox="1"/>
          <p:nvPr/>
        </p:nvSpPr>
        <p:spPr>
          <a:xfrm>
            <a:off x="6534766" y="3321972"/>
            <a:ext cx="1780111" cy="430887"/>
          </a:xfrm>
          <a:prstGeom prst="rect">
            <a:avLst/>
          </a:prstGeom>
          <a:noFill/>
          <a:effectLst>
            <a:glow rad="63500">
              <a:schemeClr val="accent2">
                <a:satMod val="175000"/>
                <a:alpha val="40000"/>
              </a:schemeClr>
            </a:glow>
          </a:effectLst>
        </p:spPr>
        <p:txBody>
          <a:bodyPr wrap="square" rtlCol="0">
            <a:spAutoFit/>
          </a:bodyPr>
          <a:lstStyle/>
          <a:p>
            <a:pPr algn="ctr"/>
            <a:r>
              <a:rPr lang="en-US" altLang="ko-KR" sz="1100" b="1" dirty="0">
                <a:effectLst>
                  <a:outerShdw blurRad="38100" dist="38100" dir="2700000" algn="tl">
                    <a:srgbClr val="000000">
                      <a:alpha val="43137"/>
                    </a:srgbClr>
                  </a:outerShdw>
                </a:effectLst>
                <a:cs typeface="Arial" pitchFamily="34" charset="0"/>
              </a:rPr>
              <a:t>MOTHER</a:t>
            </a:r>
            <a:r>
              <a:rPr lang="tr-TR" altLang="ko-KR" sz="1100" b="1" dirty="0">
                <a:effectLst>
                  <a:outerShdw blurRad="38100" dist="38100" dir="2700000" algn="tl">
                    <a:srgbClr val="000000">
                      <a:alpha val="43137"/>
                    </a:srgbClr>
                  </a:outerShdw>
                </a:effectLst>
                <a:cs typeface="Arial" pitchFamily="34" charset="0"/>
              </a:rPr>
              <a:t>-TONGUE</a:t>
            </a:r>
            <a:r>
              <a:rPr lang="en-US" altLang="ko-KR" sz="1100" b="1" dirty="0">
                <a:effectLst>
                  <a:outerShdw blurRad="38100" dist="38100" dir="2700000" algn="tl">
                    <a:srgbClr val="000000">
                      <a:alpha val="43137"/>
                    </a:srgbClr>
                  </a:outerShdw>
                </a:effectLst>
                <a:cs typeface="Arial" pitchFamily="34" charset="0"/>
              </a:rPr>
              <a:t> EMPOWERMENT</a:t>
            </a:r>
          </a:p>
        </p:txBody>
      </p:sp>
      <p:pic>
        <p:nvPicPr>
          <p:cNvPr id="27" name="Picture 3">
            <a:extLst>
              <a:ext uri="{FF2B5EF4-FFF2-40B4-BE49-F238E27FC236}">
                <a16:creationId xmlns="" xmlns:a16="http://schemas.microsoft.com/office/drawing/2014/main" id="{69975860-E602-40EA-B8BD-9F131B59EDE7}"/>
              </a:ext>
            </a:extLst>
          </p:cNvPr>
          <p:cNvPicPr>
            <a:picLocks noChangeAspect="1"/>
          </p:cNvPicPr>
          <p:nvPr/>
        </p:nvPicPr>
        <p:blipFill rotWithShape="1">
          <a:blip r:embed="rId2"/>
          <a:srcRect l="2591" t="2197"/>
          <a:stretch/>
        </p:blipFill>
        <p:spPr>
          <a:xfrm>
            <a:off x="-14497" y="-25855"/>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pic>
        <p:nvPicPr>
          <p:cNvPr id="36" name="Picture 40" descr="Logo, icon&#10;&#10;Description automatically generated">
            <a:extLst>
              <a:ext uri="{FF2B5EF4-FFF2-40B4-BE49-F238E27FC236}">
                <a16:creationId xmlns="" xmlns:a16="http://schemas.microsoft.com/office/drawing/2014/main" id="{BBB5BE31-C190-4C94-9013-A3C46C6AE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47" y="72879"/>
            <a:ext cx="1197664" cy="379808"/>
          </a:xfrm>
          <a:prstGeom prst="rect">
            <a:avLst/>
          </a:prstGeom>
        </p:spPr>
      </p:pic>
      <p:sp>
        <p:nvSpPr>
          <p:cNvPr id="2" name="Dikdörtgen 1"/>
          <p:cNvSpPr/>
          <p:nvPr/>
        </p:nvSpPr>
        <p:spPr>
          <a:xfrm>
            <a:off x="3510534" y="-24699"/>
            <a:ext cx="5298182" cy="584775"/>
          </a:xfrm>
          <a:prstGeom prst="rect">
            <a:avLst/>
          </a:prstGeom>
        </p:spPr>
        <p:txBody>
          <a:bodyPr wrap="none">
            <a:spAutoFit/>
          </a:bodyPr>
          <a:lstStyle/>
          <a:p>
            <a:pPr algn="ct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Learning A New Language</a:t>
            </a:r>
            <a:endParaRPr lang="en-US"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37635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3F187748-434E-4833-A9A2-066925E3D3A5}"/>
              </a:ext>
            </a:extLst>
          </p:cNvPr>
          <p:cNvSpPr/>
          <p:nvPr/>
        </p:nvSpPr>
        <p:spPr>
          <a:xfrm>
            <a:off x="6035783" y="2940308"/>
            <a:ext cx="108000" cy="2054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 name="Rectangle 3">
            <a:extLst>
              <a:ext uri="{FF2B5EF4-FFF2-40B4-BE49-F238E27FC236}">
                <a16:creationId xmlns="" xmlns:a16="http://schemas.microsoft.com/office/drawing/2014/main" id="{D17E4EDA-6116-4903-A3A4-7A67CCC72FBB}"/>
              </a:ext>
            </a:extLst>
          </p:cNvPr>
          <p:cNvSpPr/>
          <p:nvPr/>
        </p:nvSpPr>
        <p:spPr>
          <a:xfrm>
            <a:off x="5630398" y="3264982"/>
            <a:ext cx="108000" cy="17301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Rectangle 4">
            <a:extLst>
              <a:ext uri="{FF2B5EF4-FFF2-40B4-BE49-F238E27FC236}">
                <a16:creationId xmlns="" xmlns:a16="http://schemas.microsoft.com/office/drawing/2014/main" id="{BEF9F7C5-ECD2-4DEE-948F-B04CF6A0C6D6}"/>
              </a:ext>
            </a:extLst>
          </p:cNvPr>
          <p:cNvSpPr/>
          <p:nvPr/>
        </p:nvSpPr>
        <p:spPr>
          <a:xfrm>
            <a:off x="6441168" y="3264982"/>
            <a:ext cx="108000" cy="17301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6" name="Rectangle 5">
            <a:extLst>
              <a:ext uri="{FF2B5EF4-FFF2-40B4-BE49-F238E27FC236}">
                <a16:creationId xmlns="" xmlns:a16="http://schemas.microsoft.com/office/drawing/2014/main" id="{0E92DE8D-93F1-4AEA-86DF-9EE9C82D46EE}"/>
              </a:ext>
            </a:extLst>
          </p:cNvPr>
          <p:cNvSpPr/>
          <p:nvPr/>
        </p:nvSpPr>
        <p:spPr>
          <a:xfrm>
            <a:off x="5225013" y="4059101"/>
            <a:ext cx="108000" cy="9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Rectangle 6">
            <a:extLst>
              <a:ext uri="{FF2B5EF4-FFF2-40B4-BE49-F238E27FC236}">
                <a16:creationId xmlns="" xmlns:a16="http://schemas.microsoft.com/office/drawing/2014/main" id="{1420A298-7B66-47E9-9DA8-C1BF7A0B5F65}"/>
              </a:ext>
            </a:extLst>
          </p:cNvPr>
          <p:cNvSpPr/>
          <p:nvPr/>
        </p:nvSpPr>
        <p:spPr>
          <a:xfrm>
            <a:off x="6846553" y="4059101"/>
            <a:ext cx="108000" cy="9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Freeform 18">
            <a:extLst>
              <a:ext uri="{FF2B5EF4-FFF2-40B4-BE49-F238E27FC236}">
                <a16:creationId xmlns="" xmlns:a16="http://schemas.microsoft.com/office/drawing/2014/main" id="{63295C36-B8F1-47CD-B795-351DBFE96084}"/>
              </a:ext>
            </a:extLst>
          </p:cNvPr>
          <p:cNvSpPr>
            <a:spLocks/>
          </p:cNvSpPr>
          <p:nvPr/>
        </p:nvSpPr>
        <p:spPr bwMode="auto">
          <a:xfrm flipH="1">
            <a:off x="5068173" y="4806847"/>
            <a:ext cx="2304256" cy="1690935"/>
          </a:xfrm>
          <a:custGeom>
            <a:avLst/>
            <a:gdLst/>
            <a:ahLst/>
            <a:cxnLst/>
            <a:rect l="l" t="t" r="r" b="b"/>
            <a:pathLst>
              <a:path w="2304256" h="1690935">
                <a:moveTo>
                  <a:pt x="2302739" y="0"/>
                </a:moveTo>
                <a:lnTo>
                  <a:pt x="270214" y="0"/>
                </a:lnTo>
                <a:lnTo>
                  <a:pt x="270214" y="25876"/>
                </a:lnTo>
                <a:lnTo>
                  <a:pt x="266297" y="60666"/>
                </a:lnTo>
                <a:lnTo>
                  <a:pt x="254549" y="96265"/>
                </a:lnTo>
                <a:lnTo>
                  <a:pt x="233402" y="139146"/>
                </a:lnTo>
                <a:lnTo>
                  <a:pt x="207556" y="178790"/>
                </a:lnTo>
                <a:lnTo>
                  <a:pt x="179359" y="213579"/>
                </a:lnTo>
                <a:lnTo>
                  <a:pt x="149597" y="249179"/>
                </a:lnTo>
                <a:lnTo>
                  <a:pt x="118268" y="281542"/>
                </a:lnTo>
                <a:lnTo>
                  <a:pt x="86938" y="313904"/>
                </a:lnTo>
                <a:lnTo>
                  <a:pt x="57176" y="349503"/>
                </a:lnTo>
                <a:lnTo>
                  <a:pt x="46994" y="359212"/>
                </a:lnTo>
                <a:lnTo>
                  <a:pt x="34462" y="371348"/>
                </a:lnTo>
                <a:lnTo>
                  <a:pt x="21148" y="385911"/>
                </a:lnTo>
                <a:lnTo>
                  <a:pt x="10182" y="400475"/>
                </a:lnTo>
                <a:lnTo>
                  <a:pt x="3134" y="418274"/>
                </a:lnTo>
                <a:lnTo>
                  <a:pt x="0" y="437691"/>
                </a:lnTo>
                <a:lnTo>
                  <a:pt x="3916" y="457918"/>
                </a:lnTo>
                <a:lnTo>
                  <a:pt x="14099" y="477336"/>
                </a:lnTo>
                <a:lnTo>
                  <a:pt x="31329" y="493517"/>
                </a:lnTo>
                <a:lnTo>
                  <a:pt x="50910" y="504844"/>
                </a:lnTo>
                <a:lnTo>
                  <a:pt x="75190" y="515362"/>
                </a:lnTo>
                <a:lnTo>
                  <a:pt x="101037" y="524261"/>
                </a:lnTo>
                <a:lnTo>
                  <a:pt x="126883" y="533162"/>
                </a:lnTo>
                <a:lnTo>
                  <a:pt x="151947" y="542060"/>
                </a:lnTo>
                <a:lnTo>
                  <a:pt x="176227" y="552579"/>
                </a:lnTo>
                <a:lnTo>
                  <a:pt x="198157" y="563906"/>
                </a:lnTo>
                <a:lnTo>
                  <a:pt x="213822" y="578469"/>
                </a:lnTo>
                <a:lnTo>
                  <a:pt x="209123" y="597886"/>
                </a:lnTo>
                <a:lnTo>
                  <a:pt x="200507" y="615686"/>
                </a:lnTo>
                <a:lnTo>
                  <a:pt x="191891" y="634295"/>
                </a:lnTo>
                <a:lnTo>
                  <a:pt x="182493" y="652094"/>
                </a:lnTo>
                <a:lnTo>
                  <a:pt x="173877" y="669893"/>
                </a:lnTo>
                <a:lnTo>
                  <a:pt x="167611" y="687693"/>
                </a:lnTo>
                <a:lnTo>
                  <a:pt x="165262" y="703874"/>
                </a:lnTo>
                <a:lnTo>
                  <a:pt x="166828" y="721673"/>
                </a:lnTo>
                <a:lnTo>
                  <a:pt x="175443" y="737855"/>
                </a:lnTo>
                <a:lnTo>
                  <a:pt x="191108" y="754036"/>
                </a:lnTo>
                <a:lnTo>
                  <a:pt x="213822" y="770218"/>
                </a:lnTo>
                <a:lnTo>
                  <a:pt x="209123" y="783163"/>
                </a:lnTo>
                <a:lnTo>
                  <a:pt x="202073" y="796108"/>
                </a:lnTo>
                <a:lnTo>
                  <a:pt x="196591" y="811480"/>
                </a:lnTo>
                <a:lnTo>
                  <a:pt x="195024" y="827661"/>
                </a:lnTo>
                <a:lnTo>
                  <a:pt x="198157" y="843843"/>
                </a:lnTo>
                <a:lnTo>
                  <a:pt x="206773" y="858406"/>
                </a:lnTo>
                <a:lnTo>
                  <a:pt x="217738" y="869733"/>
                </a:lnTo>
                <a:lnTo>
                  <a:pt x="231836" y="880250"/>
                </a:lnTo>
                <a:lnTo>
                  <a:pt x="245934" y="887532"/>
                </a:lnTo>
                <a:lnTo>
                  <a:pt x="259249" y="896432"/>
                </a:lnTo>
                <a:lnTo>
                  <a:pt x="271781" y="908568"/>
                </a:lnTo>
                <a:lnTo>
                  <a:pt x="278829" y="921513"/>
                </a:lnTo>
                <a:lnTo>
                  <a:pt x="285878" y="944976"/>
                </a:lnTo>
                <a:lnTo>
                  <a:pt x="285878" y="971675"/>
                </a:lnTo>
                <a:lnTo>
                  <a:pt x="283529" y="996756"/>
                </a:lnTo>
                <a:lnTo>
                  <a:pt x="277263" y="1022646"/>
                </a:lnTo>
                <a:lnTo>
                  <a:pt x="271781" y="1047727"/>
                </a:lnTo>
                <a:lnTo>
                  <a:pt x="267865" y="1070381"/>
                </a:lnTo>
                <a:lnTo>
                  <a:pt x="264732" y="1102744"/>
                </a:lnTo>
                <a:lnTo>
                  <a:pt x="267865" y="1131870"/>
                </a:lnTo>
                <a:lnTo>
                  <a:pt x="276480" y="1158569"/>
                </a:lnTo>
                <a:lnTo>
                  <a:pt x="287445" y="1182033"/>
                </a:lnTo>
                <a:lnTo>
                  <a:pt x="303109" y="1200640"/>
                </a:lnTo>
                <a:lnTo>
                  <a:pt x="323474" y="1218440"/>
                </a:lnTo>
                <a:lnTo>
                  <a:pt x="343054" y="1233004"/>
                </a:lnTo>
                <a:lnTo>
                  <a:pt x="365767" y="1245140"/>
                </a:lnTo>
                <a:lnTo>
                  <a:pt x="388482" y="1255658"/>
                </a:lnTo>
                <a:lnTo>
                  <a:pt x="411195" y="1261321"/>
                </a:lnTo>
                <a:lnTo>
                  <a:pt x="452706" y="1268603"/>
                </a:lnTo>
                <a:lnTo>
                  <a:pt x="496567" y="1271839"/>
                </a:lnTo>
                <a:lnTo>
                  <a:pt x="542777" y="1270221"/>
                </a:lnTo>
                <a:lnTo>
                  <a:pt x="588205" y="1265367"/>
                </a:lnTo>
                <a:lnTo>
                  <a:pt x="633632" y="1259702"/>
                </a:lnTo>
                <a:lnTo>
                  <a:pt x="676710" y="1250803"/>
                </a:lnTo>
                <a:lnTo>
                  <a:pt x="715087" y="1240286"/>
                </a:lnTo>
                <a:lnTo>
                  <a:pt x="748766" y="1228958"/>
                </a:lnTo>
                <a:lnTo>
                  <a:pt x="762864" y="1224104"/>
                </a:lnTo>
                <a:lnTo>
                  <a:pt x="781662" y="1218440"/>
                </a:lnTo>
                <a:lnTo>
                  <a:pt x="802025" y="1212777"/>
                </a:lnTo>
                <a:lnTo>
                  <a:pt x="823173" y="1207113"/>
                </a:lnTo>
                <a:lnTo>
                  <a:pt x="845886" y="1203877"/>
                </a:lnTo>
                <a:lnTo>
                  <a:pt x="868600" y="1202259"/>
                </a:lnTo>
                <a:lnTo>
                  <a:pt x="888180" y="1205495"/>
                </a:lnTo>
                <a:lnTo>
                  <a:pt x="905412" y="1212777"/>
                </a:lnTo>
                <a:lnTo>
                  <a:pt x="921076" y="1227340"/>
                </a:lnTo>
                <a:lnTo>
                  <a:pt x="935175" y="1250803"/>
                </a:lnTo>
                <a:lnTo>
                  <a:pt x="948489" y="1280738"/>
                </a:lnTo>
                <a:lnTo>
                  <a:pt x="961021" y="1315528"/>
                </a:lnTo>
                <a:lnTo>
                  <a:pt x="971203" y="1355173"/>
                </a:lnTo>
                <a:lnTo>
                  <a:pt x="981385" y="1396435"/>
                </a:lnTo>
                <a:lnTo>
                  <a:pt x="990000" y="1439316"/>
                </a:lnTo>
                <a:lnTo>
                  <a:pt x="997832" y="1483005"/>
                </a:lnTo>
                <a:lnTo>
                  <a:pt x="1005665" y="1525886"/>
                </a:lnTo>
                <a:lnTo>
                  <a:pt x="1011148" y="1565530"/>
                </a:lnTo>
                <a:lnTo>
                  <a:pt x="1018196" y="1602747"/>
                </a:lnTo>
                <a:lnTo>
                  <a:pt x="1023680" y="1633491"/>
                </a:lnTo>
                <a:lnTo>
                  <a:pt x="1028379" y="1660191"/>
                </a:lnTo>
                <a:lnTo>
                  <a:pt x="1134898" y="1678799"/>
                </a:lnTo>
                <a:lnTo>
                  <a:pt x="1242983" y="1689317"/>
                </a:lnTo>
                <a:lnTo>
                  <a:pt x="1354201" y="1690935"/>
                </a:lnTo>
                <a:lnTo>
                  <a:pt x="1467769" y="1685272"/>
                </a:lnTo>
                <a:lnTo>
                  <a:pt x="1585253" y="1669090"/>
                </a:lnTo>
                <a:lnTo>
                  <a:pt x="1705871" y="1646436"/>
                </a:lnTo>
                <a:lnTo>
                  <a:pt x="1829621" y="1615692"/>
                </a:lnTo>
                <a:lnTo>
                  <a:pt x="1959636" y="1577666"/>
                </a:lnTo>
                <a:lnTo>
                  <a:pt x="2093568" y="1533168"/>
                </a:lnTo>
                <a:lnTo>
                  <a:pt x="2078686" y="1496759"/>
                </a:lnTo>
                <a:lnTo>
                  <a:pt x="2064589" y="1455497"/>
                </a:lnTo>
                <a:lnTo>
                  <a:pt x="2052057" y="1410189"/>
                </a:lnTo>
                <a:lnTo>
                  <a:pt x="2039525" y="1365691"/>
                </a:lnTo>
                <a:lnTo>
                  <a:pt x="2027777" y="1326046"/>
                </a:lnTo>
                <a:lnTo>
                  <a:pt x="2015246" y="1293683"/>
                </a:lnTo>
                <a:lnTo>
                  <a:pt x="2006630" y="1271839"/>
                </a:lnTo>
                <a:lnTo>
                  <a:pt x="1996448" y="1241903"/>
                </a:lnTo>
                <a:lnTo>
                  <a:pt x="1986266" y="1207922"/>
                </a:lnTo>
                <a:lnTo>
                  <a:pt x="1975300" y="1169896"/>
                </a:lnTo>
                <a:lnTo>
                  <a:pt x="1965119" y="1130252"/>
                </a:lnTo>
                <a:lnTo>
                  <a:pt x="1954937" y="1088990"/>
                </a:lnTo>
                <a:lnTo>
                  <a:pt x="1946321" y="1047727"/>
                </a:lnTo>
                <a:lnTo>
                  <a:pt x="1940839" y="1009701"/>
                </a:lnTo>
                <a:lnTo>
                  <a:pt x="1936923" y="973293"/>
                </a:lnTo>
                <a:lnTo>
                  <a:pt x="1935356" y="943358"/>
                </a:lnTo>
                <a:lnTo>
                  <a:pt x="1936923" y="918276"/>
                </a:lnTo>
                <a:lnTo>
                  <a:pt x="1949455" y="865687"/>
                </a:lnTo>
                <a:lnTo>
                  <a:pt x="1965119" y="817143"/>
                </a:lnTo>
                <a:lnTo>
                  <a:pt x="1984700" y="771026"/>
                </a:lnTo>
                <a:lnTo>
                  <a:pt x="2008980" y="730573"/>
                </a:lnTo>
                <a:lnTo>
                  <a:pt x="2045008" y="680412"/>
                </a:lnTo>
                <a:lnTo>
                  <a:pt x="2081820" y="630249"/>
                </a:lnTo>
                <a:lnTo>
                  <a:pt x="2118631" y="581705"/>
                </a:lnTo>
                <a:lnTo>
                  <a:pt x="2156226" y="529925"/>
                </a:lnTo>
                <a:lnTo>
                  <a:pt x="2189904" y="477336"/>
                </a:lnTo>
                <a:lnTo>
                  <a:pt x="2222800" y="423128"/>
                </a:lnTo>
                <a:lnTo>
                  <a:pt x="2250214" y="364066"/>
                </a:lnTo>
                <a:lnTo>
                  <a:pt x="2272927" y="300959"/>
                </a:lnTo>
                <a:lnTo>
                  <a:pt x="2290158" y="227334"/>
                </a:lnTo>
                <a:lnTo>
                  <a:pt x="2299557" y="152091"/>
                </a:lnTo>
                <a:lnTo>
                  <a:pt x="2304256" y="75229"/>
                </a:lnTo>
                <a:close/>
              </a:path>
            </a:pathLst>
          </a:custGeom>
          <a:solidFill>
            <a:schemeClr val="accent4"/>
          </a:solidFill>
          <a:ln>
            <a:noFill/>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ko-KR" altLang="en-US" sz="2700"/>
          </a:p>
        </p:txBody>
      </p:sp>
      <p:sp>
        <p:nvSpPr>
          <p:cNvPr id="9" name="Pentagon 10">
            <a:extLst>
              <a:ext uri="{FF2B5EF4-FFF2-40B4-BE49-F238E27FC236}">
                <a16:creationId xmlns="" xmlns:a16="http://schemas.microsoft.com/office/drawing/2014/main" id="{0AADD642-0B32-4075-930B-6CF866CC0EA9}"/>
              </a:ext>
            </a:extLst>
          </p:cNvPr>
          <p:cNvSpPr/>
          <p:nvPr/>
        </p:nvSpPr>
        <p:spPr>
          <a:xfrm>
            <a:off x="6865962" y="4059101"/>
            <a:ext cx="1898526" cy="484632"/>
          </a:xfrm>
          <a:prstGeom prst="homePlate">
            <a:avLst/>
          </a:prstGeom>
          <a:solidFill>
            <a:schemeClr val="bg1"/>
          </a:solidFill>
          <a:ln w="38100">
            <a:solidFill>
              <a:schemeClr val="accent3"/>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effectLst>
                  <a:outerShdw blurRad="38100" dist="38100" dir="2700000" algn="tl">
                    <a:srgbClr val="000000">
                      <a:alpha val="43137"/>
                    </a:srgbClr>
                  </a:outerShdw>
                </a:effectLst>
              </a:rPr>
              <a:t>PREVENTS DISEASES</a:t>
            </a:r>
          </a:p>
        </p:txBody>
      </p:sp>
      <p:sp>
        <p:nvSpPr>
          <p:cNvPr id="13" name="Pentagon 14">
            <a:extLst>
              <a:ext uri="{FF2B5EF4-FFF2-40B4-BE49-F238E27FC236}">
                <a16:creationId xmlns="" xmlns:a16="http://schemas.microsoft.com/office/drawing/2014/main" id="{7EB885E5-F95F-4444-B0F7-5D1AF6658A7D}"/>
              </a:ext>
            </a:extLst>
          </p:cNvPr>
          <p:cNvSpPr/>
          <p:nvPr/>
        </p:nvSpPr>
        <p:spPr>
          <a:xfrm>
            <a:off x="6456040" y="3274505"/>
            <a:ext cx="2010116" cy="484632"/>
          </a:xfrm>
          <a:prstGeom prst="homePlate">
            <a:avLst/>
          </a:prstGeom>
          <a:solidFill>
            <a:schemeClr val="bg1"/>
          </a:solidFill>
          <a:ln w="3810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effectLst>
                  <a:outerShdw blurRad="38100" dist="38100" dir="2700000" algn="tl">
                    <a:srgbClr val="000000">
                      <a:alpha val="43137"/>
                    </a:srgbClr>
                  </a:outerShdw>
                </a:effectLst>
              </a:rPr>
              <a:t>JOB OPPURTUNITIES</a:t>
            </a:r>
          </a:p>
        </p:txBody>
      </p:sp>
      <p:sp>
        <p:nvSpPr>
          <p:cNvPr id="14" name="Pentagon 15">
            <a:extLst>
              <a:ext uri="{FF2B5EF4-FFF2-40B4-BE49-F238E27FC236}">
                <a16:creationId xmlns="" xmlns:a16="http://schemas.microsoft.com/office/drawing/2014/main" id="{89E741F7-0904-4D78-AB6A-44FA2C446555}"/>
              </a:ext>
            </a:extLst>
          </p:cNvPr>
          <p:cNvSpPr/>
          <p:nvPr/>
        </p:nvSpPr>
        <p:spPr>
          <a:xfrm flipH="1">
            <a:off x="3415406" y="4059101"/>
            <a:ext cx="1898526" cy="484632"/>
          </a:xfrm>
          <a:prstGeom prst="homePlate">
            <a:avLst/>
          </a:prstGeom>
          <a:solidFill>
            <a:schemeClr val="bg1"/>
          </a:solidFill>
          <a:ln w="38100">
            <a:solidFill>
              <a:schemeClr val="accent3"/>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Pentagon 16">
            <a:extLst>
              <a:ext uri="{FF2B5EF4-FFF2-40B4-BE49-F238E27FC236}">
                <a16:creationId xmlns="" xmlns:a16="http://schemas.microsoft.com/office/drawing/2014/main" id="{32B77047-4FD5-4C65-9514-AFFCD53CB0CE}"/>
              </a:ext>
            </a:extLst>
          </p:cNvPr>
          <p:cNvSpPr/>
          <p:nvPr/>
        </p:nvSpPr>
        <p:spPr>
          <a:xfrm flipH="1">
            <a:off x="3818906" y="3274505"/>
            <a:ext cx="1898526" cy="484632"/>
          </a:xfrm>
          <a:prstGeom prst="homePlate">
            <a:avLst/>
          </a:prstGeom>
          <a:solidFill>
            <a:schemeClr val="bg1"/>
          </a:solidFill>
          <a:ln w="3810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TextBox 16">
            <a:extLst>
              <a:ext uri="{FF2B5EF4-FFF2-40B4-BE49-F238E27FC236}">
                <a16:creationId xmlns="" xmlns:a16="http://schemas.microsoft.com/office/drawing/2014/main" id="{4D73E0B5-6DC9-4B3A-81D6-560A50541C02}"/>
              </a:ext>
            </a:extLst>
          </p:cNvPr>
          <p:cNvSpPr txBox="1"/>
          <p:nvPr/>
        </p:nvSpPr>
        <p:spPr>
          <a:xfrm>
            <a:off x="391621" y="3947935"/>
            <a:ext cx="3020805" cy="1200329"/>
          </a:xfrm>
          <a:prstGeom prst="rect">
            <a:avLst/>
          </a:prstGeom>
          <a:noFill/>
        </p:spPr>
        <p:txBody>
          <a:bodyPr wrap="square" rtlCol="0">
            <a:spAutoFit/>
          </a:bodyPr>
          <a:lstStyle/>
          <a:p>
            <a:r>
              <a:rPr lang="en-US" altLang="ko-KR" sz="1200" b="1" dirty="0">
                <a:cs typeface="Arial" pitchFamily="34" charset="0"/>
              </a:rPr>
              <a:t>Every new word you add to yourself while learning a new language is considered a success for you. Every new language learned is a new success. Successes also strengthen your self-confidence.</a:t>
            </a:r>
            <a:endParaRPr lang="ko-KR" altLang="en-US" sz="1200" b="1" dirty="0">
              <a:cs typeface="Arial" pitchFamily="34" charset="0"/>
            </a:endParaRPr>
          </a:p>
        </p:txBody>
      </p:sp>
      <p:sp>
        <p:nvSpPr>
          <p:cNvPr id="23" name="TextBox 22">
            <a:extLst>
              <a:ext uri="{FF2B5EF4-FFF2-40B4-BE49-F238E27FC236}">
                <a16:creationId xmlns="" xmlns:a16="http://schemas.microsoft.com/office/drawing/2014/main" id="{DE04AAC6-35C1-4AD9-B788-5977516F3A24}"/>
              </a:ext>
            </a:extLst>
          </p:cNvPr>
          <p:cNvSpPr txBox="1"/>
          <p:nvPr/>
        </p:nvSpPr>
        <p:spPr>
          <a:xfrm>
            <a:off x="333953" y="2410992"/>
            <a:ext cx="3400677" cy="1384995"/>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a:p>
            <a:r>
              <a:rPr lang="en-US" altLang="ko-KR" sz="1200" b="1" dirty="0">
                <a:cs typeface="Arial" pitchFamily="34" charset="0"/>
              </a:rPr>
              <a:t>If you know a foreign language, your chances of meeting different worlds, cultures and people increase. You may have the opportunity to meet quality writers and books throughout our life. For this, you must have a foreign language.</a:t>
            </a:r>
            <a:endParaRPr lang="ko-KR" altLang="en-US" sz="1200" b="1" dirty="0">
              <a:cs typeface="Arial" pitchFamily="34" charset="0"/>
            </a:endParaRPr>
          </a:p>
        </p:txBody>
      </p:sp>
      <p:sp>
        <p:nvSpPr>
          <p:cNvPr id="26" name="TextBox 25">
            <a:extLst>
              <a:ext uri="{FF2B5EF4-FFF2-40B4-BE49-F238E27FC236}">
                <a16:creationId xmlns="" xmlns:a16="http://schemas.microsoft.com/office/drawing/2014/main" id="{963897F1-E332-4092-A230-50F27860288E}"/>
              </a:ext>
            </a:extLst>
          </p:cNvPr>
          <p:cNvSpPr txBox="1"/>
          <p:nvPr/>
        </p:nvSpPr>
        <p:spPr>
          <a:xfrm>
            <a:off x="4518127" y="1221915"/>
            <a:ext cx="3106932" cy="1200329"/>
          </a:xfrm>
          <a:prstGeom prst="rect">
            <a:avLst/>
          </a:prstGeom>
          <a:noFill/>
        </p:spPr>
        <p:txBody>
          <a:bodyPr wrap="square" rtlCol="0">
            <a:spAutoFit/>
          </a:bodyPr>
          <a:lstStyle/>
          <a:p>
            <a:pPr algn="ctr"/>
            <a:r>
              <a:rPr lang="en-US" altLang="ko-KR" sz="1200" b="1" dirty="0">
                <a:cs typeface="Arial" pitchFamily="34" charset="0"/>
              </a:rPr>
              <a:t>When we speak languages other than the native language, we have to use a different word from the one we use. Even if the time we will spend trying to find this word is too short to be noticed, its usefulness is enormous.</a:t>
            </a:r>
            <a:endParaRPr lang="ko-KR" altLang="en-US" sz="1200" b="1" dirty="0">
              <a:cs typeface="Arial" pitchFamily="34" charset="0"/>
            </a:endParaRPr>
          </a:p>
        </p:txBody>
      </p:sp>
      <p:sp>
        <p:nvSpPr>
          <p:cNvPr id="28" name="Pentagon 30">
            <a:extLst>
              <a:ext uri="{FF2B5EF4-FFF2-40B4-BE49-F238E27FC236}">
                <a16:creationId xmlns="" xmlns:a16="http://schemas.microsoft.com/office/drawing/2014/main" id="{D996E087-40CD-42D8-8BF8-FCEDAA5616EA}"/>
              </a:ext>
            </a:extLst>
          </p:cNvPr>
          <p:cNvSpPr/>
          <p:nvPr/>
        </p:nvSpPr>
        <p:spPr>
          <a:xfrm>
            <a:off x="4476002" y="2470860"/>
            <a:ext cx="3211003" cy="484632"/>
          </a:xfrm>
          <a:custGeom>
            <a:avLst/>
            <a:gdLst/>
            <a:ahLst/>
            <a:cxnLst/>
            <a:rect l="l" t="t" r="r" b="b"/>
            <a:pathLst>
              <a:path w="3211003" h="484632">
                <a:moveTo>
                  <a:pt x="242316" y="0"/>
                </a:moveTo>
                <a:lnTo>
                  <a:pt x="1591003" y="0"/>
                </a:lnTo>
                <a:lnTo>
                  <a:pt x="1620000" y="0"/>
                </a:lnTo>
                <a:lnTo>
                  <a:pt x="2968687" y="0"/>
                </a:lnTo>
                <a:lnTo>
                  <a:pt x="3211003" y="242316"/>
                </a:lnTo>
                <a:lnTo>
                  <a:pt x="2968687" y="484632"/>
                </a:lnTo>
                <a:lnTo>
                  <a:pt x="1620000" y="484632"/>
                </a:lnTo>
                <a:lnTo>
                  <a:pt x="1591003" y="484632"/>
                </a:lnTo>
                <a:lnTo>
                  <a:pt x="242316" y="484632"/>
                </a:lnTo>
                <a:lnTo>
                  <a:pt x="0" y="242316"/>
                </a:lnTo>
                <a:close/>
              </a:path>
            </a:pathLst>
          </a:custGeom>
          <a:solidFill>
            <a:schemeClr val="bg1"/>
          </a:solidFill>
          <a:ln w="38100">
            <a:solidFill>
              <a:schemeClr val="accent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TextBox 28">
            <a:extLst>
              <a:ext uri="{FF2B5EF4-FFF2-40B4-BE49-F238E27FC236}">
                <a16:creationId xmlns="" xmlns:a16="http://schemas.microsoft.com/office/drawing/2014/main" id="{B25F5CBD-78E6-4CA8-96C0-B046780D0257}"/>
              </a:ext>
            </a:extLst>
          </p:cNvPr>
          <p:cNvSpPr txBox="1"/>
          <p:nvPr/>
        </p:nvSpPr>
        <p:spPr>
          <a:xfrm>
            <a:off x="5068173" y="2572226"/>
            <a:ext cx="2080981" cy="307777"/>
          </a:xfrm>
          <a:prstGeom prst="rect">
            <a:avLst/>
          </a:prstGeom>
          <a:noFill/>
        </p:spPr>
        <p:txBody>
          <a:bodyPr wrap="square" rtlCol="0">
            <a:spAutoFit/>
          </a:bodyPr>
          <a:lstStyle/>
          <a:p>
            <a:pPr algn="ctr"/>
            <a:r>
              <a:rPr lang="en-US" altLang="ko-KR" sz="1400" b="1" dirty="0">
                <a:effectLst>
                  <a:outerShdw blurRad="38100" dist="38100" dir="2700000" algn="tl">
                    <a:srgbClr val="000000">
                      <a:alpha val="43137"/>
                    </a:srgbClr>
                  </a:outerShdw>
                </a:effectLst>
                <a:cs typeface="Arial" pitchFamily="34" charset="0"/>
              </a:rPr>
              <a:t>CREATIVE THINKING</a:t>
            </a:r>
          </a:p>
        </p:txBody>
      </p:sp>
      <p:sp>
        <p:nvSpPr>
          <p:cNvPr id="30" name="TextBox 29">
            <a:extLst>
              <a:ext uri="{FF2B5EF4-FFF2-40B4-BE49-F238E27FC236}">
                <a16:creationId xmlns="" xmlns:a16="http://schemas.microsoft.com/office/drawing/2014/main" id="{BCA6923B-3798-4A19-B42C-E359F89994C0}"/>
              </a:ext>
            </a:extLst>
          </p:cNvPr>
          <p:cNvSpPr txBox="1"/>
          <p:nvPr/>
        </p:nvSpPr>
        <p:spPr>
          <a:xfrm>
            <a:off x="3943974" y="3273636"/>
            <a:ext cx="1810031" cy="523220"/>
          </a:xfrm>
          <a:prstGeom prst="rect">
            <a:avLst/>
          </a:prstGeom>
          <a:noFill/>
        </p:spPr>
        <p:txBody>
          <a:bodyPr wrap="square" rtlCol="0">
            <a:spAutoFit/>
          </a:bodyPr>
          <a:lstStyle/>
          <a:p>
            <a:pPr algn="ctr"/>
            <a:r>
              <a:rPr lang="en-US" altLang="ko-KR" sz="1400" b="1" dirty="0">
                <a:effectLst>
                  <a:outerShdw blurRad="38100" dist="38100" dir="2700000" algn="tl">
                    <a:srgbClr val="000000">
                      <a:alpha val="43137"/>
                    </a:srgbClr>
                  </a:outerShdw>
                </a:effectLst>
                <a:cs typeface="Arial" pitchFamily="34" charset="0"/>
              </a:rPr>
              <a:t>DIFFERENT WORLDS</a:t>
            </a:r>
          </a:p>
        </p:txBody>
      </p:sp>
      <p:sp>
        <p:nvSpPr>
          <p:cNvPr id="31" name="TextBox 30">
            <a:extLst>
              <a:ext uri="{FF2B5EF4-FFF2-40B4-BE49-F238E27FC236}">
                <a16:creationId xmlns="" xmlns:a16="http://schemas.microsoft.com/office/drawing/2014/main" id="{EB1CD79B-F8AF-44E2-8973-B795E799D096}"/>
              </a:ext>
            </a:extLst>
          </p:cNvPr>
          <p:cNvSpPr txBox="1"/>
          <p:nvPr/>
        </p:nvSpPr>
        <p:spPr>
          <a:xfrm>
            <a:off x="3536069" y="4042956"/>
            <a:ext cx="1839134" cy="523220"/>
          </a:xfrm>
          <a:prstGeom prst="rect">
            <a:avLst/>
          </a:prstGeom>
          <a:noFill/>
          <a:effectLst>
            <a:glow rad="63500">
              <a:schemeClr val="accent3">
                <a:satMod val="175000"/>
                <a:alpha val="40000"/>
              </a:schemeClr>
            </a:glow>
          </a:effectLst>
        </p:spPr>
        <p:txBody>
          <a:bodyPr wrap="square" rtlCol="0">
            <a:spAutoFit/>
          </a:bodyPr>
          <a:lstStyle/>
          <a:p>
            <a:pPr algn="ctr"/>
            <a:r>
              <a:rPr lang="en-US" altLang="ko-KR" sz="1400" b="1" dirty="0">
                <a:effectLst>
                  <a:outerShdw blurRad="38100" dist="38100" dir="2700000" algn="tl">
                    <a:srgbClr val="000000">
                      <a:alpha val="43137"/>
                    </a:srgbClr>
                  </a:outerShdw>
                </a:effectLst>
                <a:cs typeface="Arial" pitchFamily="34" charset="0"/>
              </a:rPr>
              <a:t>INCREASES SELF-CONFIDENCE</a:t>
            </a:r>
          </a:p>
        </p:txBody>
      </p:sp>
      <p:sp>
        <p:nvSpPr>
          <p:cNvPr id="16" name="TextBox 15">
            <a:extLst>
              <a:ext uri="{FF2B5EF4-FFF2-40B4-BE49-F238E27FC236}">
                <a16:creationId xmlns="" xmlns:a16="http://schemas.microsoft.com/office/drawing/2014/main" id="{5B11D9CF-4148-4D43-84CA-10AC8836A5C0}"/>
              </a:ext>
            </a:extLst>
          </p:cNvPr>
          <p:cNvSpPr txBox="1"/>
          <p:nvPr/>
        </p:nvSpPr>
        <p:spPr>
          <a:xfrm>
            <a:off x="8591311" y="3393938"/>
            <a:ext cx="3400677" cy="1754326"/>
          </a:xfrm>
          <a:prstGeom prst="rect">
            <a:avLst/>
          </a:prstGeom>
          <a:noFill/>
        </p:spPr>
        <p:txBody>
          <a:bodyPr wrap="square" rtlCol="0">
            <a:spAutoFit/>
          </a:bodyPr>
          <a:lstStyle/>
          <a:p>
            <a:pPr algn="r"/>
            <a:endParaRPr lang="en-US" altLang="ko-KR" sz="1200" dirty="0">
              <a:solidFill>
                <a:schemeClr val="tx1">
                  <a:lumMod val="75000"/>
                  <a:lumOff val="25000"/>
                </a:schemeClr>
              </a:solidFill>
              <a:cs typeface="Arial" pitchFamily="34" charset="0"/>
            </a:endParaRPr>
          </a:p>
          <a:p>
            <a:pPr algn="r"/>
            <a:endParaRPr lang="en-US" altLang="ko-KR" sz="1200" dirty="0">
              <a:solidFill>
                <a:schemeClr val="tx1">
                  <a:lumMod val="75000"/>
                  <a:lumOff val="25000"/>
                </a:schemeClr>
              </a:solidFill>
              <a:cs typeface="Arial" pitchFamily="34" charset="0"/>
            </a:endParaRPr>
          </a:p>
          <a:p>
            <a:pPr algn="r"/>
            <a:r>
              <a:rPr lang="en-US" altLang="ko-KR" sz="1200" b="1" dirty="0">
                <a:cs typeface="Arial" pitchFamily="34" charset="0"/>
              </a:rPr>
              <a:t>Learning a foreign language can delay or even prevent Alzheimer's disease and dementia for about 4.5 years. Speaking more than one language increases the neural pathways in the brain and therefore enables information to be processed better in the brain.</a:t>
            </a:r>
            <a:endParaRPr lang="ko-KR" altLang="en-US" sz="1200" b="1" dirty="0">
              <a:cs typeface="Arial" pitchFamily="34" charset="0"/>
            </a:endParaRPr>
          </a:p>
        </p:txBody>
      </p:sp>
      <p:sp>
        <p:nvSpPr>
          <p:cNvPr id="19" name="TextBox 18">
            <a:extLst>
              <a:ext uri="{FF2B5EF4-FFF2-40B4-BE49-F238E27FC236}">
                <a16:creationId xmlns="" xmlns:a16="http://schemas.microsoft.com/office/drawing/2014/main" id="{684EEC88-B26C-4DC0-909F-936CD686564B}"/>
              </a:ext>
            </a:extLst>
          </p:cNvPr>
          <p:cNvSpPr txBox="1"/>
          <p:nvPr/>
        </p:nvSpPr>
        <p:spPr>
          <a:xfrm>
            <a:off x="8428377" y="2669974"/>
            <a:ext cx="3563611" cy="1015663"/>
          </a:xfrm>
          <a:prstGeom prst="rect">
            <a:avLst/>
          </a:prstGeom>
          <a:noFill/>
        </p:spPr>
        <p:txBody>
          <a:bodyPr wrap="square" rtlCol="0">
            <a:spAutoFit/>
          </a:bodyPr>
          <a:lstStyle/>
          <a:p>
            <a:pPr algn="r"/>
            <a:endParaRPr lang="en-US" altLang="ko-KR" sz="1200" dirty="0">
              <a:solidFill>
                <a:schemeClr val="tx1">
                  <a:lumMod val="75000"/>
                  <a:lumOff val="25000"/>
                </a:schemeClr>
              </a:solidFill>
              <a:cs typeface="Arial" pitchFamily="34" charset="0"/>
            </a:endParaRPr>
          </a:p>
          <a:p>
            <a:pPr algn="r"/>
            <a:r>
              <a:rPr lang="en-US" altLang="ko-KR" sz="1200" b="1" dirty="0">
                <a:cs typeface="Arial" pitchFamily="34" charset="0"/>
              </a:rPr>
              <a:t>The globalizing world day by day brings with it the need to know a language. Every new language you know means a job opportunity for you.</a:t>
            </a:r>
            <a:endParaRPr lang="ko-KR" altLang="en-US" sz="1200" b="1" dirty="0">
              <a:cs typeface="Arial" pitchFamily="34" charset="0"/>
            </a:endParaRPr>
          </a:p>
        </p:txBody>
      </p:sp>
      <p:pic>
        <p:nvPicPr>
          <p:cNvPr id="25" name="Picture 3">
            <a:extLst>
              <a:ext uri="{FF2B5EF4-FFF2-40B4-BE49-F238E27FC236}">
                <a16:creationId xmlns="" xmlns:a16="http://schemas.microsoft.com/office/drawing/2014/main" id="{69975860-E602-40EA-B8BD-9F131B59EDE7}"/>
              </a:ext>
            </a:extLst>
          </p:cNvPr>
          <p:cNvPicPr>
            <a:picLocks noChangeAspect="1"/>
          </p:cNvPicPr>
          <p:nvPr/>
        </p:nvPicPr>
        <p:blipFill rotWithShape="1">
          <a:blip r:embed="rId2"/>
          <a:srcRect l="2591" t="2197"/>
          <a:stretch/>
        </p:blipFill>
        <p:spPr>
          <a:xfrm>
            <a:off x="-24407" y="-14563"/>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sp>
        <p:nvSpPr>
          <p:cNvPr id="27" name="TextBox 23">
            <a:extLst>
              <a:ext uri="{FF2B5EF4-FFF2-40B4-BE49-F238E27FC236}">
                <a16:creationId xmlns="" xmlns:a16="http://schemas.microsoft.com/office/drawing/2014/main" id="{DDF23E51-B55C-4A2F-B755-5AD9C2EBED5A}"/>
              </a:ext>
            </a:extLst>
          </p:cNvPr>
          <p:cNvSpPr txBox="1"/>
          <p:nvPr/>
        </p:nvSpPr>
        <p:spPr>
          <a:xfrm>
            <a:off x="2345052" y="0"/>
            <a:ext cx="7381461" cy="584775"/>
          </a:xfrm>
          <a:prstGeom prst="rect">
            <a:avLst/>
          </a:prstGeom>
          <a:noFill/>
        </p:spPr>
        <p:txBody>
          <a:bodyPr wrap="square">
            <a:spAutoFit/>
          </a:bodyPr>
          <a:lstStyle/>
          <a:p>
            <a:pPr algn="ct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Learning A New Language</a:t>
            </a:r>
            <a:endParaRPr lang="en-US"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endParaRPr>
          </a:p>
        </p:txBody>
      </p:sp>
      <p:pic>
        <p:nvPicPr>
          <p:cNvPr id="32" name="Picture 21" descr="Logo, icon&#10;&#10;Description automatically generated">
            <a:extLst>
              <a:ext uri="{FF2B5EF4-FFF2-40B4-BE49-F238E27FC236}">
                <a16:creationId xmlns="" xmlns:a16="http://schemas.microsoft.com/office/drawing/2014/main" id="{86741F19-DFFE-4603-B42E-488F028B97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20" y="69889"/>
            <a:ext cx="1197664" cy="408372"/>
          </a:xfrm>
          <a:prstGeom prst="rect">
            <a:avLst/>
          </a:prstGeom>
        </p:spPr>
      </p:pic>
    </p:spTree>
    <p:extLst>
      <p:ext uri="{BB962C8B-B14F-4D97-AF65-F5344CB8AC3E}">
        <p14:creationId xmlns:p14="http://schemas.microsoft.com/office/powerpoint/2010/main" val="2562028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F023A98-8698-4BB8-96C7-CBC49B13DC92}"/>
              </a:ext>
            </a:extLst>
          </p:cNvPr>
          <p:cNvSpPr txBox="1"/>
          <p:nvPr/>
        </p:nvSpPr>
        <p:spPr>
          <a:xfrm>
            <a:off x="6438059" y="1839847"/>
            <a:ext cx="5072098" cy="2677656"/>
          </a:xfrm>
          <a:prstGeom prst="rect">
            <a:avLst/>
          </a:prstGeom>
          <a:noFill/>
        </p:spPr>
        <p:txBody>
          <a:bodyPr wrap="square" rtlCol="0">
            <a:spAutoFit/>
          </a:bodyPr>
          <a:lstStyle/>
          <a:p>
            <a:r>
              <a:rPr lang="en-US" altLang="ko-KR" sz="1200" b="1" dirty="0">
                <a:cs typeface="Arial" pitchFamily="34" charset="0"/>
              </a:rPr>
              <a:t>If you want to improve yourself by learning a language</a:t>
            </a:r>
            <a:r>
              <a:rPr lang="tr-TR" altLang="ko-KR" sz="1200" b="1" dirty="0">
                <a:cs typeface="Arial" pitchFamily="34" charset="0"/>
              </a:rPr>
              <a:t>, however</a:t>
            </a:r>
            <a:r>
              <a:rPr lang="en-US" altLang="ko-KR" sz="1200" b="1" dirty="0">
                <a:cs typeface="Arial" pitchFamily="34" charset="0"/>
              </a:rPr>
              <a:t> you don't have the chance to go to another country, our online language courses are for you. We regularly offer you intensive language courses at A1 to C1 levels.</a:t>
            </a:r>
            <a:r>
              <a:rPr lang="tr-TR" altLang="ko-KR" sz="1200" b="1" dirty="0">
                <a:cs typeface="Arial" pitchFamily="34" charset="0"/>
              </a:rPr>
              <a:t> </a:t>
            </a:r>
            <a:r>
              <a:rPr lang="en-US" altLang="ko-KR" sz="1200" b="1" dirty="0">
                <a:cs typeface="Arial" pitchFamily="34" charset="0"/>
              </a:rPr>
              <a:t>With these courses, you have the chance to learn English, German, Chinese, Spanish</a:t>
            </a:r>
            <a:r>
              <a:rPr lang="tr-TR" altLang="ko-KR" sz="1200" b="1" dirty="0">
                <a:cs typeface="Arial" pitchFamily="34" charset="0"/>
              </a:rPr>
              <a:t>, Ottoman Turkish </a:t>
            </a:r>
            <a:r>
              <a:rPr lang="tr-TR" sz="1200" b="1" dirty="0">
                <a:latin typeface="Segoe UI" panose="020B0502040204020203" pitchFamily="34" charset="0"/>
              </a:rPr>
              <a:t>and </a:t>
            </a:r>
            <a:r>
              <a:rPr lang="en-US" altLang="ko-KR" sz="1200" b="1" dirty="0">
                <a:cs typeface="Arial" pitchFamily="34" charset="0"/>
              </a:rPr>
              <a:t>Turkish languages. The biggest advantage of our online courses is that you can attend </a:t>
            </a:r>
            <a:r>
              <a:rPr lang="tr-TR" altLang="ko-KR" sz="1200" b="1" dirty="0">
                <a:cs typeface="Arial" pitchFamily="34" charset="0"/>
              </a:rPr>
              <a:t>your</a:t>
            </a:r>
            <a:r>
              <a:rPr lang="en-US" altLang="ko-KR" sz="1200" b="1" dirty="0">
                <a:cs typeface="Arial" pitchFamily="34" charset="0"/>
              </a:rPr>
              <a:t> </a:t>
            </a:r>
            <a:r>
              <a:rPr lang="tr-TR" altLang="ko-KR" sz="1200" b="1" dirty="0">
                <a:cs typeface="Arial" pitchFamily="34" charset="0"/>
              </a:rPr>
              <a:t>lessons</a:t>
            </a:r>
            <a:r>
              <a:rPr lang="en-US" altLang="ko-KR" sz="1200" b="1" dirty="0">
                <a:cs typeface="Arial" pitchFamily="34" charset="0"/>
              </a:rPr>
              <a:t> whenever you want, via live video conference</a:t>
            </a:r>
            <a:r>
              <a:rPr lang="tr-TR" altLang="ko-KR" sz="1200" b="1" dirty="0">
                <a:cs typeface="Arial" pitchFamily="34" charset="0"/>
              </a:rPr>
              <a:t>. </a:t>
            </a:r>
            <a:r>
              <a:rPr lang="en-US" altLang="ko-KR" sz="1200" b="1" dirty="0">
                <a:cs typeface="Arial" pitchFamily="34" charset="0"/>
              </a:rPr>
              <a:t>You are always in contact with the teachers and you can ask them your questions.</a:t>
            </a:r>
            <a:r>
              <a:rPr lang="tr-TR" altLang="ko-KR" sz="1200" b="1" dirty="0">
                <a:cs typeface="Arial" pitchFamily="34" charset="0"/>
              </a:rPr>
              <a:t> </a:t>
            </a:r>
            <a:r>
              <a:rPr lang="en-US" altLang="ko-KR" sz="1200" b="1" dirty="0">
                <a:cs typeface="Arial" pitchFamily="34" charset="0"/>
              </a:rPr>
              <a:t>Our philosophy is to prove the quality of our courses and to enable our students to achieve their goals in the best possible way. Our team is always at your service for this</a:t>
            </a:r>
            <a:r>
              <a:rPr lang="tr-TR" altLang="ko-KR" sz="1200" b="1" dirty="0">
                <a:cs typeface="Arial" pitchFamily="34" charset="0"/>
              </a:rPr>
              <a:t>. </a:t>
            </a:r>
            <a:r>
              <a:rPr lang="en-US" altLang="ko-KR" sz="1200" b="1" dirty="0">
                <a:cs typeface="Arial" pitchFamily="34" charset="0"/>
              </a:rPr>
              <a:t>Our courses are not only foreign language oriented</a:t>
            </a:r>
            <a:r>
              <a:rPr lang="tr-TR" altLang="ko-KR" sz="1200" b="1">
                <a:cs typeface="Arial" pitchFamily="34" charset="0"/>
              </a:rPr>
              <a:t>.</a:t>
            </a:r>
            <a:r>
              <a:rPr lang="en-US" altLang="ko-KR" sz="1200" b="1">
                <a:cs typeface="Arial" pitchFamily="34" charset="0"/>
              </a:rPr>
              <a:t> </a:t>
            </a:r>
            <a:r>
              <a:rPr lang="en-US" altLang="ko-KR" sz="1200" b="1" dirty="0">
                <a:cs typeface="Arial" pitchFamily="34" charset="0"/>
              </a:rPr>
              <a:t>In addition to these, we also teach chess lessons.</a:t>
            </a:r>
          </a:p>
          <a:p>
            <a:pPr algn="r"/>
            <a:r>
              <a:rPr lang="tr-TR" altLang="ko-KR" sz="1200" dirty="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grpSp>
        <p:nvGrpSpPr>
          <p:cNvPr id="18" name="Group 17">
            <a:extLst>
              <a:ext uri="{FF2B5EF4-FFF2-40B4-BE49-F238E27FC236}">
                <a16:creationId xmlns="" xmlns:a16="http://schemas.microsoft.com/office/drawing/2014/main" id="{F2379149-572C-40A3-A37D-0AEC9933A200}"/>
              </a:ext>
            </a:extLst>
          </p:cNvPr>
          <p:cNvGrpSpPr/>
          <p:nvPr/>
        </p:nvGrpSpPr>
        <p:grpSpPr>
          <a:xfrm rot="20328779" flipH="1">
            <a:off x="333147" y="1801388"/>
            <a:ext cx="3252050" cy="1379003"/>
            <a:chOff x="2855642" y="1729428"/>
            <a:chExt cx="6480725" cy="2748096"/>
          </a:xfrm>
          <a:effectLst>
            <a:glow rad="228600">
              <a:schemeClr val="accent3">
                <a:satMod val="175000"/>
                <a:alpha val="40000"/>
              </a:schemeClr>
            </a:glow>
          </a:effectLst>
        </p:grpSpPr>
        <p:sp>
          <p:nvSpPr>
            <p:cNvPr id="11" name="Rectangle 5">
              <a:extLst>
                <a:ext uri="{FF2B5EF4-FFF2-40B4-BE49-F238E27FC236}">
                  <a16:creationId xmlns="" xmlns:a16="http://schemas.microsoft.com/office/drawing/2014/main" id="{2CA60154-8119-47A9-AEC1-D9F4DC54063E}"/>
                </a:ext>
              </a:extLst>
            </p:cNvPr>
            <p:cNvSpPr/>
            <p:nvPr/>
          </p:nvSpPr>
          <p:spPr>
            <a:xfrm>
              <a:off x="4716696" y="2405690"/>
              <a:ext cx="2774385" cy="1882403"/>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5">
              <a:extLst>
                <a:ext uri="{FF2B5EF4-FFF2-40B4-BE49-F238E27FC236}">
                  <a16:creationId xmlns="" xmlns:a16="http://schemas.microsoft.com/office/drawing/2014/main" id="{33633848-575C-4649-B608-ADBE6156C904}"/>
                </a:ext>
              </a:extLst>
            </p:cNvPr>
            <p:cNvSpPr/>
            <p:nvPr/>
          </p:nvSpPr>
          <p:spPr>
            <a:xfrm>
              <a:off x="4716696" y="2771860"/>
              <a:ext cx="2774385" cy="905985"/>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22">
              <a:extLst>
                <a:ext uri="{FF2B5EF4-FFF2-40B4-BE49-F238E27FC236}">
                  <a16:creationId xmlns="" xmlns:a16="http://schemas.microsoft.com/office/drawing/2014/main" id="{7D5AD825-C6ED-412E-9AD8-1752352C7F2B}"/>
                </a:ext>
              </a:extLst>
            </p:cNvPr>
            <p:cNvSpPr/>
            <p:nvPr/>
          </p:nvSpPr>
          <p:spPr>
            <a:xfrm>
              <a:off x="2855642" y="1729428"/>
              <a:ext cx="6480725" cy="1657211"/>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14" name="Straight Connector 13">
              <a:extLst>
                <a:ext uri="{FF2B5EF4-FFF2-40B4-BE49-F238E27FC236}">
                  <a16:creationId xmlns="" xmlns:a16="http://schemas.microsoft.com/office/drawing/2014/main" id="{098041F7-EF12-4235-8F7A-E50660E91C07}"/>
                </a:ext>
              </a:extLst>
            </p:cNvPr>
            <p:cNvCxnSpPr/>
            <p:nvPr/>
          </p:nvCxnSpPr>
          <p:spPr>
            <a:xfrm>
              <a:off x="6204740" y="2292443"/>
              <a:ext cx="1693282" cy="56954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CE46E61B-F685-4DCF-BA97-2A3C4F3EC31D}"/>
                </a:ext>
              </a:extLst>
            </p:cNvPr>
            <p:cNvCxnSpPr>
              <a:cxnSpLocks/>
            </p:cNvCxnSpPr>
            <p:nvPr/>
          </p:nvCxnSpPr>
          <p:spPr>
            <a:xfrm rot="20328779">
              <a:off x="8042336" y="2813373"/>
              <a:ext cx="2503" cy="87232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Isosceles Triangle 15">
              <a:extLst>
                <a:ext uri="{FF2B5EF4-FFF2-40B4-BE49-F238E27FC236}">
                  <a16:creationId xmlns="" xmlns:a16="http://schemas.microsoft.com/office/drawing/2014/main" id="{C374473E-5B80-4901-8656-6860ABE6150C}"/>
                </a:ext>
              </a:extLst>
            </p:cNvPr>
            <p:cNvSpPr/>
            <p:nvPr/>
          </p:nvSpPr>
          <p:spPr>
            <a:xfrm rot="20328779">
              <a:off x="8108405" y="3624285"/>
              <a:ext cx="491605" cy="85323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Oval 16">
              <a:extLst>
                <a:ext uri="{FF2B5EF4-FFF2-40B4-BE49-F238E27FC236}">
                  <a16:creationId xmlns="" xmlns:a16="http://schemas.microsoft.com/office/drawing/2014/main" id="{A6173891-AF67-48A5-8CF7-5BFB9BE6A454}"/>
                </a:ext>
              </a:extLst>
            </p:cNvPr>
            <p:cNvSpPr/>
            <p:nvPr/>
          </p:nvSpPr>
          <p:spPr>
            <a:xfrm>
              <a:off x="8106546" y="3611027"/>
              <a:ext cx="251999" cy="2519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pic>
        <p:nvPicPr>
          <p:cNvPr id="19" name="Picture 3">
            <a:extLst>
              <a:ext uri="{FF2B5EF4-FFF2-40B4-BE49-F238E27FC236}">
                <a16:creationId xmlns="" xmlns:a16="http://schemas.microsoft.com/office/drawing/2014/main" id="{69975860-E602-40EA-B8BD-9F131B59EDE7}"/>
              </a:ext>
            </a:extLst>
          </p:cNvPr>
          <p:cNvPicPr>
            <a:picLocks noChangeAspect="1"/>
          </p:cNvPicPr>
          <p:nvPr/>
        </p:nvPicPr>
        <p:blipFill rotWithShape="1">
          <a:blip r:embed="rId2"/>
          <a:srcRect l="2591" t="2197"/>
          <a:stretch/>
        </p:blipFill>
        <p:spPr>
          <a:xfrm>
            <a:off x="0" y="-2946"/>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pic>
        <p:nvPicPr>
          <p:cNvPr id="20" name="Picture 21" descr="Logo, icon&#10;&#10;Description automatically generated">
            <a:extLst>
              <a:ext uri="{FF2B5EF4-FFF2-40B4-BE49-F238E27FC236}">
                <a16:creationId xmlns="" xmlns:a16="http://schemas.microsoft.com/office/drawing/2014/main" id="{86741F19-DFFE-4603-B42E-488F028B97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20" y="69889"/>
            <a:ext cx="1197664" cy="408372"/>
          </a:xfrm>
          <a:prstGeom prst="rect">
            <a:avLst/>
          </a:prstGeom>
        </p:spPr>
      </p:pic>
      <p:sp>
        <p:nvSpPr>
          <p:cNvPr id="21" name="Text Placeholder 1">
            <a:extLst>
              <a:ext uri="{FF2B5EF4-FFF2-40B4-BE49-F238E27FC236}">
                <a16:creationId xmlns="" xmlns:a16="http://schemas.microsoft.com/office/drawing/2014/main" id="{BDE06A90-2D99-428A-936D-13D5C7BF9746}"/>
              </a:ext>
            </a:extLst>
          </p:cNvPr>
          <p:cNvSpPr>
            <a:spLocks noGrp="1"/>
          </p:cNvSpPr>
          <p:nvPr>
            <p:ph type="body" sz="quarter" idx="10"/>
          </p:nvPr>
        </p:nvSpPr>
        <p:spPr>
          <a:xfrm>
            <a:off x="193861" y="161593"/>
            <a:ext cx="11345300" cy="370056"/>
          </a:xfrm>
        </p:spPr>
        <p:txBody>
          <a:bodyPr>
            <a:noAutofit/>
          </a:bodyPr>
          <a:lstStyle/>
          <a:p>
            <a:r>
              <a:rPr lang="tr-TR" sz="3200" b="1" dirty="0">
                <a:effectLst>
                  <a:outerShdw blurRad="38100" dist="38100" dir="2700000" algn="tl">
                    <a:srgbClr val="000000">
                      <a:alpha val="43137"/>
                    </a:srgbClr>
                  </a:outerShdw>
                </a:effectLst>
                <a:latin typeface="+mn-lt"/>
              </a:rPr>
              <a:t>Our Online Courses </a:t>
            </a:r>
            <a:endParaRPr lang="en-US" sz="3200" b="1" dirty="0">
              <a:effectLst>
                <a:outerShdw blurRad="38100" dist="38100" dir="2700000" algn="tl">
                  <a:srgbClr val="000000">
                    <a:alpha val="43137"/>
                  </a:srgbClr>
                </a:outerShdw>
              </a:effectLst>
              <a:latin typeface="+mn-lt"/>
            </a:endParaRPr>
          </a:p>
        </p:txBody>
      </p:sp>
      <p:sp>
        <p:nvSpPr>
          <p:cNvPr id="23" name="Freeform 2">
            <a:extLst>
              <a:ext uri="{FF2B5EF4-FFF2-40B4-BE49-F238E27FC236}">
                <a16:creationId xmlns="" xmlns:a16="http://schemas.microsoft.com/office/drawing/2014/main" id="{C49D7754-5060-4247-B3BA-4AE9D5BE58DA}"/>
              </a:ext>
            </a:extLst>
          </p:cNvPr>
          <p:cNvSpPr/>
          <p:nvPr/>
        </p:nvSpPr>
        <p:spPr>
          <a:xfrm>
            <a:off x="8265448" y="4480201"/>
            <a:ext cx="1417321" cy="2396406"/>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727477 w 3523460"/>
              <a:gd name="connsiteY0" fmla="*/ 5951236 h 5953756"/>
              <a:gd name="connsiteX1" fmla="*/ 870139 w 3523460"/>
              <a:gd name="connsiteY1" fmla="*/ 4094960 h 5953756"/>
              <a:gd name="connsiteX2" fmla="*/ 432816 w 3523460"/>
              <a:gd name="connsiteY2" fmla="*/ 2274110 h 5953756"/>
              <a:gd name="connsiteX3" fmla="*/ 75008 w 3523460"/>
              <a:gd name="connsiteY3" fmla="*/ 970096 h 5953756"/>
              <a:gd name="connsiteX4" fmla="*/ 750867 w 3523460"/>
              <a:gd name="connsiteY4" fmla="*/ 2107132 h 5953756"/>
              <a:gd name="connsiteX5" fmla="*/ 838333 w 3523460"/>
              <a:gd name="connsiteY5" fmla="*/ 2035571 h 5953756"/>
              <a:gd name="connsiteX6" fmla="*/ 711112 w 3523460"/>
              <a:gd name="connsiteY6" fmla="*/ 214722 h 5953756"/>
              <a:gd name="connsiteX7" fmla="*/ 1235897 w 3523460"/>
              <a:gd name="connsiteY7" fmla="*/ 1868593 h 5953756"/>
              <a:gd name="connsiteX8" fmla="*/ 1315411 w 3523460"/>
              <a:gd name="connsiteY8" fmla="*/ 1852690 h 5953756"/>
              <a:gd name="connsiteX9" fmla="*/ 1458534 w 3523460"/>
              <a:gd name="connsiteY9" fmla="*/ 37 h 5953756"/>
              <a:gd name="connsiteX10" fmla="*/ 1728878 w 3523460"/>
              <a:gd name="connsiteY10" fmla="*/ 1828836 h 5953756"/>
              <a:gd name="connsiteX11" fmla="*/ 1816344 w 3523460"/>
              <a:gd name="connsiteY11" fmla="*/ 1868594 h 5953756"/>
              <a:gd name="connsiteX12" fmla="*/ 2492205 w 3523460"/>
              <a:gd name="connsiteY12" fmla="*/ 333992 h 5953756"/>
              <a:gd name="connsiteX13" fmla="*/ 2221860 w 3523460"/>
              <a:gd name="connsiteY13" fmla="*/ 2011718 h 5953756"/>
              <a:gd name="connsiteX14" fmla="*/ 2325227 w 3523460"/>
              <a:gd name="connsiteY14" fmla="*/ 2711432 h 5953756"/>
              <a:gd name="connsiteX15" fmla="*/ 2762549 w 3523460"/>
              <a:gd name="connsiteY15" fmla="*/ 2266158 h 5953756"/>
              <a:gd name="connsiteX16" fmla="*/ 3509971 w 3523460"/>
              <a:gd name="connsiteY16" fmla="*/ 2162792 h 5953756"/>
              <a:gd name="connsiteX17" fmla="*/ 2778451 w 3523460"/>
              <a:gd name="connsiteY17" fmla="*/ 2942019 h 5953756"/>
              <a:gd name="connsiteX18" fmla="*/ 2118493 w 3523460"/>
              <a:gd name="connsiteY18" fmla="*/ 4007494 h 5953756"/>
              <a:gd name="connsiteX19" fmla="*/ 2312583 w 3523460"/>
              <a:gd name="connsiteY19" fmla="*/ 5948200 h 5953756"/>
              <a:gd name="connsiteX20" fmla="*/ 727477 w 3523460"/>
              <a:gd name="connsiteY20" fmla="*/ 5951236 h 5953756"/>
              <a:gd name="connsiteX0" fmla="*/ 727477 w 3523460"/>
              <a:gd name="connsiteY0" fmla="*/ 5951236 h 5957469"/>
              <a:gd name="connsiteX1" fmla="*/ 870139 w 3523460"/>
              <a:gd name="connsiteY1" fmla="*/ 4094960 h 5957469"/>
              <a:gd name="connsiteX2" fmla="*/ 432816 w 3523460"/>
              <a:gd name="connsiteY2" fmla="*/ 2274110 h 5957469"/>
              <a:gd name="connsiteX3" fmla="*/ 75008 w 3523460"/>
              <a:gd name="connsiteY3" fmla="*/ 970096 h 5957469"/>
              <a:gd name="connsiteX4" fmla="*/ 750867 w 3523460"/>
              <a:gd name="connsiteY4" fmla="*/ 2107132 h 5957469"/>
              <a:gd name="connsiteX5" fmla="*/ 838333 w 3523460"/>
              <a:gd name="connsiteY5" fmla="*/ 2035571 h 5957469"/>
              <a:gd name="connsiteX6" fmla="*/ 711112 w 3523460"/>
              <a:gd name="connsiteY6" fmla="*/ 214722 h 5957469"/>
              <a:gd name="connsiteX7" fmla="*/ 1235897 w 3523460"/>
              <a:gd name="connsiteY7" fmla="*/ 1868593 h 5957469"/>
              <a:gd name="connsiteX8" fmla="*/ 1315411 w 3523460"/>
              <a:gd name="connsiteY8" fmla="*/ 1852690 h 5957469"/>
              <a:gd name="connsiteX9" fmla="*/ 1458534 w 3523460"/>
              <a:gd name="connsiteY9" fmla="*/ 37 h 5957469"/>
              <a:gd name="connsiteX10" fmla="*/ 1728878 w 3523460"/>
              <a:gd name="connsiteY10" fmla="*/ 1828836 h 5957469"/>
              <a:gd name="connsiteX11" fmla="*/ 1816344 w 3523460"/>
              <a:gd name="connsiteY11" fmla="*/ 1868594 h 5957469"/>
              <a:gd name="connsiteX12" fmla="*/ 2492205 w 3523460"/>
              <a:gd name="connsiteY12" fmla="*/ 333992 h 5957469"/>
              <a:gd name="connsiteX13" fmla="*/ 2221860 w 3523460"/>
              <a:gd name="connsiteY13" fmla="*/ 2011718 h 5957469"/>
              <a:gd name="connsiteX14" fmla="*/ 2325227 w 3523460"/>
              <a:gd name="connsiteY14" fmla="*/ 2711432 h 5957469"/>
              <a:gd name="connsiteX15" fmla="*/ 2762549 w 3523460"/>
              <a:gd name="connsiteY15" fmla="*/ 2266158 h 5957469"/>
              <a:gd name="connsiteX16" fmla="*/ 3509971 w 3523460"/>
              <a:gd name="connsiteY16" fmla="*/ 2162792 h 5957469"/>
              <a:gd name="connsiteX17" fmla="*/ 2778451 w 3523460"/>
              <a:gd name="connsiteY17" fmla="*/ 2942019 h 5957469"/>
              <a:gd name="connsiteX18" fmla="*/ 2118493 w 3523460"/>
              <a:gd name="connsiteY18" fmla="*/ 4007494 h 5957469"/>
              <a:gd name="connsiteX19" fmla="*/ 2317218 w 3523460"/>
              <a:gd name="connsiteY19" fmla="*/ 5957469 h 5957469"/>
              <a:gd name="connsiteX20" fmla="*/ 727477 w 3523460"/>
              <a:gd name="connsiteY20" fmla="*/ 5951236 h 5957469"/>
              <a:gd name="connsiteX0" fmla="*/ 727477 w 3523460"/>
              <a:gd name="connsiteY0" fmla="*/ 5951236 h 5957469"/>
              <a:gd name="connsiteX1" fmla="*/ 870139 w 3523460"/>
              <a:gd name="connsiteY1" fmla="*/ 4094960 h 5957469"/>
              <a:gd name="connsiteX2" fmla="*/ 432816 w 3523460"/>
              <a:gd name="connsiteY2" fmla="*/ 2274110 h 5957469"/>
              <a:gd name="connsiteX3" fmla="*/ 75008 w 3523460"/>
              <a:gd name="connsiteY3" fmla="*/ 970096 h 5957469"/>
              <a:gd name="connsiteX4" fmla="*/ 750867 w 3523460"/>
              <a:gd name="connsiteY4" fmla="*/ 2107132 h 5957469"/>
              <a:gd name="connsiteX5" fmla="*/ 838333 w 3523460"/>
              <a:gd name="connsiteY5" fmla="*/ 2035571 h 5957469"/>
              <a:gd name="connsiteX6" fmla="*/ 711112 w 3523460"/>
              <a:gd name="connsiteY6" fmla="*/ 214722 h 5957469"/>
              <a:gd name="connsiteX7" fmla="*/ 1235897 w 3523460"/>
              <a:gd name="connsiteY7" fmla="*/ 1868593 h 5957469"/>
              <a:gd name="connsiteX8" fmla="*/ 1315411 w 3523460"/>
              <a:gd name="connsiteY8" fmla="*/ 1852690 h 5957469"/>
              <a:gd name="connsiteX9" fmla="*/ 1458534 w 3523460"/>
              <a:gd name="connsiteY9" fmla="*/ 37 h 5957469"/>
              <a:gd name="connsiteX10" fmla="*/ 1728878 w 3523460"/>
              <a:gd name="connsiteY10" fmla="*/ 1828836 h 5957469"/>
              <a:gd name="connsiteX11" fmla="*/ 1816344 w 3523460"/>
              <a:gd name="connsiteY11" fmla="*/ 1868594 h 5957469"/>
              <a:gd name="connsiteX12" fmla="*/ 2492205 w 3523460"/>
              <a:gd name="connsiteY12" fmla="*/ 333992 h 5957469"/>
              <a:gd name="connsiteX13" fmla="*/ 2221860 w 3523460"/>
              <a:gd name="connsiteY13" fmla="*/ 2011718 h 5957469"/>
              <a:gd name="connsiteX14" fmla="*/ 2325227 w 3523460"/>
              <a:gd name="connsiteY14" fmla="*/ 2711432 h 5957469"/>
              <a:gd name="connsiteX15" fmla="*/ 2762549 w 3523460"/>
              <a:gd name="connsiteY15" fmla="*/ 2266158 h 5957469"/>
              <a:gd name="connsiteX16" fmla="*/ 3509971 w 3523460"/>
              <a:gd name="connsiteY16" fmla="*/ 2162792 h 5957469"/>
              <a:gd name="connsiteX17" fmla="*/ 2778451 w 3523460"/>
              <a:gd name="connsiteY17" fmla="*/ 2942019 h 5957469"/>
              <a:gd name="connsiteX18" fmla="*/ 2118493 w 3523460"/>
              <a:gd name="connsiteY18" fmla="*/ 4007494 h 5957469"/>
              <a:gd name="connsiteX19" fmla="*/ 2317218 w 3523460"/>
              <a:gd name="connsiteY19" fmla="*/ 5957469 h 5957469"/>
              <a:gd name="connsiteX20" fmla="*/ 727477 w 3523460"/>
              <a:gd name="connsiteY20" fmla="*/ 5951236 h 595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5957469">
                <a:moveTo>
                  <a:pt x="727477" y="5951236"/>
                </a:moveTo>
                <a:cubicBezTo>
                  <a:pt x="740729" y="5739202"/>
                  <a:pt x="864838" y="4410361"/>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147648" y="4296392"/>
                  <a:pt x="2280112" y="5716279"/>
                  <a:pt x="2317218" y="5957469"/>
                </a:cubicBezTo>
                <a:lnTo>
                  <a:pt x="727477" y="595123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nvGrpSpPr>
          <p:cNvPr id="24" name="그룹 44">
            <a:extLst>
              <a:ext uri="{FF2B5EF4-FFF2-40B4-BE49-F238E27FC236}">
                <a16:creationId xmlns="" xmlns:a16="http://schemas.microsoft.com/office/drawing/2014/main" id="{E857485B-5C40-4201-9791-7975BD006866}"/>
              </a:ext>
            </a:extLst>
          </p:cNvPr>
          <p:cNvGrpSpPr/>
          <p:nvPr/>
        </p:nvGrpSpPr>
        <p:grpSpPr>
          <a:xfrm flipH="1">
            <a:off x="8481654" y="4185473"/>
            <a:ext cx="3710346" cy="2672527"/>
            <a:chOff x="1016436" y="3876641"/>
            <a:chExt cx="3796962" cy="2734917"/>
          </a:xfrm>
        </p:grpSpPr>
        <p:sp>
          <p:nvSpPr>
            <p:cNvPr id="25" name="Freeform 5">
              <a:extLst>
                <a:ext uri="{FF2B5EF4-FFF2-40B4-BE49-F238E27FC236}">
                  <a16:creationId xmlns="" xmlns:a16="http://schemas.microsoft.com/office/drawing/2014/main" id="{D534B824-D7FF-4984-BC3B-C762B298CE2B}"/>
                </a:ext>
              </a:extLst>
            </p:cNvPr>
            <p:cNvSpPr/>
            <p:nvPr/>
          </p:nvSpPr>
          <p:spPr>
            <a:xfrm>
              <a:off x="3234596" y="3876641"/>
              <a:ext cx="1578802" cy="2734917"/>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948466 w 3523460"/>
                <a:gd name="connsiteY0" fmla="*/ 447060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948466 w 3523460"/>
                <a:gd name="connsiteY20" fmla="*/ 4470606 h 5980637"/>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7 w 3523460"/>
                <a:gd name="connsiteY0" fmla="*/ 4528242 h 4528242"/>
                <a:gd name="connsiteX1" fmla="*/ 870139 w 3523460"/>
                <a:gd name="connsiteY1" fmla="*/ 4094960 h 4528242"/>
                <a:gd name="connsiteX2" fmla="*/ 432816 w 3523460"/>
                <a:gd name="connsiteY2" fmla="*/ 2274110 h 4528242"/>
                <a:gd name="connsiteX3" fmla="*/ 75008 w 3523460"/>
                <a:gd name="connsiteY3" fmla="*/ 970096 h 4528242"/>
                <a:gd name="connsiteX4" fmla="*/ 750867 w 3523460"/>
                <a:gd name="connsiteY4" fmla="*/ 2107132 h 4528242"/>
                <a:gd name="connsiteX5" fmla="*/ 838333 w 3523460"/>
                <a:gd name="connsiteY5" fmla="*/ 2035571 h 4528242"/>
                <a:gd name="connsiteX6" fmla="*/ 711112 w 3523460"/>
                <a:gd name="connsiteY6" fmla="*/ 214722 h 4528242"/>
                <a:gd name="connsiteX7" fmla="*/ 1235897 w 3523460"/>
                <a:gd name="connsiteY7" fmla="*/ 1868593 h 4528242"/>
                <a:gd name="connsiteX8" fmla="*/ 1315411 w 3523460"/>
                <a:gd name="connsiteY8" fmla="*/ 1852690 h 4528242"/>
                <a:gd name="connsiteX9" fmla="*/ 1458534 w 3523460"/>
                <a:gd name="connsiteY9" fmla="*/ 37 h 4528242"/>
                <a:gd name="connsiteX10" fmla="*/ 1728878 w 3523460"/>
                <a:gd name="connsiteY10" fmla="*/ 1828836 h 4528242"/>
                <a:gd name="connsiteX11" fmla="*/ 1816344 w 3523460"/>
                <a:gd name="connsiteY11" fmla="*/ 1868594 h 4528242"/>
                <a:gd name="connsiteX12" fmla="*/ 2492205 w 3523460"/>
                <a:gd name="connsiteY12" fmla="*/ 333992 h 4528242"/>
                <a:gd name="connsiteX13" fmla="*/ 2221860 w 3523460"/>
                <a:gd name="connsiteY13" fmla="*/ 2011718 h 4528242"/>
                <a:gd name="connsiteX14" fmla="*/ 2325227 w 3523460"/>
                <a:gd name="connsiteY14" fmla="*/ 2711432 h 4528242"/>
                <a:gd name="connsiteX15" fmla="*/ 2762549 w 3523460"/>
                <a:gd name="connsiteY15" fmla="*/ 2266158 h 4528242"/>
                <a:gd name="connsiteX16" fmla="*/ 3509971 w 3523460"/>
                <a:gd name="connsiteY16" fmla="*/ 2162792 h 4528242"/>
                <a:gd name="connsiteX17" fmla="*/ 2778451 w 3523460"/>
                <a:gd name="connsiteY17" fmla="*/ 2942019 h 4528242"/>
                <a:gd name="connsiteX18" fmla="*/ 2118493 w 3523460"/>
                <a:gd name="connsiteY18" fmla="*/ 4007494 h 4528242"/>
                <a:gd name="connsiteX19" fmla="*/ 2126522 w 3523460"/>
                <a:gd name="connsiteY19" fmla="*/ 4522103 h 4528242"/>
                <a:gd name="connsiteX20" fmla="*/ 948467 w 3523460"/>
                <a:gd name="connsiteY20" fmla="*/ 4528242 h 4528242"/>
                <a:gd name="connsiteX0" fmla="*/ 948467 w 3523460"/>
                <a:gd name="connsiteY0" fmla="*/ 6103601 h 6103601"/>
                <a:gd name="connsiteX1" fmla="*/ 870139 w 3523460"/>
                <a:gd name="connsiteY1" fmla="*/ 4094960 h 6103601"/>
                <a:gd name="connsiteX2" fmla="*/ 432816 w 3523460"/>
                <a:gd name="connsiteY2" fmla="*/ 2274110 h 6103601"/>
                <a:gd name="connsiteX3" fmla="*/ 75008 w 3523460"/>
                <a:gd name="connsiteY3" fmla="*/ 970096 h 6103601"/>
                <a:gd name="connsiteX4" fmla="*/ 750867 w 3523460"/>
                <a:gd name="connsiteY4" fmla="*/ 2107132 h 6103601"/>
                <a:gd name="connsiteX5" fmla="*/ 838333 w 3523460"/>
                <a:gd name="connsiteY5" fmla="*/ 2035571 h 6103601"/>
                <a:gd name="connsiteX6" fmla="*/ 711112 w 3523460"/>
                <a:gd name="connsiteY6" fmla="*/ 214722 h 6103601"/>
                <a:gd name="connsiteX7" fmla="*/ 1235897 w 3523460"/>
                <a:gd name="connsiteY7" fmla="*/ 1868593 h 6103601"/>
                <a:gd name="connsiteX8" fmla="*/ 1315411 w 3523460"/>
                <a:gd name="connsiteY8" fmla="*/ 1852690 h 6103601"/>
                <a:gd name="connsiteX9" fmla="*/ 1458534 w 3523460"/>
                <a:gd name="connsiteY9" fmla="*/ 37 h 6103601"/>
                <a:gd name="connsiteX10" fmla="*/ 1728878 w 3523460"/>
                <a:gd name="connsiteY10" fmla="*/ 1828836 h 6103601"/>
                <a:gd name="connsiteX11" fmla="*/ 1816344 w 3523460"/>
                <a:gd name="connsiteY11" fmla="*/ 1868594 h 6103601"/>
                <a:gd name="connsiteX12" fmla="*/ 2492205 w 3523460"/>
                <a:gd name="connsiteY12" fmla="*/ 333992 h 6103601"/>
                <a:gd name="connsiteX13" fmla="*/ 2221860 w 3523460"/>
                <a:gd name="connsiteY13" fmla="*/ 2011718 h 6103601"/>
                <a:gd name="connsiteX14" fmla="*/ 2325227 w 3523460"/>
                <a:gd name="connsiteY14" fmla="*/ 2711432 h 6103601"/>
                <a:gd name="connsiteX15" fmla="*/ 2762549 w 3523460"/>
                <a:gd name="connsiteY15" fmla="*/ 2266158 h 6103601"/>
                <a:gd name="connsiteX16" fmla="*/ 3509971 w 3523460"/>
                <a:gd name="connsiteY16" fmla="*/ 2162792 h 6103601"/>
                <a:gd name="connsiteX17" fmla="*/ 2778451 w 3523460"/>
                <a:gd name="connsiteY17" fmla="*/ 2942019 h 6103601"/>
                <a:gd name="connsiteX18" fmla="*/ 2118493 w 3523460"/>
                <a:gd name="connsiteY18" fmla="*/ 4007494 h 6103601"/>
                <a:gd name="connsiteX19" fmla="*/ 2126522 w 3523460"/>
                <a:gd name="connsiteY19" fmla="*/ 4522103 h 6103601"/>
                <a:gd name="connsiteX20" fmla="*/ 948467 w 3523460"/>
                <a:gd name="connsiteY20" fmla="*/ 6103601 h 6103601"/>
                <a:gd name="connsiteX0" fmla="*/ 948467 w 3523460"/>
                <a:gd name="connsiteY0" fmla="*/ 6103601 h 6103601"/>
                <a:gd name="connsiteX1" fmla="*/ 870139 w 3523460"/>
                <a:gd name="connsiteY1" fmla="*/ 4094960 h 6103601"/>
                <a:gd name="connsiteX2" fmla="*/ 432816 w 3523460"/>
                <a:gd name="connsiteY2" fmla="*/ 2274110 h 6103601"/>
                <a:gd name="connsiteX3" fmla="*/ 75008 w 3523460"/>
                <a:gd name="connsiteY3" fmla="*/ 970096 h 6103601"/>
                <a:gd name="connsiteX4" fmla="*/ 750867 w 3523460"/>
                <a:gd name="connsiteY4" fmla="*/ 2107132 h 6103601"/>
                <a:gd name="connsiteX5" fmla="*/ 838333 w 3523460"/>
                <a:gd name="connsiteY5" fmla="*/ 2035571 h 6103601"/>
                <a:gd name="connsiteX6" fmla="*/ 711112 w 3523460"/>
                <a:gd name="connsiteY6" fmla="*/ 214722 h 6103601"/>
                <a:gd name="connsiteX7" fmla="*/ 1235897 w 3523460"/>
                <a:gd name="connsiteY7" fmla="*/ 1868593 h 6103601"/>
                <a:gd name="connsiteX8" fmla="*/ 1315411 w 3523460"/>
                <a:gd name="connsiteY8" fmla="*/ 1852690 h 6103601"/>
                <a:gd name="connsiteX9" fmla="*/ 1458534 w 3523460"/>
                <a:gd name="connsiteY9" fmla="*/ 37 h 6103601"/>
                <a:gd name="connsiteX10" fmla="*/ 1728878 w 3523460"/>
                <a:gd name="connsiteY10" fmla="*/ 1828836 h 6103601"/>
                <a:gd name="connsiteX11" fmla="*/ 1816344 w 3523460"/>
                <a:gd name="connsiteY11" fmla="*/ 1868594 h 6103601"/>
                <a:gd name="connsiteX12" fmla="*/ 2492205 w 3523460"/>
                <a:gd name="connsiteY12" fmla="*/ 333992 h 6103601"/>
                <a:gd name="connsiteX13" fmla="*/ 2221860 w 3523460"/>
                <a:gd name="connsiteY13" fmla="*/ 2011718 h 6103601"/>
                <a:gd name="connsiteX14" fmla="*/ 2325227 w 3523460"/>
                <a:gd name="connsiteY14" fmla="*/ 2711432 h 6103601"/>
                <a:gd name="connsiteX15" fmla="*/ 2762549 w 3523460"/>
                <a:gd name="connsiteY15" fmla="*/ 2266158 h 6103601"/>
                <a:gd name="connsiteX16" fmla="*/ 3509971 w 3523460"/>
                <a:gd name="connsiteY16" fmla="*/ 2162792 h 6103601"/>
                <a:gd name="connsiteX17" fmla="*/ 2778451 w 3523460"/>
                <a:gd name="connsiteY17" fmla="*/ 2942019 h 6103601"/>
                <a:gd name="connsiteX18" fmla="*/ 2118493 w 3523460"/>
                <a:gd name="connsiteY18" fmla="*/ 4007494 h 6103601"/>
                <a:gd name="connsiteX19" fmla="*/ 2357064 w 3523460"/>
                <a:gd name="connsiteY19" fmla="*/ 6059037 h 6103601"/>
                <a:gd name="connsiteX20" fmla="*/ 948467 w 3523460"/>
                <a:gd name="connsiteY20" fmla="*/ 6103601 h 610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6103601">
                  <a:moveTo>
                    <a:pt x="948467" y="6103601"/>
                  </a:moveTo>
                  <a:cubicBezTo>
                    <a:pt x="873324" y="5891568"/>
                    <a:pt x="1019530" y="4410362"/>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147648" y="4296392"/>
                    <a:pt x="2319958" y="5817847"/>
                    <a:pt x="2357064" y="6059037"/>
                  </a:cubicBezTo>
                  <a:lnTo>
                    <a:pt x="948467" y="610360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6" name="Freeform 6">
              <a:extLst>
                <a:ext uri="{FF2B5EF4-FFF2-40B4-BE49-F238E27FC236}">
                  <a16:creationId xmlns="" xmlns:a16="http://schemas.microsoft.com/office/drawing/2014/main" id="{A1EC3475-22E3-4F0F-99C0-51788556FFB2}"/>
                </a:ext>
              </a:extLst>
            </p:cNvPr>
            <p:cNvSpPr/>
            <p:nvPr/>
          </p:nvSpPr>
          <p:spPr>
            <a:xfrm>
              <a:off x="2635903" y="4429817"/>
              <a:ext cx="1578802" cy="2167742"/>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948466 w 3523460"/>
                <a:gd name="connsiteY0" fmla="*/ 447060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948466 w 3523460"/>
                <a:gd name="connsiteY20" fmla="*/ 4470606 h 5980637"/>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29256 w 3523460"/>
                <a:gd name="connsiteY0" fmla="*/ 4777995 h 4777995"/>
                <a:gd name="connsiteX1" fmla="*/ 870139 w 3523460"/>
                <a:gd name="connsiteY1" fmla="*/ 4094960 h 4777995"/>
                <a:gd name="connsiteX2" fmla="*/ 432816 w 3523460"/>
                <a:gd name="connsiteY2" fmla="*/ 2274110 h 4777995"/>
                <a:gd name="connsiteX3" fmla="*/ 75008 w 3523460"/>
                <a:gd name="connsiteY3" fmla="*/ 970096 h 4777995"/>
                <a:gd name="connsiteX4" fmla="*/ 750867 w 3523460"/>
                <a:gd name="connsiteY4" fmla="*/ 2107132 h 4777995"/>
                <a:gd name="connsiteX5" fmla="*/ 838333 w 3523460"/>
                <a:gd name="connsiteY5" fmla="*/ 2035571 h 4777995"/>
                <a:gd name="connsiteX6" fmla="*/ 711112 w 3523460"/>
                <a:gd name="connsiteY6" fmla="*/ 214722 h 4777995"/>
                <a:gd name="connsiteX7" fmla="*/ 1235897 w 3523460"/>
                <a:gd name="connsiteY7" fmla="*/ 1868593 h 4777995"/>
                <a:gd name="connsiteX8" fmla="*/ 1315411 w 3523460"/>
                <a:gd name="connsiteY8" fmla="*/ 1852690 h 4777995"/>
                <a:gd name="connsiteX9" fmla="*/ 1458534 w 3523460"/>
                <a:gd name="connsiteY9" fmla="*/ 37 h 4777995"/>
                <a:gd name="connsiteX10" fmla="*/ 1728878 w 3523460"/>
                <a:gd name="connsiteY10" fmla="*/ 1828836 h 4777995"/>
                <a:gd name="connsiteX11" fmla="*/ 1816344 w 3523460"/>
                <a:gd name="connsiteY11" fmla="*/ 1868594 h 4777995"/>
                <a:gd name="connsiteX12" fmla="*/ 2492205 w 3523460"/>
                <a:gd name="connsiteY12" fmla="*/ 333992 h 4777995"/>
                <a:gd name="connsiteX13" fmla="*/ 2221860 w 3523460"/>
                <a:gd name="connsiteY13" fmla="*/ 2011718 h 4777995"/>
                <a:gd name="connsiteX14" fmla="*/ 2325227 w 3523460"/>
                <a:gd name="connsiteY14" fmla="*/ 2711432 h 4777995"/>
                <a:gd name="connsiteX15" fmla="*/ 2762549 w 3523460"/>
                <a:gd name="connsiteY15" fmla="*/ 2266158 h 4777995"/>
                <a:gd name="connsiteX16" fmla="*/ 3509971 w 3523460"/>
                <a:gd name="connsiteY16" fmla="*/ 2162792 h 4777995"/>
                <a:gd name="connsiteX17" fmla="*/ 2778451 w 3523460"/>
                <a:gd name="connsiteY17" fmla="*/ 2942019 h 4777995"/>
                <a:gd name="connsiteX18" fmla="*/ 2118493 w 3523460"/>
                <a:gd name="connsiteY18" fmla="*/ 4007494 h 4777995"/>
                <a:gd name="connsiteX19" fmla="*/ 2126522 w 3523460"/>
                <a:gd name="connsiteY19" fmla="*/ 4522103 h 4777995"/>
                <a:gd name="connsiteX20" fmla="*/ 929256 w 3523460"/>
                <a:gd name="connsiteY20" fmla="*/ 4777995 h 4777995"/>
                <a:gd name="connsiteX0" fmla="*/ 929256 w 3523460"/>
                <a:gd name="connsiteY0" fmla="*/ 4777995 h 4829491"/>
                <a:gd name="connsiteX1" fmla="*/ 870139 w 3523460"/>
                <a:gd name="connsiteY1" fmla="*/ 4094960 h 4829491"/>
                <a:gd name="connsiteX2" fmla="*/ 432816 w 3523460"/>
                <a:gd name="connsiteY2" fmla="*/ 2274110 h 4829491"/>
                <a:gd name="connsiteX3" fmla="*/ 75008 w 3523460"/>
                <a:gd name="connsiteY3" fmla="*/ 970096 h 4829491"/>
                <a:gd name="connsiteX4" fmla="*/ 750867 w 3523460"/>
                <a:gd name="connsiteY4" fmla="*/ 2107132 h 4829491"/>
                <a:gd name="connsiteX5" fmla="*/ 838333 w 3523460"/>
                <a:gd name="connsiteY5" fmla="*/ 2035571 h 4829491"/>
                <a:gd name="connsiteX6" fmla="*/ 711112 w 3523460"/>
                <a:gd name="connsiteY6" fmla="*/ 214722 h 4829491"/>
                <a:gd name="connsiteX7" fmla="*/ 1235897 w 3523460"/>
                <a:gd name="connsiteY7" fmla="*/ 1868593 h 4829491"/>
                <a:gd name="connsiteX8" fmla="*/ 1315411 w 3523460"/>
                <a:gd name="connsiteY8" fmla="*/ 1852690 h 4829491"/>
                <a:gd name="connsiteX9" fmla="*/ 1458534 w 3523460"/>
                <a:gd name="connsiteY9" fmla="*/ 37 h 4829491"/>
                <a:gd name="connsiteX10" fmla="*/ 1728878 w 3523460"/>
                <a:gd name="connsiteY10" fmla="*/ 1828836 h 4829491"/>
                <a:gd name="connsiteX11" fmla="*/ 1816344 w 3523460"/>
                <a:gd name="connsiteY11" fmla="*/ 1868594 h 4829491"/>
                <a:gd name="connsiteX12" fmla="*/ 2492205 w 3523460"/>
                <a:gd name="connsiteY12" fmla="*/ 333992 h 4829491"/>
                <a:gd name="connsiteX13" fmla="*/ 2221860 w 3523460"/>
                <a:gd name="connsiteY13" fmla="*/ 2011718 h 4829491"/>
                <a:gd name="connsiteX14" fmla="*/ 2325227 w 3523460"/>
                <a:gd name="connsiteY14" fmla="*/ 2711432 h 4829491"/>
                <a:gd name="connsiteX15" fmla="*/ 2762549 w 3523460"/>
                <a:gd name="connsiteY15" fmla="*/ 2266158 h 4829491"/>
                <a:gd name="connsiteX16" fmla="*/ 3509971 w 3523460"/>
                <a:gd name="connsiteY16" fmla="*/ 2162792 h 4829491"/>
                <a:gd name="connsiteX17" fmla="*/ 2778451 w 3523460"/>
                <a:gd name="connsiteY17" fmla="*/ 2942019 h 4829491"/>
                <a:gd name="connsiteX18" fmla="*/ 2118493 w 3523460"/>
                <a:gd name="connsiteY18" fmla="*/ 4007494 h 4829491"/>
                <a:gd name="connsiteX19" fmla="*/ 2145734 w 3523460"/>
                <a:gd name="connsiteY19" fmla="*/ 4829491 h 4829491"/>
                <a:gd name="connsiteX20" fmla="*/ 929256 w 3523460"/>
                <a:gd name="connsiteY20" fmla="*/ 4777995 h 4829491"/>
                <a:gd name="connsiteX0" fmla="*/ 929256 w 3523460"/>
                <a:gd name="connsiteY0" fmla="*/ 4854841 h 4854841"/>
                <a:gd name="connsiteX1" fmla="*/ 870139 w 3523460"/>
                <a:gd name="connsiteY1" fmla="*/ 4094960 h 4854841"/>
                <a:gd name="connsiteX2" fmla="*/ 432816 w 3523460"/>
                <a:gd name="connsiteY2" fmla="*/ 2274110 h 4854841"/>
                <a:gd name="connsiteX3" fmla="*/ 75008 w 3523460"/>
                <a:gd name="connsiteY3" fmla="*/ 970096 h 4854841"/>
                <a:gd name="connsiteX4" fmla="*/ 750867 w 3523460"/>
                <a:gd name="connsiteY4" fmla="*/ 2107132 h 4854841"/>
                <a:gd name="connsiteX5" fmla="*/ 838333 w 3523460"/>
                <a:gd name="connsiteY5" fmla="*/ 2035571 h 4854841"/>
                <a:gd name="connsiteX6" fmla="*/ 711112 w 3523460"/>
                <a:gd name="connsiteY6" fmla="*/ 214722 h 4854841"/>
                <a:gd name="connsiteX7" fmla="*/ 1235897 w 3523460"/>
                <a:gd name="connsiteY7" fmla="*/ 1868593 h 4854841"/>
                <a:gd name="connsiteX8" fmla="*/ 1315411 w 3523460"/>
                <a:gd name="connsiteY8" fmla="*/ 1852690 h 4854841"/>
                <a:gd name="connsiteX9" fmla="*/ 1458534 w 3523460"/>
                <a:gd name="connsiteY9" fmla="*/ 37 h 4854841"/>
                <a:gd name="connsiteX10" fmla="*/ 1728878 w 3523460"/>
                <a:gd name="connsiteY10" fmla="*/ 1828836 h 4854841"/>
                <a:gd name="connsiteX11" fmla="*/ 1816344 w 3523460"/>
                <a:gd name="connsiteY11" fmla="*/ 1868594 h 4854841"/>
                <a:gd name="connsiteX12" fmla="*/ 2492205 w 3523460"/>
                <a:gd name="connsiteY12" fmla="*/ 333992 h 4854841"/>
                <a:gd name="connsiteX13" fmla="*/ 2221860 w 3523460"/>
                <a:gd name="connsiteY13" fmla="*/ 2011718 h 4854841"/>
                <a:gd name="connsiteX14" fmla="*/ 2325227 w 3523460"/>
                <a:gd name="connsiteY14" fmla="*/ 2711432 h 4854841"/>
                <a:gd name="connsiteX15" fmla="*/ 2762549 w 3523460"/>
                <a:gd name="connsiteY15" fmla="*/ 2266158 h 4854841"/>
                <a:gd name="connsiteX16" fmla="*/ 3509971 w 3523460"/>
                <a:gd name="connsiteY16" fmla="*/ 2162792 h 4854841"/>
                <a:gd name="connsiteX17" fmla="*/ 2778451 w 3523460"/>
                <a:gd name="connsiteY17" fmla="*/ 2942019 h 4854841"/>
                <a:gd name="connsiteX18" fmla="*/ 2118493 w 3523460"/>
                <a:gd name="connsiteY18" fmla="*/ 4007494 h 4854841"/>
                <a:gd name="connsiteX19" fmla="*/ 2145734 w 3523460"/>
                <a:gd name="connsiteY19" fmla="*/ 4829491 h 4854841"/>
                <a:gd name="connsiteX20" fmla="*/ 929256 w 3523460"/>
                <a:gd name="connsiteY20" fmla="*/ 4854841 h 4854841"/>
                <a:gd name="connsiteX0" fmla="*/ 929256 w 3523460"/>
                <a:gd name="connsiteY0" fmla="*/ 4854841 h 4854841"/>
                <a:gd name="connsiteX1" fmla="*/ 870139 w 3523460"/>
                <a:gd name="connsiteY1" fmla="*/ 4094960 h 4854841"/>
                <a:gd name="connsiteX2" fmla="*/ 432816 w 3523460"/>
                <a:gd name="connsiteY2" fmla="*/ 2274110 h 4854841"/>
                <a:gd name="connsiteX3" fmla="*/ 75008 w 3523460"/>
                <a:gd name="connsiteY3" fmla="*/ 970096 h 4854841"/>
                <a:gd name="connsiteX4" fmla="*/ 750867 w 3523460"/>
                <a:gd name="connsiteY4" fmla="*/ 2107132 h 4854841"/>
                <a:gd name="connsiteX5" fmla="*/ 838333 w 3523460"/>
                <a:gd name="connsiteY5" fmla="*/ 2035571 h 4854841"/>
                <a:gd name="connsiteX6" fmla="*/ 711112 w 3523460"/>
                <a:gd name="connsiteY6" fmla="*/ 214722 h 4854841"/>
                <a:gd name="connsiteX7" fmla="*/ 1235897 w 3523460"/>
                <a:gd name="connsiteY7" fmla="*/ 1868593 h 4854841"/>
                <a:gd name="connsiteX8" fmla="*/ 1315411 w 3523460"/>
                <a:gd name="connsiteY8" fmla="*/ 1852690 h 4854841"/>
                <a:gd name="connsiteX9" fmla="*/ 1458534 w 3523460"/>
                <a:gd name="connsiteY9" fmla="*/ 37 h 4854841"/>
                <a:gd name="connsiteX10" fmla="*/ 1728878 w 3523460"/>
                <a:gd name="connsiteY10" fmla="*/ 1828836 h 4854841"/>
                <a:gd name="connsiteX11" fmla="*/ 1816344 w 3523460"/>
                <a:gd name="connsiteY11" fmla="*/ 1868594 h 4854841"/>
                <a:gd name="connsiteX12" fmla="*/ 2492205 w 3523460"/>
                <a:gd name="connsiteY12" fmla="*/ 333992 h 4854841"/>
                <a:gd name="connsiteX13" fmla="*/ 2221860 w 3523460"/>
                <a:gd name="connsiteY13" fmla="*/ 2011718 h 4854841"/>
                <a:gd name="connsiteX14" fmla="*/ 2325227 w 3523460"/>
                <a:gd name="connsiteY14" fmla="*/ 2711432 h 4854841"/>
                <a:gd name="connsiteX15" fmla="*/ 2762549 w 3523460"/>
                <a:gd name="connsiteY15" fmla="*/ 2266158 h 4854841"/>
                <a:gd name="connsiteX16" fmla="*/ 3509971 w 3523460"/>
                <a:gd name="connsiteY16" fmla="*/ 2162792 h 4854841"/>
                <a:gd name="connsiteX17" fmla="*/ 2778451 w 3523460"/>
                <a:gd name="connsiteY17" fmla="*/ 2942019 h 4854841"/>
                <a:gd name="connsiteX18" fmla="*/ 2118493 w 3523460"/>
                <a:gd name="connsiteY18" fmla="*/ 4007494 h 4854841"/>
                <a:gd name="connsiteX19" fmla="*/ 2145735 w 3523460"/>
                <a:gd name="connsiteY19" fmla="*/ 4837820 h 4854841"/>
                <a:gd name="connsiteX20" fmla="*/ 929256 w 3523460"/>
                <a:gd name="connsiteY20" fmla="*/ 4854841 h 4854841"/>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4837820">
                  <a:moveTo>
                    <a:pt x="929257" y="4829855"/>
                  </a:moveTo>
                  <a:cubicBezTo>
                    <a:pt x="937409" y="4667798"/>
                    <a:pt x="977884" y="4352057"/>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097672" y="4371359"/>
                    <a:pt x="2108629" y="4596630"/>
                    <a:pt x="2145735" y="4837820"/>
                  </a:cubicBezTo>
                  <a:lnTo>
                    <a:pt x="929257" y="4829855"/>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Freeform 7">
              <a:extLst>
                <a:ext uri="{FF2B5EF4-FFF2-40B4-BE49-F238E27FC236}">
                  <a16:creationId xmlns="" xmlns:a16="http://schemas.microsoft.com/office/drawing/2014/main" id="{0CDE7D41-E8D0-4227-9D04-3B773D35DD71}"/>
                </a:ext>
              </a:extLst>
            </p:cNvPr>
            <p:cNvSpPr/>
            <p:nvPr/>
          </p:nvSpPr>
          <p:spPr>
            <a:xfrm flipH="1">
              <a:off x="1753574" y="4584405"/>
              <a:ext cx="1578802" cy="2018810"/>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948466 w 3523460"/>
                <a:gd name="connsiteY0" fmla="*/ 447060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948466 w 3523460"/>
                <a:gd name="connsiteY20" fmla="*/ 4470606 h 5980637"/>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23479 w 3523460"/>
                <a:gd name="connsiteY0" fmla="*/ 448726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23479 w 3523460"/>
                <a:gd name="connsiteY20" fmla="*/ 4487266 h 4522103"/>
                <a:gd name="connsiteX0" fmla="*/ 923479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23479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4505443">
                  <a:moveTo>
                    <a:pt x="931808" y="4487266"/>
                  </a:moveTo>
                  <a:cubicBezTo>
                    <a:pt x="914969" y="4366857"/>
                    <a:pt x="952895" y="4293750"/>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106001" y="4229757"/>
                    <a:pt x="2081085" y="4264253"/>
                    <a:pt x="2118191" y="4505443"/>
                  </a:cubicBezTo>
                  <a:cubicBezTo>
                    <a:pt x="1725506" y="4488277"/>
                    <a:pt x="1324493" y="4504432"/>
                    <a:pt x="931808" y="4487266"/>
                  </a:cubicBez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 name="Freeform 9">
              <a:extLst>
                <a:ext uri="{FF2B5EF4-FFF2-40B4-BE49-F238E27FC236}">
                  <a16:creationId xmlns="" xmlns:a16="http://schemas.microsoft.com/office/drawing/2014/main" id="{6921425C-C473-486C-8ABB-01F900F83D2D}"/>
                </a:ext>
              </a:extLst>
            </p:cNvPr>
            <p:cNvSpPr/>
            <p:nvPr/>
          </p:nvSpPr>
          <p:spPr>
            <a:xfrm flipH="1">
              <a:off x="1016436" y="5118688"/>
              <a:ext cx="1578802" cy="1483571"/>
            </a:xfrm>
            <a:custGeom>
              <a:avLst/>
              <a:gdLst/>
              <a:ahLst/>
              <a:cxnLst/>
              <a:rect l="l" t="t" r="r" b="b"/>
              <a:pathLst>
                <a:path w="1224747" h="1150872">
                  <a:moveTo>
                    <a:pt x="506983" y="13"/>
                  </a:moveTo>
                  <a:cubicBezTo>
                    <a:pt x="402878" y="-2751"/>
                    <a:pt x="456313" y="444994"/>
                    <a:pt x="457234" y="643991"/>
                  </a:cubicBezTo>
                  <a:cubicBezTo>
                    <a:pt x="455852" y="711705"/>
                    <a:pt x="431899" y="670247"/>
                    <a:pt x="429595" y="649519"/>
                  </a:cubicBezTo>
                  <a:cubicBezTo>
                    <a:pt x="402417" y="548638"/>
                    <a:pt x="316278" y="64042"/>
                    <a:pt x="247181" y="74637"/>
                  </a:cubicBezTo>
                  <a:cubicBezTo>
                    <a:pt x="148604" y="87535"/>
                    <a:pt x="249024" y="498428"/>
                    <a:pt x="291403" y="707560"/>
                  </a:cubicBezTo>
                  <a:cubicBezTo>
                    <a:pt x="299694" y="731974"/>
                    <a:pt x="274819" y="759151"/>
                    <a:pt x="261000" y="732434"/>
                  </a:cubicBezTo>
                  <a:cubicBezTo>
                    <a:pt x="216778" y="672551"/>
                    <a:pt x="86417" y="322462"/>
                    <a:pt x="26073" y="337203"/>
                  </a:cubicBezTo>
                  <a:cubicBezTo>
                    <a:pt x="-65135" y="394323"/>
                    <a:pt x="108988" y="639385"/>
                    <a:pt x="150446" y="790475"/>
                  </a:cubicBezTo>
                  <a:cubicBezTo>
                    <a:pt x="154996" y="914832"/>
                    <a:pt x="167867" y="1035860"/>
                    <a:pt x="198006" y="1150872"/>
                  </a:cubicBezTo>
                  <a:lnTo>
                    <a:pt x="894045" y="1150872"/>
                  </a:lnTo>
                  <a:lnTo>
                    <a:pt x="965784" y="1022639"/>
                  </a:lnTo>
                  <a:cubicBezTo>
                    <a:pt x="1036722" y="901951"/>
                    <a:pt x="1135300" y="850359"/>
                    <a:pt x="1220058" y="751781"/>
                  </a:cubicBezTo>
                  <a:cubicBezTo>
                    <a:pt x="1257831" y="702953"/>
                    <a:pt x="1057912" y="659653"/>
                    <a:pt x="960256" y="787711"/>
                  </a:cubicBezTo>
                  <a:cubicBezTo>
                    <a:pt x="898530" y="836540"/>
                    <a:pt x="847859" y="890895"/>
                    <a:pt x="808244" y="942487"/>
                  </a:cubicBezTo>
                  <a:lnTo>
                    <a:pt x="772314" y="699269"/>
                  </a:lnTo>
                  <a:cubicBezTo>
                    <a:pt x="804559" y="511326"/>
                    <a:pt x="966705" y="146497"/>
                    <a:pt x="866285" y="116095"/>
                  </a:cubicBezTo>
                  <a:cubicBezTo>
                    <a:pt x="764023" y="83850"/>
                    <a:pt x="714273" y="477239"/>
                    <a:pt x="631357" y="649519"/>
                  </a:cubicBezTo>
                  <a:cubicBezTo>
                    <a:pt x="613392" y="666102"/>
                    <a:pt x="602797" y="666562"/>
                    <a:pt x="600954" y="635699"/>
                  </a:cubicBezTo>
                  <a:cubicBezTo>
                    <a:pt x="593584" y="535740"/>
                    <a:pt x="588518" y="-2752"/>
                    <a:pt x="506983" y="13"/>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pic>
        <p:nvPicPr>
          <p:cNvPr id="2" name="Resim 1"/>
          <p:cNvPicPr>
            <a:picLocks noChangeAspect="1"/>
          </p:cNvPicPr>
          <p:nvPr/>
        </p:nvPicPr>
        <p:blipFill>
          <a:blip r:embed="rId4"/>
          <a:stretch>
            <a:fillRect/>
          </a:stretch>
        </p:blipFill>
        <p:spPr>
          <a:xfrm>
            <a:off x="5505140" y="4192852"/>
            <a:ext cx="3712786" cy="2676376"/>
          </a:xfrm>
          <a:prstGeom prst="rect">
            <a:avLst/>
          </a:prstGeom>
        </p:spPr>
      </p:pic>
    </p:spTree>
    <p:extLst>
      <p:ext uri="{BB962C8B-B14F-4D97-AF65-F5344CB8AC3E}">
        <p14:creationId xmlns:p14="http://schemas.microsoft.com/office/powerpoint/2010/main" val="2072918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862E1C05-696A-4654-8EEF-DCC8E8B3912B}"/>
              </a:ext>
            </a:extLst>
          </p:cNvPr>
          <p:cNvGraphicFramePr>
            <a:graphicFrameLocks noGrp="1"/>
          </p:cNvGraphicFramePr>
          <p:nvPr>
            <p:extLst>
              <p:ext uri="{D42A27DB-BD31-4B8C-83A1-F6EECF244321}">
                <p14:modId xmlns:p14="http://schemas.microsoft.com/office/powerpoint/2010/main" val="34397560"/>
              </p:ext>
            </p:extLst>
          </p:nvPr>
        </p:nvGraphicFramePr>
        <p:xfrm>
          <a:off x="949584" y="1546680"/>
          <a:ext cx="2241213" cy="4511852"/>
        </p:xfrm>
        <a:graphic>
          <a:graphicData uri="http://schemas.openxmlformats.org/drawingml/2006/table">
            <a:tbl>
              <a:tblPr firstRow="1" bandRow="1">
                <a:tableStyleId>{5940675A-B579-460E-94D1-54222C63F5DA}</a:tableStyleId>
              </a:tblPr>
              <a:tblGrid>
                <a:gridCol w="283771">
                  <a:extLst>
                    <a:ext uri="{9D8B030D-6E8A-4147-A177-3AD203B41FA5}">
                      <a16:colId xmlns="" xmlns:a16="http://schemas.microsoft.com/office/drawing/2014/main" val="20000"/>
                    </a:ext>
                  </a:extLst>
                </a:gridCol>
                <a:gridCol w="1656000">
                  <a:extLst>
                    <a:ext uri="{9D8B030D-6E8A-4147-A177-3AD203B41FA5}">
                      <a16:colId xmlns="" xmlns:a16="http://schemas.microsoft.com/office/drawing/2014/main" val="20001"/>
                    </a:ext>
                  </a:extLst>
                </a:gridCol>
                <a:gridCol w="301442">
                  <a:extLst>
                    <a:ext uri="{9D8B030D-6E8A-4147-A177-3AD203B41FA5}">
                      <a16:colId xmlns="" xmlns:a16="http://schemas.microsoft.com/office/drawing/2014/main" val="20002"/>
                    </a:ext>
                  </a:extLst>
                </a:gridCol>
              </a:tblGrid>
              <a:tr h="340273">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accent3"/>
                          </a:solidFill>
                          <a:latin typeface="+mn-lt"/>
                          <a:cs typeface="Arial" pitchFamily="34" charset="0"/>
                        </a:rPr>
                        <a:t>University Admision </a:t>
                      </a:r>
                    </a:p>
                  </a:txBody>
                  <a:tcPr marL="76666" marR="76666" marT="38333" marB="38333" anchor="ctr">
                    <a:lnL w="12700" cmpd="sng">
                      <a:noFill/>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907395">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extLst>
                  <a:ext uri="{0D108BD9-81ED-4DB2-BD59-A6C34878D82A}">
                    <a16:rowId xmlns="" xmlns:a16="http://schemas.microsoft.com/office/drawing/2014/main" val="10001"/>
                  </a:ext>
                </a:extLst>
              </a:tr>
              <a:tr h="907395">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12700" cmpd="sng">
                      <a:noFill/>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accent3"/>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512325">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accent3"/>
                        </a:solidFill>
                        <a:latin typeface="+mn-lt"/>
                        <a:cs typeface="Arial" pitchFamily="34" charset="0"/>
                      </a:endParaRPr>
                    </a:p>
                  </a:txBody>
                  <a:tcPr marL="76666" marR="76666" marT="38333" marB="383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41550">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12700" cmpd="sng">
                      <a:noFill/>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61364">
                <a:tc>
                  <a:txBody>
                    <a:bodyPr/>
                    <a:lstStyle/>
                    <a:p>
                      <a:pPr algn="ctr" latinLnBrk="1"/>
                      <a:endParaRPr lang="ko-KR" altLang="en-US" sz="1300" b="1"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41550">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12700" cmpd="sng">
                      <a:noFill/>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28575" cap="flat" cmpd="sng" algn="ctr">
                      <a:solidFill>
                        <a:schemeClr val="accent3"/>
                      </a:solidFill>
                      <a:prstDash val="solid"/>
                      <a:round/>
                      <a:headEnd type="none" w="med" len="med"/>
                      <a:tailEnd type="none" w="med" len="med"/>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bl>
          </a:graphicData>
        </a:graphic>
      </p:graphicFrame>
      <p:graphicFrame>
        <p:nvGraphicFramePr>
          <p:cNvPr id="4" name="Table 3">
            <a:extLst>
              <a:ext uri="{FF2B5EF4-FFF2-40B4-BE49-F238E27FC236}">
                <a16:creationId xmlns="" xmlns:a16="http://schemas.microsoft.com/office/drawing/2014/main" id="{DCB09C8B-6E78-4F00-8647-83829D99834A}"/>
              </a:ext>
            </a:extLst>
          </p:cNvPr>
          <p:cNvGraphicFramePr>
            <a:graphicFrameLocks noGrp="1"/>
          </p:cNvGraphicFramePr>
          <p:nvPr>
            <p:extLst>
              <p:ext uri="{D42A27DB-BD31-4B8C-83A1-F6EECF244321}">
                <p14:modId xmlns:p14="http://schemas.microsoft.com/office/powerpoint/2010/main" val="350675239"/>
              </p:ext>
            </p:extLst>
          </p:nvPr>
        </p:nvGraphicFramePr>
        <p:xfrm>
          <a:off x="3637140" y="1546680"/>
          <a:ext cx="2241213" cy="4511852"/>
        </p:xfrm>
        <a:graphic>
          <a:graphicData uri="http://schemas.openxmlformats.org/drawingml/2006/table">
            <a:tbl>
              <a:tblPr firstRow="1" bandRow="1">
                <a:tableStyleId>{5940675A-B579-460E-94D1-54222C63F5DA}</a:tableStyleId>
              </a:tblPr>
              <a:tblGrid>
                <a:gridCol w="283771">
                  <a:extLst>
                    <a:ext uri="{9D8B030D-6E8A-4147-A177-3AD203B41FA5}">
                      <a16:colId xmlns="" xmlns:a16="http://schemas.microsoft.com/office/drawing/2014/main" val="20000"/>
                    </a:ext>
                  </a:extLst>
                </a:gridCol>
                <a:gridCol w="1656000">
                  <a:extLst>
                    <a:ext uri="{9D8B030D-6E8A-4147-A177-3AD203B41FA5}">
                      <a16:colId xmlns="" xmlns:a16="http://schemas.microsoft.com/office/drawing/2014/main" val="20001"/>
                    </a:ext>
                  </a:extLst>
                </a:gridCol>
                <a:gridCol w="301442">
                  <a:extLst>
                    <a:ext uri="{9D8B030D-6E8A-4147-A177-3AD203B41FA5}">
                      <a16:colId xmlns="" xmlns:a16="http://schemas.microsoft.com/office/drawing/2014/main" val="20002"/>
                    </a:ext>
                  </a:extLst>
                </a:gridCol>
              </a:tblGrid>
              <a:tr h="340273">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accent4"/>
                          </a:solidFill>
                          <a:latin typeface="+mn-lt"/>
                          <a:cs typeface="Arial" pitchFamily="34" charset="0"/>
                        </a:rPr>
                        <a:t>Health Insurance </a:t>
                      </a:r>
                      <a:endParaRPr lang="ko-KR" altLang="en-US" sz="1200" b="1" dirty="0">
                        <a:solidFill>
                          <a:schemeClr val="accent4"/>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907395">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70000"/>
                      </a:schemeClr>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70000"/>
                      </a:schemeClr>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70000"/>
                      </a:schemeClr>
                    </a:solidFill>
                  </a:tcPr>
                </a:tc>
                <a:extLst>
                  <a:ext uri="{0D108BD9-81ED-4DB2-BD59-A6C34878D82A}">
                    <a16:rowId xmlns="" xmlns:a16="http://schemas.microsoft.com/office/drawing/2014/main" val="10001"/>
                  </a:ext>
                </a:extLst>
              </a:tr>
              <a:tr h="907395">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12700" cmpd="sng">
                      <a:noFill/>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accent4"/>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512325">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accent4"/>
                        </a:solidFill>
                        <a:latin typeface="+mn-lt"/>
                        <a:cs typeface="Arial" pitchFamily="34" charset="0"/>
                      </a:endParaRPr>
                    </a:p>
                  </a:txBody>
                  <a:tcPr marL="76666" marR="76666" marT="38333" marB="383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41550">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12700" cmpd="sng">
                      <a:noFill/>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61364">
                <a:tc>
                  <a:txBody>
                    <a:bodyPr/>
                    <a:lstStyle/>
                    <a:p>
                      <a:pPr algn="ctr" latinLnBrk="1"/>
                      <a:endParaRPr lang="ko-KR" altLang="en-US" sz="1300" b="1"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41550">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12700" cmpd="sng">
                      <a:noFill/>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28575" cap="flat" cmpd="sng" algn="ctr">
                      <a:solidFill>
                        <a:schemeClr val="accent4"/>
                      </a:solidFill>
                      <a:prstDash val="solid"/>
                      <a:round/>
                      <a:headEnd type="none" w="med" len="med"/>
                      <a:tailEnd type="none" w="med" len="med"/>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bl>
          </a:graphicData>
        </a:graphic>
      </p:graphicFrame>
      <p:graphicFrame>
        <p:nvGraphicFramePr>
          <p:cNvPr id="5" name="Table 4">
            <a:extLst>
              <a:ext uri="{FF2B5EF4-FFF2-40B4-BE49-F238E27FC236}">
                <a16:creationId xmlns="" xmlns:a16="http://schemas.microsoft.com/office/drawing/2014/main" id="{8F42572E-C32D-4F72-9773-145252CEB204}"/>
              </a:ext>
            </a:extLst>
          </p:cNvPr>
          <p:cNvGraphicFramePr>
            <a:graphicFrameLocks noGrp="1"/>
          </p:cNvGraphicFramePr>
          <p:nvPr>
            <p:extLst>
              <p:ext uri="{D42A27DB-BD31-4B8C-83A1-F6EECF244321}">
                <p14:modId xmlns:p14="http://schemas.microsoft.com/office/powerpoint/2010/main" val="1674128877"/>
              </p:ext>
            </p:extLst>
          </p:nvPr>
        </p:nvGraphicFramePr>
        <p:xfrm>
          <a:off x="6324696" y="1546680"/>
          <a:ext cx="2270664" cy="4511852"/>
        </p:xfrm>
        <a:graphic>
          <a:graphicData uri="http://schemas.openxmlformats.org/drawingml/2006/table">
            <a:tbl>
              <a:tblPr firstRow="1" bandRow="1">
                <a:tableStyleId>{5940675A-B579-460E-94D1-54222C63F5DA}</a:tableStyleId>
              </a:tblPr>
              <a:tblGrid>
                <a:gridCol w="283771">
                  <a:extLst>
                    <a:ext uri="{9D8B030D-6E8A-4147-A177-3AD203B41FA5}">
                      <a16:colId xmlns="" xmlns:a16="http://schemas.microsoft.com/office/drawing/2014/main" val="20000"/>
                    </a:ext>
                  </a:extLst>
                </a:gridCol>
                <a:gridCol w="1656000">
                  <a:extLst>
                    <a:ext uri="{9D8B030D-6E8A-4147-A177-3AD203B41FA5}">
                      <a16:colId xmlns="" xmlns:a16="http://schemas.microsoft.com/office/drawing/2014/main" val="20001"/>
                    </a:ext>
                  </a:extLst>
                </a:gridCol>
                <a:gridCol w="330893">
                  <a:extLst>
                    <a:ext uri="{9D8B030D-6E8A-4147-A177-3AD203B41FA5}">
                      <a16:colId xmlns="" xmlns:a16="http://schemas.microsoft.com/office/drawing/2014/main" val="20002"/>
                    </a:ext>
                  </a:extLst>
                </a:gridCol>
              </a:tblGrid>
              <a:tr h="340273">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accent1"/>
                          </a:solidFill>
                          <a:latin typeface="+mn-lt"/>
                          <a:cs typeface="Arial" pitchFamily="34" charset="0"/>
                        </a:rPr>
                        <a:t>Equivalence </a:t>
                      </a:r>
                      <a:endParaRPr lang="ko-KR" altLang="en-US" sz="1200" b="1" dirty="0">
                        <a:solidFill>
                          <a:schemeClr val="accent1"/>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907395">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extLst>
                  <a:ext uri="{0D108BD9-81ED-4DB2-BD59-A6C34878D82A}">
                    <a16:rowId xmlns="" xmlns:a16="http://schemas.microsoft.com/office/drawing/2014/main" val="10001"/>
                  </a:ext>
                </a:extLst>
              </a:tr>
              <a:tr h="907395">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accent1"/>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512325">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28575"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b="1" dirty="0">
                        <a:solidFill>
                          <a:schemeClr val="accent1"/>
                        </a:solidFill>
                        <a:latin typeface="+mn-lt"/>
                        <a:cs typeface="Arial" pitchFamily="34" charset="0"/>
                      </a:endParaRPr>
                    </a:p>
                  </a:txBody>
                  <a:tcPr marL="76666" marR="76666" marT="38333" marB="383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12700" cmpd="sng">
                      <a:noFill/>
                    </a:lnL>
                    <a:lnR w="285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41550">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28575"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12700" cmpd="sng">
                      <a:noFill/>
                    </a:lnL>
                    <a:lnR w="285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61364">
                <a:tc>
                  <a:txBody>
                    <a:bodyPr/>
                    <a:lstStyle/>
                    <a:p>
                      <a:pPr algn="ctr" latinLnBrk="1"/>
                      <a:endParaRPr lang="ko-KR" altLang="en-US" sz="1300" b="1" dirty="0">
                        <a:solidFill>
                          <a:schemeClr val="accent1"/>
                        </a:solidFill>
                        <a:latin typeface="+mn-lt"/>
                        <a:cs typeface="Arial" pitchFamily="34" charset="0"/>
                      </a:endParaRPr>
                    </a:p>
                  </a:txBody>
                  <a:tcPr marL="76666" marR="76666" marT="38333" marB="38333"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1"/>
                        </a:solidFill>
                        <a:latin typeface="+mn-lt"/>
                        <a:cs typeface="Arial" pitchFamily="34" charset="0"/>
                      </a:endParaRPr>
                    </a:p>
                  </a:txBody>
                  <a:tcPr marL="76666" marR="76666" marT="38333" marB="38333"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1"/>
                        </a:solidFill>
                        <a:latin typeface="+mn-lt"/>
                        <a:cs typeface="Arial" pitchFamily="34" charset="0"/>
                      </a:endParaRPr>
                    </a:p>
                  </a:txBody>
                  <a:tcPr marL="76666" marR="76666" marT="38333" marB="38333"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41550">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28575" cap="flat" cmpd="sng" algn="ctr">
                      <a:solidFill>
                        <a:schemeClr val="accent1"/>
                      </a:solidFill>
                      <a:prstDash val="solid"/>
                      <a:round/>
                      <a:headEnd type="none" w="med" len="med"/>
                      <a:tailEnd type="none" w="med" len="med"/>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12700" cmpd="sng">
                      <a:noFill/>
                    </a:lnL>
                    <a:lnR w="28575" cap="flat" cmpd="sng" algn="ctr">
                      <a:solidFill>
                        <a:schemeClr val="accent1"/>
                      </a:solidFill>
                      <a:prstDash val="solid"/>
                      <a:round/>
                      <a:headEnd type="none" w="med" len="med"/>
                      <a:tailEnd type="none" w="med" len="med"/>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bl>
          </a:graphicData>
        </a:graphic>
      </p:graphicFrame>
      <p:graphicFrame>
        <p:nvGraphicFramePr>
          <p:cNvPr id="6" name="Table 5">
            <a:extLst>
              <a:ext uri="{FF2B5EF4-FFF2-40B4-BE49-F238E27FC236}">
                <a16:creationId xmlns="" xmlns:a16="http://schemas.microsoft.com/office/drawing/2014/main" id="{7E7DBB86-F2DC-4DF7-BA28-B0114306BA3A}"/>
              </a:ext>
            </a:extLst>
          </p:cNvPr>
          <p:cNvGraphicFramePr>
            <a:graphicFrameLocks noGrp="1"/>
          </p:cNvGraphicFramePr>
          <p:nvPr>
            <p:extLst>
              <p:ext uri="{D42A27DB-BD31-4B8C-83A1-F6EECF244321}">
                <p14:modId xmlns:p14="http://schemas.microsoft.com/office/powerpoint/2010/main" val="2369739086"/>
              </p:ext>
            </p:extLst>
          </p:nvPr>
        </p:nvGraphicFramePr>
        <p:xfrm>
          <a:off x="9012251" y="1546680"/>
          <a:ext cx="2241213" cy="4511852"/>
        </p:xfrm>
        <a:graphic>
          <a:graphicData uri="http://schemas.openxmlformats.org/drawingml/2006/table">
            <a:tbl>
              <a:tblPr firstRow="1" bandRow="1">
                <a:tableStyleId>{5940675A-B579-460E-94D1-54222C63F5DA}</a:tableStyleId>
              </a:tblPr>
              <a:tblGrid>
                <a:gridCol w="283771">
                  <a:extLst>
                    <a:ext uri="{9D8B030D-6E8A-4147-A177-3AD203B41FA5}">
                      <a16:colId xmlns="" xmlns:a16="http://schemas.microsoft.com/office/drawing/2014/main" val="20000"/>
                    </a:ext>
                  </a:extLst>
                </a:gridCol>
                <a:gridCol w="1656000">
                  <a:extLst>
                    <a:ext uri="{9D8B030D-6E8A-4147-A177-3AD203B41FA5}">
                      <a16:colId xmlns="" xmlns:a16="http://schemas.microsoft.com/office/drawing/2014/main" val="20001"/>
                    </a:ext>
                  </a:extLst>
                </a:gridCol>
                <a:gridCol w="301442">
                  <a:extLst>
                    <a:ext uri="{9D8B030D-6E8A-4147-A177-3AD203B41FA5}">
                      <a16:colId xmlns="" xmlns:a16="http://schemas.microsoft.com/office/drawing/2014/main" val="20002"/>
                    </a:ext>
                  </a:extLst>
                </a:gridCol>
              </a:tblGrid>
              <a:tr h="340273">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28575" cap="flat" cmpd="sng" algn="ctr">
                      <a:solidFill>
                        <a:schemeClr val="accent2"/>
                      </a:solidFill>
                      <a:prstDash val="solid"/>
                      <a:round/>
                      <a:headEnd type="none" w="med" len="med"/>
                      <a:tailEnd type="none" w="med" len="med"/>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accent2"/>
                          </a:solidFill>
                          <a:latin typeface="+mn-lt"/>
                          <a:cs typeface="Arial" pitchFamily="34" charset="0"/>
                        </a:rPr>
                        <a:t>Visa Consultancy </a:t>
                      </a:r>
                      <a:endParaRPr lang="ko-KR" altLang="en-US" sz="1200" b="1" dirty="0">
                        <a:solidFill>
                          <a:schemeClr val="accent2"/>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12700" cmpd="sng">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907395">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28575" cap="flat" cmpd="sng" algn="ctr">
                      <a:solidFill>
                        <a:schemeClr val="accent2"/>
                      </a:solidFill>
                      <a:prstDash val="solid"/>
                      <a:round/>
                      <a:headEnd type="none" w="med" len="med"/>
                      <a:tailEnd type="none" w="med" len="med"/>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12700" cmpd="sng">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extLst>
                  <a:ext uri="{0D108BD9-81ED-4DB2-BD59-A6C34878D82A}">
                    <a16:rowId xmlns="" xmlns:a16="http://schemas.microsoft.com/office/drawing/2014/main" val="10001"/>
                  </a:ext>
                </a:extLst>
              </a:tr>
              <a:tr h="907395">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28575" cap="flat" cmpd="sng" algn="ctr">
                      <a:solidFill>
                        <a:schemeClr val="accent2"/>
                      </a:solidFill>
                      <a:prstDash val="solid"/>
                      <a:round/>
                      <a:headEnd type="none" w="med" len="med"/>
                      <a:tailEnd type="none" w="med" len="med"/>
                    </a:lnL>
                    <a:lnR w="12700" cmpd="sng">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accent2"/>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12700" cmpd="sng">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512325">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accent2"/>
                        </a:solidFill>
                        <a:latin typeface="+mn-lt"/>
                        <a:cs typeface="Arial" pitchFamily="34" charset="0"/>
                      </a:endParaRPr>
                    </a:p>
                  </a:txBody>
                  <a:tcPr marL="76666" marR="76666" marT="38333" marB="383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41550">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61364">
                <a:tc>
                  <a:txBody>
                    <a:bodyPr/>
                    <a:lstStyle/>
                    <a:p>
                      <a:pPr algn="ctr" latinLnBrk="1"/>
                      <a:endParaRPr lang="ko-KR" altLang="en-US" sz="1300" b="1" dirty="0">
                        <a:solidFill>
                          <a:schemeClr val="accent2"/>
                        </a:solidFill>
                        <a:latin typeface="+mn-lt"/>
                        <a:cs typeface="Arial" pitchFamily="34" charset="0"/>
                      </a:endParaRPr>
                    </a:p>
                  </a:txBody>
                  <a:tcPr marL="76666" marR="76666" marT="38333" marB="38333"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2"/>
                        </a:solidFill>
                        <a:latin typeface="+mn-lt"/>
                        <a:cs typeface="Arial" pitchFamily="34" charset="0"/>
                      </a:endParaRPr>
                    </a:p>
                  </a:txBody>
                  <a:tcPr marL="76666" marR="76666" marT="38333" marB="38333"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2"/>
                        </a:solidFill>
                        <a:latin typeface="+mn-lt"/>
                        <a:cs typeface="Arial" pitchFamily="34" charset="0"/>
                      </a:endParaRPr>
                    </a:p>
                  </a:txBody>
                  <a:tcPr marL="76666" marR="76666" marT="38333" marB="38333"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41550">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28575" cap="flat" cmpd="sng" algn="ctr">
                      <a:solidFill>
                        <a:schemeClr val="accent2"/>
                      </a:solidFill>
                      <a:prstDash val="solid"/>
                      <a:round/>
                      <a:headEnd type="none" w="med" len="med"/>
                      <a:tailEnd type="none" w="med" len="med"/>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12700" cmpd="sng">
                      <a:noFill/>
                    </a:lnL>
                    <a:lnR w="28575" cap="flat" cmpd="sng" algn="ctr">
                      <a:solidFill>
                        <a:schemeClr val="accent2"/>
                      </a:solidFill>
                      <a:prstDash val="solid"/>
                      <a:round/>
                      <a:headEnd type="none" w="med" len="med"/>
                      <a:tailEnd type="none" w="med" len="med"/>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bl>
          </a:graphicData>
        </a:graphic>
      </p:graphicFrame>
      <p:grpSp>
        <p:nvGrpSpPr>
          <p:cNvPr id="15" name="Group 14">
            <a:extLst>
              <a:ext uri="{FF2B5EF4-FFF2-40B4-BE49-F238E27FC236}">
                <a16:creationId xmlns="" xmlns:a16="http://schemas.microsoft.com/office/drawing/2014/main" id="{90569F4A-8898-404C-B546-0AB4282B2C85}"/>
              </a:ext>
            </a:extLst>
          </p:cNvPr>
          <p:cNvGrpSpPr/>
          <p:nvPr/>
        </p:nvGrpSpPr>
        <p:grpSpPr>
          <a:xfrm flipH="1">
            <a:off x="1593832" y="2117179"/>
            <a:ext cx="1085119" cy="480576"/>
            <a:chOff x="2855642" y="1729428"/>
            <a:chExt cx="6480725" cy="2748096"/>
          </a:xfrm>
          <a:solidFill>
            <a:schemeClr val="bg1"/>
          </a:solidFill>
        </p:grpSpPr>
        <p:sp>
          <p:nvSpPr>
            <p:cNvPr id="16" name="Rectangle 5">
              <a:extLst>
                <a:ext uri="{FF2B5EF4-FFF2-40B4-BE49-F238E27FC236}">
                  <a16:creationId xmlns="" xmlns:a16="http://schemas.microsoft.com/office/drawing/2014/main" id="{8735B0D9-F96B-4D14-9E55-5F15B81A47DF}"/>
                </a:ext>
              </a:extLst>
            </p:cNvPr>
            <p:cNvSpPr/>
            <p:nvPr/>
          </p:nvSpPr>
          <p:spPr>
            <a:xfrm>
              <a:off x="4716696" y="2405690"/>
              <a:ext cx="2774385" cy="1882403"/>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5">
              <a:extLst>
                <a:ext uri="{FF2B5EF4-FFF2-40B4-BE49-F238E27FC236}">
                  <a16:creationId xmlns="" xmlns:a16="http://schemas.microsoft.com/office/drawing/2014/main" id="{C2D943EC-6696-491B-8430-814B4616EC93}"/>
                </a:ext>
              </a:extLst>
            </p:cNvPr>
            <p:cNvSpPr/>
            <p:nvPr/>
          </p:nvSpPr>
          <p:spPr>
            <a:xfrm>
              <a:off x="4716696" y="2771860"/>
              <a:ext cx="2774385" cy="905985"/>
            </a:xfrm>
            <a:custGeom>
              <a:avLst/>
              <a:gdLst/>
              <a:ahLst/>
              <a:cxnLst/>
              <a:rect l="l" t="t" r="r" b="b"/>
              <a:pathLst>
                <a:path w="648072" h="243840">
                  <a:moveTo>
                    <a:pt x="0" y="0"/>
                  </a:moveTo>
                  <a:lnTo>
                    <a:pt x="648072" y="0"/>
                  </a:lnTo>
                  <a:lnTo>
                    <a:pt x="648072" y="146327"/>
                  </a:lnTo>
                  <a:lnTo>
                    <a:pt x="359596" y="243840"/>
                  </a:lnTo>
                  <a:lnTo>
                    <a:pt x="0" y="1285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 name="Freeform 22">
              <a:extLst>
                <a:ext uri="{FF2B5EF4-FFF2-40B4-BE49-F238E27FC236}">
                  <a16:creationId xmlns="" xmlns:a16="http://schemas.microsoft.com/office/drawing/2014/main" id="{D4F034D4-F3C9-44D5-A35E-A29AEF1B225A}"/>
                </a:ext>
              </a:extLst>
            </p:cNvPr>
            <p:cNvSpPr/>
            <p:nvPr/>
          </p:nvSpPr>
          <p:spPr>
            <a:xfrm>
              <a:off x="2855642" y="1729428"/>
              <a:ext cx="6480725" cy="1657211"/>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19" name="Straight Connector 18">
              <a:extLst>
                <a:ext uri="{FF2B5EF4-FFF2-40B4-BE49-F238E27FC236}">
                  <a16:creationId xmlns="" xmlns:a16="http://schemas.microsoft.com/office/drawing/2014/main" id="{531BB74A-8810-4BB9-A44A-3BB9F8C367E2}"/>
                </a:ext>
              </a:extLst>
            </p:cNvPr>
            <p:cNvCxnSpPr/>
            <p:nvPr/>
          </p:nvCxnSpPr>
          <p:spPr>
            <a:xfrm>
              <a:off x="6204740" y="2292443"/>
              <a:ext cx="1693282" cy="569542"/>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E28A29D9-DE7D-41DA-8B6A-664965D1FDAA}"/>
                </a:ext>
              </a:extLst>
            </p:cNvPr>
            <p:cNvCxnSpPr>
              <a:cxnSpLocks/>
            </p:cNvCxnSpPr>
            <p:nvPr/>
          </p:nvCxnSpPr>
          <p:spPr>
            <a:xfrm rot="20328779">
              <a:off x="8042336" y="2813373"/>
              <a:ext cx="2503" cy="872324"/>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 xmlns:a16="http://schemas.microsoft.com/office/drawing/2014/main" id="{A2117608-493A-4248-89B6-1E4B22EA2E80}"/>
                </a:ext>
              </a:extLst>
            </p:cNvPr>
            <p:cNvSpPr/>
            <p:nvPr/>
          </p:nvSpPr>
          <p:spPr>
            <a:xfrm rot="20328779">
              <a:off x="8108405" y="3624285"/>
              <a:ext cx="491605" cy="8532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Oval 21">
              <a:extLst>
                <a:ext uri="{FF2B5EF4-FFF2-40B4-BE49-F238E27FC236}">
                  <a16:creationId xmlns="" xmlns:a16="http://schemas.microsoft.com/office/drawing/2014/main" id="{40BBD745-DAED-43B6-9D42-E499D835BB37}"/>
                </a:ext>
              </a:extLst>
            </p:cNvPr>
            <p:cNvSpPr/>
            <p:nvPr/>
          </p:nvSpPr>
          <p:spPr>
            <a:xfrm>
              <a:off x="8106546" y="3611027"/>
              <a:ext cx="251999" cy="251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pic>
        <p:nvPicPr>
          <p:cNvPr id="24" name="Picture 23">
            <a:extLst>
              <a:ext uri="{FF2B5EF4-FFF2-40B4-BE49-F238E27FC236}">
                <a16:creationId xmlns="" xmlns:a16="http://schemas.microsoft.com/office/drawing/2014/main" id="{DC06EDC9-ECE7-439B-BC0E-D76DD0582171}"/>
              </a:ext>
            </a:extLst>
          </p:cNvPr>
          <p:cNvPicPr>
            <a:picLocks noChangeAspect="1"/>
          </p:cNvPicPr>
          <p:nvPr/>
        </p:nvPicPr>
        <p:blipFill>
          <a:blip r:embed="rId2"/>
          <a:stretch>
            <a:fillRect/>
          </a:stretch>
        </p:blipFill>
        <p:spPr>
          <a:xfrm>
            <a:off x="4507788" y="2117179"/>
            <a:ext cx="559906" cy="471140"/>
          </a:xfrm>
          <a:prstGeom prst="rect">
            <a:avLst/>
          </a:prstGeom>
        </p:spPr>
      </p:pic>
      <p:sp>
        <p:nvSpPr>
          <p:cNvPr id="26" name="Right Triangle 17">
            <a:extLst>
              <a:ext uri="{FF2B5EF4-FFF2-40B4-BE49-F238E27FC236}">
                <a16:creationId xmlns="" xmlns:a16="http://schemas.microsoft.com/office/drawing/2014/main" id="{CE4319B3-76FB-4949-837A-44BCA1EBD565}"/>
              </a:ext>
            </a:extLst>
          </p:cNvPr>
          <p:cNvSpPr/>
          <p:nvPr/>
        </p:nvSpPr>
        <p:spPr>
          <a:xfrm>
            <a:off x="7267132" y="211717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8" name="Oval 44">
            <a:extLst>
              <a:ext uri="{FF2B5EF4-FFF2-40B4-BE49-F238E27FC236}">
                <a16:creationId xmlns="" xmlns:a16="http://schemas.microsoft.com/office/drawing/2014/main" id="{9F6AFFA3-FB78-4879-A647-7715EB77ED9B}"/>
              </a:ext>
            </a:extLst>
          </p:cNvPr>
          <p:cNvSpPr>
            <a:spLocks noChangeAspect="1"/>
          </p:cNvSpPr>
          <p:nvPr/>
        </p:nvSpPr>
        <p:spPr>
          <a:xfrm>
            <a:off x="9940027" y="1991814"/>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4" name="Rectangle 3">
            <a:extLst>
              <a:ext uri="{FF2B5EF4-FFF2-40B4-BE49-F238E27FC236}">
                <a16:creationId xmlns="" xmlns:a16="http://schemas.microsoft.com/office/drawing/2014/main" id="{4CFD58DB-66C4-4117-A1AD-541715FDC8E2}"/>
              </a:ext>
            </a:extLst>
          </p:cNvPr>
          <p:cNvSpPr/>
          <p:nvPr/>
        </p:nvSpPr>
        <p:spPr>
          <a:xfrm rot="16200000">
            <a:off x="8670884" y="3412993"/>
            <a:ext cx="2935280" cy="1911197"/>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ectangle 3">
            <a:extLst>
              <a:ext uri="{FF2B5EF4-FFF2-40B4-BE49-F238E27FC236}">
                <a16:creationId xmlns="" xmlns:a16="http://schemas.microsoft.com/office/drawing/2014/main" id="{F5ED8306-7F6C-4A90-80A6-D33412CF9ABD}"/>
              </a:ext>
            </a:extLst>
          </p:cNvPr>
          <p:cNvSpPr/>
          <p:nvPr/>
        </p:nvSpPr>
        <p:spPr>
          <a:xfrm rot="16200000">
            <a:off x="3235424" y="3401988"/>
            <a:ext cx="3015188" cy="2013115"/>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39" name="Group 38">
            <a:extLst>
              <a:ext uri="{FF2B5EF4-FFF2-40B4-BE49-F238E27FC236}">
                <a16:creationId xmlns="" xmlns:a16="http://schemas.microsoft.com/office/drawing/2014/main" id="{9E69D7E1-26A2-4EEF-82F6-0A99A5C4DB58}"/>
              </a:ext>
            </a:extLst>
          </p:cNvPr>
          <p:cNvGrpSpPr/>
          <p:nvPr/>
        </p:nvGrpSpPr>
        <p:grpSpPr>
          <a:xfrm>
            <a:off x="6480117" y="2919024"/>
            <a:ext cx="1881397" cy="2938223"/>
            <a:chOff x="1043607" y="3573017"/>
            <a:chExt cx="2246837" cy="2015528"/>
          </a:xfrm>
          <a:solidFill>
            <a:schemeClr val="accent1">
              <a:lumMod val="40000"/>
              <a:lumOff val="60000"/>
            </a:schemeClr>
          </a:solidFill>
        </p:grpSpPr>
        <p:sp>
          <p:nvSpPr>
            <p:cNvPr id="40" name="Rectangle 3">
              <a:extLst>
                <a:ext uri="{FF2B5EF4-FFF2-40B4-BE49-F238E27FC236}">
                  <a16:creationId xmlns="" xmlns:a16="http://schemas.microsoft.com/office/drawing/2014/main" id="{016259C1-C9DA-467D-B2BC-F9A437B4E5C7}"/>
                </a:ext>
              </a:extLst>
            </p:cNvPr>
            <p:cNvSpPr/>
            <p:nvPr/>
          </p:nvSpPr>
          <p:spPr>
            <a:xfrm rot="16200000">
              <a:off x="1159262" y="3457363"/>
              <a:ext cx="2015527" cy="2246836"/>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1" name="Rectangle 40">
              <a:extLst>
                <a:ext uri="{FF2B5EF4-FFF2-40B4-BE49-F238E27FC236}">
                  <a16:creationId xmlns="" xmlns:a16="http://schemas.microsoft.com/office/drawing/2014/main" id="{732612D1-BBF6-4467-B76E-1AF61102F560}"/>
                </a:ext>
              </a:extLst>
            </p:cNvPr>
            <p:cNvSpPr/>
            <p:nvPr/>
          </p:nvSpPr>
          <p:spPr>
            <a:xfrm>
              <a:off x="1043607" y="5445224"/>
              <a:ext cx="2246837" cy="143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2" name="Group 41">
            <a:extLst>
              <a:ext uri="{FF2B5EF4-FFF2-40B4-BE49-F238E27FC236}">
                <a16:creationId xmlns="" xmlns:a16="http://schemas.microsoft.com/office/drawing/2014/main" id="{63F49D62-2942-4347-BA0D-38724D20D279}"/>
              </a:ext>
            </a:extLst>
          </p:cNvPr>
          <p:cNvGrpSpPr/>
          <p:nvPr/>
        </p:nvGrpSpPr>
        <p:grpSpPr>
          <a:xfrm>
            <a:off x="1138780" y="2902471"/>
            <a:ext cx="1942310" cy="2971331"/>
            <a:chOff x="1043607" y="3573017"/>
            <a:chExt cx="2246837" cy="2015528"/>
          </a:xfrm>
          <a:solidFill>
            <a:schemeClr val="accent1">
              <a:lumMod val="40000"/>
              <a:lumOff val="60000"/>
            </a:schemeClr>
          </a:solidFill>
        </p:grpSpPr>
        <p:sp>
          <p:nvSpPr>
            <p:cNvPr id="43" name="Rectangle 3">
              <a:extLst>
                <a:ext uri="{FF2B5EF4-FFF2-40B4-BE49-F238E27FC236}">
                  <a16:creationId xmlns="" xmlns:a16="http://schemas.microsoft.com/office/drawing/2014/main" id="{BC56BD3E-1235-4805-824D-85EA954B341B}"/>
                </a:ext>
              </a:extLst>
            </p:cNvPr>
            <p:cNvSpPr/>
            <p:nvPr/>
          </p:nvSpPr>
          <p:spPr>
            <a:xfrm rot="16200000">
              <a:off x="1159262" y="3457363"/>
              <a:ext cx="2015527" cy="2246836"/>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4" name="Rectangle 43">
              <a:extLst>
                <a:ext uri="{FF2B5EF4-FFF2-40B4-BE49-F238E27FC236}">
                  <a16:creationId xmlns="" xmlns:a16="http://schemas.microsoft.com/office/drawing/2014/main" id="{F2686B25-4838-46E6-8843-4391C84E3572}"/>
                </a:ext>
              </a:extLst>
            </p:cNvPr>
            <p:cNvSpPr/>
            <p:nvPr/>
          </p:nvSpPr>
          <p:spPr>
            <a:xfrm>
              <a:off x="1043607" y="5445224"/>
              <a:ext cx="2246837" cy="143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0" name="TextBox 49">
            <a:extLst>
              <a:ext uri="{FF2B5EF4-FFF2-40B4-BE49-F238E27FC236}">
                <a16:creationId xmlns="" xmlns:a16="http://schemas.microsoft.com/office/drawing/2014/main" id="{7102008C-1966-4788-8DCC-232B46988FCE}"/>
              </a:ext>
            </a:extLst>
          </p:cNvPr>
          <p:cNvSpPr txBox="1"/>
          <p:nvPr/>
        </p:nvSpPr>
        <p:spPr>
          <a:xfrm>
            <a:off x="1154902" y="3369726"/>
            <a:ext cx="1997426" cy="2462213"/>
          </a:xfrm>
          <a:prstGeom prst="rect">
            <a:avLst/>
          </a:prstGeom>
          <a:noFill/>
        </p:spPr>
        <p:txBody>
          <a:bodyPr wrap="square" rtlCol="0">
            <a:spAutoFit/>
          </a:bodyPr>
          <a:lstStyle/>
          <a:p>
            <a:r>
              <a:rPr lang="tr-TR" sz="1400" b="1" dirty="0">
                <a:effectLst/>
                <a:ea typeface="Calibri" panose="020F0502020204030204" pitchFamily="34" charset="0"/>
                <a:cs typeface="Arial" panose="020B0604020202020204" pitchFamily="34" charset="0"/>
              </a:rPr>
              <a:t>We make your university registration with your high school diploma and Yos exam result and send you the pre-acceptance document as soon as possible through Goint Career.</a:t>
            </a:r>
            <a:endParaRPr lang="en-US" sz="1400" b="1" dirty="0">
              <a:effectLst/>
              <a:ea typeface="Calibri" panose="020F0502020204030204" pitchFamily="34" charset="0"/>
              <a:cs typeface="Arial" panose="020B0604020202020204" pitchFamily="34" charset="0"/>
            </a:endParaRPr>
          </a:p>
          <a:p>
            <a:endParaRPr lang="ko-KR" altLang="en-US" sz="1400" dirty="0"/>
          </a:p>
        </p:txBody>
      </p:sp>
      <p:sp>
        <p:nvSpPr>
          <p:cNvPr id="52" name="TextBox 51">
            <a:extLst>
              <a:ext uri="{FF2B5EF4-FFF2-40B4-BE49-F238E27FC236}">
                <a16:creationId xmlns="" xmlns:a16="http://schemas.microsoft.com/office/drawing/2014/main" id="{FE7ECAF8-48FA-48A8-B048-E650F2852AEE}"/>
              </a:ext>
            </a:extLst>
          </p:cNvPr>
          <p:cNvSpPr txBox="1"/>
          <p:nvPr/>
        </p:nvSpPr>
        <p:spPr>
          <a:xfrm>
            <a:off x="3736460" y="3434344"/>
            <a:ext cx="2013115" cy="2000548"/>
          </a:xfrm>
          <a:prstGeom prst="rect">
            <a:avLst/>
          </a:prstGeom>
          <a:noFill/>
        </p:spPr>
        <p:txBody>
          <a:bodyPr wrap="square" rtlCol="0">
            <a:spAutoFit/>
          </a:bodyPr>
          <a:lstStyle/>
          <a:p>
            <a:r>
              <a:rPr lang="tr-TR" sz="1400" b="1" dirty="0">
                <a:effectLst/>
                <a:ea typeface="Calibri" panose="020F0502020204030204" pitchFamily="34" charset="0"/>
                <a:cs typeface="Arial" panose="020B0604020202020204" pitchFamily="34" charset="0"/>
              </a:rPr>
              <a:t>Health insurance will be meticulouly done for you by our contracted insuance companies. The insurance period is 1 year, and the fee belongs to us.</a:t>
            </a:r>
            <a:endParaRPr lang="en-US" sz="1400" b="1" dirty="0">
              <a:effectLst/>
              <a:ea typeface="Calibri" panose="020F0502020204030204" pitchFamily="34" charset="0"/>
              <a:cs typeface="Arial" panose="020B0604020202020204" pitchFamily="34" charset="0"/>
            </a:endParaRPr>
          </a:p>
          <a:p>
            <a:r>
              <a:rPr lang="en-US" altLang="ko-KR" sz="1200" dirty="0"/>
              <a:t>.</a:t>
            </a:r>
            <a:endParaRPr lang="ko-KR" altLang="en-US" sz="1200" dirty="0"/>
          </a:p>
        </p:txBody>
      </p:sp>
      <p:sp>
        <p:nvSpPr>
          <p:cNvPr id="54" name="TextBox 53">
            <a:extLst>
              <a:ext uri="{FF2B5EF4-FFF2-40B4-BE49-F238E27FC236}">
                <a16:creationId xmlns="" xmlns:a16="http://schemas.microsoft.com/office/drawing/2014/main" id="{138637EC-6F40-48D3-8B33-0E7568F2F646}"/>
              </a:ext>
            </a:extLst>
          </p:cNvPr>
          <p:cNvSpPr txBox="1"/>
          <p:nvPr/>
        </p:nvSpPr>
        <p:spPr>
          <a:xfrm>
            <a:off x="6447787" y="3411654"/>
            <a:ext cx="2024480" cy="2646878"/>
          </a:xfrm>
          <a:prstGeom prst="rect">
            <a:avLst/>
          </a:prstGeom>
          <a:noFill/>
        </p:spPr>
        <p:txBody>
          <a:bodyPr wrap="square" rtlCol="0">
            <a:spAutoFit/>
          </a:bodyPr>
          <a:lstStyle/>
          <a:p>
            <a:r>
              <a:rPr lang="tr-TR" sz="1400" b="1" dirty="0">
                <a:effectLst/>
                <a:ea typeface="Calibri" panose="020F0502020204030204" pitchFamily="34" charset="0"/>
                <a:cs typeface="Arial" panose="020B0604020202020204" pitchFamily="34" charset="0"/>
              </a:rPr>
              <a:t>The diploma equivalency process is the equivalence examination of the diploma of education abroad and the diploma in the Turkish education system. Your equivalence process is done by us for you.</a:t>
            </a:r>
            <a:endParaRPr lang="en-US" sz="1400" b="1" dirty="0">
              <a:effectLst/>
              <a:ea typeface="Calibri" panose="020F0502020204030204" pitchFamily="34" charset="0"/>
              <a:cs typeface="Arial" panose="020B0604020202020204" pitchFamily="34" charset="0"/>
            </a:endParaRPr>
          </a:p>
          <a:p>
            <a:endParaRPr lang="ko-KR" altLang="en-US" sz="1200" dirty="0"/>
          </a:p>
        </p:txBody>
      </p:sp>
      <p:sp>
        <p:nvSpPr>
          <p:cNvPr id="56" name="TextBox 55">
            <a:extLst>
              <a:ext uri="{FF2B5EF4-FFF2-40B4-BE49-F238E27FC236}">
                <a16:creationId xmlns="" xmlns:a16="http://schemas.microsoft.com/office/drawing/2014/main" id="{531E987C-F357-43EF-BDE4-0CB9F91FB249}"/>
              </a:ext>
            </a:extLst>
          </p:cNvPr>
          <p:cNvSpPr txBox="1"/>
          <p:nvPr/>
        </p:nvSpPr>
        <p:spPr>
          <a:xfrm>
            <a:off x="9254163" y="3477738"/>
            <a:ext cx="1911198" cy="2301079"/>
          </a:xfrm>
          <a:prstGeom prst="rect">
            <a:avLst/>
          </a:prstGeom>
          <a:noFill/>
        </p:spPr>
        <p:txBody>
          <a:bodyPr wrap="square">
            <a:spAutoFit/>
          </a:bodyPr>
          <a:lstStyle/>
          <a:p>
            <a:pPr>
              <a:lnSpc>
                <a:spcPct val="115000"/>
              </a:lnSpc>
              <a:spcAft>
                <a:spcPts val="1000"/>
              </a:spcAft>
            </a:pPr>
            <a:r>
              <a:rPr lang="tr-TR" sz="1400" b="1" dirty="0">
                <a:effectLst/>
                <a:ea typeface="Calibri" panose="020F0502020204030204" pitchFamily="34" charset="0"/>
                <a:cs typeface="Arial" panose="020B0604020202020204" pitchFamily="34" charset="0"/>
              </a:rPr>
              <a:t>As Go-</a:t>
            </a:r>
            <a:r>
              <a:rPr lang="tr-TR" sz="1400" b="1" dirty="0">
                <a:ea typeface="Calibri" panose="020F0502020204030204" pitchFamily="34" charset="0"/>
                <a:cs typeface="Arial" panose="020B0604020202020204" pitchFamily="34" charset="0"/>
              </a:rPr>
              <a:t>I</a:t>
            </a:r>
            <a:r>
              <a:rPr lang="tr-TR" sz="1400" b="1" dirty="0">
                <a:effectLst/>
                <a:ea typeface="Calibri" panose="020F0502020204030204" pitchFamily="34" charset="0"/>
                <a:cs typeface="Arial" panose="020B0604020202020204" pitchFamily="34" charset="0"/>
              </a:rPr>
              <a:t>nt-Career, we provide consultancy services regarding the necessary document arrangements during the visa application process.</a:t>
            </a:r>
            <a:endParaRPr lang="en-US" sz="1400" b="1" dirty="0">
              <a:effectLst/>
              <a:ea typeface="Calibri" panose="020F0502020204030204" pitchFamily="34" charset="0"/>
              <a:cs typeface="Arial" panose="020B0604020202020204" pitchFamily="34" charset="0"/>
            </a:endParaRPr>
          </a:p>
        </p:txBody>
      </p:sp>
      <p:pic>
        <p:nvPicPr>
          <p:cNvPr id="36" name="Picture 3">
            <a:extLst>
              <a:ext uri="{FF2B5EF4-FFF2-40B4-BE49-F238E27FC236}">
                <a16:creationId xmlns="" xmlns:a16="http://schemas.microsoft.com/office/drawing/2014/main" id="{69975860-E602-40EA-B8BD-9F131B59EDE7}"/>
              </a:ext>
            </a:extLst>
          </p:cNvPr>
          <p:cNvPicPr>
            <a:picLocks noChangeAspect="1"/>
          </p:cNvPicPr>
          <p:nvPr/>
        </p:nvPicPr>
        <p:blipFill rotWithShape="1">
          <a:blip r:embed="rId3"/>
          <a:srcRect l="2591" t="2197"/>
          <a:stretch/>
        </p:blipFill>
        <p:spPr>
          <a:xfrm>
            <a:off x="-24407" y="-14563"/>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sp>
        <p:nvSpPr>
          <p:cNvPr id="45" name="TextBox 6">
            <a:extLst>
              <a:ext uri="{FF2B5EF4-FFF2-40B4-BE49-F238E27FC236}">
                <a16:creationId xmlns="" xmlns:a16="http://schemas.microsoft.com/office/drawing/2014/main" id="{64C40F58-DCBF-42C1-9FD1-0AB82194A704}"/>
              </a:ext>
            </a:extLst>
          </p:cNvPr>
          <p:cNvSpPr txBox="1"/>
          <p:nvPr/>
        </p:nvSpPr>
        <p:spPr>
          <a:xfrm>
            <a:off x="2187622" y="69899"/>
            <a:ext cx="7381461" cy="584775"/>
          </a:xfrm>
          <a:prstGeom prst="rect">
            <a:avLst/>
          </a:prstGeom>
          <a:noFill/>
        </p:spPr>
        <p:txBody>
          <a:bodyPr wrap="square">
            <a:spAutoFit/>
          </a:bodyPr>
          <a:lstStyle/>
          <a:p>
            <a:pPr algn="ct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Economic Package </a:t>
            </a:r>
          </a:p>
        </p:txBody>
      </p:sp>
      <p:pic>
        <p:nvPicPr>
          <p:cNvPr id="46" name="Picture 21" descr="Logo, icon&#10;&#10;Description automatically generated">
            <a:extLst>
              <a:ext uri="{FF2B5EF4-FFF2-40B4-BE49-F238E27FC236}">
                <a16:creationId xmlns="" xmlns:a16="http://schemas.microsoft.com/office/drawing/2014/main" id="{86741F19-DFFE-4603-B42E-488F028B97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20" y="69889"/>
            <a:ext cx="1197664" cy="408372"/>
          </a:xfrm>
          <a:prstGeom prst="rect">
            <a:avLst/>
          </a:prstGeom>
        </p:spPr>
      </p:pic>
    </p:spTree>
    <p:extLst>
      <p:ext uri="{BB962C8B-B14F-4D97-AF65-F5344CB8AC3E}">
        <p14:creationId xmlns:p14="http://schemas.microsoft.com/office/powerpoint/2010/main" val="3584179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 xmlns:a16="http://schemas.microsoft.com/office/drawing/2014/main" id="{9C2C176E-E246-4BBC-B0FB-8706F699C9DB}"/>
              </a:ext>
            </a:extLst>
          </p:cNvPr>
          <p:cNvGrpSpPr/>
          <p:nvPr/>
        </p:nvGrpSpPr>
        <p:grpSpPr>
          <a:xfrm>
            <a:off x="7909664" y="2611699"/>
            <a:ext cx="3259421" cy="3261222"/>
            <a:chOff x="2265079" y="1581548"/>
            <a:chExt cx="3028217" cy="3029891"/>
          </a:xfrm>
          <a:effectLst>
            <a:glow rad="228600">
              <a:schemeClr val="accent3">
                <a:satMod val="175000"/>
                <a:alpha val="40000"/>
              </a:schemeClr>
            </a:glow>
            <a:reflection blurRad="6350" stA="50000" endA="300" endPos="55500" dist="101600" dir="5400000" sy="-100000" algn="bl" rotWithShape="0"/>
          </a:effectLst>
        </p:grpSpPr>
        <p:sp>
          <p:nvSpPr>
            <p:cNvPr id="61" name="Freeform: Shape 60">
              <a:extLst>
                <a:ext uri="{FF2B5EF4-FFF2-40B4-BE49-F238E27FC236}">
                  <a16:creationId xmlns="" xmlns:a16="http://schemas.microsoft.com/office/drawing/2014/main" id="{284A45A4-8AD6-4CC6-BF88-4855531DBC9D}"/>
                </a:ext>
              </a:extLst>
            </p:cNvPr>
            <p:cNvSpPr/>
            <p:nvPr/>
          </p:nvSpPr>
          <p:spPr>
            <a:xfrm>
              <a:off x="2265854" y="1584775"/>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75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62" name="Freeform: Shape 61">
              <a:extLst>
                <a:ext uri="{FF2B5EF4-FFF2-40B4-BE49-F238E27FC236}">
                  <a16:creationId xmlns="" xmlns:a16="http://schemas.microsoft.com/office/drawing/2014/main" id="{31E39169-71B6-43B0-9067-E72AC4DE671D}"/>
                </a:ext>
              </a:extLst>
            </p:cNvPr>
            <p:cNvSpPr/>
            <p:nvPr/>
          </p:nvSpPr>
          <p:spPr>
            <a:xfrm>
              <a:off x="2265079" y="1581548"/>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sp>
        <p:nvSpPr>
          <p:cNvPr id="71" name="Freeform: Shape 70">
            <a:extLst>
              <a:ext uri="{FF2B5EF4-FFF2-40B4-BE49-F238E27FC236}">
                <a16:creationId xmlns="" xmlns:a16="http://schemas.microsoft.com/office/drawing/2014/main" id="{B748CEDB-8AD7-4710-8BAA-D296049EC930}"/>
              </a:ext>
            </a:extLst>
          </p:cNvPr>
          <p:cNvSpPr/>
          <p:nvPr/>
        </p:nvSpPr>
        <p:spPr>
          <a:xfrm>
            <a:off x="7571828" y="3173891"/>
            <a:ext cx="2378972" cy="3257749"/>
          </a:xfrm>
          <a:custGeom>
            <a:avLst/>
            <a:gdLst>
              <a:gd name="connsiteX0" fmla="*/ 1012072 w 3080644"/>
              <a:gd name="connsiteY0" fmla="*/ 3220106 h 4439610"/>
              <a:gd name="connsiteX1" fmla="*/ 998456 w 3080644"/>
              <a:gd name="connsiteY1" fmla="*/ 3229609 h 4439610"/>
              <a:gd name="connsiteX2" fmla="*/ 962396 w 3080644"/>
              <a:gd name="connsiteY2" fmla="*/ 3356060 h 4439610"/>
              <a:gd name="connsiteX3" fmla="*/ 967019 w 3080644"/>
              <a:gd name="connsiteY3" fmla="*/ 3386898 h 4439610"/>
              <a:gd name="connsiteX4" fmla="*/ 2308946 w 3080644"/>
              <a:gd name="connsiteY4" fmla="*/ 281 h 4439610"/>
              <a:gd name="connsiteX5" fmla="*/ 2488812 w 3080644"/>
              <a:gd name="connsiteY5" fmla="*/ 48840 h 4439610"/>
              <a:gd name="connsiteX6" fmla="*/ 2621336 w 3080644"/>
              <a:gd name="connsiteY6" fmla="*/ 156633 h 4439610"/>
              <a:gd name="connsiteX7" fmla="*/ 2720730 w 3080644"/>
              <a:gd name="connsiteY7" fmla="*/ 341421 h 4439610"/>
              <a:gd name="connsiteX8" fmla="*/ 2724462 w 3080644"/>
              <a:gd name="connsiteY8" fmla="*/ 396483 h 4439610"/>
              <a:gd name="connsiteX9" fmla="*/ 2765527 w 3080644"/>
              <a:gd name="connsiteY9" fmla="*/ 475812 h 4439610"/>
              <a:gd name="connsiteX10" fmla="*/ 2870052 w 3080644"/>
              <a:gd name="connsiteY10" fmla="*/ 599937 h 4439610"/>
              <a:gd name="connsiteX11" fmla="*/ 2960580 w 3080644"/>
              <a:gd name="connsiteY11" fmla="*/ 758592 h 4439610"/>
              <a:gd name="connsiteX12" fmla="*/ 2985778 w 3080644"/>
              <a:gd name="connsiteY12" fmla="*/ 861253 h 4439610"/>
              <a:gd name="connsiteX13" fmla="*/ 2984378 w 3080644"/>
              <a:gd name="connsiteY13" fmla="*/ 1020375 h 4439610"/>
              <a:gd name="connsiteX14" fmla="*/ 3052508 w 3080644"/>
              <a:gd name="connsiteY14" fmla="*/ 1264425 h 4439610"/>
              <a:gd name="connsiteX15" fmla="*/ 3070706 w 3080644"/>
              <a:gd name="connsiteY15" fmla="*/ 1427281 h 4439610"/>
              <a:gd name="connsiteX16" fmla="*/ 3049708 w 3080644"/>
              <a:gd name="connsiteY16" fmla="*/ 1536940 h 4439610"/>
              <a:gd name="connsiteX17" fmla="*/ 3052508 w 3080644"/>
              <a:gd name="connsiteY17" fmla="*/ 1562605 h 4439610"/>
              <a:gd name="connsiteX18" fmla="*/ 3019376 w 3080644"/>
              <a:gd name="connsiteY18" fmla="*/ 1547206 h 4439610"/>
              <a:gd name="connsiteX19" fmla="*/ 2996511 w 3080644"/>
              <a:gd name="connsiteY19" fmla="*/ 1492143 h 4439610"/>
              <a:gd name="connsiteX20" fmla="*/ 2982045 w 3080644"/>
              <a:gd name="connsiteY20" fmla="*/ 1477677 h 4439610"/>
              <a:gd name="connsiteX21" fmla="*/ 3023576 w 3080644"/>
              <a:gd name="connsiteY21" fmla="*/ 1674598 h 4439610"/>
              <a:gd name="connsiteX22" fmla="*/ 3024042 w 3080644"/>
              <a:gd name="connsiteY22" fmla="*/ 1714729 h 4439610"/>
              <a:gd name="connsiteX23" fmla="*/ 3018910 w 3080644"/>
              <a:gd name="connsiteY23" fmla="*/ 1788457 h 4439610"/>
              <a:gd name="connsiteX24" fmla="*/ 3029642 w 3080644"/>
              <a:gd name="connsiteY24" fmla="*/ 2003576 h 4439610"/>
              <a:gd name="connsiteX25" fmla="*/ 3033842 w 3080644"/>
              <a:gd name="connsiteY25" fmla="*/ 2022241 h 4439610"/>
              <a:gd name="connsiteX26" fmla="*/ 3033842 w 3080644"/>
              <a:gd name="connsiteY26" fmla="*/ 2062838 h 4439610"/>
              <a:gd name="connsiteX27" fmla="*/ 3040842 w 3080644"/>
              <a:gd name="connsiteY27" fmla="*/ 2106236 h 4439610"/>
              <a:gd name="connsiteX28" fmla="*/ 3043641 w 3080644"/>
              <a:gd name="connsiteY28" fmla="*/ 2141700 h 4439610"/>
              <a:gd name="connsiteX29" fmla="*/ 3019376 w 3080644"/>
              <a:gd name="connsiteY29" fmla="*/ 2172032 h 4439610"/>
              <a:gd name="connsiteX30" fmla="*/ 3015176 w 3080644"/>
              <a:gd name="connsiteY30" fmla="*/ 2210295 h 4439610"/>
              <a:gd name="connsiteX31" fmla="*/ 3027309 w 3080644"/>
              <a:gd name="connsiteY31" fmla="*/ 2236427 h 4439610"/>
              <a:gd name="connsiteX32" fmla="*/ 3031975 w 3080644"/>
              <a:gd name="connsiteY32" fmla="*/ 2312955 h 4439610"/>
              <a:gd name="connsiteX33" fmla="*/ 3013776 w 3080644"/>
              <a:gd name="connsiteY33" fmla="*/ 2388083 h 4439610"/>
              <a:gd name="connsiteX34" fmla="*/ 3026842 w 3080644"/>
              <a:gd name="connsiteY34" fmla="*/ 2440813 h 4439610"/>
              <a:gd name="connsiteX35" fmla="*/ 3035708 w 3080644"/>
              <a:gd name="connsiteY35" fmla="*/ 2519675 h 4439610"/>
              <a:gd name="connsiteX36" fmla="*/ 2994664 w 3080644"/>
              <a:gd name="connsiteY36" fmla="*/ 2801522 h 4439610"/>
              <a:gd name="connsiteX37" fmla="*/ 2850383 w 3080644"/>
              <a:gd name="connsiteY37" fmla="*/ 2974514 h 4439610"/>
              <a:gd name="connsiteX38" fmla="*/ 1839152 w 3080644"/>
              <a:gd name="connsiteY38" fmla="*/ 3077828 h 4439610"/>
              <a:gd name="connsiteX39" fmla="*/ 1839722 w 3080644"/>
              <a:gd name="connsiteY39" fmla="*/ 3074971 h 4439610"/>
              <a:gd name="connsiteX40" fmla="*/ 1584473 w 3080644"/>
              <a:gd name="connsiteY40" fmla="*/ 3080570 h 4439610"/>
              <a:gd name="connsiteX41" fmla="*/ 1527076 w 3080644"/>
              <a:gd name="connsiteY41" fmla="*/ 2985377 h 4439610"/>
              <a:gd name="connsiteX42" fmla="*/ 1493012 w 3080644"/>
              <a:gd name="connsiteY42" fmla="*/ 3048839 h 4439610"/>
              <a:gd name="connsiteX43" fmla="*/ 1479480 w 3080644"/>
              <a:gd name="connsiteY43" fmla="*/ 3134700 h 4439610"/>
              <a:gd name="connsiteX44" fmla="*/ 1398752 w 3080644"/>
              <a:gd name="connsiteY44" fmla="*/ 3373150 h 4439610"/>
              <a:gd name="connsiteX45" fmla="*/ 1258761 w 3080644"/>
              <a:gd name="connsiteY45" fmla="*/ 3624667 h 4439610"/>
              <a:gd name="connsiteX46" fmla="*/ 1166368 w 3080644"/>
              <a:gd name="connsiteY46" fmla="*/ 3782389 h 4439610"/>
              <a:gd name="connsiteX47" fmla="*/ 1217231 w 3080644"/>
              <a:gd name="connsiteY47" fmla="*/ 3960177 h 4439610"/>
              <a:gd name="connsiteX48" fmla="*/ 1225630 w 3080644"/>
              <a:gd name="connsiteY48" fmla="*/ 4055838 h 4439610"/>
              <a:gd name="connsiteX49" fmla="*/ 1198565 w 3080644"/>
              <a:gd name="connsiteY49" fmla="*/ 4434746 h 4439610"/>
              <a:gd name="connsiteX50" fmla="*/ 1075840 w 3080644"/>
              <a:gd name="connsiteY50" fmla="*/ 4436146 h 4439610"/>
              <a:gd name="connsiteX51" fmla="*/ 1078640 w 3080644"/>
              <a:gd name="connsiteY51" fmla="*/ 4341885 h 4439610"/>
              <a:gd name="connsiteX52" fmla="*/ 1045509 w 3080644"/>
              <a:gd name="connsiteY52" fmla="*/ 4179029 h 4439610"/>
              <a:gd name="connsiteX53" fmla="*/ 1010512 w 3080644"/>
              <a:gd name="connsiteY53" fmla="*/ 4194896 h 4439610"/>
              <a:gd name="connsiteX54" fmla="*/ 877053 w 3080644"/>
              <a:gd name="connsiteY54" fmla="*/ 4370350 h 4439610"/>
              <a:gd name="connsiteX55" fmla="*/ 852788 w 3080644"/>
              <a:gd name="connsiteY55" fmla="*/ 4419814 h 4439610"/>
              <a:gd name="connsiteX56" fmla="*/ 798659 w 3080644"/>
              <a:gd name="connsiteY56" fmla="*/ 4430079 h 4439610"/>
              <a:gd name="connsiteX57" fmla="*/ 390353 w 3080644"/>
              <a:gd name="connsiteY57" fmla="*/ 4431480 h 4439610"/>
              <a:gd name="connsiteX58" fmla="*/ 330624 w 3080644"/>
              <a:gd name="connsiteY58" fmla="*/ 4345152 h 4439610"/>
              <a:gd name="connsiteX59" fmla="*/ 417418 w 3080644"/>
              <a:gd name="connsiteY59" fmla="*/ 4271890 h 4439610"/>
              <a:gd name="connsiteX60" fmla="*/ 629270 w 3080644"/>
              <a:gd name="connsiteY60" fmla="*/ 4140766 h 4439610"/>
              <a:gd name="connsiteX61" fmla="*/ 854655 w 3080644"/>
              <a:gd name="connsiteY61" fmla="*/ 3752525 h 4439610"/>
              <a:gd name="connsiteX62" fmla="*/ 904177 w 3080644"/>
              <a:gd name="connsiteY62" fmla="*/ 3610493 h 4439610"/>
              <a:gd name="connsiteX63" fmla="*/ 934079 w 3080644"/>
              <a:gd name="connsiteY63" fmla="*/ 3506319 h 4439610"/>
              <a:gd name="connsiteX64" fmla="*/ 927574 w 3080644"/>
              <a:gd name="connsiteY64" fmla="*/ 3515515 h 4439610"/>
              <a:gd name="connsiteX65" fmla="*/ 757236 w 3080644"/>
              <a:gd name="connsiteY65" fmla="*/ 3829614 h 4439610"/>
              <a:gd name="connsiteX66" fmla="*/ 646288 w 3080644"/>
              <a:gd name="connsiteY66" fmla="*/ 3780046 h 4439610"/>
              <a:gd name="connsiteX67" fmla="*/ 687845 w 3080644"/>
              <a:gd name="connsiteY67" fmla="*/ 3696436 h 4439610"/>
              <a:gd name="connsiteX68" fmla="*/ 725497 w 3080644"/>
              <a:gd name="connsiteY68" fmla="*/ 3536257 h 4439610"/>
              <a:gd name="connsiteX69" fmla="*/ 687452 w 3080644"/>
              <a:gd name="connsiteY69" fmla="*/ 3536031 h 4439610"/>
              <a:gd name="connsiteX70" fmla="*/ 494767 w 3080644"/>
              <a:gd name="connsiteY70" fmla="*/ 3638547 h 4439610"/>
              <a:gd name="connsiteX71" fmla="*/ 452459 w 3080644"/>
              <a:gd name="connsiteY71" fmla="*/ 3672981 h 4439610"/>
              <a:gd name="connsiteX72" fmla="*/ 399529 w 3080644"/>
              <a:gd name="connsiteY72" fmla="*/ 3659795 h 4439610"/>
              <a:gd name="connsiteX73" fmla="*/ 31755 w 3080644"/>
              <a:gd name="connsiteY73" fmla="*/ 3491953 h 4439610"/>
              <a:gd name="connsiteX74" fmla="*/ 13794 w 3080644"/>
              <a:gd name="connsiteY74" fmla="*/ 3389581 h 4439610"/>
              <a:gd name="connsiteX75" fmla="*/ 122189 w 3080644"/>
              <a:gd name="connsiteY75" fmla="*/ 3359641 h 4439610"/>
              <a:gd name="connsiteX76" fmla="*/ 367016 w 3080644"/>
              <a:gd name="connsiteY76" fmla="*/ 3329460 h 4439610"/>
              <a:gd name="connsiteX77" fmla="*/ 730498 w 3080644"/>
              <a:gd name="connsiteY77" fmla="*/ 3073655 h 4439610"/>
              <a:gd name="connsiteX78" fmla="*/ 930990 w 3080644"/>
              <a:gd name="connsiteY78" fmla="*/ 2853676 h 4439610"/>
              <a:gd name="connsiteX79" fmla="*/ 1144392 w 3080644"/>
              <a:gd name="connsiteY79" fmla="*/ 2597933 h 4439610"/>
              <a:gd name="connsiteX80" fmla="*/ 1252705 w 3080644"/>
              <a:gd name="connsiteY80" fmla="*/ 2468769 h 4439610"/>
              <a:gd name="connsiteX81" fmla="*/ 1305401 w 3080644"/>
              <a:gd name="connsiteY81" fmla="*/ 2412606 h 4439610"/>
              <a:gd name="connsiteX82" fmla="*/ 1330036 w 3080644"/>
              <a:gd name="connsiteY82" fmla="*/ 2385821 h 4439610"/>
              <a:gd name="connsiteX83" fmla="*/ 1317469 w 3080644"/>
              <a:gd name="connsiteY83" fmla="*/ 2383581 h 4439610"/>
              <a:gd name="connsiteX84" fmla="*/ 1067441 w 3080644"/>
              <a:gd name="connsiteY84" fmla="*/ 2339087 h 4439610"/>
              <a:gd name="connsiteX85" fmla="*/ 1042709 w 3080644"/>
              <a:gd name="connsiteY85" fmla="*/ 2340020 h 4439610"/>
              <a:gd name="connsiteX86" fmla="*/ 960115 w 3080644"/>
              <a:gd name="connsiteY86" fmla="*/ 2320422 h 4439610"/>
              <a:gd name="connsiteX87" fmla="*/ 880320 w 3080644"/>
              <a:gd name="connsiteY87" fmla="*/ 2285424 h 4439610"/>
              <a:gd name="connsiteX88" fmla="*/ 683867 w 3080644"/>
              <a:gd name="connsiteY88" fmla="*/ 2273291 h 4439610"/>
              <a:gd name="connsiteX89" fmla="*/ 513078 w 3080644"/>
              <a:gd name="connsiteY89" fmla="*/ 2156633 h 4439610"/>
              <a:gd name="connsiteX90" fmla="*/ 503745 w 3080644"/>
              <a:gd name="connsiteY90" fmla="*/ 2129568 h 4439610"/>
              <a:gd name="connsiteX91" fmla="*/ 486480 w 3080644"/>
              <a:gd name="connsiteY91" fmla="*/ 1980244 h 4439610"/>
              <a:gd name="connsiteX92" fmla="*/ 493013 w 3080644"/>
              <a:gd name="connsiteY92" fmla="*/ 1909782 h 4439610"/>
              <a:gd name="connsiteX93" fmla="*/ 488346 w 3080644"/>
              <a:gd name="connsiteY93" fmla="*/ 1887384 h 4439610"/>
              <a:gd name="connsiteX94" fmla="*/ 396886 w 3080644"/>
              <a:gd name="connsiteY94" fmla="*/ 1753926 h 4439610"/>
              <a:gd name="connsiteX95" fmla="*/ 336223 w 3080644"/>
              <a:gd name="connsiteY95" fmla="*/ 1658266 h 4439610"/>
              <a:gd name="connsiteX96" fmla="*/ 294226 w 3080644"/>
              <a:gd name="connsiteY96" fmla="*/ 1596670 h 4439610"/>
              <a:gd name="connsiteX97" fmla="*/ 292359 w 3080644"/>
              <a:gd name="connsiteY97" fmla="*/ 1557006 h 4439610"/>
              <a:gd name="connsiteX98" fmla="*/ 350222 w 3080644"/>
              <a:gd name="connsiteY98" fmla="*/ 1319955 h 4439610"/>
              <a:gd name="connsiteX99" fmla="*/ 386620 w 3080644"/>
              <a:gd name="connsiteY99" fmla="*/ 1260692 h 4439610"/>
              <a:gd name="connsiteX100" fmla="*/ 403886 w 3080644"/>
              <a:gd name="connsiteY100" fmla="*/ 1241560 h 4439610"/>
              <a:gd name="connsiteX101" fmla="*/ 446349 w 3080644"/>
              <a:gd name="connsiteY101" fmla="*/ 1247626 h 4439610"/>
              <a:gd name="connsiteX102" fmla="*/ 498612 w 3080644"/>
              <a:gd name="connsiteY102" fmla="*/ 1325554 h 4439610"/>
              <a:gd name="connsiteX103" fmla="*/ 559275 w 3080644"/>
              <a:gd name="connsiteY103" fmla="*/ 1341886 h 4439610"/>
              <a:gd name="connsiteX104" fmla="*/ 592872 w 3080644"/>
              <a:gd name="connsiteY104" fmla="*/ 1325554 h 4439610"/>
              <a:gd name="connsiteX105" fmla="*/ 614805 w 3080644"/>
              <a:gd name="connsiteY105" fmla="*/ 1331621 h 4439610"/>
              <a:gd name="connsiteX106" fmla="*/ 620871 w 3080644"/>
              <a:gd name="connsiteY106" fmla="*/ 1342820 h 4439610"/>
              <a:gd name="connsiteX107" fmla="*/ 776727 w 3080644"/>
              <a:gd name="connsiteY107" fmla="*/ 1660598 h 4439610"/>
              <a:gd name="connsiteX108" fmla="*/ 947049 w 3080644"/>
              <a:gd name="connsiteY108" fmla="*/ 1996577 h 4439610"/>
              <a:gd name="connsiteX109" fmla="*/ 934450 w 3080644"/>
              <a:gd name="connsiteY109" fmla="*/ 2043240 h 4439610"/>
              <a:gd name="connsiteX110" fmla="*/ 931183 w 3080644"/>
              <a:gd name="connsiteY110" fmla="*/ 2059106 h 4439610"/>
              <a:gd name="connsiteX111" fmla="*/ 985779 w 3080644"/>
              <a:gd name="connsiteY111" fmla="*/ 2129101 h 4439610"/>
              <a:gd name="connsiteX112" fmla="*/ 1000712 w 3080644"/>
              <a:gd name="connsiteY112" fmla="*/ 2128167 h 4439610"/>
              <a:gd name="connsiteX113" fmla="*/ 1085640 w 3080644"/>
              <a:gd name="connsiteY113" fmla="*/ 2136100 h 4439610"/>
              <a:gd name="connsiteX114" fmla="*/ 1136503 w 3080644"/>
              <a:gd name="connsiteY114" fmla="*/ 2165032 h 4439610"/>
              <a:gd name="connsiteX115" fmla="*/ 1398752 w 3080644"/>
              <a:gd name="connsiteY115" fmla="*/ 2163632 h 4439610"/>
              <a:gd name="connsiteX116" fmla="*/ 1788859 w 3080644"/>
              <a:gd name="connsiteY116" fmla="*/ 2191163 h 4439610"/>
              <a:gd name="connsiteX117" fmla="*/ 1889186 w 3080644"/>
              <a:gd name="connsiteY117" fmla="*/ 2172032 h 4439610"/>
              <a:gd name="connsiteX118" fmla="*/ 2030576 w 3080644"/>
              <a:gd name="connsiteY118" fmla="*/ 1187897 h 4439610"/>
              <a:gd name="connsiteX119" fmla="*/ 2246161 w 3080644"/>
              <a:gd name="connsiteY119" fmla="*/ 1003109 h 4439610"/>
              <a:gd name="connsiteX120" fmla="*/ 2235428 w 3080644"/>
              <a:gd name="connsiteY120" fmla="*/ 912582 h 4439610"/>
              <a:gd name="connsiteX121" fmla="*/ 2164034 w 3080644"/>
              <a:gd name="connsiteY121" fmla="*/ 886451 h 4439610"/>
              <a:gd name="connsiteX122" fmla="*/ 2059507 w 3080644"/>
              <a:gd name="connsiteY122" fmla="*/ 907916 h 4439610"/>
              <a:gd name="connsiteX123" fmla="*/ 2009577 w 3080644"/>
              <a:gd name="connsiteY123" fmla="*/ 872918 h 4439610"/>
              <a:gd name="connsiteX124" fmla="*/ 2001644 w 3080644"/>
              <a:gd name="connsiteY124" fmla="*/ 817856 h 4439610"/>
              <a:gd name="connsiteX125" fmla="*/ 1981112 w 3080644"/>
              <a:gd name="connsiteY125" fmla="*/ 797323 h 4439610"/>
              <a:gd name="connsiteX126" fmla="*/ 1965714 w 3080644"/>
              <a:gd name="connsiteY126" fmla="*/ 766059 h 4439610"/>
              <a:gd name="connsiteX127" fmla="*/ 1956381 w 3080644"/>
              <a:gd name="connsiteY127" fmla="*/ 741794 h 4439610"/>
              <a:gd name="connsiteX128" fmla="*/ 1933049 w 3080644"/>
              <a:gd name="connsiteY128" fmla="*/ 697930 h 4439610"/>
              <a:gd name="connsiteX129" fmla="*/ 1922783 w 3080644"/>
              <a:gd name="connsiteY129" fmla="*/ 677865 h 4439610"/>
              <a:gd name="connsiteX130" fmla="*/ 1888252 w 3080644"/>
              <a:gd name="connsiteY130" fmla="*/ 664332 h 4439610"/>
              <a:gd name="connsiteX131" fmla="*/ 1867720 w 3080644"/>
              <a:gd name="connsiteY131" fmla="*/ 613469 h 4439610"/>
              <a:gd name="connsiteX132" fmla="*/ 1893852 w 3080644"/>
              <a:gd name="connsiteY132" fmla="*/ 557940 h 4439610"/>
              <a:gd name="connsiteX133" fmla="*/ 1919517 w 3080644"/>
              <a:gd name="connsiteY133" fmla="*/ 453880 h 4439610"/>
              <a:gd name="connsiteX134" fmla="*/ 1918584 w 3080644"/>
              <a:gd name="connsiteY134" fmla="*/ 396483 h 4439610"/>
              <a:gd name="connsiteX135" fmla="*/ 1928850 w 3080644"/>
              <a:gd name="connsiteY135" fmla="*/ 228961 h 4439610"/>
              <a:gd name="connsiteX136" fmla="*/ 1913451 w 3080644"/>
              <a:gd name="connsiteY136" fmla="*/ 192098 h 4439610"/>
              <a:gd name="connsiteX137" fmla="*/ 1947982 w 3080644"/>
              <a:gd name="connsiteY137" fmla="*/ 131435 h 4439610"/>
              <a:gd name="connsiteX138" fmla="*/ 2056241 w 3080644"/>
              <a:gd name="connsiteY138" fmla="*/ 76839 h 4439610"/>
              <a:gd name="connsiteX139" fmla="*/ 2244762 w 3080644"/>
              <a:gd name="connsiteY139" fmla="*/ 9643 h 4439610"/>
              <a:gd name="connsiteX140" fmla="*/ 2308946 w 3080644"/>
              <a:gd name="connsiteY140" fmla="*/ 281 h 443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80644" h="4439610">
                <a:moveTo>
                  <a:pt x="1012072" y="3220106"/>
                </a:moveTo>
                <a:lnTo>
                  <a:pt x="998456" y="3229609"/>
                </a:lnTo>
                <a:cubicBezTo>
                  <a:pt x="943555" y="3272612"/>
                  <a:pt x="952339" y="3307176"/>
                  <a:pt x="962396" y="3356060"/>
                </a:cubicBezTo>
                <a:lnTo>
                  <a:pt x="967019" y="3386898"/>
                </a:lnTo>
                <a:close/>
                <a:moveTo>
                  <a:pt x="2308946" y="281"/>
                </a:moveTo>
                <a:cubicBezTo>
                  <a:pt x="2371920" y="-2431"/>
                  <a:pt x="2431416" y="14543"/>
                  <a:pt x="2488812" y="48840"/>
                </a:cubicBezTo>
                <a:cubicBezTo>
                  <a:pt x="2538275" y="78705"/>
                  <a:pt x="2581672" y="115103"/>
                  <a:pt x="2621336" y="156633"/>
                </a:cubicBezTo>
                <a:cubicBezTo>
                  <a:pt x="2661467" y="198163"/>
                  <a:pt x="2716063" y="285425"/>
                  <a:pt x="2720730" y="341421"/>
                </a:cubicBezTo>
                <a:cubicBezTo>
                  <a:pt x="2722129" y="359620"/>
                  <a:pt x="2723530" y="377818"/>
                  <a:pt x="2724462" y="396483"/>
                </a:cubicBezTo>
                <a:cubicBezTo>
                  <a:pt x="2727729" y="442214"/>
                  <a:pt x="2723996" y="462746"/>
                  <a:pt x="2765527" y="475812"/>
                </a:cubicBezTo>
                <a:cubicBezTo>
                  <a:pt x="2828522" y="496344"/>
                  <a:pt x="2842988" y="542541"/>
                  <a:pt x="2870052" y="599937"/>
                </a:cubicBezTo>
                <a:cubicBezTo>
                  <a:pt x="2898518" y="660599"/>
                  <a:pt x="2944715" y="696997"/>
                  <a:pt x="2960580" y="758592"/>
                </a:cubicBezTo>
                <a:cubicBezTo>
                  <a:pt x="2968980" y="791257"/>
                  <a:pt x="2990444" y="829054"/>
                  <a:pt x="2985778" y="861253"/>
                </a:cubicBezTo>
                <a:cubicBezTo>
                  <a:pt x="2977379" y="918182"/>
                  <a:pt x="2966646" y="967179"/>
                  <a:pt x="2984378" y="1020375"/>
                </a:cubicBezTo>
                <a:cubicBezTo>
                  <a:pt x="3010510" y="1097837"/>
                  <a:pt x="3017043" y="1189764"/>
                  <a:pt x="3052508" y="1264425"/>
                </a:cubicBezTo>
                <a:cubicBezTo>
                  <a:pt x="3080038" y="1322754"/>
                  <a:pt x="3089838" y="1368951"/>
                  <a:pt x="3070706" y="1427281"/>
                </a:cubicBezTo>
                <a:cubicBezTo>
                  <a:pt x="3059507" y="1461812"/>
                  <a:pt x="3043641" y="1500543"/>
                  <a:pt x="3049708" y="1536940"/>
                </a:cubicBezTo>
                <a:cubicBezTo>
                  <a:pt x="3051574" y="1547206"/>
                  <a:pt x="3066040" y="1557939"/>
                  <a:pt x="3052508" y="1562605"/>
                </a:cubicBezTo>
                <a:cubicBezTo>
                  <a:pt x="3039442" y="1566805"/>
                  <a:pt x="3025442" y="1556072"/>
                  <a:pt x="3019376" y="1547206"/>
                </a:cubicBezTo>
                <a:cubicBezTo>
                  <a:pt x="3008177" y="1530874"/>
                  <a:pt x="3007244" y="1508942"/>
                  <a:pt x="2996511" y="1492143"/>
                </a:cubicBezTo>
                <a:cubicBezTo>
                  <a:pt x="2993244" y="1487477"/>
                  <a:pt x="2991378" y="1481411"/>
                  <a:pt x="2982045" y="1477677"/>
                </a:cubicBezTo>
                <a:cubicBezTo>
                  <a:pt x="2991845" y="1545340"/>
                  <a:pt x="2993244" y="1612535"/>
                  <a:pt x="3023576" y="1674598"/>
                </a:cubicBezTo>
                <a:cubicBezTo>
                  <a:pt x="3030109" y="1687664"/>
                  <a:pt x="3030576" y="1700263"/>
                  <a:pt x="3024042" y="1714729"/>
                </a:cubicBezTo>
                <a:cubicBezTo>
                  <a:pt x="3013310" y="1738061"/>
                  <a:pt x="3017509" y="1763726"/>
                  <a:pt x="3018910" y="1788457"/>
                </a:cubicBezTo>
                <a:cubicBezTo>
                  <a:pt x="3022176" y="1860319"/>
                  <a:pt x="3025909" y="1931714"/>
                  <a:pt x="3029642" y="2003576"/>
                </a:cubicBezTo>
                <a:cubicBezTo>
                  <a:pt x="3030109" y="2010109"/>
                  <a:pt x="3030109" y="2016642"/>
                  <a:pt x="3033842" y="2022241"/>
                </a:cubicBezTo>
                <a:cubicBezTo>
                  <a:pt x="3043641" y="2035774"/>
                  <a:pt x="3040842" y="2048840"/>
                  <a:pt x="3033842" y="2062838"/>
                </a:cubicBezTo>
                <a:cubicBezTo>
                  <a:pt x="3022176" y="2085704"/>
                  <a:pt x="3023109" y="2088970"/>
                  <a:pt x="3040842" y="2106236"/>
                </a:cubicBezTo>
                <a:cubicBezTo>
                  <a:pt x="3055774" y="2120702"/>
                  <a:pt x="3056240" y="2124434"/>
                  <a:pt x="3043641" y="2141700"/>
                </a:cubicBezTo>
                <a:cubicBezTo>
                  <a:pt x="3035708" y="2151966"/>
                  <a:pt x="3027309" y="2161765"/>
                  <a:pt x="3019376" y="2172032"/>
                </a:cubicBezTo>
                <a:cubicBezTo>
                  <a:pt x="3010043" y="2183698"/>
                  <a:pt x="3009110" y="2196763"/>
                  <a:pt x="3015176" y="2210295"/>
                </a:cubicBezTo>
                <a:cubicBezTo>
                  <a:pt x="3018910" y="2219162"/>
                  <a:pt x="3021709" y="2228961"/>
                  <a:pt x="3027309" y="2236427"/>
                </a:cubicBezTo>
                <a:cubicBezTo>
                  <a:pt x="3046441" y="2261158"/>
                  <a:pt x="3040842" y="2286357"/>
                  <a:pt x="3031975" y="2312955"/>
                </a:cubicBezTo>
                <a:cubicBezTo>
                  <a:pt x="3024042" y="2337687"/>
                  <a:pt x="3013776" y="2361485"/>
                  <a:pt x="3013776" y="2388083"/>
                </a:cubicBezTo>
                <a:cubicBezTo>
                  <a:pt x="3013776" y="2406749"/>
                  <a:pt x="3016576" y="2424948"/>
                  <a:pt x="3026842" y="2440813"/>
                </a:cubicBezTo>
                <a:cubicBezTo>
                  <a:pt x="3042708" y="2466011"/>
                  <a:pt x="3037575" y="2493076"/>
                  <a:pt x="3035708" y="2519675"/>
                </a:cubicBezTo>
                <a:cubicBezTo>
                  <a:pt x="3026842" y="2633067"/>
                  <a:pt x="2998864" y="2687663"/>
                  <a:pt x="2994664" y="2801522"/>
                </a:cubicBezTo>
                <a:cubicBezTo>
                  <a:pt x="2962188" y="2904273"/>
                  <a:pt x="2877914" y="2943717"/>
                  <a:pt x="2850383" y="2974514"/>
                </a:cubicBezTo>
                <a:cubicBezTo>
                  <a:pt x="2654690" y="3020565"/>
                  <a:pt x="2021062" y="3065229"/>
                  <a:pt x="1839152" y="3077828"/>
                </a:cubicBezTo>
                <a:lnTo>
                  <a:pt x="1839722" y="3074971"/>
                </a:lnTo>
                <a:lnTo>
                  <a:pt x="1584473" y="3080570"/>
                </a:lnTo>
                <a:cubicBezTo>
                  <a:pt x="1561141" y="3038573"/>
                  <a:pt x="1556008" y="3017108"/>
                  <a:pt x="1527076" y="2985377"/>
                </a:cubicBezTo>
                <a:cubicBezTo>
                  <a:pt x="1500012" y="2955979"/>
                  <a:pt x="1496746" y="3026440"/>
                  <a:pt x="1493012" y="3048839"/>
                </a:cubicBezTo>
                <a:cubicBezTo>
                  <a:pt x="1488346" y="3077304"/>
                  <a:pt x="1484146" y="3106235"/>
                  <a:pt x="1479480" y="3134700"/>
                </a:cubicBezTo>
                <a:cubicBezTo>
                  <a:pt x="1475280" y="3160365"/>
                  <a:pt x="1422083" y="3319954"/>
                  <a:pt x="1398752" y="3373150"/>
                </a:cubicBezTo>
                <a:cubicBezTo>
                  <a:pt x="1360021" y="3461345"/>
                  <a:pt x="1309158" y="3542539"/>
                  <a:pt x="1258761" y="3624667"/>
                </a:cubicBezTo>
                <a:cubicBezTo>
                  <a:pt x="1227030" y="3676463"/>
                  <a:pt x="1194366" y="3727793"/>
                  <a:pt x="1166368" y="3782389"/>
                </a:cubicBezTo>
                <a:cubicBezTo>
                  <a:pt x="1123437" y="3865917"/>
                  <a:pt x="1178034" y="3887849"/>
                  <a:pt x="1217231" y="3960177"/>
                </a:cubicBezTo>
                <a:cubicBezTo>
                  <a:pt x="1225164" y="3975110"/>
                  <a:pt x="1234496" y="4039972"/>
                  <a:pt x="1225630" y="4055838"/>
                </a:cubicBezTo>
                <a:cubicBezTo>
                  <a:pt x="1217697" y="4070770"/>
                  <a:pt x="1197166" y="4391349"/>
                  <a:pt x="1198565" y="4434746"/>
                </a:cubicBezTo>
                <a:cubicBezTo>
                  <a:pt x="1175700" y="4443612"/>
                  <a:pt x="1106638" y="4438012"/>
                  <a:pt x="1075840" y="4436146"/>
                </a:cubicBezTo>
                <a:cubicBezTo>
                  <a:pt x="1073041" y="4422613"/>
                  <a:pt x="1080973" y="4362884"/>
                  <a:pt x="1078640" y="4341885"/>
                </a:cubicBezTo>
                <a:cubicBezTo>
                  <a:pt x="1074907" y="4311554"/>
                  <a:pt x="1066508" y="4186963"/>
                  <a:pt x="1045509" y="4179029"/>
                </a:cubicBezTo>
                <a:cubicBezTo>
                  <a:pt x="1034310" y="4174830"/>
                  <a:pt x="1019377" y="4188829"/>
                  <a:pt x="1010512" y="4194896"/>
                </a:cubicBezTo>
                <a:cubicBezTo>
                  <a:pt x="986246" y="4211694"/>
                  <a:pt x="891986" y="4327886"/>
                  <a:pt x="877053" y="4370350"/>
                </a:cubicBezTo>
                <a:cubicBezTo>
                  <a:pt x="870521" y="4389015"/>
                  <a:pt x="871454" y="4410481"/>
                  <a:pt x="852788" y="4419814"/>
                </a:cubicBezTo>
                <a:cubicBezTo>
                  <a:pt x="836456" y="4427746"/>
                  <a:pt x="816391" y="4427746"/>
                  <a:pt x="798659" y="4430079"/>
                </a:cubicBezTo>
                <a:cubicBezTo>
                  <a:pt x="754795" y="4436146"/>
                  <a:pt x="482747" y="4441279"/>
                  <a:pt x="390353" y="4431480"/>
                </a:cubicBezTo>
                <a:cubicBezTo>
                  <a:pt x="345090" y="4426346"/>
                  <a:pt x="326891" y="4387149"/>
                  <a:pt x="330624" y="4345152"/>
                </a:cubicBezTo>
                <a:cubicBezTo>
                  <a:pt x="335756" y="4293822"/>
                  <a:pt x="369354" y="4275623"/>
                  <a:pt x="417418" y="4271890"/>
                </a:cubicBezTo>
                <a:cubicBezTo>
                  <a:pt x="470148" y="4267690"/>
                  <a:pt x="605472" y="4170163"/>
                  <a:pt x="629270" y="4140766"/>
                </a:cubicBezTo>
                <a:cubicBezTo>
                  <a:pt x="676867" y="4081970"/>
                  <a:pt x="826190" y="3822987"/>
                  <a:pt x="854655" y="3752525"/>
                </a:cubicBezTo>
                <a:cubicBezTo>
                  <a:pt x="873554" y="3705862"/>
                  <a:pt x="889536" y="3658381"/>
                  <a:pt x="904177" y="3610493"/>
                </a:cubicBezTo>
                <a:lnTo>
                  <a:pt x="934079" y="3506319"/>
                </a:lnTo>
                <a:lnTo>
                  <a:pt x="927574" y="3515515"/>
                </a:lnTo>
                <a:cubicBezTo>
                  <a:pt x="889477" y="3576407"/>
                  <a:pt x="771861" y="3794958"/>
                  <a:pt x="757236" y="3829614"/>
                </a:cubicBezTo>
                <a:cubicBezTo>
                  <a:pt x="733001" y="3828118"/>
                  <a:pt x="673212" y="3794479"/>
                  <a:pt x="646288" y="3780046"/>
                </a:cubicBezTo>
                <a:cubicBezTo>
                  <a:pt x="649376" y="3766716"/>
                  <a:pt x="681246" y="3716287"/>
                  <a:pt x="687845" y="3696436"/>
                </a:cubicBezTo>
                <a:cubicBezTo>
                  <a:pt x="697049" y="3667613"/>
                  <a:pt x="741095" y="3552088"/>
                  <a:pt x="725497" y="3536257"/>
                </a:cubicBezTo>
                <a:cubicBezTo>
                  <a:pt x="717165" y="3527842"/>
                  <a:pt x="697937" y="3534247"/>
                  <a:pt x="687452" y="3536031"/>
                </a:cubicBezTo>
                <a:cubicBezTo>
                  <a:pt x="658673" y="3541088"/>
                  <a:pt x="525783" y="3606543"/>
                  <a:pt x="494767" y="3638547"/>
                </a:cubicBezTo>
                <a:cubicBezTo>
                  <a:pt x="481162" y="3652627"/>
                  <a:pt x="473111" y="3672318"/>
                  <a:pt x="452459" y="3672981"/>
                </a:cubicBezTo>
                <a:cubicBezTo>
                  <a:pt x="434487" y="3673350"/>
                  <a:pt x="416442" y="3665040"/>
                  <a:pt x="399529" y="3659795"/>
                </a:cubicBezTo>
                <a:cubicBezTo>
                  <a:pt x="357569" y="3647084"/>
                  <a:pt x="110788" y="3539031"/>
                  <a:pt x="31755" y="3491953"/>
                </a:cubicBezTo>
                <a:cubicBezTo>
                  <a:pt x="-6825" y="3468590"/>
                  <a:pt x="-6958" y="3425803"/>
                  <a:pt x="13794" y="3389581"/>
                </a:cubicBezTo>
                <a:cubicBezTo>
                  <a:pt x="39667" y="3345545"/>
                  <a:pt x="77419" y="3343093"/>
                  <a:pt x="122189" y="3359641"/>
                </a:cubicBezTo>
                <a:cubicBezTo>
                  <a:pt x="171350" y="3377703"/>
                  <a:pt x="333440" y="3346041"/>
                  <a:pt x="367016" y="3329460"/>
                </a:cubicBezTo>
                <a:cubicBezTo>
                  <a:pt x="434171" y="3296296"/>
                  <a:pt x="675717" y="3125233"/>
                  <a:pt x="730498" y="3073655"/>
                </a:cubicBezTo>
                <a:cubicBezTo>
                  <a:pt x="803141" y="3005379"/>
                  <a:pt x="866646" y="2929334"/>
                  <a:pt x="930990" y="2853676"/>
                </a:cubicBezTo>
                <a:cubicBezTo>
                  <a:pt x="1002684" y="2768685"/>
                  <a:pt x="1073538" y="2683309"/>
                  <a:pt x="1144392" y="2597933"/>
                </a:cubicBezTo>
                <a:cubicBezTo>
                  <a:pt x="1180431" y="2555018"/>
                  <a:pt x="1216665" y="2511684"/>
                  <a:pt x="1252705" y="2468769"/>
                </a:cubicBezTo>
                <a:cubicBezTo>
                  <a:pt x="1269339" y="2449216"/>
                  <a:pt x="1287411" y="2430961"/>
                  <a:pt x="1305401" y="2412606"/>
                </a:cubicBezTo>
                <a:lnTo>
                  <a:pt x="1330036" y="2385821"/>
                </a:lnTo>
                <a:lnTo>
                  <a:pt x="1317469" y="2383581"/>
                </a:lnTo>
                <a:cubicBezTo>
                  <a:pt x="1223508" y="2367778"/>
                  <a:pt x="1112938" y="2352794"/>
                  <a:pt x="1067441" y="2339087"/>
                </a:cubicBezTo>
                <a:cubicBezTo>
                  <a:pt x="1059041" y="2336754"/>
                  <a:pt x="1051109" y="2335354"/>
                  <a:pt x="1042709" y="2340020"/>
                </a:cubicBezTo>
                <a:cubicBezTo>
                  <a:pt x="1012844" y="2356352"/>
                  <a:pt x="976447" y="2351220"/>
                  <a:pt x="960115" y="2320422"/>
                </a:cubicBezTo>
                <a:cubicBezTo>
                  <a:pt x="940983" y="2284490"/>
                  <a:pt x="913451" y="2284957"/>
                  <a:pt x="880320" y="2285424"/>
                </a:cubicBezTo>
                <a:cubicBezTo>
                  <a:pt x="814524" y="2286824"/>
                  <a:pt x="748262" y="2289157"/>
                  <a:pt x="683867" y="2273291"/>
                </a:cubicBezTo>
                <a:cubicBezTo>
                  <a:pt x="612938" y="2256026"/>
                  <a:pt x="559275" y="2210762"/>
                  <a:pt x="513078" y="2156633"/>
                </a:cubicBezTo>
                <a:cubicBezTo>
                  <a:pt x="506545" y="2149166"/>
                  <a:pt x="503279" y="2139367"/>
                  <a:pt x="503745" y="2129568"/>
                </a:cubicBezTo>
                <a:cubicBezTo>
                  <a:pt x="505145" y="2078705"/>
                  <a:pt x="491613" y="2030174"/>
                  <a:pt x="486480" y="1980244"/>
                </a:cubicBezTo>
                <a:cubicBezTo>
                  <a:pt x="484146" y="1955979"/>
                  <a:pt x="478081" y="1932181"/>
                  <a:pt x="493013" y="1909782"/>
                </a:cubicBezTo>
                <a:cubicBezTo>
                  <a:pt x="498146" y="1901850"/>
                  <a:pt x="492546" y="1894383"/>
                  <a:pt x="488346" y="1887384"/>
                </a:cubicBezTo>
                <a:cubicBezTo>
                  <a:pt x="459882" y="1841654"/>
                  <a:pt x="428150" y="1797790"/>
                  <a:pt x="396886" y="1753926"/>
                </a:cubicBezTo>
                <a:cubicBezTo>
                  <a:pt x="374954" y="1723128"/>
                  <a:pt x="354422" y="1691397"/>
                  <a:pt x="336223" y="1658266"/>
                </a:cubicBezTo>
                <a:cubicBezTo>
                  <a:pt x="324091" y="1636334"/>
                  <a:pt x="310092" y="1616268"/>
                  <a:pt x="294226" y="1596670"/>
                </a:cubicBezTo>
                <a:cubicBezTo>
                  <a:pt x="283960" y="1584071"/>
                  <a:pt x="281626" y="1571005"/>
                  <a:pt x="292359" y="1557006"/>
                </a:cubicBezTo>
                <a:cubicBezTo>
                  <a:pt x="343689" y="1491677"/>
                  <a:pt x="307292" y="1389484"/>
                  <a:pt x="350222" y="1319955"/>
                </a:cubicBezTo>
                <a:cubicBezTo>
                  <a:pt x="362355" y="1300356"/>
                  <a:pt x="374487" y="1280758"/>
                  <a:pt x="386620" y="1260692"/>
                </a:cubicBezTo>
                <a:cubicBezTo>
                  <a:pt x="391287" y="1253226"/>
                  <a:pt x="397352" y="1247160"/>
                  <a:pt x="403886" y="1241560"/>
                </a:cubicBezTo>
                <a:cubicBezTo>
                  <a:pt x="422551" y="1227095"/>
                  <a:pt x="433283" y="1228494"/>
                  <a:pt x="446349" y="1247626"/>
                </a:cubicBezTo>
                <a:cubicBezTo>
                  <a:pt x="464081" y="1273292"/>
                  <a:pt x="480413" y="1300356"/>
                  <a:pt x="498612" y="1325554"/>
                </a:cubicBezTo>
                <a:cubicBezTo>
                  <a:pt x="518211" y="1352619"/>
                  <a:pt x="528011" y="1354953"/>
                  <a:pt x="559275" y="1341886"/>
                </a:cubicBezTo>
                <a:cubicBezTo>
                  <a:pt x="570941" y="1337220"/>
                  <a:pt x="582140" y="1331621"/>
                  <a:pt x="592872" y="1325554"/>
                </a:cubicBezTo>
                <a:cubicBezTo>
                  <a:pt x="602672" y="1319955"/>
                  <a:pt x="609205" y="1322754"/>
                  <a:pt x="614805" y="1331621"/>
                </a:cubicBezTo>
                <a:cubicBezTo>
                  <a:pt x="617138" y="1335354"/>
                  <a:pt x="619471" y="1339087"/>
                  <a:pt x="620871" y="1342820"/>
                </a:cubicBezTo>
                <a:cubicBezTo>
                  <a:pt x="648869" y="1425415"/>
                  <a:pt x="737530" y="1583137"/>
                  <a:pt x="776727" y="1660598"/>
                </a:cubicBezTo>
                <a:cubicBezTo>
                  <a:pt x="833190" y="1772592"/>
                  <a:pt x="892919" y="1883184"/>
                  <a:pt x="947049" y="1996577"/>
                </a:cubicBezTo>
                <a:cubicBezTo>
                  <a:pt x="961048" y="2025975"/>
                  <a:pt x="961048" y="2025975"/>
                  <a:pt x="934450" y="2043240"/>
                </a:cubicBezTo>
                <a:cubicBezTo>
                  <a:pt x="926983" y="2047907"/>
                  <a:pt x="926983" y="2052573"/>
                  <a:pt x="931183" y="2059106"/>
                </a:cubicBezTo>
                <a:cubicBezTo>
                  <a:pt x="947049" y="2084304"/>
                  <a:pt x="965248" y="2107636"/>
                  <a:pt x="985779" y="2129101"/>
                </a:cubicBezTo>
                <a:cubicBezTo>
                  <a:pt x="991379" y="2135167"/>
                  <a:pt x="995113" y="2135634"/>
                  <a:pt x="1000712" y="2128167"/>
                </a:cubicBezTo>
                <a:cubicBezTo>
                  <a:pt x="1023577" y="2099236"/>
                  <a:pt x="1068374" y="2102036"/>
                  <a:pt x="1085640" y="2136100"/>
                </a:cubicBezTo>
                <a:cubicBezTo>
                  <a:pt x="1097305" y="2159432"/>
                  <a:pt x="1112704" y="2165499"/>
                  <a:pt x="1136503" y="2165032"/>
                </a:cubicBezTo>
                <a:cubicBezTo>
                  <a:pt x="1223763" y="2163632"/>
                  <a:pt x="1311491" y="2165499"/>
                  <a:pt x="1398752" y="2163632"/>
                </a:cubicBezTo>
                <a:cubicBezTo>
                  <a:pt x="1475747" y="2162232"/>
                  <a:pt x="1714664" y="2166432"/>
                  <a:pt x="1788859" y="2191163"/>
                </a:cubicBezTo>
                <a:cubicBezTo>
                  <a:pt x="1824323" y="2203296"/>
                  <a:pt x="1858388" y="2196763"/>
                  <a:pt x="1889186" y="2172032"/>
                </a:cubicBezTo>
                <a:cubicBezTo>
                  <a:pt x="1957781" y="2116502"/>
                  <a:pt x="1967580" y="1249026"/>
                  <a:pt x="2030576" y="1187897"/>
                </a:cubicBezTo>
                <a:cubicBezTo>
                  <a:pt x="2136502" y="1084770"/>
                  <a:pt x="2240095" y="1009176"/>
                  <a:pt x="2246161" y="1003109"/>
                </a:cubicBezTo>
                <a:cubicBezTo>
                  <a:pt x="2263427" y="986311"/>
                  <a:pt x="2243361" y="922849"/>
                  <a:pt x="2235428" y="912582"/>
                </a:cubicBezTo>
                <a:cubicBezTo>
                  <a:pt x="2216764" y="889251"/>
                  <a:pt x="2194365" y="880385"/>
                  <a:pt x="2164034" y="886451"/>
                </a:cubicBezTo>
                <a:cubicBezTo>
                  <a:pt x="2129036" y="893450"/>
                  <a:pt x="2094971" y="904650"/>
                  <a:pt x="2059507" y="907916"/>
                </a:cubicBezTo>
                <a:cubicBezTo>
                  <a:pt x="2029176" y="911183"/>
                  <a:pt x="2017510" y="902783"/>
                  <a:pt x="2009577" y="872918"/>
                </a:cubicBezTo>
                <a:cubicBezTo>
                  <a:pt x="2005844" y="859386"/>
                  <a:pt x="2003511" y="831388"/>
                  <a:pt x="2001644" y="817856"/>
                </a:cubicBezTo>
                <a:cubicBezTo>
                  <a:pt x="2000245" y="804789"/>
                  <a:pt x="1993712" y="799190"/>
                  <a:pt x="1981112" y="797323"/>
                </a:cubicBezTo>
                <a:cubicBezTo>
                  <a:pt x="1957781" y="794057"/>
                  <a:pt x="1953115" y="785191"/>
                  <a:pt x="1965714" y="766059"/>
                </a:cubicBezTo>
                <a:cubicBezTo>
                  <a:pt x="1975513" y="751593"/>
                  <a:pt x="1968980" y="746926"/>
                  <a:pt x="1956381" y="741794"/>
                </a:cubicBezTo>
                <a:cubicBezTo>
                  <a:pt x="1929316" y="731528"/>
                  <a:pt x="1926983" y="726861"/>
                  <a:pt x="1933049" y="697930"/>
                </a:cubicBezTo>
                <a:cubicBezTo>
                  <a:pt x="1934916" y="687664"/>
                  <a:pt x="1933049" y="681131"/>
                  <a:pt x="1922783" y="677865"/>
                </a:cubicBezTo>
                <a:cubicBezTo>
                  <a:pt x="1911117" y="673665"/>
                  <a:pt x="1899452" y="669465"/>
                  <a:pt x="1888252" y="664332"/>
                </a:cubicBezTo>
                <a:cubicBezTo>
                  <a:pt x="1863521" y="652666"/>
                  <a:pt x="1857454" y="639134"/>
                  <a:pt x="1867720" y="613469"/>
                </a:cubicBezTo>
                <a:cubicBezTo>
                  <a:pt x="1875187" y="594337"/>
                  <a:pt x="1884519" y="576138"/>
                  <a:pt x="1893852" y="557940"/>
                </a:cubicBezTo>
                <a:cubicBezTo>
                  <a:pt x="1910651" y="525275"/>
                  <a:pt x="1919517" y="490277"/>
                  <a:pt x="1919517" y="453880"/>
                </a:cubicBezTo>
                <a:cubicBezTo>
                  <a:pt x="1919517" y="430081"/>
                  <a:pt x="1920450" y="420282"/>
                  <a:pt x="1918584" y="396483"/>
                </a:cubicBezTo>
                <a:cubicBezTo>
                  <a:pt x="1913917" y="333954"/>
                  <a:pt x="1910184" y="287758"/>
                  <a:pt x="1928850" y="228961"/>
                </a:cubicBezTo>
                <a:cubicBezTo>
                  <a:pt x="1934449" y="212163"/>
                  <a:pt x="1917650" y="209363"/>
                  <a:pt x="1913451" y="192098"/>
                </a:cubicBezTo>
                <a:cubicBezTo>
                  <a:pt x="1908784" y="172032"/>
                  <a:pt x="1929783" y="142634"/>
                  <a:pt x="1947982" y="131435"/>
                </a:cubicBezTo>
                <a:cubicBezTo>
                  <a:pt x="1976446" y="114170"/>
                  <a:pt x="2026376" y="89904"/>
                  <a:pt x="2056241" y="76839"/>
                </a:cubicBezTo>
                <a:cubicBezTo>
                  <a:pt x="2117837" y="50707"/>
                  <a:pt x="2179432" y="25509"/>
                  <a:pt x="2244762" y="9643"/>
                </a:cubicBezTo>
                <a:cubicBezTo>
                  <a:pt x="2266577" y="4277"/>
                  <a:pt x="2287954" y="1185"/>
                  <a:pt x="2308946" y="281"/>
                </a:cubicBezTo>
                <a:close/>
              </a:path>
            </a:pathLst>
          </a:custGeom>
          <a:solidFill>
            <a:schemeClr val="bg1"/>
          </a:solidFill>
          <a:ln w="7147" cap="flat">
            <a:noFill/>
            <a:prstDash val="solid"/>
            <a:miter/>
          </a:ln>
        </p:spPr>
        <p:txBody>
          <a:bodyPr rtlCol="0" anchor="ctr"/>
          <a:lstStyle/>
          <a:p>
            <a:endParaRPr lang="en-US"/>
          </a:p>
        </p:txBody>
      </p:sp>
      <p:grpSp>
        <p:nvGrpSpPr>
          <p:cNvPr id="4" name="Group 3">
            <a:extLst>
              <a:ext uri="{FF2B5EF4-FFF2-40B4-BE49-F238E27FC236}">
                <a16:creationId xmlns="" xmlns:a16="http://schemas.microsoft.com/office/drawing/2014/main" id="{3DD5DD56-E624-4DC2-B17E-E3BBA7332D93}"/>
              </a:ext>
            </a:extLst>
          </p:cNvPr>
          <p:cNvGrpSpPr/>
          <p:nvPr/>
        </p:nvGrpSpPr>
        <p:grpSpPr>
          <a:xfrm>
            <a:off x="10177927" y="5111276"/>
            <a:ext cx="1420106" cy="1235751"/>
            <a:chOff x="4075906" y="5137696"/>
            <a:chExt cx="1420106" cy="1235751"/>
          </a:xfrm>
          <a:effectLst>
            <a:outerShdw blurRad="50800" dist="38100" dir="2700000" algn="tl" rotWithShape="0">
              <a:prstClr val="black">
                <a:alpha val="40000"/>
              </a:prstClr>
            </a:outerShdw>
          </a:effectLst>
        </p:grpSpPr>
        <p:sp>
          <p:nvSpPr>
            <p:cNvPr id="83" name="Round Same Side Corner Rectangle 51">
              <a:extLst>
                <a:ext uri="{FF2B5EF4-FFF2-40B4-BE49-F238E27FC236}">
                  <a16:creationId xmlns="" xmlns:a16="http://schemas.microsoft.com/office/drawing/2014/main" id="{0CDE2D98-654E-4702-98C7-2136B6AC1DA7}"/>
                </a:ext>
              </a:extLst>
            </p:cNvPr>
            <p:cNvSpPr/>
            <p:nvPr/>
          </p:nvSpPr>
          <p:spPr>
            <a:xfrm rot="5400000" flipH="1">
              <a:off x="4674379" y="5298426"/>
              <a:ext cx="223160" cy="142010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n-US" altLang="ko-KR" sz="1200" dirty="0"/>
                <a:t>D</a:t>
              </a:r>
              <a:endParaRPr lang="ko-KR" altLang="en-US" sz="1200" dirty="0"/>
            </a:p>
          </p:txBody>
        </p:sp>
        <p:sp>
          <p:nvSpPr>
            <p:cNvPr id="84" name="Round Same Side Corner Rectangle 51">
              <a:extLst>
                <a:ext uri="{FF2B5EF4-FFF2-40B4-BE49-F238E27FC236}">
                  <a16:creationId xmlns="" xmlns:a16="http://schemas.microsoft.com/office/drawing/2014/main" id="{7A9C4189-21B1-4BBD-84F9-FD25FF5F0017}"/>
                </a:ext>
              </a:extLst>
            </p:cNvPr>
            <p:cNvSpPr/>
            <p:nvPr/>
          </p:nvSpPr>
          <p:spPr>
            <a:xfrm rot="16200000" flipH="1">
              <a:off x="4680603" y="5597643"/>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n-US" altLang="ko-KR" sz="1200" dirty="0"/>
                <a:t>D</a:t>
              </a:r>
              <a:endParaRPr lang="ko-KR" altLang="en-US" sz="1200" dirty="0"/>
            </a:p>
          </p:txBody>
        </p:sp>
        <p:sp>
          <p:nvSpPr>
            <p:cNvPr id="85" name="Round Same Side Corner Rectangle 51">
              <a:extLst>
                <a:ext uri="{FF2B5EF4-FFF2-40B4-BE49-F238E27FC236}">
                  <a16:creationId xmlns="" xmlns:a16="http://schemas.microsoft.com/office/drawing/2014/main" id="{D680304C-F5FD-431E-83A5-2E9386999FC0}"/>
                </a:ext>
              </a:extLst>
            </p:cNvPr>
            <p:cNvSpPr/>
            <p:nvPr/>
          </p:nvSpPr>
          <p:spPr>
            <a:xfrm rot="16200000" flipH="1">
              <a:off x="4680603" y="5077728"/>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n-US" altLang="ko-KR" sz="1200" dirty="0"/>
                <a:t>D</a:t>
              </a:r>
              <a:endParaRPr lang="ko-KR" altLang="en-US" sz="1200" dirty="0"/>
            </a:p>
          </p:txBody>
        </p:sp>
        <p:sp>
          <p:nvSpPr>
            <p:cNvPr id="86" name="Round Same Side Corner Rectangle 51">
              <a:extLst>
                <a:ext uri="{FF2B5EF4-FFF2-40B4-BE49-F238E27FC236}">
                  <a16:creationId xmlns="" xmlns:a16="http://schemas.microsoft.com/office/drawing/2014/main" id="{30A9CAEE-04EC-47B4-8527-E5EE80E920ED}"/>
                </a:ext>
              </a:extLst>
            </p:cNvPr>
            <p:cNvSpPr/>
            <p:nvPr/>
          </p:nvSpPr>
          <p:spPr>
            <a:xfrm rot="16200000" flipH="1">
              <a:off x="4662514" y="4825671"/>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n-US" altLang="ko-KR" sz="1200" dirty="0"/>
                <a:t>D</a:t>
              </a:r>
              <a:endParaRPr lang="ko-KR" altLang="en-US" sz="1200" dirty="0"/>
            </a:p>
          </p:txBody>
        </p:sp>
        <p:sp>
          <p:nvSpPr>
            <p:cNvPr id="87" name="Round Same Side Corner Rectangle 51">
              <a:extLst>
                <a:ext uri="{FF2B5EF4-FFF2-40B4-BE49-F238E27FC236}">
                  <a16:creationId xmlns="" xmlns:a16="http://schemas.microsoft.com/office/drawing/2014/main" id="{93C44BBF-8AC6-48F1-96C4-F165AD8C6060}"/>
                </a:ext>
              </a:extLst>
            </p:cNvPr>
            <p:cNvSpPr/>
            <p:nvPr/>
          </p:nvSpPr>
          <p:spPr>
            <a:xfrm rot="5400000" flipH="1">
              <a:off x="4697692" y="4572604"/>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n-US" altLang="ko-KR" sz="1200" dirty="0"/>
                <a:t>D</a:t>
              </a:r>
              <a:endParaRPr lang="ko-KR" altLang="en-US" sz="1200" dirty="0"/>
            </a:p>
          </p:txBody>
        </p:sp>
      </p:grpSp>
      <p:sp>
        <p:nvSpPr>
          <p:cNvPr id="97" name="TextBox 96">
            <a:extLst>
              <a:ext uri="{FF2B5EF4-FFF2-40B4-BE49-F238E27FC236}">
                <a16:creationId xmlns="" xmlns:a16="http://schemas.microsoft.com/office/drawing/2014/main" id="{CF2BDB92-598A-4CCB-80CF-EE5002109DE5}"/>
              </a:ext>
            </a:extLst>
          </p:cNvPr>
          <p:cNvSpPr txBox="1"/>
          <p:nvPr/>
        </p:nvSpPr>
        <p:spPr>
          <a:xfrm>
            <a:off x="903324" y="1942203"/>
            <a:ext cx="4849776" cy="646331"/>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31" name="Rounded Rectangle 13">
            <a:extLst>
              <a:ext uri="{FF2B5EF4-FFF2-40B4-BE49-F238E27FC236}">
                <a16:creationId xmlns="" xmlns:a16="http://schemas.microsoft.com/office/drawing/2014/main" id="{603C150A-684D-4467-9005-2CDBE0791ED7}"/>
              </a:ext>
            </a:extLst>
          </p:cNvPr>
          <p:cNvSpPr/>
          <p:nvPr/>
        </p:nvSpPr>
        <p:spPr>
          <a:xfrm>
            <a:off x="1199996" y="2826885"/>
            <a:ext cx="4134025" cy="1196520"/>
          </a:xfrm>
          <a:prstGeom prst="roundRect">
            <a:avLst>
              <a:gd name="adj" fmla="val 12448"/>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Rounded Rectangle 14">
            <a:extLst>
              <a:ext uri="{FF2B5EF4-FFF2-40B4-BE49-F238E27FC236}">
                <a16:creationId xmlns="" xmlns:a16="http://schemas.microsoft.com/office/drawing/2014/main" id="{5028E392-7C55-4609-908C-9031BA69C59E}"/>
              </a:ext>
            </a:extLst>
          </p:cNvPr>
          <p:cNvSpPr/>
          <p:nvPr/>
        </p:nvSpPr>
        <p:spPr>
          <a:xfrm>
            <a:off x="1199996" y="4204506"/>
            <a:ext cx="4134025" cy="1196520"/>
          </a:xfrm>
          <a:prstGeom prst="roundRect">
            <a:avLst>
              <a:gd name="adj" fmla="val 12448"/>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TextBox 33">
            <a:extLst>
              <a:ext uri="{FF2B5EF4-FFF2-40B4-BE49-F238E27FC236}">
                <a16:creationId xmlns="" xmlns:a16="http://schemas.microsoft.com/office/drawing/2014/main" id="{0E7B1557-8FEF-4685-A91D-176EAA592221}"/>
              </a:ext>
            </a:extLst>
          </p:cNvPr>
          <p:cNvSpPr txBox="1"/>
          <p:nvPr/>
        </p:nvSpPr>
        <p:spPr>
          <a:xfrm>
            <a:off x="974295" y="2731090"/>
            <a:ext cx="5462896" cy="3170099"/>
          </a:xfrm>
          <a:prstGeom prst="rect">
            <a:avLst/>
          </a:prstGeom>
          <a:noFill/>
        </p:spPr>
        <p:txBody>
          <a:bodyPr wrap="square" rtlCol="0">
            <a:spAutoFit/>
          </a:bodyPr>
          <a:lstStyle/>
          <a:p>
            <a:r>
              <a:rPr lang="en-US" altLang="ko-KR" sz="2000" b="1" dirty="0">
                <a:cs typeface="Arial" pitchFamily="34" charset="0"/>
              </a:rPr>
              <a:t>We are overseas education consultancy which provides professional education consulting </a:t>
            </a:r>
            <a:r>
              <a:rPr lang="tr-TR" altLang="ko-KR" sz="2000" b="1" dirty="0">
                <a:cs typeface="Arial" pitchFamily="34" charset="0"/>
              </a:rPr>
              <a:t>s</a:t>
            </a:r>
            <a:r>
              <a:rPr lang="en-US" altLang="ko-KR" sz="2000" b="1" dirty="0" err="1">
                <a:cs typeface="Arial" pitchFamily="34" charset="0"/>
              </a:rPr>
              <a:t>ervice</a:t>
            </a:r>
            <a:r>
              <a:rPr lang="en-US" altLang="ko-KR" sz="2000" b="1" dirty="0">
                <a:cs typeface="Arial" pitchFamily="34" charset="0"/>
              </a:rPr>
              <a:t> and offers students the opportunities to study bachelor’s degree, master’s degree and PHD’s degree in Turkey and many more.</a:t>
            </a:r>
            <a:r>
              <a:rPr lang="tr-TR" altLang="ko-KR" sz="2000" b="1" dirty="0">
                <a:cs typeface="Arial" pitchFamily="34" charset="0"/>
              </a:rPr>
              <a:t> </a:t>
            </a:r>
            <a:r>
              <a:rPr lang="en-US" altLang="ko-KR" sz="2000" b="1" dirty="0">
                <a:cs typeface="Arial" pitchFamily="34" charset="0"/>
              </a:rPr>
              <a:t>Our support for you does not end when you are accepted to the university you want to study, we continue to be with you even during your education with our consultancy service.</a:t>
            </a:r>
            <a:endParaRPr lang="ko-KR" altLang="en-US" sz="2000" b="1" dirty="0">
              <a:cs typeface="Arial" pitchFamily="34" charset="0"/>
            </a:endParaRPr>
          </a:p>
        </p:txBody>
      </p:sp>
      <p:pic>
        <p:nvPicPr>
          <p:cNvPr id="7" name="Picture 6">
            <a:extLst>
              <a:ext uri="{FF2B5EF4-FFF2-40B4-BE49-F238E27FC236}">
                <a16:creationId xmlns="" xmlns:a16="http://schemas.microsoft.com/office/drawing/2014/main" id="{B8EF554A-C252-47FC-A260-85CED5BF630A}"/>
              </a:ext>
            </a:extLst>
          </p:cNvPr>
          <p:cNvPicPr>
            <a:picLocks noChangeAspect="1"/>
          </p:cNvPicPr>
          <p:nvPr/>
        </p:nvPicPr>
        <p:blipFill rotWithShape="1">
          <a:blip r:embed="rId2"/>
          <a:srcRect l="2591" t="2197"/>
          <a:stretch/>
        </p:blipFill>
        <p:spPr>
          <a:xfrm>
            <a:off x="0" y="-12234"/>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pic>
        <p:nvPicPr>
          <p:cNvPr id="8" name="Picture 7">
            <a:extLst>
              <a:ext uri="{FF2B5EF4-FFF2-40B4-BE49-F238E27FC236}">
                <a16:creationId xmlns="" xmlns:a16="http://schemas.microsoft.com/office/drawing/2014/main" id="{17F3F77B-2689-4D7A-AD7B-3FE2936ED2AF}"/>
              </a:ext>
            </a:extLst>
          </p:cNvPr>
          <p:cNvPicPr>
            <a:picLocks noChangeAspect="1"/>
          </p:cNvPicPr>
          <p:nvPr/>
        </p:nvPicPr>
        <p:blipFill>
          <a:blip r:embed="rId3"/>
          <a:stretch>
            <a:fillRect/>
          </a:stretch>
        </p:blipFill>
        <p:spPr>
          <a:xfrm>
            <a:off x="204971" y="72170"/>
            <a:ext cx="1194920" cy="408467"/>
          </a:xfrm>
          <a:prstGeom prst="rect">
            <a:avLst/>
          </a:prstGeom>
        </p:spPr>
      </p:pic>
      <p:sp>
        <p:nvSpPr>
          <p:cNvPr id="9" name="TextBox 8">
            <a:extLst>
              <a:ext uri="{FF2B5EF4-FFF2-40B4-BE49-F238E27FC236}">
                <a16:creationId xmlns="" xmlns:a16="http://schemas.microsoft.com/office/drawing/2014/main" id="{4E6A709B-BA71-4649-89C8-0E5C9729665B}"/>
              </a:ext>
            </a:extLst>
          </p:cNvPr>
          <p:cNvSpPr txBox="1"/>
          <p:nvPr/>
        </p:nvSpPr>
        <p:spPr>
          <a:xfrm>
            <a:off x="2157911" y="1053"/>
            <a:ext cx="7381461" cy="584775"/>
          </a:xfrm>
          <a:prstGeom prst="rect">
            <a:avLst/>
          </a:prstGeom>
          <a:noFill/>
        </p:spPr>
        <p:txBody>
          <a:bodyPr wrap="square">
            <a:spAutoFit/>
          </a:bodyPr>
          <a:lstStyle/>
          <a:p>
            <a:pPr algn="ct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Who Are We?</a:t>
            </a:r>
            <a:endParaRPr lang="en-US"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endParaRPr>
          </a:p>
        </p:txBody>
      </p:sp>
      <p:grpSp>
        <p:nvGrpSpPr>
          <p:cNvPr id="27" name="Group 151">
            <a:extLst>
              <a:ext uri="{FF2B5EF4-FFF2-40B4-BE49-F238E27FC236}">
                <a16:creationId xmlns="" xmlns:a16="http://schemas.microsoft.com/office/drawing/2014/main" id="{4BC99D62-24F4-4A06-9CA2-17F3E635A679}"/>
              </a:ext>
            </a:extLst>
          </p:cNvPr>
          <p:cNvGrpSpPr/>
          <p:nvPr/>
        </p:nvGrpSpPr>
        <p:grpSpPr>
          <a:xfrm>
            <a:off x="22426" y="643908"/>
            <a:ext cx="2511453" cy="1860113"/>
            <a:chOff x="808111" y="-20084"/>
            <a:chExt cx="3896959" cy="5507649"/>
          </a:xfrm>
        </p:grpSpPr>
        <p:grpSp>
          <p:nvGrpSpPr>
            <p:cNvPr id="28" name="Group 136">
              <a:extLst>
                <a:ext uri="{FF2B5EF4-FFF2-40B4-BE49-F238E27FC236}">
                  <a16:creationId xmlns="" xmlns:a16="http://schemas.microsoft.com/office/drawing/2014/main" id="{DA8E5DFF-19E4-4814-B1ED-71FF6A48F854}"/>
                </a:ext>
              </a:extLst>
            </p:cNvPr>
            <p:cNvGrpSpPr/>
            <p:nvPr/>
          </p:nvGrpSpPr>
          <p:grpSpPr>
            <a:xfrm>
              <a:off x="3942094" y="-1847"/>
              <a:ext cx="762976" cy="3863294"/>
              <a:chOff x="3942094" y="-1847"/>
              <a:chExt cx="762976" cy="3863294"/>
            </a:xfrm>
            <a:solidFill>
              <a:schemeClr val="accent2"/>
            </a:solidFill>
          </p:grpSpPr>
          <p:sp>
            <p:nvSpPr>
              <p:cNvPr id="44" name="Rectangle 137">
                <a:extLst>
                  <a:ext uri="{FF2B5EF4-FFF2-40B4-BE49-F238E27FC236}">
                    <a16:creationId xmlns="" xmlns:a16="http://schemas.microsoft.com/office/drawing/2014/main" id="{31FBC552-F01E-42F0-9DBC-F700221CABAE}"/>
                  </a:ext>
                </a:extLst>
              </p:cNvPr>
              <p:cNvSpPr/>
              <p:nvPr/>
            </p:nvSpPr>
            <p:spPr>
              <a:xfrm>
                <a:off x="4288244" y="-1847"/>
                <a:ext cx="72000" cy="2651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45" name="Freeform: Shape 138">
                <a:extLst>
                  <a:ext uri="{FF2B5EF4-FFF2-40B4-BE49-F238E27FC236}">
                    <a16:creationId xmlns="" xmlns:a16="http://schemas.microsoft.com/office/drawing/2014/main" id="{9560EE1F-5211-4B24-B6C4-ADD75E0F226A}"/>
                  </a:ext>
                </a:extLst>
              </p:cNvPr>
              <p:cNvSpPr/>
              <p:nvPr/>
            </p:nvSpPr>
            <p:spPr>
              <a:xfrm rot="5400000" flipH="1">
                <a:off x="3694759" y="2851136"/>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9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3 h 652173"/>
                  <a:gd name="connsiteX20" fmla="*/ 421371 w 1075004"/>
                  <a:gd name="connsiteY20" fmla="*/ 402653 h 652173"/>
                  <a:gd name="connsiteX21" fmla="*/ 421370 w 1075004"/>
                  <a:gd name="connsiteY21" fmla="*/ 417162 h 652173"/>
                  <a:gd name="connsiteX22" fmla="*/ 762268 w 1075004"/>
                  <a:gd name="connsiteY22" fmla="*/ 381333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1 h 652173"/>
                  <a:gd name="connsiteX29" fmla="*/ 398669 w 1075004"/>
                  <a:gd name="connsiteY29" fmla="*/ 402653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3 w 1075004"/>
                  <a:gd name="connsiteY74" fmla="*/ 197162 h 652173"/>
                  <a:gd name="connsiteX75" fmla="*/ 925591 w 1075004"/>
                  <a:gd name="connsiteY75" fmla="*/ 226464 h 652173"/>
                  <a:gd name="connsiteX76" fmla="*/ 925591 w 1075004"/>
                  <a:gd name="connsiteY76" fmla="*/ 425710 h 652173"/>
                  <a:gd name="connsiteX77" fmla="*/ 954893 w 1075004"/>
                  <a:gd name="connsiteY77" fmla="*/ 455012 h 652173"/>
                  <a:gd name="connsiteX78" fmla="*/ 954893 w 1075004"/>
                  <a:gd name="connsiteY78" fmla="*/ 455011 h 652173"/>
                  <a:gd name="connsiteX79" fmla="*/ 984194 w 1075004"/>
                  <a:gd name="connsiteY79" fmla="*/ 425710 h 652173"/>
                  <a:gd name="connsiteX80" fmla="*/ 1075004 w 1075004"/>
                  <a:gd name="connsiteY80" fmla="*/ 402269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9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6"/>
                      <a:pt x="763875" y="269396"/>
                    </a:cubicBezTo>
                    <a:cubicBezTo>
                      <a:pt x="649707" y="259408"/>
                      <a:pt x="535539" y="249420"/>
                      <a:pt x="421371" y="239431"/>
                    </a:cubicBezTo>
                    <a:lnTo>
                      <a:pt x="421370" y="253854"/>
                    </a:lnTo>
                    <a:lnTo>
                      <a:pt x="447078" y="253854"/>
                    </a:lnTo>
                    <a:cubicBezTo>
                      <a:pt x="456482" y="253853"/>
                      <a:pt x="464104" y="261477"/>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9"/>
                      <a:pt x="447079" y="345279"/>
                    </a:cubicBezTo>
                    <a:cubicBezTo>
                      <a:pt x="438510" y="345279"/>
                      <a:pt x="429940" y="345279"/>
                      <a:pt x="421371" y="345279"/>
                    </a:cubicBezTo>
                    <a:lnTo>
                      <a:pt x="421371" y="368601"/>
                    </a:lnTo>
                    <a:lnTo>
                      <a:pt x="447078" y="368601"/>
                    </a:lnTo>
                    <a:cubicBezTo>
                      <a:pt x="456482" y="368601"/>
                      <a:pt x="464104" y="376224"/>
                      <a:pt x="464104" y="385627"/>
                    </a:cubicBezTo>
                    <a:lnTo>
                      <a:pt x="464104" y="385627"/>
                    </a:lnTo>
                    <a:cubicBezTo>
                      <a:pt x="464104" y="395030"/>
                      <a:pt x="456481" y="402652"/>
                      <a:pt x="447079" y="402653"/>
                    </a:cubicBezTo>
                    <a:cubicBezTo>
                      <a:pt x="438509" y="402653"/>
                      <a:pt x="429940" y="402652"/>
                      <a:pt x="421371" y="402653"/>
                    </a:cubicBezTo>
                    <a:lnTo>
                      <a:pt x="421370" y="417162"/>
                    </a:lnTo>
                    <a:lnTo>
                      <a:pt x="762268" y="381333"/>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1"/>
                    </a:lnTo>
                    <a:lnTo>
                      <a:pt x="398669" y="402653"/>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9"/>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7"/>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30"/>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3" y="197162"/>
                    </a:cubicBezTo>
                    <a:cubicBezTo>
                      <a:pt x="938710" y="197163"/>
                      <a:pt x="925591" y="210281"/>
                      <a:pt x="925591" y="226464"/>
                    </a:cubicBezTo>
                    <a:lnTo>
                      <a:pt x="925591" y="425710"/>
                    </a:lnTo>
                    <a:cubicBezTo>
                      <a:pt x="925591" y="441893"/>
                      <a:pt x="938710" y="455012"/>
                      <a:pt x="954893" y="455012"/>
                    </a:cubicBezTo>
                    <a:lnTo>
                      <a:pt x="954893" y="455011"/>
                    </a:lnTo>
                    <a:cubicBezTo>
                      <a:pt x="971075" y="455011"/>
                      <a:pt x="984194" y="441892"/>
                      <a:pt x="984194" y="425710"/>
                    </a:cubicBezTo>
                    <a:close/>
                    <a:moveTo>
                      <a:pt x="1075004" y="402269"/>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2"/>
                      <a:pt x="1029520" y="431570"/>
                      <a:pt x="1045703" y="431570"/>
                    </a:cubicBezTo>
                    <a:lnTo>
                      <a:pt x="1045703" y="431570"/>
                    </a:lnTo>
                    <a:cubicBezTo>
                      <a:pt x="1061885" y="431570"/>
                      <a:pt x="1075004" y="418451"/>
                      <a:pt x="1075004" y="402269"/>
                    </a:cubicBezTo>
                    <a:close/>
                  </a:path>
                </a:pathLst>
              </a:custGeom>
              <a:grp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29" name="Group 139">
              <a:extLst>
                <a:ext uri="{FF2B5EF4-FFF2-40B4-BE49-F238E27FC236}">
                  <a16:creationId xmlns="" xmlns:a16="http://schemas.microsoft.com/office/drawing/2014/main" id="{065C1E06-E941-491D-9B1B-749759F1C45B}"/>
                </a:ext>
              </a:extLst>
            </p:cNvPr>
            <p:cNvGrpSpPr/>
            <p:nvPr/>
          </p:nvGrpSpPr>
          <p:grpSpPr>
            <a:xfrm>
              <a:off x="3158599" y="-1847"/>
              <a:ext cx="762976" cy="2936601"/>
              <a:chOff x="3158599" y="-1847"/>
              <a:chExt cx="762976" cy="2936601"/>
            </a:xfrm>
            <a:solidFill>
              <a:schemeClr val="accent4"/>
            </a:solidFill>
          </p:grpSpPr>
          <p:sp>
            <p:nvSpPr>
              <p:cNvPr id="42" name="Rectangle 140">
                <a:extLst>
                  <a:ext uri="{FF2B5EF4-FFF2-40B4-BE49-F238E27FC236}">
                    <a16:creationId xmlns="" xmlns:a16="http://schemas.microsoft.com/office/drawing/2014/main" id="{0331B67C-1420-4757-B25F-61C4A22CC89E}"/>
                  </a:ext>
                </a:extLst>
              </p:cNvPr>
              <p:cNvSpPr/>
              <p:nvPr/>
            </p:nvSpPr>
            <p:spPr>
              <a:xfrm>
                <a:off x="3501625" y="-1847"/>
                <a:ext cx="72000" cy="1737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43" name="Freeform: Shape 141">
                <a:extLst>
                  <a:ext uri="{FF2B5EF4-FFF2-40B4-BE49-F238E27FC236}">
                    <a16:creationId xmlns="" xmlns:a16="http://schemas.microsoft.com/office/drawing/2014/main" id="{23A6DB40-17DA-4648-AB79-CCE31480CE51}"/>
                  </a:ext>
                </a:extLst>
              </p:cNvPr>
              <p:cNvSpPr/>
              <p:nvPr/>
            </p:nvSpPr>
            <p:spPr>
              <a:xfrm rot="5400000" flipH="1">
                <a:off x="2911264" y="1924443"/>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8 w 1075004"/>
                  <a:gd name="connsiteY22" fmla="*/ 381332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2 w 1075004"/>
                  <a:gd name="connsiteY74" fmla="*/ 197162 h 652173"/>
                  <a:gd name="connsiteX75" fmla="*/ 925591 w 1075004"/>
                  <a:gd name="connsiteY75" fmla="*/ 226464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4" y="261476"/>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8"/>
                      <a:pt x="447079" y="345278"/>
                    </a:cubicBezTo>
                    <a:cubicBezTo>
                      <a:pt x="438510" y="345278"/>
                      <a:pt x="429940"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8" y="381332"/>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2" y="197162"/>
                    </a:cubicBezTo>
                    <a:cubicBezTo>
                      <a:pt x="938710" y="197163"/>
                      <a:pt x="925591" y="210281"/>
                      <a:pt x="925591" y="226464"/>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grp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30" name="Group 142">
              <a:extLst>
                <a:ext uri="{FF2B5EF4-FFF2-40B4-BE49-F238E27FC236}">
                  <a16:creationId xmlns="" xmlns:a16="http://schemas.microsoft.com/office/drawing/2014/main" id="{2E90E815-8317-45F4-9259-F20272B0B2B9}"/>
                </a:ext>
              </a:extLst>
            </p:cNvPr>
            <p:cNvGrpSpPr/>
            <p:nvPr/>
          </p:nvGrpSpPr>
          <p:grpSpPr>
            <a:xfrm>
              <a:off x="2015424" y="-1847"/>
              <a:ext cx="1437328" cy="5489412"/>
              <a:chOff x="2015424" y="-1847"/>
              <a:chExt cx="1437328" cy="5489412"/>
            </a:xfrm>
          </p:grpSpPr>
          <p:sp>
            <p:nvSpPr>
              <p:cNvPr id="40" name="Rectangle 143">
                <a:extLst>
                  <a:ext uri="{FF2B5EF4-FFF2-40B4-BE49-F238E27FC236}">
                    <a16:creationId xmlns="" xmlns:a16="http://schemas.microsoft.com/office/drawing/2014/main" id="{7A4ECA8E-856E-45DA-A235-2A212F0B55FA}"/>
                  </a:ext>
                </a:extLst>
              </p:cNvPr>
              <p:cNvSpPr/>
              <p:nvPr/>
            </p:nvSpPr>
            <p:spPr>
              <a:xfrm>
                <a:off x="2701620" y="-1847"/>
                <a:ext cx="72000" cy="402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41" name="Rounded Rectangle 51">
                <a:extLst>
                  <a:ext uri="{FF2B5EF4-FFF2-40B4-BE49-F238E27FC236}">
                    <a16:creationId xmlns="" xmlns:a16="http://schemas.microsoft.com/office/drawing/2014/main" id="{160716ED-7D21-4514-909C-172EE645D281}"/>
                  </a:ext>
                </a:extLst>
              </p:cNvPr>
              <p:cNvSpPr/>
              <p:nvPr/>
            </p:nvSpPr>
            <p:spPr>
              <a:xfrm rot="5400000" flipH="1">
                <a:off x="1970982" y="4005795"/>
                <a:ext cx="1526212" cy="14373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1"/>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33" name="Group 145">
              <a:extLst>
                <a:ext uri="{FF2B5EF4-FFF2-40B4-BE49-F238E27FC236}">
                  <a16:creationId xmlns="" xmlns:a16="http://schemas.microsoft.com/office/drawing/2014/main" id="{AAD4B073-7606-449E-97F2-63476F79C7FF}"/>
                </a:ext>
              </a:extLst>
            </p:cNvPr>
            <p:cNvGrpSpPr/>
            <p:nvPr/>
          </p:nvGrpSpPr>
          <p:grpSpPr>
            <a:xfrm>
              <a:off x="808111" y="-1847"/>
              <a:ext cx="762978" cy="3628896"/>
              <a:chOff x="808111" y="-1847"/>
              <a:chExt cx="762978" cy="3628896"/>
            </a:xfrm>
            <a:solidFill>
              <a:schemeClr val="accent2"/>
            </a:solidFill>
          </p:grpSpPr>
          <p:sp>
            <p:nvSpPr>
              <p:cNvPr id="38" name="Rectangle 146">
                <a:extLst>
                  <a:ext uri="{FF2B5EF4-FFF2-40B4-BE49-F238E27FC236}">
                    <a16:creationId xmlns="" xmlns:a16="http://schemas.microsoft.com/office/drawing/2014/main" id="{99C35138-14FF-4C04-82D7-ADC56F23BAEC}"/>
                  </a:ext>
                </a:extLst>
              </p:cNvPr>
              <p:cNvSpPr/>
              <p:nvPr/>
            </p:nvSpPr>
            <p:spPr>
              <a:xfrm>
                <a:off x="1152817" y="-1847"/>
                <a:ext cx="72000" cy="2377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39" name="Freeform: Shape 147">
                <a:extLst>
                  <a:ext uri="{FF2B5EF4-FFF2-40B4-BE49-F238E27FC236}">
                    <a16:creationId xmlns="" xmlns:a16="http://schemas.microsoft.com/office/drawing/2014/main" id="{2596DD59-AA5A-42E7-8B44-DF5B83B38641}"/>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grp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35" name="Group 148">
              <a:extLst>
                <a:ext uri="{FF2B5EF4-FFF2-40B4-BE49-F238E27FC236}">
                  <a16:creationId xmlns="" xmlns:a16="http://schemas.microsoft.com/office/drawing/2014/main" id="{B01C011E-2CF5-4D7E-9264-BE4409A1C915}"/>
                </a:ext>
              </a:extLst>
            </p:cNvPr>
            <p:cNvGrpSpPr/>
            <p:nvPr/>
          </p:nvGrpSpPr>
          <p:grpSpPr>
            <a:xfrm>
              <a:off x="1591607" y="-20084"/>
              <a:ext cx="762976" cy="2449850"/>
              <a:chOff x="1591607" y="-20084"/>
              <a:chExt cx="762976" cy="2449850"/>
            </a:xfrm>
          </p:grpSpPr>
          <p:sp>
            <p:nvSpPr>
              <p:cNvPr id="36" name="Rectangle 149">
                <a:extLst>
                  <a:ext uri="{FF2B5EF4-FFF2-40B4-BE49-F238E27FC236}">
                    <a16:creationId xmlns="" xmlns:a16="http://schemas.microsoft.com/office/drawing/2014/main" id="{E54C283F-ECEC-4C85-BBED-5019532D8F8E}"/>
                  </a:ext>
                </a:extLst>
              </p:cNvPr>
              <p:cNvSpPr/>
              <p:nvPr/>
            </p:nvSpPr>
            <p:spPr>
              <a:xfrm>
                <a:off x="1936171" y="-20084"/>
                <a:ext cx="72000" cy="11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37" name="Freeform: Shape 150">
                <a:extLst>
                  <a:ext uri="{FF2B5EF4-FFF2-40B4-BE49-F238E27FC236}">
                    <a16:creationId xmlns="" xmlns:a16="http://schemas.microsoft.com/office/drawing/2014/main" id="{92E5CF2E-711F-4566-985F-700EE8C6FF04}"/>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spTree>
    <p:extLst>
      <p:ext uri="{BB962C8B-B14F-4D97-AF65-F5344CB8AC3E}">
        <p14:creationId xmlns:p14="http://schemas.microsoft.com/office/powerpoint/2010/main" val="258414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862E1C05-696A-4654-8EEF-DCC8E8B3912B}"/>
              </a:ext>
            </a:extLst>
          </p:cNvPr>
          <p:cNvGraphicFramePr>
            <a:graphicFrameLocks noGrp="1"/>
          </p:cNvGraphicFramePr>
          <p:nvPr>
            <p:extLst>
              <p:ext uri="{D42A27DB-BD31-4B8C-83A1-F6EECF244321}">
                <p14:modId xmlns:p14="http://schemas.microsoft.com/office/powerpoint/2010/main" val="1469796496"/>
              </p:ext>
            </p:extLst>
          </p:nvPr>
        </p:nvGraphicFramePr>
        <p:xfrm>
          <a:off x="1006971" y="1300876"/>
          <a:ext cx="2241213" cy="4751866"/>
        </p:xfrm>
        <a:graphic>
          <a:graphicData uri="http://schemas.openxmlformats.org/drawingml/2006/table">
            <a:tbl>
              <a:tblPr firstRow="1" bandRow="1">
                <a:tableStyleId>{5940675A-B579-460E-94D1-54222C63F5DA}</a:tableStyleId>
              </a:tblPr>
              <a:tblGrid>
                <a:gridCol w="283771">
                  <a:extLst>
                    <a:ext uri="{9D8B030D-6E8A-4147-A177-3AD203B41FA5}">
                      <a16:colId xmlns="" xmlns:a16="http://schemas.microsoft.com/office/drawing/2014/main" val="20000"/>
                    </a:ext>
                  </a:extLst>
                </a:gridCol>
                <a:gridCol w="1656000">
                  <a:extLst>
                    <a:ext uri="{9D8B030D-6E8A-4147-A177-3AD203B41FA5}">
                      <a16:colId xmlns="" xmlns:a16="http://schemas.microsoft.com/office/drawing/2014/main" val="20001"/>
                    </a:ext>
                  </a:extLst>
                </a:gridCol>
                <a:gridCol w="301442">
                  <a:extLst>
                    <a:ext uri="{9D8B030D-6E8A-4147-A177-3AD203B41FA5}">
                      <a16:colId xmlns="" xmlns:a16="http://schemas.microsoft.com/office/drawing/2014/main" val="20002"/>
                    </a:ext>
                  </a:extLst>
                </a:gridCol>
              </a:tblGrid>
              <a:tr h="324000">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accent3"/>
                          </a:solidFill>
                          <a:latin typeface="+mn-lt"/>
                          <a:cs typeface="Arial" pitchFamily="34" charset="0"/>
                        </a:rPr>
                        <a:t>Booking Flight Tickets </a:t>
                      </a:r>
                      <a:endParaRPr lang="ko-KR" altLang="en-US" sz="1200" b="1" dirty="0">
                        <a:solidFill>
                          <a:schemeClr val="accent3"/>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864000">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extLst>
                  <a:ext uri="{0D108BD9-81ED-4DB2-BD59-A6C34878D82A}">
                    <a16:rowId xmlns="" xmlns:a16="http://schemas.microsoft.com/office/drawing/2014/main" val="10001"/>
                  </a:ext>
                </a:extLst>
              </a:tr>
              <a:tr h="864000">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12700" cmpd="sng">
                      <a:noFill/>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accent3"/>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440000">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accent3"/>
                        </a:solidFill>
                        <a:latin typeface="+mn-lt"/>
                        <a:cs typeface="Arial" pitchFamily="34" charset="0"/>
                      </a:endParaRPr>
                    </a:p>
                  </a:txBody>
                  <a:tcPr marL="76666" marR="76666" marT="38333" marB="383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479280">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12700" cmpd="sng">
                      <a:noFill/>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432162">
                <a:tc>
                  <a:txBody>
                    <a:bodyPr/>
                    <a:lstStyle/>
                    <a:p>
                      <a:pPr algn="ctr" latinLnBrk="1"/>
                      <a:endParaRPr lang="ko-KR" altLang="en-US" sz="1300" b="1"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29998">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12700" cmpd="sng">
                      <a:noFill/>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28575" cap="flat" cmpd="sng" algn="ctr">
                      <a:solidFill>
                        <a:schemeClr val="accent3"/>
                      </a:solidFill>
                      <a:prstDash val="solid"/>
                      <a:round/>
                      <a:headEnd type="none" w="med" len="med"/>
                      <a:tailEnd type="none" w="med" len="med"/>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bl>
          </a:graphicData>
        </a:graphic>
      </p:graphicFrame>
      <p:graphicFrame>
        <p:nvGraphicFramePr>
          <p:cNvPr id="4" name="Table 3">
            <a:extLst>
              <a:ext uri="{FF2B5EF4-FFF2-40B4-BE49-F238E27FC236}">
                <a16:creationId xmlns="" xmlns:a16="http://schemas.microsoft.com/office/drawing/2014/main" id="{DCB09C8B-6E78-4F00-8647-83829D99834A}"/>
              </a:ext>
            </a:extLst>
          </p:cNvPr>
          <p:cNvGraphicFramePr>
            <a:graphicFrameLocks noGrp="1"/>
          </p:cNvGraphicFramePr>
          <p:nvPr>
            <p:extLst>
              <p:ext uri="{D42A27DB-BD31-4B8C-83A1-F6EECF244321}">
                <p14:modId xmlns:p14="http://schemas.microsoft.com/office/powerpoint/2010/main" val="2639194674"/>
              </p:ext>
            </p:extLst>
          </p:nvPr>
        </p:nvGraphicFramePr>
        <p:xfrm>
          <a:off x="3458950" y="1313543"/>
          <a:ext cx="2578140" cy="4739200"/>
        </p:xfrm>
        <a:graphic>
          <a:graphicData uri="http://schemas.openxmlformats.org/drawingml/2006/table">
            <a:tbl>
              <a:tblPr firstRow="1" bandRow="1">
                <a:tableStyleId>{5940675A-B579-460E-94D1-54222C63F5DA}</a:tableStyleId>
              </a:tblPr>
              <a:tblGrid>
                <a:gridCol w="326431">
                  <a:extLst>
                    <a:ext uri="{9D8B030D-6E8A-4147-A177-3AD203B41FA5}">
                      <a16:colId xmlns="" xmlns:a16="http://schemas.microsoft.com/office/drawing/2014/main" val="20000"/>
                    </a:ext>
                  </a:extLst>
                </a:gridCol>
                <a:gridCol w="1904951">
                  <a:extLst>
                    <a:ext uri="{9D8B030D-6E8A-4147-A177-3AD203B41FA5}">
                      <a16:colId xmlns="" xmlns:a16="http://schemas.microsoft.com/office/drawing/2014/main" val="20001"/>
                    </a:ext>
                  </a:extLst>
                </a:gridCol>
                <a:gridCol w="346758">
                  <a:extLst>
                    <a:ext uri="{9D8B030D-6E8A-4147-A177-3AD203B41FA5}">
                      <a16:colId xmlns="" xmlns:a16="http://schemas.microsoft.com/office/drawing/2014/main" val="20002"/>
                    </a:ext>
                  </a:extLst>
                </a:gridCol>
              </a:tblGrid>
              <a:tr h="359335">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err="1">
                          <a:solidFill>
                            <a:schemeClr val="accent4"/>
                          </a:solidFill>
                          <a:latin typeface="+mn-lt"/>
                          <a:cs typeface="Arial" pitchFamily="34" charset="0"/>
                        </a:rPr>
                        <a:t>Tomer</a:t>
                      </a:r>
                      <a:r>
                        <a:rPr lang="tr-TR" altLang="ko-KR" sz="1200" b="1" dirty="0">
                          <a:solidFill>
                            <a:schemeClr val="accent4"/>
                          </a:solidFill>
                          <a:latin typeface="+mn-lt"/>
                          <a:cs typeface="Arial" pitchFamily="34" charset="0"/>
                        </a:rPr>
                        <a:t> </a:t>
                      </a:r>
                      <a:r>
                        <a:rPr lang="tr-TR" altLang="ko-KR" sz="1200" b="1" dirty="0" err="1">
                          <a:solidFill>
                            <a:schemeClr val="accent4"/>
                          </a:solidFill>
                          <a:latin typeface="+mn-lt"/>
                          <a:cs typeface="Arial" pitchFamily="34" charset="0"/>
                        </a:rPr>
                        <a:t>Consultancy</a:t>
                      </a:r>
                      <a:r>
                        <a:rPr lang="tr-TR" altLang="ko-KR" sz="1200" b="1" dirty="0">
                          <a:solidFill>
                            <a:schemeClr val="accent4"/>
                          </a:solidFill>
                          <a:latin typeface="+mn-lt"/>
                          <a:cs typeface="Arial" pitchFamily="34" charset="0"/>
                        </a:rPr>
                        <a:t> </a:t>
                      </a:r>
                      <a:endParaRPr lang="ko-KR" altLang="en-US" sz="1200" b="1" dirty="0">
                        <a:solidFill>
                          <a:schemeClr val="accent4"/>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958226">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70000"/>
                      </a:schemeClr>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70000"/>
                      </a:schemeClr>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70000"/>
                      </a:schemeClr>
                    </a:solidFill>
                  </a:tcPr>
                </a:tc>
                <a:extLst>
                  <a:ext uri="{0D108BD9-81ED-4DB2-BD59-A6C34878D82A}">
                    <a16:rowId xmlns="" xmlns:a16="http://schemas.microsoft.com/office/drawing/2014/main" val="10001"/>
                  </a:ext>
                </a:extLst>
              </a:tr>
              <a:tr h="958226">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12700" cmpd="sng">
                      <a:noFill/>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accent4"/>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597045">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accent4"/>
                        </a:solidFill>
                        <a:latin typeface="+mn-lt"/>
                        <a:cs typeface="Arial" pitchFamily="34" charset="0"/>
                      </a:endParaRPr>
                    </a:p>
                  </a:txBody>
                  <a:tcPr marL="76666" marR="76666" marT="38333" marB="383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55081">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12700" cmpd="sng">
                      <a:noFill/>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81607">
                <a:tc>
                  <a:txBody>
                    <a:bodyPr/>
                    <a:lstStyle/>
                    <a:p>
                      <a:pPr algn="ctr" latinLnBrk="1"/>
                      <a:endParaRPr lang="ko-KR" altLang="en-US" sz="1300" b="1"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29680">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12700" cmpd="sng">
                      <a:noFill/>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28575" cap="flat" cmpd="sng" algn="ctr">
                      <a:solidFill>
                        <a:schemeClr val="accent4"/>
                      </a:solidFill>
                      <a:prstDash val="solid"/>
                      <a:round/>
                      <a:headEnd type="none" w="med" len="med"/>
                      <a:tailEnd type="none" w="med" len="med"/>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bl>
          </a:graphicData>
        </a:graphic>
      </p:graphicFrame>
      <p:graphicFrame>
        <p:nvGraphicFramePr>
          <p:cNvPr id="5" name="Table 4">
            <a:extLst>
              <a:ext uri="{FF2B5EF4-FFF2-40B4-BE49-F238E27FC236}">
                <a16:creationId xmlns="" xmlns:a16="http://schemas.microsoft.com/office/drawing/2014/main" id="{8F42572E-C32D-4F72-9773-145252CEB204}"/>
              </a:ext>
            </a:extLst>
          </p:cNvPr>
          <p:cNvGraphicFramePr>
            <a:graphicFrameLocks noGrp="1"/>
          </p:cNvGraphicFramePr>
          <p:nvPr>
            <p:extLst>
              <p:ext uri="{D42A27DB-BD31-4B8C-83A1-F6EECF244321}">
                <p14:modId xmlns:p14="http://schemas.microsoft.com/office/powerpoint/2010/main" val="541314802"/>
              </p:ext>
            </p:extLst>
          </p:nvPr>
        </p:nvGraphicFramePr>
        <p:xfrm>
          <a:off x="6345195" y="1311908"/>
          <a:ext cx="2241213" cy="4726532"/>
        </p:xfrm>
        <a:graphic>
          <a:graphicData uri="http://schemas.openxmlformats.org/drawingml/2006/table">
            <a:tbl>
              <a:tblPr firstRow="1" bandRow="1">
                <a:tableStyleId>{5940675A-B579-460E-94D1-54222C63F5DA}</a:tableStyleId>
              </a:tblPr>
              <a:tblGrid>
                <a:gridCol w="283771">
                  <a:extLst>
                    <a:ext uri="{9D8B030D-6E8A-4147-A177-3AD203B41FA5}">
                      <a16:colId xmlns="" xmlns:a16="http://schemas.microsoft.com/office/drawing/2014/main" val="20000"/>
                    </a:ext>
                  </a:extLst>
                </a:gridCol>
                <a:gridCol w="1656000">
                  <a:extLst>
                    <a:ext uri="{9D8B030D-6E8A-4147-A177-3AD203B41FA5}">
                      <a16:colId xmlns="" xmlns:a16="http://schemas.microsoft.com/office/drawing/2014/main" val="20001"/>
                    </a:ext>
                  </a:extLst>
                </a:gridCol>
                <a:gridCol w="301442">
                  <a:extLst>
                    <a:ext uri="{9D8B030D-6E8A-4147-A177-3AD203B41FA5}">
                      <a16:colId xmlns="" xmlns:a16="http://schemas.microsoft.com/office/drawing/2014/main" val="20002"/>
                    </a:ext>
                  </a:extLst>
                </a:gridCol>
              </a:tblGrid>
              <a:tr h="473698">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accent1"/>
                          </a:solidFill>
                          <a:latin typeface="+mn-lt"/>
                          <a:cs typeface="Arial" pitchFamily="34" charset="0"/>
                        </a:rPr>
                        <a:t>Residence Consultancy </a:t>
                      </a:r>
                      <a:endParaRPr lang="ko-KR" altLang="en-US" sz="1200" b="1" dirty="0">
                        <a:solidFill>
                          <a:schemeClr val="accent1"/>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925070">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extLst>
                  <a:ext uri="{0D108BD9-81ED-4DB2-BD59-A6C34878D82A}">
                    <a16:rowId xmlns="" xmlns:a16="http://schemas.microsoft.com/office/drawing/2014/main" val="10001"/>
                  </a:ext>
                </a:extLst>
              </a:tr>
              <a:tr h="925070">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accent1"/>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541782">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28575"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accent1"/>
                        </a:solidFill>
                        <a:latin typeface="+mn-lt"/>
                        <a:cs typeface="Arial" pitchFamily="34" charset="0"/>
                      </a:endParaRPr>
                    </a:p>
                  </a:txBody>
                  <a:tcPr marL="76666" marR="76666" marT="38333" marB="383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12700" cmpd="sng">
                      <a:noFill/>
                    </a:lnL>
                    <a:lnR w="285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46255">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28575"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12700" cmpd="sng">
                      <a:noFill/>
                    </a:lnL>
                    <a:lnR w="285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68402">
                <a:tc>
                  <a:txBody>
                    <a:bodyPr/>
                    <a:lstStyle/>
                    <a:p>
                      <a:pPr algn="ctr" latinLnBrk="1"/>
                      <a:endParaRPr lang="ko-KR" altLang="en-US" sz="1300" b="1" dirty="0">
                        <a:solidFill>
                          <a:schemeClr val="accent1"/>
                        </a:solidFill>
                        <a:latin typeface="+mn-lt"/>
                        <a:cs typeface="Arial" pitchFamily="34" charset="0"/>
                      </a:endParaRPr>
                    </a:p>
                  </a:txBody>
                  <a:tcPr marL="76666" marR="76666" marT="38333" marB="38333"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1"/>
                        </a:solidFill>
                        <a:latin typeface="+mn-lt"/>
                        <a:cs typeface="Arial" pitchFamily="34" charset="0"/>
                      </a:endParaRPr>
                    </a:p>
                  </a:txBody>
                  <a:tcPr marL="76666" marR="76666" marT="38333" marB="38333"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1"/>
                        </a:solidFill>
                        <a:latin typeface="+mn-lt"/>
                        <a:cs typeface="Arial" pitchFamily="34" charset="0"/>
                      </a:endParaRPr>
                    </a:p>
                  </a:txBody>
                  <a:tcPr marL="76666" marR="76666" marT="38333" marB="38333"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46255">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28575" cap="flat" cmpd="sng" algn="ctr">
                      <a:solidFill>
                        <a:schemeClr val="accent1"/>
                      </a:solidFill>
                      <a:prstDash val="solid"/>
                      <a:round/>
                      <a:headEnd type="none" w="med" len="med"/>
                      <a:tailEnd type="none" w="med" len="med"/>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1"/>
                        </a:solidFill>
                        <a:latin typeface="+mn-lt"/>
                        <a:cs typeface="Arial" pitchFamily="34" charset="0"/>
                      </a:endParaRPr>
                    </a:p>
                  </a:txBody>
                  <a:tcPr marL="76666" marR="76666" marT="38333" marB="38333" anchor="ctr">
                    <a:lnL w="12700" cmpd="sng">
                      <a:noFill/>
                    </a:lnL>
                    <a:lnR w="28575" cap="flat" cmpd="sng" algn="ctr">
                      <a:solidFill>
                        <a:schemeClr val="accent1"/>
                      </a:solidFill>
                      <a:prstDash val="solid"/>
                      <a:round/>
                      <a:headEnd type="none" w="med" len="med"/>
                      <a:tailEnd type="none" w="med" len="med"/>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bl>
          </a:graphicData>
        </a:graphic>
      </p:graphicFrame>
      <p:graphicFrame>
        <p:nvGraphicFramePr>
          <p:cNvPr id="6" name="Table 5">
            <a:extLst>
              <a:ext uri="{FF2B5EF4-FFF2-40B4-BE49-F238E27FC236}">
                <a16:creationId xmlns="" xmlns:a16="http://schemas.microsoft.com/office/drawing/2014/main" id="{7E7DBB86-F2DC-4DF7-BA28-B0114306BA3A}"/>
              </a:ext>
            </a:extLst>
          </p:cNvPr>
          <p:cNvGraphicFramePr>
            <a:graphicFrameLocks noGrp="1"/>
          </p:cNvGraphicFramePr>
          <p:nvPr>
            <p:extLst>
              <p:ext uri="{D42A27DB-BD31-4B8C-83A1-F6EECF244321}">
                <p14:modId xmlns:p14="http://schemas.microsoft.com/office/powerpoint/2010/main" val="3188558938"/>
              </p:ext>
            </p:extLst>
          </p:nvPr>
        </p:nvGraphicFramePr>
        <p:xfrm>
          <a:off x="8790424" y="1344751"/>
          <a:ext cx="2241213" cy="4726532"/>
        </p:xfrm>
        <a:graphic>
          <a:graphicData uri="http://schemas.openxmlformats.org/drawingml/2006/table">
            <a:tbl>
              <a:tblPr firstRow="1" bandRow="1">
                <a:tableStyleId>{5940675A-B579-460E-94D1-54222C63F5DA}</a:tableStyleId>
              </a:tblPr>
              <a:tblGrid>
                <a:gridCol w="283771">
                  <a:extLst>
                    <a:ext uri="{9D8B030D-6E8A-4147-A177-3AD203B41FA5}">
                      <a16:colId xmlns="" xmlns:a16="http://schemas.microsoft.com/office/drawing/2014/main" val="20000"/>
                    </a:ext>
                  </a:extLst>
                </a:gridCol>
                <a:gridCol w="1656000">
                  <a:extLst>
                    <a:ext uri="{9D8B030D-6E8A-4147-A177-3AD203B41FA5}">
                      <a16:colId xmlns="" xmlns:a16="http://schemas.microsoft.com/office/drawing/2014/main" val="20001"/>
                    </a:ext>
                  </a:extLst>
                </a:gridCol>
                <a:gridCol w="301442">
                  <a:extLst>
                    <a:ext uri="{9D8B030D-6E8A-4147-A177-3AD203B41FA5}">
                      <a16:colId xmlns="" xmlns:a16="http://schemas.microsoft.com/office/drawing/2014/main" val="20002"/>
                    </a:ext>
                  </a:extLst>
                </a:gridCol>
              </a:tblGrid>
              <a:tr h="473698">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28575" cap="flat" cmpd="sng" algn="ctr">
                      <a:solidFill>
                        <a:schemeClr val="accent2"/>
                      </a:solidFill>
                      <a:prstDash val="solid"/>
                      <a:round/>
                      <a:headEnd type="none" w="med" len="med"/>
                      <a:tailEnd type="none" w="med" len="med"/>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accent2"/>
                          </a:solidFill>
                          <a:latin typeface="+mn-lt"/>
                          <a:cs typeface="Arial" pitchFamily="34" charset="0"/>
                        </a:rPr>
                        <a:t>General Consultancy </a:t>
                      </a:r>
                      <a:endParaRPr lang="ko-KR" altLang="en-US" sz="1200" b="1" dirty="0">
                        <a:solidFill>
                          <a:schemeClr val="accent2"/>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12700" cmpd="sng">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925070">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28575" cap="flat" cmpd="sng" algn="ctr">
                      <a:solidFill>
                        <a:schemeClr val="accent2"/>
                      </a:solidFill>
                      <a:prstDash val="solid"/>
                      <a:round/>
                      <a:headEnd type="none" w="med" len="med"/>
                      <a:tailEnd type="none" w="med" len="med"/>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12700" cmpd="sng">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extLst>
                  <a:ext uri="{0D108BD9-81ED-4DB2-BD59-A6C34878D82A}">
                    <a16:rowId xmlns="" xmlns:a16="http://schemas.microsoft.com/office/drawing/2014/main" val="10001"/>
                  </a:ext>
                </a:extLst>
              </a:tr>
              <a:tr h="925070">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28575" cap="flat" cmpd="sng" algn="ctr">
                      <a:solidFill>
                        <a:schemeClr val="accent2"/>
                      </a:solidFill>
                      <a:prstDash val="solid"/>
                      <a:round/>
                      <a:headEnd type="none" w="med" len="med"/>
                      <a:tailEnd type="none" w="med" len="med"/>
                    </a:lnL>
                    <a:lnR w="12700" cmpd="sng">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accent2"/>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12700" cmpd="sng">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541782">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accent2"/>
                        </a:solidFill>
                        <a:latin typeface="+mn-lt"/>
                        <a:cs typeface="Arial" pitchFamily="34" charset="0"/>
                      </a:endParaRPr>
                    </a:p>
                  </a:txBody>
                  <a:tcPr marL="76666" marR="76666" marT="38333" marB="383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46255">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68402">
                <a:tc>
                  <a:txBody>
                    <a:bodyPr/>
                    <a:lstStyle/>
                    <a:p>
                      <a:pPr algn="ctr" latinLnBrk="1"/>
                      <a:endParaRPr lang="ko-KR" altLang="en-US" sz="1300" b="1" dirty="0">
                        <a:solidFill>
                          <a:schemeClr val="accent2"/>
                        </a:solidFill>
                        <a:latin typeface="+mn-lt"/>
                        <a:cs typeface="Arial" pitchFamily="34" charset="0"/>
                      </a:endParaRPr>
                    </a:p>
                  </a:txBody>
                  <a:tcPr marL="76666" marR="76666" marT="38333" marB="38333"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2"/>
                        </a:solidFill>
                        <a:latin typeface="+mn-lt"/>
                        <a:cs typeface="Arial" pitchFamily="34" charset="0"/>
                      </a:endParaRPr>
                    </a:p>
                  </a:txBody>
                  <a:tcPr marL="76666" marR="76666" marT="38333" marB="38333"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2"/>
                        </a:solidFill>
                        <a:latin typeface="+mn-lt"/>
                        <a:cs typeface="Arial" pitchFamily="34" charset="0"/>
                      </a:endParaRPr>
                    </a:p>
                  </a:txBody>
                  <a:tcPr marL="76666" marR="76666" marT="38333" marB="38333"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46255">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28575" cap="flat" cmpd="sng" algn="ctr">
                      <a:solidFill>
                        <a:schemeClr val="accent2"/>
                      </a:solidFill>
                      <a:prstDash val="solid"/>
                      <a:round/>
                      <a:headEnd type="none" w="med" len="med"/>
                      <a:tailEnd type="none" w="med" len="med"/>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2"/>
                        </a:solidFill>
                        <a:latin typeface="+mn-lt"/>
                        <a:cs typeface="Arial" pitchFamily="34" charset="0"/>
                      </a:endParaRPr>
                    </a:p>
                  </a:txBody>
                  <a:tcPr marL="76666" marR="76666" marT="38333" marB="38333" anchor="ctr">
                    <a:lnL w="12700" cmpd="sng">
                      <a:noFill/>
                    </a:lnL>
                    <a:lnR w="28575" cap="flat" cmpd="sng" algn="ctr">
                      <a:solidFill>
                        <a:schemeClr val="accent2"/>
                      </a:solidFill>
                      <a:prstDash val="solid"/>
                      <a:round/>
                      <a:headEnd type="none" w="med" len="med"/>
                      <a:tailEnd type="none" w="med" len="med"/>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bl>
          </a:graphicData>
        </a:graphic>
      </p:graphicFrame>
      <p:pic>
        <p:nvPicPr>
          <p:cNvPr id="14" name="Picture 13">
            <a:extLst>
              <a:ext uri="{FF2B5EF4-FFF2-40B4-BE49-F238E27FC236}">
                <a16:creationId xmlns="" xmlns:a16="http://schemas.microsoft.com/office/drawing/2014/main" id="{F37160F9-EE2C-4287-9110-B4F1FFA7F06D}"/>
              </a:ext>
            </a:extLst>
          </p:cNvPr>
          <p:cNvPicPr>
            <a:picLocks noChangeAspect="1"/>
          </p:cNvPicPr>
          <p:nvPr/>
        </p:nvPicPr>
        <p:blipFill>
          <a:blip r:embed="rId2"/>
          <a:stretch>
            <a:fillRect/>
          </a:stretch>
        </p:blipFill>
        <p:spPr>
          <a:xfrm>
            <a:off x="1965031" y="1929710"/>
            <a:ext cx="499915" cy="518205"/>
          </a:xfrm>
          <a:prstGeom prst="rect">
            <a:avLst/>
          </a:prstGeom>
        </p:spPr>
      </p:pic>
      <p:sp>
        <p:nvSpPr>
          <p:cNvPr id="18" name="Oval 44">
            <a:extLst>
              <a:ext uri="{FF2B5EF4-FFF2-40B4-BE49-F238E27FC236}">
                <a16:creationId xmlns="" xmlns:a16="http://schemas.microsoft.com/office/drawing/2014/main" id="{AB363F79-B8C2-4F17-9C6B-25A3B66208EF}"/>
              </a:ext>
            </a:extLst>
          </p:cNvPr>
          <p:cNvSpPr>
            <a:spLocks noChangeAspect="1"/>
          </p:cNvSpPr>
          <p:nvPr/>
        </p:nvSpPr>
        <p:spPr>
          <a:xfrm>
            <a:off x="7273480" y="1984634"/>
            <a:ext cx="457129" cy="544297"/>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ectangle 7">
            <a:extLst>
              <a:ext uri="{FF2B5EF4-FFF2-40B4-BE49-F238E27FC236}">
                <a16:creationId xmlns="" xmlns:a16="http://schemas.microsoft.com/office/drawing/2014/main" id="{96A0C217-B365-4DD7-A953-6ABCAF76BD99}"/>
              </a:ext>
            </a:extLst>
          </p:cNvPr>
          <p:cNvSpPr/>
          <p:nvPr/>
        </p:nvSpPr>
        <p:spPr>
          <a:xfrm rot="18900000">
            <a:off x="9991102" y="2063853"/>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6" name="Group 25">
            <a:extLst>
              <a:ext uri="{FF2B5EF4-FFF2-40B4-BE49-F238E27FC236}">
                <a16:creationId xmlns="" xmlns:a16="http://schemas.microsoft.com/office/drawing/2014/main" id="{2617B1E7-0D33-4337-A4E3-2EF9B2246F4E}"/>
              </a:ext>
            </a:extLst>
          </p:cNvPr>
          <p:cNvGrpSpPr/>
          <p:nvPr/>
        </p:nvGrpSpPr>
        <p:grpSpPr>
          <a:xfrm>
            <a:off x="1183818" y="2705969"/>
            <a:ext cx="1953228" cy="3204827"/>
            <a:chOff x="1043607" y="3473377"/>
            <a:chExt cx="2259467" cy="2115168"/>
          </a:xfrm>
          <a:solidFill>
            <a:schemeClr val="accent1">
              <a:lumMod val="40000"/>
              <a:lumOff val="60000"/>
            </a:schemeClr>
          </a:solidFill>
        </p:grpSpPr>
        <p:sp>
          <p:nvSpPr>
            <p:cNvPr id="27" name="Rectangle 3">
              <a:extLst>
                <a:ext uri="{FF2B5EF4-FFF2-40B4-BE49-F238E27FC236}">
                  <a16:creationId xmlns="" xmlns:a16="http://schemas.microsoft.com/office/drawing/2014/main" id="{06181203-1E06-403C-8A03-45010E3B526D}"/>
                </a:ext>
              </a:extLst>
            </p:cNvPr>
            <p:cNvSpPr/>
            <p:nvPr/>
          </p:nvSpPr>
          <p:spPr>
            <a:xfrm rot="16200000">
              <a:off x="1171892" y="3357723"/>
              <a:ext cx="2015527" cy="2246836"/>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8" name="Rectangle 27">
              <a:extLst>
                <a:ext uri="{FF2B5EF4-FFF2-40B4-BE49-F238E27FC236}">
                  <a16:creationId xmlns="" xmlns:a16="http://schemas.microsoft.com/office/drawing/2014/main" id="{C4D14B4B-BD44-4003-A582-988416A4A5ED}"/>
                </a:ext>
              </a:extLst>
            </p:cNvPr>
            <p:cNvSpPr/>
            <p:nvPr/>
          </p:nvSpPr>
          <p:spPr>
            <a:xfrm>
              <a:off x="1043607" y="5445224"/>
              <a:ext cx="2246837" cy="143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9" name="Group 28">
            <a:extLst>
              <a:ext uri="{FF2B5EF4-FFF2-40B4-BE49-F238E27FC236}">
                <a16:creationId xmlns="" xmlns:a16="http://schemas.microsoft.com/office/drawing/2014/main" id="{667B2C9D-39BA-4B4B-9D82-48067DC0BB6F}"/>
              </a:ext>
            </a:extLst>
          </p:cNvPr>
          <p:cNvGrpSpPr/>
          <p:nvPr/>
        </p:nvGrpSpPr>
        <p:grpSpPr>
          <a:xfrm>
            <a:off x="3655916" y="2684840"/>
            <a:ext cx="2112466" cy="3074985"/>
            <a:chOff x="1043607" y="3573017"/>
            <a:chExt cx="2246837" cy="2015529"/>
          </a:xfrm>
          <a:solidFill>
            <a:schemeClr val="accent2">
              <a:lumMod val="40000"/>
              <a:lumOff val="60000"/>
            </a:schemeClr>
          </a:solidFill>
        </p:grpSpPr>
        <p:sp>
          <p:nvSpPr>
            <p:cNvPr id="30" name="Rectangle 3">
              <a:extLst>
                <a:ext uri="{FF2B5EF4-FFF2-40B4-BE49-F238E27FC236}">
                  <a16:creationId xmlns="" xmlns:a16="http://schemas.microsoft.com/office/drawing/2014/main" id="{3EBB1C5F-F95A-406F-AAC2-339BF1D54586}"/>
                </a:ext>
              </a:extLst>
            </p:cNvPr>
            <p:cNvSpPr/>
            <p:nvPr/>
          </p:nvSpPr>
          <p:spPr>
            <a:xfrm rot="16200000">
              <a:off x="1159262" y="3457363"/>
              <a:ext cx="2015527" cy="2246836"/>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1" name="Rectangle 30">
              <a:extLst>
                <a:ext uri="{FF2B5EF4-FFF2-40B4-BE49-F238E27FC236}">
                  <a16:creationId xmlns="" xmlns:a16="http://schemas.microsoft.com/office/drawing/2014/main" id="{F1BB9913-30FC-4F07-9EA4-8A4C5BF9C628}"/>
                </a:ext>
              </a:extLst>
            </p:cNvPr>
            <p:cNvSpPr/>
            <p:nvPr/>
          </p:nvSpPr>
          <p:spPr>
            <a:xfrm>
              <a:off x="1043607" y="5445224"/>
              <a:ext cx="2246837" cy="143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32" name="Group 31">
            <a:extLst>
              <a:ext uri="{FF2B5EF4-FFF2-40B4-BE49-F238E27FC236}">
                <a16:creationId xmlns="" xmlns:a16="http://schemas.microsoft.com/office/drawing/2014/main" id="{F18AE295-E92D-42E4-AA5B-3D2BF53FCA41}"/>
              </a:ext>
            </a:extLst>
          </p:cNvPr>
          <p:cNvGrpSpPr/>
          <p:nvPr/>
        </p:nvGrpSpPr>
        <p:grpSpPr>
          <a:xfrm>
            <a:off x="6484726" y="2687054"/>
            <a:ext cx="1962150" cy="3156975"/>
            <a:chOff x="1043607" y="3501356"/>
            <a:chExt cx="2246837" cy="2596364"/>
          </a:xfrm>
          <a:solidFill>
            <a:schemeClr val="accent1">
              <a:lumMod val="40000"/>
              <a:lumOff val="60000"/>
            </a:schemeClr>
          </a:solidFill>
        </p:grpSpPr>
        <p:sp>
          <p:nvSpPr>
            <p:cNvPr id="33" name="Rectangle 3">
              <a:extLst>
                <a:ext uri="{FF2B5EF4-FFF2-40B4-BE49-F238E27FC236}">
                  <a16:creationId xmlns="" xmlns:a16="http://schemas.microsoft.com/office/drawing/2014/main" id="{F7710E66-E2BF-4F08-B832-ACA1C681982D}"/>
                </a:ext>
              </a:extLst>
            </p:cNvPr>
            <p:cNvSpPr/>
            <p:nvPr/>
          </p:nvSpPr>
          <p:spPr>
            <a:xfrm rot="16200000">
              <a:off x="868844" y="3676120"/>
              <a:ext cx="2596364" cy="2246836"/>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4" name="Rectangle 33">
              <a:extLst>
                <a:ext uri="{FF2B5EF4-FFF2-40B4-BE49-F238E27FC236}">
                  <a16:creationId xmlns="" xmlns:a16="http://schemas.microsoft.com/office/drawing/2014/main" id="{55FD2451-CCD2-455B-84C3-4B2160379481}"/>
                </a:ext>
              </a:extLst>
            </p:cNvPr>
            <p:cNvSpPr/>
            <p:nvPr/>
          </p:nvSpPr>
          <p:spPr>
            <a:xfrm>
              <a:off x="1043607" y="5445224"/>
              <a:ext cx="2246837" cy="143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a:p>
          </p:txBody>
        </p:sp>
      </p:grpSp>
      <p:grpSp>
        <p:nvGrpSpPr>
          <p:cNvPr id="35" name="Group 34">
            <a:extLst>
              <a:ext uri="{FF2B5EF4-FFF2-40B4-BE49-F238E27FC236}">
                <a16:creationId xmlns="" xmlns:a16="http://schemas.microsoft.com/office/drawing/2014/main" id="{48BFFD82-8BDF-40D4-BDFA-0A35E1105510}"/>
              </a:ext>
            </a:extLst>
          </p:cNvPr>
          <p:cNvGrpSpPr/>
          <p:nvPr/>
        </p:nvGrpSpPr>
        <p:grpSpPr>
          <a:xfrm>
            <a:off x="8939874" y="2743226"/>
            <a:ext cx="1942311" cy="3167570"/>
            <a:chOff x="1043607" y="3573015"/>
            <a:chExt cx="2246838" cy="2524239"/>
          </a:xfrm>
          <a:solidFill>
            <a:schemeClr val="accent6">
              <a:lumMod val="40000"/>
              <a:lumOff val="60000"/>
            </a:schemeClr>
          </a:solidFill>
        </p:grpSpPr>
        <p:sp>
          <p:nvSpPr>
            <p:cNvPr id="36" name="Rectangle 3">
              <a:extLst>
                <a:ext uri="{FF2B5EF4-FFF2-40B4-BE49-F238E27FC236}">
                  <a16:creationId xmlns="" xmlns:a16="http://schemas.microsoft.com/office/drawing/2014/main" id="{4289C80C-A6C0-4771-9C51-B776D1C977CE}"/>
                </a:ext>
              </a:extLst>
            </p:cNvPr>
            <p:cNvSpPr/>
            <p:nvPr/>
          </p:nvSpPr>
          <p:spPr>
            <a:xfrm rot="16200000">
              <a:off x="904907" y="3711717"/>
              <a:ext cx="2524239" cy="2246836"/>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7" name="Rectangle 36">
              <a:extLst>
                <a:ext uri="{FF2B5EF4-FFF2-40B4-BE49-F238E27FC236}">
                  <a16:creationId xmlns="" xmlns:a16="http://schemas.microsoft.com/office/drawing/2014/main" id="{60F3CD5B-C832-499D-A12F-AAA115C96EFD}"/>
                </a:ext>
              </a:extLst>
            </p:cNvPr>
            <p:cNvSpPr/>
            <p:nvPr/>
          </p:nvSpPr>
          <p:spPr>
            <a:xfrm>
              <a:off x="1043607" y="5445224"/>
              <a:ext cx="2246837" cy="143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9" name="TextBox 38">
            <a:extLst>
              <a:ext uri="{FF2B5EF4-FFF2-40B4-BE49-F238E27FC236}">
                <a16:creationId xmlns="" xmlns:a16="http://schemas.microsoft.com/office/drawing/2014/main" id="{1DA3AF2F-9831-4319-AC86-98A0EA617017}"/>
              </a:ext>
            </a:extLst>
          </p:cNvPr>
          <p:cNvSpPr txBox="1"/>
          <p:nvPr/>
        </p:nvSpPr>
        <p:spPr>
          <a:xfrm>
            <a:off x="1227023" y="3228542"/>
            <a:ext cx="1942310" cy="1384995"/>
          </a:xfrm>
          <a:prstGeom prst="rect">
            <a:avLst/>
          </a:prstGeom>
          <a:noFill/>
        </p:spPr>
        <p:txBody>
          <a:bodyPr wrap="square" rtlCol="0">
            <a:spAutoFit/>
          </a:bodyPr>
          <a:lstStyle/>
          <a:p>
            <a:r>
              <a:rPr lang="tr-TR" sz="1400" b="1" dirty="0">
                <a:effectLst/>
                <a:ea typeface="Calibri" panose="020F0502020204030204" pitchFamily="34" charset="0"/>
                <a:cs typeface="Arial" panose="020B0604020202020204" pitchFamily="34" charset="0"/>
              </a:rPr>
              <a:t>We reserve the most suitable ticket for you, saving you from the stress of searching for tickets and wasting time.</a:t>
            </a:r>
            <a:endParaRPr lang="ko-KR" altLang="en-US" sz="1400" b="1" dirty="0"/>
          </a:p>
        </p:txBody>
      </p:sp>
      <p:sp>
        <p:nvSpPr>
          <p:cNvPr id="41" name="TextBox 40">
            <a:extLst>
              <a:ext uri="{FF2B5EF4-FFF2-40B4-BE49-F238E27FC236}">
                <a16:creationId xmlns="" xmlns:a16="http://schemas.microsoft.com/office/drawing/2014/main" id="{4A6EB50C-D962-4C0F-AADE-376E2717CEE6}"/>
              </a:ext>
            </a:extLst>
          </p:cNvPr>
          <p:cNvSpPr txBox="1"/>
          <p:nvPr/>
        </p:nvSpPr>
        <p:spPr>
          <a:xfrm>
            <a:off x="6484727" y="3295190"/>
            <a:ext cx="2036990" cy="1560877"/>
          </a:xfrm>
          <a:prstGeom prst="rect">
            <a:avLst/>
          </a:prstGeom>
          <a:noFill/>
        </p:spPr>
        <p:txBody>
          <a:bodyPr wrap="square">
            <a:spAutoFit/>
          </a:bodyPr>
          <a:lstStyle/>
          <a:p>
            <a:pPr>
              <a:lnSpc>
                <a:spcPct val="115000"/>
              </a:lnSpc>
              <a:spcAft>
                <a:spcPts val="1000"/>
              </a:spcAft>
            </a:pPr>
            <a:r>
              <a:rPr lang="tr-TR" sz="1200" b="1" dirty="0">
                <a:effectLst/>
                <a:ea typeface="Calibri" panose="020F0502020204030204" pitchFamily="34" charset="0"/>
                <a:cs typeface="Arial" panose="020B0604020202020204" pitchFamily="34" charset="0"/>
              </a:rPr>
              <a:t>As a Go-int-Career, we carefully prepare the necessary documents and carefully conduct the entire residence permit process, including the residence appointment.</a:t>
            </a:r>
            <a:endParaRPr lang="en-US" sz="1200" b="1" dirty="0">
              <a:effectLst/>
              <a:ea typeface="Calibri" panose="020F0502020204030204" pitchFamily="34" charset="0"/>
              <a:cs typeface="Arial" panose="020B0604020202020204" pitchFamily="34" charset="0"/>
            </a:endParaRPr>
          </a:p>
        </p:txBody>
      </p:sp>
      <p:sp>
        <p:nvSpPr>
          <p:cNvPr id="43" name="TextBox 42">
            <a:extLst>
              <a:ext uri="{FF2B5EF4-FFF2-40B4-BE49-F238E27FC236}">
                <a16:creationId xmlns="" xmlns:a16="http://schemas.microsoft.com/office/drawing/2014/main" id="{DA33441F-DD81-44A1-A602-21CB828D62F1}"/>
              </a:ext>
            </a:extLst>
          </p:cNvPr>
          <p:cNvSpPr txBox="1"/>
          <p:nvPr/>
        </p:nvSpPr>
        <p:spPr>
          <a:xfrm>
            <a:off x="8933029" y="3354783"/>
            <a:ext cx="2023882" cy="2410340"/>
          </a:xfrm>
          <a:prstGeom prst="rect">
            <a:avLst/>
          </a:prstGeom>
          <a:noFill/>
        </p:spPr>
        <p:txBody>
          <a:bodyPr wrap="square">
            <a:spAutoFit/>
          </a:bodyPr>
          <a:lstStyle/>
          <a:p>
            <a:pPr>
              <a:lnSpc>
                <a:spcPct val="115000"/>
              </a:lnSpc>
              <a:spcAft>
                <a:spcPts val="1000"/>
              </a:spcAft>
            </a:pPr>
            <a:r>
              <a:rPr lang="tr-TR" sz="1200" b="1" dirty="0">
                <a:effectLst/>
                <a:ea typeface="Calibri" panose="020F0502020204030204" pitchFamily="34" charset="0"/>
                <a:cs typeface="Arial" panose="020B0604020202020204" pitchFamily="34" charset="0"/>
              </a:rPr>
              <a:t>Our general </a:t>
            </a:r>
            <a:r>
              <a:rPr lang="tr-TR" sz="1200" b="1" dirty="0" err="1">
                <a:effectLst/>
                <a:ea typeface="Calibri" panose="020F0502020204030204" pitchFamily="34" charset="0"/>
                <a:cs typeface="Arial" panose="020B0604020202020204" pitchFamily="34" charset="0"/>
              </a:rPr>
              <a:t>consultancy</a:t>
            </a:r>
            <a:r>
              <a:rPr lang="tr-TR" sz="1200" b="1" dirty="0">
                <a:effectLst/>
                <a:ea typeface="Calibri" panose="020F0502020204030204" pitchFamily="34" charset="0"/>
                <a:cs typeface="Arial" panose="020B0604020202020204" pitchFamily="34" charset="0"/>
              </a:rPr>
              <a:t> service will last 6 months if the </a:t>
            </a:r>
            <a:r>
              <a:rPr lang="tr-TR" sz="1200" b="1" dirty="0" err="1">
                <a:effectLst/>
                <a:ea typeface="Calibri" panose="020F0502020204030204" pitchFamily="34" charset="0"/>
                <a:cs typeface="Arial" panose="020B0604020202020204" pitchFamily="34" charset="0"/>
              </a:rPr>
              <a:t>economic</a:t>
            </a:r>
            <a:r>
              <a:rPr lang="tr-TR" sz="1200" b="1" dirty="0">
                <a:effectLst/>
                <a:ea typeface="Calibri" panose="020F0502020204030204" pitchFamily="34" charset="0"/>
                <a:cs typeface="Arial" panose="020B0604020202020204" pitchFamily="34" charset="0"/>
              </a:rPr>
              <a:t> </a:t>
            </a:r>
            <a:r>
              <a:rPr lang="tr-TR" sz="1200" b="1" dirty="0" err="1">
                <a:effectLst/>
                <a:ea typeface="Calibri" panose="020F0502020204030204" pitchFamily="34" charset="0"/>
                <a:cs typeface="Arial" panose="020B0604020202020204" pitchFamily="34" charset="0"/>
              </a:rPr>
              <a:t>package</a:t>
            </a:r>
            <a:r>
              <a:rPr lang="tr-TR" sz="1200" b="1" dirty="0">
                <a:effectLst/>
                <a:ea typeface="Calibri" panose="020F0502020204030204" pitchFamily="34" charset="0"/>
                <a:cs typeface="Arial" panose="020B0604020202020204" pitchFamily="34" charset="0"/>
              </a:rPr>
              <a:t> is </a:t>
            </a:r>
            <a:r>
              <a:rPr lang="tr-TR" sz="1200" b="1" dirty="0" err="1">
                <a:effectLst/>
                <a:ea typeface="Calibri" panose="020F0502020204030204" pitchFamily="34" charset="0"/>
                <a:cs typeface="Arial" panose="020B0604020202020204" pitchFamily="34" charset="0"/>
              </a:rPr>
              <a:t>preferred</a:t>
            </a:r>
            <a:r>
              <a:rPr lang="tr-TR" sz="1200" b="1" dirty="0">
                <a:effectLst/>
                <a:ea typeface="Calibri" panose="020F0502020204030204" pitchFamily="34" charset="0"/>
                <a:cs typeface="Arial" panose="020B0604020202020204" pitchFamily="34" charset="0"/>
              </a:rPr>
              <a:t>. In this process, we are happy to be with our students and to offer our services to them. </a:t>
            </a:r>
            <a:r>
              <a:rPr lang="tr-TR" sz="1200" b="1" dirty="0">
                <a:ea typeface="Calibri" panose="020F0502020204030204" pitchFamily="34" charset="0"/>
                <a:cs typeface="Arial" panose="020B0604020202020204" pitchFamily="34" charset="0"/>
              </a:rPr>
              <a:t>Moreover, w</a:t>
            </a:r>
            <a:r>
              <a:rPr lang="tr-TR" sz="1200" b="1" dirty="0">
                <a:effectLst/>
                <a:ea typeface="Calibri" panose="020F0502020204030204" pitchFamily="34" charset="0"/>
                <a:cs typeface="Arial" panose="020B0604020202020204" pitchFamily="34" charset="0"/>
              </a:rPr>
              <a:t>e can advise you on finding a dormitory and provide consultancy</a:t>
            </a:r>
            <a:endParaRPr lang="en-US" sz="1200" b="1" dirty="0">
              <a:effectLst/>
              <a:ea typeface="Calibri" panose="020F0502020204030204" pitchFamily="34" charset="0"/>
              <a:cs typeface="Arial" panose="020B0604020202020204" pitchFamily="34" charset="0"/>
            </a:endParaRPr>
          </a:p>
        </p:txBody>
      </p:sp>
      <p:sp>
        <p:nvSpPr>
          <p:cNvPr id="45" name="TextBox 44">
            <a:extLst>
              <a:ext uri="{FF2B5EF4-FFF2-40B4-BE49-F238E27FC236}">
                <a16:creationId xmlns="" xmlns:a16="http://schemas.microsoft.com/office/drawing/2014/main" id="{A50909EC-D728-4470-9EA4-CA86A0AD60B5}"/>
              </a:ext>
            </a:extLst>
          </p:cNvPr>
          <p:cNvSpPr txBox="1"/>
          <p:nvPr/>
        </p:nvSpPr>
        <p:spPr>
          <a:xfrm>
            <a:off x="3574845" y="3114085"/>
            <a:ext cx="2426673" cy="2835071"/>
          </a:xfrm>
          <a:prstGeom prst="rect">
            <a:avLst/>
          </a:prstGeom>
          <a:solidFill>
            <a:schemeClr val="accent4">
              <a:lumMod val="20000"/>
              <a:lumOff val="80000"/>
            </a:schemeClr>
          </a:solidFill>
        </p:spPr>
        <p:txBody>
          <a:bodyPr wrap="square">
            <a:spAutoFit/>
          </a:bodyPr>
          <a:lstStyle/>
          <a:p>
            <a:pPr>
              <a:lnSpc>
                <a:spcPct val="115000"/>
              </a:lnSpc>
              <a:spcAft>
                <a:spcPts val="1000"/>
              </a:spcAft>
            </a:pPr>
            <a:r>
              <a:rPr lang="tr-TR" sz="1200" b="1" dirty="0">
                <a:effectLst/>
                <a:ea typeface="Calibri" panose="020F0502020204030204" pitchFamily="34" charset="0"/>
                <a:cs typeface="Arial" panose="020B0604020202020204" pitchFamily="34" charset="0"/>
              </a:rPr>
              <a:t>As Go-int-Career, when you go to make TOMER registration, we provide consultancy services about what documents are required and where and how the procedure will be carried out. Each student placed with a high school diploma is required to take at least two courses and our students will have the opportunity to pay the Tomer fee at a discount.</a:t>
            </a:r>
            <a:endParaRPr lang="en-US" sz="1200" b="1" dirty="0">
              <a:effectLst/>
              <a:ea typeface="Calibri" panose="020F0502020204030204" pitchFamily="34" charset="0"/>
              <a:cs typeface="Arial" panose="020B0604020202020204" pitchFamily="34" charset="0"/>
            </a:endParaRPr>
          </a:p>
        </p:txBody>
      </p:sp>
      <p:sp>
        <p:nvSpPr>
          <p:cNvPr id="47" name="Right Triangle 17">
            <a:extLst>
              <a:ext uri="{FF2B5EF4-FFF2-40B4-BE49-F238E27FC236}">
                <a16:creationId xmlns="" xmlns:a16="http://schemas.microsoft.com/office/drawing/2014/main" id="{DB6A55D3-FEE1-45DB-9EAF-8E27F256C401}"/>
              </a:ext>
            </a:extLst>
          </p:cNvPr>
          <p:cNvSpPr/>
          <p:nvPr/>
        </p:nvSpPr>
        <p:spPr>
          <a:xfrm>
            <a:off x="4542143" y="1975691"/>
            <a:ext cx="340010" cy="42624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42" name="Picture 3">
            <a:extLst>
              <a:ext uri="{FF2B5EF4-FFF2-40B4-BE49-F238E27FC236}">
                <a16:creationId xmlns="" xmlns:a16="http://schemas.microsoft.com/office/drawing/2014/main" id="{69975860-E602-40EA-B8BD-9F131B59EDE7}"/>
              </a:ext>
            </a:extLst>
          </p:cNvPr>
          <p:cNvPicPr>
            <a:picLocks noChangeAspect="1"/>
          </p:cNvPicPr>
          <p:nvPr/>
        </p:nvPicPr>
        <p:blipFill rotWithShape="1">
          <a:blip r:embed="rId3"/>
          <a:srcRect l="2591" t="2197"/>
          <a:stretch/>
        </p:blipFill>
        <p:spPr>
          <a:xfrm>
            <a:off x="-24407" y="-14563"/>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sp>
        <p:nvSpPr>
          <p:cNvPr id="44" name="TextBox 6">
            <a:extLst>
              <a:ext uri="{FF2B5EF4-FFF2-40B4-BE49-F238E27FC236}">
                <a16:creationId xmlns="" xmlns:a16="http://schemas.microsoft.com/office/drawing/2014/main" id="{64C40F58-DCBF-42C1-9FD1-0AB82194A704}"/>
              </a:ext>
            </a:extLst>
          </p:cNvPr>
          <p:cNvSpPr txBox="1"/>
          <p:nvPr/>
        </p:nvSpPr>
        <p:spPr>
          <a:xfrm>
            <a:off x="2464946" y="14445"/>
            <a:ext cx="7381461" cy="584775"/>
          </a:xfrm>
          <a:prstGeom prst="rect">
            <a:avLst/>
          </a:prstGeom>
          <a:noFill/>
        </p:spPr>
        <p:txBody>
          <a:bodyPr wrap="square">
            <a:spAutoFit/>
          </a:bodyPr>
          <a:lstStyle/>
          <a:p>
            <a:pPr algn="ct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Economic Package </a:t>
            </a:r>
          </a:p>
        </p:txBody>
      </p:sp>
      <p:pic>
        <p:nvPicPr>
          <p:cNvPr id="46" name="Picture 21" descr="Logo, icon&#10;&#10;Description automatically generated">
            <a:extLst>
              <a:ext uri="{FF2B5EF4-FFF2-40B4-BE49-F238E27FC236}">
                <a16:creationId xmlns="" xmlns:a16="http://schemas.microsoft.com/office/drawing/2014/main" id="{86741F19-DFFE-4603-B42E-488F028B97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20" y="69889"/>
            <a:ext cx="1197664" cy="408372"/>
          </a:xfrm>
          <a:prstGeom prst="rect">
            <a:avLst/>
          </a:prstGeom>
        </p:spPr>
      </p:pic>
    </p:spTree>
    <p:extLst>
      <p:ext uri="{BB962C8B-B14F-4D97-AF65-F5344CB8AC3E}">
        <p14:creationId xmlns:p14="http://schemas.microsoft.com/office/powerpoint/2010/main" val="3019509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862E1C05-696A-4654-8EEF-DCC8E8B3912B}"/>
              </a:ext>
            </a:extLst>
          </p:cNvPr>
          <p:cNvGraphicFramePr>
            <a:graphicFrameLocks noGrp="1"/>
          </p:cNvGraphicFramePr>
          <p:nvPr>
            <p:extLst>
              <p:ext uri="{D42A27DB-BD31-4B8C-83A1-F6EECF244321}">
                <p14:modId xmlns:p14="http://schemas.microsoft.com/office/powerpoint/2010/main" val="4058678008"/>
              </p:ext>
            </p:extLst>
          </p:nvPr>
        </p:nvGraphicFramePr>
        <p:xfrm>
          <a:off x="2880537" y="1305234"/>
          <a:ext cx="2241213" cy="4614005"/>
        </p:xfrm>
        <a:graphic>
          <a:graphicData uri="http://schemas.openxmlformats.org/drawingml/2006/table">
            <a:tbl>
              <a:tblPr firstRow="1" bandRow="1">
                <a:tableStyleId>{5940675A-B579-460E-94D1-54222C63F5DA}</a:tableStyleId>
              </a:tblPr>
              <a:tblGrid>
                <a:gridCol w="283771">
                  <a:extLst>
                    <a:ext uri="{9D8B030D-6E8A-4147-A177-3AD203B41FA5}">
                      <a16:colId xmlns="" xmlns:a16="http://schemas.microsoft.com/office/drawing/2014/main" val="20000"/>
                    </a:ext>
                  </a:extLst>
                </a:gridCol>
                <a:gridCol w="1778710">
                  <a:extLst>
                    <a:ext uri="{9D8B030D-6E8A-4147-A177-3AD203B41FA5}">
                      <a16:colId xmlns="" xmlns:a16="http://schemas.microsoft.com/office/drawing/2014/main" val="20001"/>
                    </a:ext>
                  </a:extLst>
                </a:gridCol>
                <a:gridCol w="178732">
                  <a:extLst>
                    <a:ext uri="{9D8B030D-6E8A-4147-A177-3AD203B41FA5}">
                      <a16:colId xmlns="" xmlns:a16="http://schemas.microsoft.com/office/drawing/2014/main" val="20002"/>
                    </a:ext>
                  </a:extLst>
                </a:gridCol>
              </a:tblGrid>
              <a:tr h="340273">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err="1">
                          <a:solidFill>
                            <a:schemeClr val="accent3"/>
                          </a:solidFill>
                          <a:latin typeface="+mn-lt"/>
                          <a:cs typeface="Arial" pitchFamily="34" charset="0"/>
                        </a:rPr>
                        <a:t>Dormitory</a:t>
                      </a:r>
                      <a:r>
                        <a:rPr lang="tr-TR" altLang="ko-KR" sz="1200" b="1" dirty="0">
                          <a:solidFill>
                            <a:schemeClr val="accent3"/>
                          </a:solidFill>
                          <a:latin typeface="+mn-lt"/>
                          <a:cs typeface="Arial" pitchFamily="34" charset="0"/>
                        </a:rPr>
                        <a:t> </a:t>
                      </a:r>
                      <a:r>
                        <a:rPr lang="tr-TR" altLang="ko-KR" sz="1200" b="1" dirty="0" err="1">
                          <a:solidFill>
                            <a:schemeClr val="accent3"/>
                          </a:solidFill>
                          <a:latin typeface="+mn-lt"/>
                          <a:cs typeface="Arial" pitchFamily="34" charset="0"/>
                        </a:rPr>
                        <a:t>Consultancy</a:t>
                      </a:r>
                      <a:endParaRPr lang="tr-TR" altLang="ko-KR" sz="1200" b="1" dirty="0">
                        <a:solidFill>
                          <a:schemeClr val="accent3"/>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907395">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extLst>
                  <a:ext uri="{0D108BD9-81ED-4DB2-BD59-A6C34878D82A}">
                    <a16:rowId xmlns="" xmlns:a16="http://schemas.microsoft.com/office/drawing/2014/main" val="10001"/>
                  </a:ext>
                </a:extLst>
              </a:tr>
              <a:tr h="907395">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12700" cmpd="sng">
                      <a:noFill/>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accent3"/>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512325">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accent3"/>
                        </a:solidFill>
                        <a:latin typeface="+mn-lt"/>
                        <a:cs typeface="Arial" pitchFamily="34" charset="0"/>
                      </a:endParaRPr>
                    </a:p>
                  </a:txBody>
                  <a:tcPr marL="76666" marR="76666" marT="38333" marB="383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41550">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12700" cmpd="sng">
                      <a:noFill/>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61364">
                <a:tc>
                  <a:txBody>
                    <a:bodyPr/>
                    <a:lstStyle/>
                    <a:p>
                      <a:pPr algn="ctr" latinLnBrk="1"/>
                      <a:endParaRPr lang="ko-KR" altLang="en-US" sz="1300" b="1"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41550">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28575" cap="flat" cmpd="sng" algn="ctr">
                      <a:solidFill>
                        <a:schemeClr val="accent3"/>
                      </a:solidFill>
                      <a:prstDash val="solid"/>
                      <a:round/>
                      <a:headEnd type="none" w="med" len="med"/>
                      <a:tailEnd type="none" w="med" len="med"/>
                    </a:lnL>
                    <a:lnR w="12700" cmpd="sng">
                      <a:noFill/>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3"/>
                        </a:solidFill>
                        <a:latin typeface="+mn-lt"/>
                        <a:cs typeface="Arial" pitchFamily="34" charset="0"/>
                      </a:endParaRPr>
                    </a:p>
                  </a:txBody>
                  <a:tcPr marL="76666" marR="76666" marT="38333" marB="38333" anchor="ctr">
                    <a:lnL w="12700" cmpd="sng">
                      <a:noFill/>
                    </a:lnL>
                    <a:lnR w="28575" cap="flat" cmpd="sng" algn="ctr">
                      <a:solidFill>
                        <a:schemeClr val="accent3"/>
                      </a:solidFill>
                      <a:prstDash val="solid"/>
                      <a:round/>
                      <a:headEnd type="none" w="med" len="med"/>
                      <a:tailEnd type="none" w="med" len="med"/>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bl>
          </a:graphicData>
        </a:graphic>
      </p:graphicFrame>
      <p:graphicFrame>
        <p:nvGraphicFramePr>
          <p:cNvPr id="4" name="Table 3">
            <a:extLst>
              <a:ext uri="{FF2B5EF4-FFF2-40B4-BE49-F238E27FC236}">
                <a16:creationId xmlns="" xmlns:a16="http://schemas.microsoft.com/office/drawing/2014/main" id="{DCB09C8B-6E78-4F00-8647-83829D99834A}"/>
              </a:ext>
            </a:extLst>
          </p:cNvPr>
          <p:cNvGraphicFramePr>
            <a:graphicFrameLocks noGrp="1"/>
          </p:cNvGraphicFramePr>
          <p:nvPr>
            <p:extLst>
              <p:ext uri="{D42A27DB-BD31-4B8C-83A1-F6EECF244321}">
                <p14:modId xmlns:p14="http://schemas.microsoft.com/office/powerpoint/2010/main" val="3830166605"/>
              </p:ext>
            </p:extLst>
          </p:nvPr>
        </p:nvGraphicFramePr>
        <p:xfrm>
          <a:off x="7184296" y="1305234"/>
          <a:ext cx="2241213" cy="4517925"/>
        </p:xfrm>
        <a:graphic>
          <a:graphicData uri="http://schemas.openxmlformats.org/drawingml/2006/table">
            <a:tbl>
              <a:tblPr firstRow="1" bandRow="1">
                <a:tableStyleId>{5940675A-B579-460E-94D1-54222C63F5DA}</a:tableStyleId>
              </a:tblPr>
              <a:tblGrid>
                <a:gridCol w="283771">
                  <a:extLst>
                    <a:ext uri="{9D8B030D-6E8A-4147-A177-3AD203B41FA5}">
                      <a16:colId xmlns="" xmlns:a16="http://schemas.microsoft.com/office/drawing/2014/main" val="20000"/>
                    </a:ext>
                  </a:extLst>
                </a:gridCol>
                <a:gridCol w="1656000">
                  <a:extLst>
                    <a:ext uri="{9D8B030D-6E8A-4147-A177-3AD203B41FA5}">
                      <a16:colId xmlns="" xmlns:a16="http://schemas.microsoft.com/office/drawing/2014/main" val="20001"/>
                    </a:ext>
                  </a:extLst>
                </a:gridCol>
                <a:gridCol w="301442">
                  <a:extLst>
                    <a:ext uri="{9D8B030D-6E8A-4147-A177-3AD203B41FA5}">
                      <a16:colId xmlns="" xmlns:a16="http://schemas.microsoft.com/office/drawing/2014/main" val="20002"/>
                    </a:ext>
                  </a:extLst>
                </a:gridCol>
              </a:tblGrid>
              <a:tr h="608319">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tr-TR" altLang="ko-KR" sz="1200" b="1" dirty="0">
                          <a:solidFill>
                            <a:schemeClr val="accent4"/>
                          </a:solidFill>
                          <a:latin typeface="+mn-lt"/>
                          <a:cs typeface="Arial" pitchFamily="34" charset="0"/>
                        </a:rPr>
                        <a:t>Language Courses </a:t>
                      </a:r>
                      <a:r>
                        <a:rPr lang="tr-TR" altLang="ko-KR" sz="1200" b="1" dirty="0" err="1">
                          <a:solidFill>
                            <a:schemeClr val="accent4"/>
                          </a:solidFill>
                          <a:latin typeface="+mn-lt"/>
                          <a:cs typeface="Arial" pitchFamily="34" charset="0"/>
                        </a:rPr>
                        <a:t>Consutancy</a:t>
                      </a:r>
                      <a:endParaRPr lang="ko-KR" altLang="en-US" sz="1200" b="1" dirty="0">
                        <a:solidFill>
                          <a:schemeClr val="accent4"/>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849090">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70000"/>
                      </a:schemeClr>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70000"/>
                      </a:schemeClr>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70000"/>
                      </a:schemeClr>
                    </a:solidFill>
                  </a:tcPr>
                </a:tc>
                <a:extLst>
                  <a:ext uri="{0D108BD9-81ED-4DB2-BD59-A6C34878D82A}">
                    <a16:rowId xmlns="" xmlns:a16="http://schemas.microsoft.com/office/drawing/2014/main" val="10001"/>
                  </a:ext>
                </a:extLst>
              </a:tr>
              <a:tr h="849090">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12700" cmpd="sng">
                      <a:noFill/>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accent4"/>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415150">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accent4"/>
                        </a:solidFill>
                        <a:latin typeface="+mn-lt"/>
                        <a:cs typeface="Arial" pitchFamily="34" charset="0"/>
                      </a:endParaRPr>
                    </a:p>
                  </a:txBody>
                  <a:tcPr marL="76666" marR="76666" marT="38333" marB="383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26029">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12700" cmpd="sng">
                      <a:noFill/>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38144">
                <a:tc>
                  <a:txBody>
                    <a:bodyPr/>
                    <a:lstStyle/>
                    <a:p>
                      <a:pPr algn="ctr" latinLnBrk="1"/>
                      <a:endParaRPr lang="ko-KR" altLang="en-US" sz="1300" b="1"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300" b="1"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26029">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28575" cap="flat" cmpd="sng" algn="ctr">
                      <a:solidFill>
                        <a:schemeClr val="accent4"/>
                      </a:solidFill>
                      <a:prstDash val="solid"/>
                      <a:round/>
                      <a:headEnd type="none" w="med" len="med"/>
                      <a:tailEnd type="none" w="med" len="med"/>
                    </a:lnL>
                    <a:lnR w="12700" cmpd="sng">
                      <a:noFill/>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000" dirty="0">
                        <a:solidFill>
                          <a:schemeClr val="accent4"/>
                        </a:solidFill>
                        <a:latin typeface="+mn-lt"/>
                        <a:cs typeface="Arial" pitchFamily="34" charset="0"/>
                      </a:endParaRPr>
                    </a:p>
                  </a:txBody>
                  <a:tcPr marL="76666" marR="76666" marT="38333" marB="38333" anchor="ctr">
                    <a:lnL w="12700" cmpd="sng">
                      <a:noFill/>
                    </a:lnL>
                    <a:lnR w="28575" cap="flat" cmpd="sng" algn="ctr">
                      <a:solidFill>
                        <a:schemeClr val="accent4"/>
                      </a:solidFill>
                      <a:prstDash val="solid"/>
                      <a:round/>
                      <a:headEnd type="none" w="med" len="med"/>
                      <a:tailEnd type="none" w="med" len="med"/>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bl>
          </a:graphicData>
        </a:graphic>
      </p:graphicFrame>
      <p:pic>
        <p:nvPicPr>
          <p:cNvPr id="24" name="Picture 23">
            <a:extLst>
              <a:ext uri="{FF2B5EF4-FFF2-40B4-BE49-F238E27FC236}">
                <a16:creationId xmlns="" xmlns:a16="http://schemas.microsoft.com/office/drawing/2014/main" id="{DC06EDC9-ECE7-439B-BC0E-D76DD0582171}"/>
              </a:ext>
            </a:extLst>
          </p:cNvPr>
          <p:cNvPicPr>
            <a:picLocks noChangeAspect="1"/>
          </p:cNvPicPr>
          <p:nvPr/>
        </p:nvPicPr>
        <p:blipFill>
          <a:blip r:embed="rId2"/>
          <a:stretch>
            <a:fillRect/>
          </a:stretch>
        </p:blipFill>
        <p:spPr>
          <a:xfrm>
            <a:off x="8054944" y="2104989"/>
            <a:ext cx="499915" cy="420660"/>
          </a:xfrm>
          <a:prstGeom prst="rect">
            <a:avLst/>
          </a:prstGeom>
        </p:spPr>
      </p:pic>
      <p:sp>
        <p:nvSpPr>
          <p:cNvPr id="37" name="Rectangle 3">
            <a:extLst>
              <a:ext uri="{FF2B5EF4-FFF2-40B4-BE49-F238E27FC236}">
                <a16:creationId xmlns="" xmlns:a16="http://schemas.microsoft.com/office/drawing/2014/main" id="{F5ED8306-7F6C-4A90-80A6-D33412CF9ABD}"/>
              </a:ext>
            </a:extLst>
          </p:cNvPr>
          <p:cNvSpPr/>
          <p:nvPr/>
        </p:nvSpPr>
        <p:spPr>
          <a:xfrm rot="16200000">
            <a:off x="6860373" y="3238348"/>
            <a:ext cx="2889063" cy="2013113"/>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42" name="Group 41">
            <a:extLst>
              <a:ext uri="{FF2B5EF4-FFF2-40B4-BE49-F238E27FC236}">
                <a16:creationId xmlns="" xmlns:a16="http://schemas.microsoft.com/office/drawing/2014/main" id="{63F49D62-2942-4347-BA0D-38724D20D279}"/>
              </a:ext>
            </a:extLst>
          </p:cNvPr>
          <p:cNvGrpSpPr/>
          <p:nvPr/>
        </p:nvGrpSpPr>
        <p:grpSpPr>
          <a:xfrm>
            <a:off x="3029987" y="2719158"/>
            <a:ext cx="1942310" cy="2971331"/>
            <a:chOff x="1043607" y="3573017"/>
            <a:chExt cx="2246837" cy="2015528"/>
          </a:xfrm>
          <a:solidFill>
            <a:schemeClr val="accent1">
              <a:lumMod val="40000"/>
              <a:lumOff val="60000"/>
            </a:schemeClr>
          </a:solidFill>
        </p:grpSpPr>
        <p:sp>
          <p:nvSpPr>
            <p:cNvPr id="43" name="Rectangle 3">
              <a:extLst>
                <a:ext uri="{FF2B5EF4-FFF2-40B4-BE49-F238E27FC236}">
                  <a16:creationId xmlns="" xmlns:a16="http://schemas.microsoft.com/office/drawing/2014/main" id="{BC56BD3E-1235-4805-824D-85EA954B341B}"/>
                </a:ext>
              </a:extLst>
            </p:cNvPr>
            <p:cNvSpPr/>
            <p:nvPr/>
          </p:nvSpPr>
          <p:spPr>
            <a:xfrm rot="16200000">
              <a:off x="1159262" y="3457363"/>
              <a:ext cx="2015527" cy="2246836"/>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4" name="Rectangle 43">
              <a:extLst>
                <a:ext uri="{FF2B5EF4-FFF2-40B4-BE49-F238E27FC236}">
                  <a16:creationId xmlns="" xmlns:a16="http://schemas.microsoft.com/office/drawing/2014/main" id="{F2686B25-4838-46E6-8843-4391C84E3572}"/>
                </a:ext>
              </a:extLst>
            </p:cNvPr>
            <p:cNvSpPr/>
            <p:nvPr/>
          </p:nvSpPr>
          <p:spPr>
            <a:xfrm>
              <a:off x="1043607" y="5445224"/>
              <a:ext cx="2246837" cy="143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0" name="TextBox 49">
            <a:extLst>
              <a:ext uri="{FF2B5EF4-FFF2-40B4-BE49-F238E27FC236}">
                <a16:creationId xmlns="" xmlns:a16="http://schemas.microsoft.com/office/drawing/2014/main" id="{7102008C-1966-4788-8DCC-232B46988FCE}"/>
              </a:ext>
            </a:extLst>
          </p:cNvPr>
          <p:cNvSpPr txBox="1"/>
          <p:nvPr/>
        </p:nvSpPr>
        <p:spPr>
          <a:xfrm>
            <a:off x="2968694" y="3223260"/>
            <a:ext cx="2210080" cy="2492990"/>
          </a:xfrm>
          <a:prstGeom prst="rect">
            <a:avLst/>
          </a:prstGeom>
          <a:noFill/>
        </p:spPr>
        <p:txBody>
          <a:bodyPr wrap="square" rtlCol="0">
            <a:spAutoFit/>
          </a:bodyPr>
          <a:lstStyle/>
          <a:p>
            <a:r>
              <a:rPr lang="en-US" sz="1200" b="1" dirty="0">
                <a:effectLst/>
                <a:ea typeface="Calibri" panose="020F0502020204030204" pitchFamily="34" charset="0"/>
                <a:cs typeface="Arial" panose="020B0604020202020204" pitchFamily="34" charset="0"/>
              </a:rPr>
              <a:t>There are one, two and three rooms in your dormitory. You have your own bathroom, toilet, desk and garden, pool, gym, unlimited internet. Also, breakfast and dinner are free. You can reach the school by </a:t>
            </a:r>
            <a:r>
              <a:rPr lang="tr-TR" sz="1200" b="1" dirty="0">
                <a:effectLst/>
                <a:ea typeface="Calibri" panose="020F0502020204030204" pitchFamily="34" charset="0"/>
                <a:cs typeface="Arial" panose="020B0604020202020204" pitchFamily="34" charset="0"/>
              </a:rPr>
              <a:t>the </a:t>
            </a:r>
            <a:r>
              <a:rPr lang="en-US" sz="1200" b="1" dirty="0">
                <a:effectLst/>
                <a:ea typeface="Calibri" panose="020F0502020204030204" pitchFamily="34" charset="0"/>
                <a:cs typeface="Arial" panose="020B0604020202020204" pitchFamily="34" charset="0"/>
              </a:rPr>
              <a:t>school bus and on foot in 5-10 minutes. We can advise you on finding a dormitory and provide consultancy.</a:t>
            </a:r>
            <a:endParaRPr lang="ko-KR" altLang="en-US" sz="1200" b="1" dirty="0"/>
          </a:p>
        </p:txBody>
      </p:sp>
      <p:sp>
        <p:nvSpPr>
          <p:cNvPr id="52" name="TextBox 51">
            <a:extLst>
              <a:ext uri="{FF2B5EF4-FFF2-40B4-BE49-F238E27FC236}">
                <a16:creationId xmlns="" xmlns:a16="http://schemas.microsoft.com/office/drawing/2014/main" id="{FE7ECAF8-48FA-48A8-B048-E650F2852AEE}"/>
              </a:ext>
            </a:extLst>
          </p:cNvPr>
          <p:cNvSpPr txBox="1"/>
          <p:nvPr/>
        </p:nvSpPr>
        <p:spPr>
          <a:xfrm>
            <a:off x="7241320" y="3328386"/>
            <a:ext cx="2241213" cy="2292935"/>
          </a:xfrm>
          <a:prstGeom prst="rect">
            <a:avLst/>
          </a:prstGeom>
          <a:noFill/>
        </p:spPr>
        <p:txBody>
          <a:bodyPr wrap="square" rtlCol="0">
            <a:spAutoFit/>
          </a:bodyPr>
          <a:lstStyle/>
          <a:p>
            <a:r>
              <a:rPr lang="en-US" sz="1300" b="1" dirty="0">
                <a:effectLst/>
                <a:ea typeface="Calibri" panose="020F0502020204030204" pitchFamily="34" charset="0"/>
                <a:cs typeface="Arial" panose="020B0604020202020204" pitchFamily="34" charset="0"/>
              </a:rPr>
              <a:t>We provide foreign language course consultancy for students who will study their departments in English. For students who do not want to study English Prep School, we provide consultancy services about the placement  test and the exemption exam. </a:t>
            </a:r>
          </a:p>
        </p:txBody>
      </p:sp>
      <p:pic>
        <p:nvPicPr>
          <p:cNvPr id="10" name="Picture 9">
            <a:extLst>
              <a:ext uri="{FF2B5EF4-FFF2-40B4-BE49-F238E27FC236}">
                <a16:creationId xmlns="" xmlns:a16="http://schemas.microsoft.com/office/drawing/2014/main" id="{33EC6950-F6C2-43DA-8431-A6ADEE5006BB}"/>
              </a:ext>
            </a:extLst>
          </p:cNvPr>
          <p:cNvPicPr>
            <a:picLocks noChangeAspect="1"/>
          </p:cNvPicPr>
          <p:nvPr/>
        </p:nvPicPr>
        <p:blipFill>
          <a:blip r:embed="rId3"/>
          <a:stretch>
            <a:fillRect/>
          </a:stretch>
        </p:blipFill>
        <p:spPr>
          <a:xfrm>
            <a:off x="3763502" y="1925482"/>
            <a:ext cx="530398" cy="524301"/>
          </a:xfrm>
          <a:prstGeom prst="rect">
            <a:avLst/>
          </a:prstGeom>
        </p:spPr>
      </p:pic>
      <p:pic>
        <p:nvPicPr>
          <p:cNvPr id="15" name="Picture 3">
            <a:extLst>
              <a:ext uri="{FF2B5EF4-FFF2-40B4-BE49-F238E27FC236}">
                <a16:creationId xmlns="" xmlns:a16="http://schemas.microsoft.com/office/drawing/2014/main" id="{69975860-E602-40EA-B8BD-9F131B59EDE7}"/>
              </a:ext>
            </a:extLst>
          </p:cNvPr>
          <p:cNvPicPr>
            <a:picLocks noChangeAspect="1"/>
          </p:cNvPicPr>
          <p:nvPr/>
        </p:nvPicPr>
        <p:blipFill rotWithShape="1">
          <a:blip r:embed="rId4"/>
          <a:srcRect l="2591" t="2197"/>
          <a:stretch/>
        </p:blipFill>
        <p:spPr>
          <a:xfrm>
            <a:off x="-24407" y="-14563"/>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sp>
        <p:nvSpPr>
          <p:cNvPr id="16" name="TextBox 6">
            <a:extLst>
              <a:ext uri="{FF2B5EF4-FFF2-40B4-BE49-F238E27FC236}">
                <a16:creationId xmlns="" xmlns:a16="http://schemas.microsoft.com/office/drawing/2014/main" id="{64C40F58-DCBF-42C1-9FD1-0AB82194A704}"/>
              </a:ext>
            </a:extLst>
          </p:cNvPr>
          <p:cNvSpPr txBox="1"/>
          <p:nvPr/>
        </p:nvSpPr>
        <p:spPr>
          <a:xfrm>
            <a:off x="2464946" y="14445"/>
            <a:ext cx="7381461" cy="584775"/>
          </a:xfrm>
          <a:prstGeom prst="rect">
            <a:avLst/>
          </a:prstGeom>
          <a:noFill/>
        </p:spPr>
        <p:txBody>
          <a:bodyPr wrap="square">
            <a:spAutoFit/>
          </a:bodyPr>
          <a:lstStyle/>
          <a:p>
            <a:pPr algn="ct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Economic Package </a:t>
            </a:r>
          </a:p>
        </p:txBody>
      </p:sp>
      <p:pic>
        <p:nvPicPr>
          <p:cNvPr id="17" name="Picture 21" descr="Logo, icon&#10;&#10;Description automatically generated">
            <a:extLst>
              <a:ext uri="{FF2B5EF4-FFF2-40B4-BE49-F238E27FC236}">
                <a16:creationId xmlns="" xmlns:a16="http://schemas.microsoft.com/office/drawing/2014/main" id="{86741F19-DFFE-4603-B42E-488F028B97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20" y="69889"/>
            <a:ext cx="1197664" cy="408372"/>
          </a:xfrm>
          <a:prstGeom prst="rect">
            <a:avLst/>
          </a:prstGeom>
        </p:spPr>
      </p:pic>
    </p:spTree>
    <p:extLst>
      <p:ext uri="{BB962C8B-B14F-4D97-AF65-F5344CB8AC3E}">
        <p14:creationId xmlns:p14="http://schemas.microsoft.com/office/powerpoint/2010/main" val="234461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a:extLst>
              <a:ext uri="{FF2B5EF4-FFF2-40B4-BE49-F238E27FC236}">
                <a16:creationId xmlns="" xmlns:a16="http://schemas.microsoft.com/office/drawing/2014/main" id="{5452444D-A2F9-497F-883B-E0E7EE38651B}"/>
              </a:ext>
            </a:extLst>
          </p:cNvPr>
          <p:cNvSpPr/>
          <p:nvPr/>
        </p:nvSpPr>
        <p:spPr>
          <a:xfrm rot="10800000">
            <a:off x="7227640" y="2870231"/>
            <a:ext cx="4032448" cy="360041"/>
          </a:xfrm>
          <a:custGeom>
            <a:avLst/>
            <a:gdLst/>
            <a:ahLst/>
            <a:cxnLst/>
            <a:rect l="l" t="t" r="r" b="b"/>
            <a:pathLst>
              <a:path w="4032448" h="1152128">
                <a:moveTo>
                  <a:pt x="288032" y="0"/>
                </a:moveTo>
                <a:lnTo>
                  <a:pt x="1088688" y="0"/>
                </a:lnTo>
                <a:lnTo>
                  <a:pt x="4032448" y="0"/>
                </a:lnTo>
                <a:lnTo>
                  <a:pt x="4032448" y="1152128"/>
                </a:lnTo>
                <a:lnTo>
                  <a:pt x="1088688" y="1152128"/>
                </a:lnTo>
                <a:lnTo>
                  <a:pt x="288032" y="1152128"/>
                </a:lnTo>
                <a:lnTo>
                  <a:pt x="0" y="576064"/>
                </a:lnTo>
                <a:close/>
              </a:path>
            </a:pathLst>
          </a:cu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9">
            <a:extLst>
              <a:ext uri="{FF2B5EF4-FFF2-40B4-BE49-F238E27FC236}">
                <a16:creationId xmlns="" xmlns:a16="http://schemas.microsoft.com/office/drawing/2014/main" id="{A66785B9-50DE-4E71-B0A1-3F74B1DAF9E8}"/>
              </a:ext>
            </a:extLst>
          </p:cNvPr>
          <p:cNvSpPr/>
          <p:nvPr/>
        </p:nvSpPr>
        <p:spPr>
          <a:xfrm>
            <a:off x="275359" y="2829781"/>
            <a:ext cx="4032448" cy="360041"/>
          </a:xfrm>
          <a:custGeom>
            <a:avLst/>
            <a:gdLst/>
            <a:ahLst/>
            <a:cxnLst/>
            <a:rect l="l" t="t" r="r" b="b"/>
            <a:pathLst>
              <a:path w="4032448" h="1152128">
                <a:moveTo>
                  <a:pt x="288032" y="0"/>
                </a:moveTo>
                <a:lnTo>
                  <a:pt x="1088688" y="0"/>
                </a:lnTo>
                <a:lnTo>
                  <a:pt x="4032448" y="0"/>
                </a:lnTo>
                <a:lnTo>
                  <a:pt x="4032448" y="1152128"/>
                </a:lnTo>
                <a:lnTo>
                  <a:pt x="1088688" y="1152128"/>
                </a:lnTo>
                <a:lnTo>
                  <a:pt x="288032" y="1152128"/>
                </a:lnTo>
                <a:lnTo>
                  <a:pt x="0" y="576064"/>
                </a:lnTo>
                <a:close/>
              </a:path>
            </a:pathLst>
          </a:cu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직사각형 2">
            <a:extLst>
              <a:ext uri="{FF2B5EF4-FFF2-40B4-BE49-F238E27FC236}">
                <a16:creationId xmlns="" xmlns:a16="http://schemas.microsoft.com/office/drawing/2014/main" id="{FD44325E-0D7A-42EB-8519-CA8D2B9A2194}"/>
              </a:ext>
            </a:extLst>
          </p:cNvPr>
          <p:cNvSpPr/>
          <p:nvPr/>
        </p:nvSpPr>
        <p:spPr>
          <a:xfrm>
            <a:off x="4552950" y="2870251"/>
            <a:ext cx="361459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Rounded Corners 5">
            <a:extLst>
              <a:ext uri="{FF2B5EF4-FFF2-40B4-BE49-F238E27FC236}">
                <a16:creationId xmlns="" xmlns:a16="http://schemas.microsoft.com/office/drawing/2014/main" id="{D5CB7D87-686A-436C-A2BD-D6A145F98D7B}"/>
              </a:ext>
            </a:extLst>
          </p:cNvPr>
          <p:cNvSpPr/>
          <p:nvPr/>
        </p:nvSpPr>
        <p:spPr>
          <a:xfrm>
            <a:off x="5575502" y="2415596"/>
            <a:ext cx="1416477" cy="1291970"/>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ectangle: Rounded Corners 6">
            <a:extLst>
              <a:ext uri="{FF2B5EF4-FFF2-40B4-BE49-F238E27FC236}">
                <a16:creationId xmlns="" xmlns:a16="http://schemas.microsoft.com/office/drawing/2014/main" id="{A98D3F3E-E51D-41D2-9EA5-C539C00B5DB6}"/>
              </a:ext>
            </a:extLst>
          </p:cNvPr>
          <p:cNvSpPr/>
          <p:nvPr/>
        </p:nvSpPr>
        <p:spPr>
          <a:xfrm>
            <a:off x="7451965" y="2491214"/>
            <a:ext cx="1085120" cy="1085120"/>
          </a:xfrm>
          <a:prstGeom prst="roundRect">
            <a:avLst/>
          </a:prstGeom>
          <a:solidFill>
            <a:schemeClr val="accent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ectangle: Rounded Corners 7">
            <a:extLst>
              <a:ext uri="{FF2B5EF4-FFF2-40B4-BE49-F238E27FC236}">
                <a16:creationId xmlns="" xmlns:a16="http://schemas.microsoft.com/office/drawing/2014/main" id="{CF54DC5B-1D01-4834-8B99-36D5F66C7996}"/>
              </a:ext>
            </a:extLst>
          </p:cNvPr>
          <p:cNvSpPr/>
          <p:nvPr/>
        </p:nvSpPr>
        <p:spPr>
          <a:xfrm>
            <a:off x="9971037" y="2475737"/>
            <a:ext cx="1085120" cy="1085120"/>
          </a:xfrm>
          <a:prstGeom prst="roundRect">
            <a:avLst/>
          </a:prstGeom>
          <a:solidFill>
            <a:schemeClr val="accent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Rounded Corners 8">
            <a:extLst>
              <a:ext uri="{FF2B5EF4-FFF2-40B4-BE49-F238E27FC236}">
                <a16:creationId xmlns="" xmlns:a16="http://schemas.microsoft.com/office/drawing/2014/main" id="{2A5BED14-07D5-4CE1-A5C9-A5784C5A661A}"/>
              </a:ext>
            </a:extLst>
          </p:cNvPr>
          <p:cNvSpPr/>
          <p:nvPr/>
        </p:nvSpPr>
        <p:spPr>
          <a:xfrm>
            <a:off x="1294448" y="2475737"/>
            <a:ext cx="1085120" cy="1085120"/>
          </a:xfrm>
          <a:prstGeom prst="roundRect">
            <a:avLst/>
          </a:prstGeom>
          <a:solidFill>
            <a:schemeClr val="accent2"/>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ectangle: Rounded Corners 9">
            <a:extLst>
              <a:ext uri="{FF2B5EF4-FFF2-40B4-BE49-F238E27FC236}">
                <a16:creationId xmlns="" xmlns:a16="http://schemas.microsoft.com/office/drawing/2014/main" id="{08837858-CD6C-49B3-8C38-3AF2CDC8522C}"/>
              </a:ext>
            </a:extLst>
          </p:cNvPr>
          <p:cNvSpPr/>
          <p:nvPr/>
        </p:nvSpPr>
        <p:spPr>
          <a:xfrm>
            <a:off x="3889550" y="2467030"/>
            <a:ext cx="1085120" cy="1085120"/>
          </a:xfrm>
          <a:prstGeom prst="roundRect">
            <a:avLst/>
          </a:prstGeom>
          <a:solidFill>
            <a:schemeClr val="accent2"/>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2" name="Group 11">
            <a:extLst>
              <a:ext uri="{FF2B5EF4-FFF2-40B4-BE49-F238E27FC236}">
                <a16:creationId xmlns="" xmlns:a16="http://schemas.microsoft.com/office/drawing/2014/main" id="{5BC8DBDA-73B7-4A8A-B905-32CA89133718}"/>
              </a:ext>
            </a:extLst>
          </p:cNvPr>
          <p:cNvGrpSpPr/>
          <p:nvPr/>
        </p:nvGrpSpPr>
        <p:grpSpPr>
          <a:xfrm>
            <a:off x="58058" y="3701018"/>
            <a:ext cx="2969299" cy="2290920"/>
            <a:chOff x="1043607" y="3573017"/>
            <a:chExt cx="2246837" cy="2015528"/>
          </a:xfrm>
        </p:grpSpPr>
        <p:sp>
          <p:nvSpPr>
            <p:cNvPr id="13" name="Rectangle 3">
              <a:extLst>
                <a:ext uri="{FF2B5EF4-FFF2-40B4-BE49-F238E27FC236}">
                  <a16:creationId xmlns="" xmlns:a16="http://schemas.microsoft.com/office/drawing/2014/main" id="{BB5888A2-3449-414A-B4EF-F487A12C4AD8}"/>
                </a:ext>
              </a:extLst>
            </p:cNvPr>
            <p:cNvSpPr/>
            <p:nvPr/>
          </p:nvSpPr>
          <p:spPr>
            <a:xfrm rot="16200000">
              <a:off x="1159262" y="3457363"/>
              <a:ext cx="2015527" cy="2246836"/>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ectangle 13">
              <a:extLst>
                <a:ext uri="{FF2B5EF4-FFF2-40B4-BE49-F238E27FC236}">
                  <a16:creationId xmlns="" xmlns:a16="http://schemas.microsoft.com/office/drawing/2014/main" id="{C7EAB775-2E1D-4A8B-8916-C162B3A39B50}"/>
                </a:ext>
              </a:extLst>
            </p:cNvPr>
            <p:cNvSpPr/>
            <p:nvPr/>
          </p:nvSpPr>
          <p:spPr>
            <a:xfrm>
              <a:off x="1043607" y="5445224"/>
              <a:ext cx="2246837" cy="143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5" name="Group 14">
            <a:extLst>
              <a:ext uri="{FF2B5EF4-FFF2-40B4-BE49-F238E27FC236}">
                <a16:creationId xmlns="" xmlns:a16="http://schemas.microsoft.com/office/drawing/2014/main" id="{A7F3A0AC-CCD9-432E-BC9D-BF29A4206636}"/>
              </a:ext>
            </a:extLst>
          </p:cNvPr>
          <p:cNvGrpSpPr/>
          <p:nvPr/>
        </p:nvGrpSpPr>
        <p:grpSpPr>
          <a:xfrm>
            <a:off x="3088546" y="3707566"/>
            <a:ext cx="3068566" cy="2306022"/>
            <a:chOff x="1043607" y="3573017"/>
            <a:chExt cx="2246837" cy="2015528"/>
          </a:xfrm>
        </p:grpSpPr>
        <p:sp>
          <p:nvSpPr>
            <p:cNvPr id="16" name="Rectangle 3">
              <a:extLst>
                <a:ext uri="{FF2B5EF4-FFF2-40B4-BE49-F238E27FC236}">
                  <a16:creationId xmlns="" xmlns:a16="http://schemas.microsoft.com/office/drawing/2014/main" id="{54B08813-F92B-43ED-A7AE-21F766689851}"/>
                </a:ext>
              </a:extLst>
            </p:cNvPr>
            <p:cNvSpPr/>
            <p:nvPr/>
          </p:nvSpPr>
          <p:spPr>
            <a:xfrm rot="16200000">
              <a:off x="1159262" y="3457363"/>
              <a:ext cx="2015527" cy="2246836"/>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Rectangle 16">
              <a:extLst>
                <a:ext uri="{FF2B5EF4-FFF2-40B4-BE49-F238E27FC236}">
                  <a16:creationId xmlns="" xmlns:a16="http://schemas.microsoft.com/office/drawing/2014/main" id="{3193595C-745A-4771-AE1E-0B8078CE08CA}"/>
                </a:ext>
              </a:extLst>
            </p:cNvPr>
            <p:cNvSpPr/>
            <p:nvPr/>
          </p:nvSpPr>
          <p:spPr>
            <a:xfrm>
              <a:off x="1043607" y="5445224"/>
              <a:ext cx="2246837" cy="143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8" name="Group 17">
            <a:extLst>
              <a:ext uri="{FF2B5EF4-FFF2-40B4-BE49-F238E27FC236}">
                <a16:creationId xmlns="" xmlns:a16="http://schemas.microsoft.com/office/drawing/2014/main" id="{1F5E35F8-A420-48AC-A781-EFB9B5FF9A82}"/>
              </a:ext>
            </a:extLst>
          </p:cNvPr>
          <p:cNvGrpSpPr/>
          <p:nvPr/>
        </p:nvGrpSpPr>
        <p:grpSpPr>
          <a:xfrm>
            <a:off x="6403594" y="3737440"/>
            <a:ext cx="2864642" cy="2294677"/>
            <a:chOff x="1064322" y="3297952"/>
            <a:chExt cx="2246837" cy="2381410"/>
          </a:xfrm>
        </p:grpSpPr>
        <p:sp>
          <p:nvSpPr>
            <p:cNvPr id="19" name="Rectangle 3">
              <a:extLst>
                <a:ext uri="{FF2B5EF4-FFF2-40B4-BE49-F238E27FC236}">
                  <a16:creationId xmlns="" xmlns:a16="http://schemas.microsoft.com/office/drawing/2014/main" id="{5DDF5C1F-C58C-47F0-8C5F-349F3B826ACD}"/>
                </a:ext>
              </a:extLst>
            </p:cNvPr>
            <p:cNvSpPr/>
            <p:nvPr/>
          </p:nvSpPr>
          <p:spPr>
            <a:xfrm rot="16200000">
              <a:off x="1061155" y="3301119"/>
              <a:ext cx="2238066" cy="2231732"/>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ectangle 19">
              <a:extLst>
                <a:ext uri="{FF2B5EF4-FFF2-40B4-BE49-F238E27FC236}">
                  <a16:creationId xmlns="" xmlns:a16="http://schemas.microsoft.com/office/drawing/2014/main" id="{8854D7CA-589F-431B-8DD0-4766A0DA11AF}"/>
                </a:ext>
              </a:extLst>
            </p:cNvPr>
            <p:cNvSpPr/>
            <p:nvPr/>
          </p:nvSpPr>
          <p:spPr>
            <a:xfrm>
              <a:off x="1064322" y="5536041"/>
              <a:ext cx="2246837" cy="1433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31" name="Group 30">
            <a:extLst>
              <a:ext uri="{FF2B5EF4-FFF2-40B4-BE49-F238E27FC236}">
                <a16:creationId xmlns="" xmlns:a16="http://schemas.microsoft.com/office/drawing/2014/main" id="{1B541A91-177A-4D46-9BFC-CB6290A1D90F}"/>
              </a:ext>
            </a:extLst>
          </p:cNvPr>
          <p:cNvGrpSpPr/>
          <p:nvPr/>
        </p:nvGrpSpPr>
        <p:grpSpPr>
          <a:xfrm>
            <a:off x="596680" y="4247100"/>
            <a:ext cx="2046103" cy="276999"/>
            <a:chOff x="1076860" y="4304224"/>
            <a:chExt cx="1571709" cy="276999"/>
          </a:xfrm>
        </p:grpSpPr>
        <p:grpSp>
          <p:nvGrpSpPr>
            <p:cNvPr id="32" name="Group 31">
              <a:extLst>
                <a:ext uri="{FF2B5EF4-FFF2-40B4-BE49-F238E27FC236}">
                  <a16:creationId xmlns="" xmlns:a16="http://schemas.microsoft.com/office/drawing/2014/main" id="{C4EFFA7E-88FB-43E3-805F-11F2F2DBAA23}"/>
                </a:ext>
              </a:extLst>
            </p:cNvPr>
            <p:cNvGrpSpPr/>
            <p:nvPr/>
          </p:nvGrpSpPr>
          <p:grpSpPr>
            <a:xfrm>
              <a:off x="1076860" y="4322043"/>
              <a:ext cx="206152" cy="206152"/>
              <a:chOff x="2381800" y="3700327"/>
              <a:chExt cx="206152" cy="206152"/>
            </a:xfrm>
          </p:grpSpPr>
          <p:sp>
            <p:nvSpPr>
              <p:cNvPr id="34" name="Oval 33">
                <a:extLst>
                  <a:ext uri="{FF2B5EF4-FFF2-40B4-BE49-F238E27FC236}">
                    <a16:creationId xmlns="" xmlns:a16="http://schemas.microsoft.com/office/drawing/2014/main" id="{7381E6C4-4832-4B19-B682-ABEBDA7A0E84}"/>
                  </a:ext>
                </a:extLst>
              </p:cNvPr>
              <p:cNvSpPr/>
              <p:nvPr/>
            </p:nvSpPr>
            <p:spPr>
              <a:xfrm>
                <a:off x="2381800" y="3700327"/>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endParaRPr>
              </a:p>
            </p:txBody>
          </p:sp>
          <p:sp>
            <p:nvSpPr>
              <p:cNvPr id="35" name="Chevron 46">
                <a:extLst>
                  <a:ext uri="{FF2B5EF4-FFF2-40B4-BE49-F238E27FC236}">
                    <a16:creationId xmlns="" xmlns:a16="http://schemas.microsoft.com/office/drawing/2014/main" id="{57A7F9A3-29D2-465A-A764-42EC32C60834}"/>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grpSp>
        <p:sp>
          <p:nvSpPr>
            <p:cNvPr id="33" name="TextBox 32">
              <a:extLst>
                <a:ext uri="{FF2B5EF4-FFF2-40B4-BE49-F238E27FC236}">
                  <a16:creationId xmlns="" xmlns:a16="http://schemas.microsoft.com/office/drawing/2014/main" id="{E91D3050-B6FB-46CC-9AB0-3CD569666824}"/>
                </a:ext>
              </a:extLst>
            </p:cNvPr>
            <p:cNvSpPr txBox="1"/>
            <p:nvPr/>
          </p:nvSpPr>
          <p:spPr>
            <a:xfrm>
              <a:off x="1293167" y="4304224"/>
              <a:ext cx="1355402" cy="276999"/>
            </a:xfrm>
            <a:prstGeom prst="rect">
              <a:avLst/>
            </a:prstGeom>
            <a:noFill/>
          </p:spPr>
          <p:txBody>
            <a:bodyPr wrap="square" rtlCol="0" anchor="ctr">
              <a:spAutoFit/>
            </a:bodyPr>
            <a:lstStyle/>
            <a:p>
              <a:r>
                <a:rPr lang="tr-TR" altLang="ko-KR" sz="1200" b="1" dirty="0">
                  <a:effectLst>
                    <a:outerShdw blurRad="38100" dist="38100" dir="2700000" algn="tl">
                      <a:srgbClr val="000000">
                        <a:alpha val="43137"/>
                      </a:srgbClr>
                    </a:outerShdw>
                  </a:effectLst>
                </a:rPr>
                <a:t>University Admission </a:t>
              </a:r>
              <a:endParaRPr lang="ko-KR" altLang="en-US" sz="1200" b="1" dirty="0">
                <a:effectLst>
                  <a:outerShdw blurRad="38100" dist="38100" dir="2700000" algn="tl">
                    <a:srgbClr val="000000">
                      <a:alpha val="43137"/>
                    </a:srgbClr>
                  </a:outerShdw>
                </a:effectLst>
              </a:endParaRPr>
            </a:p>
          </p:txBody>
        </p:sp>
      </p:grpSp>
      <p:sp>
        <p:nvSpPr>
          <p:cNvPr id="36" name="TextBox 35">
            <a:extLst>
              <a:ext uri="{FF2B5EF4-FFF2-40B4-BE49-F238E27FC236}">
                <a16:creationId xmlns="" xmlns:a16="http://schemas.microsoft.com/office/drawing/2014/main" id="{F4D1199C-C795-494B-979D-93F2DFE86F0B}"/>
              </a:ext>
            </a:extLst>
          </p:cNvPr>
          <p:cNvSpPr txBox="1"/>
          <p:nvPr/>
        </p:nvSpPr>
        <p:spPr>
          <a:xfrm>
            <a:off x="77868" y="4537527"/>
            <a:ext cx="2969299" cy="1508105"/>
          </a:xfrm>
          <a:prstGeom prst="rect">
            <a:avLst/>
          </a:prstGeom>
          <a:noFill/>
        </p:spPr>
        <p:txBody>
          <a:bodyPr wrap="square" rtlCol="0">
            <a:spAutoFit/>
          </a:bodyPr>
          <a:lstStyle/>
          <a:p>
            <a:r>
              <a:rPr lang="tr-TR" sz="1300" b="1" dirty="0">
                <a:effectLst/>
                <a:ea typeface="Calibri" panose="020F0502020204030204" pitchFamily="34" charset="0"/>
                <a:cs typeface="Arial" panose="020B0604020202020204" pitchFamily="34" charset="0"/>
              </a:rPr>
              <a:t>We make your university registration with your </a:t>
            </a:r>
            <a:r>
              <a:rPr lang="tr-TR" sz="1300" b="1" dirty="0" err="1">
                <a:effectLst/>
                <a:ea typeface="Calibri" panose="020F0502020204030204" pitchFamily="34" charset="0"/>
                <a:cs typeface="Arial" panose="020B0604020202020204" pitchFamily="34" charset="0"/>
              </a:rPr>
              <a:t>high</a:t>
            </a:r>
            <a:r>
              <a:rPr lang="tr-TR" sz="1300" b="1" dirty="0">
                <a:effectLst/>
                <a:ea typeface="Calibri" panose="020F0502020204030204" pitchFamily="34" charset="0"/>
                <a:cs typeface="Arial" panose="020B0604020202020204" pitchFamily="34" charset="0"/>
              </a:rPr>
              <a:t> </a:t>
            </a:r>
            <a:r>
              <a:rPr lang="tr-TR" sz="1300" b="1" dirty="0">
                <a:ea typeface="Calibri" panose="020F0502020204030204" pitchFamily="34" charset="0"/>
                <a:cs typeface="Arial" panose="020B0604020202020204" pitchFamily="34" charset="0"/>
              </a:rPr>
              <a:t>school diploma and </a:t>
            </a:r>
            <a:r>
              <a:rPr lang="tr-TR" sz="1300" b="1" dirty="0">
                <a:effectLst/>
                <a:ea typeface="Calibri" panose="020F0502020204030204" pitchFamily="34" charset="0"/>
                <a:cs typeface="Arial" panose="020B0604020202020204" pitchFamily="34" charset="0"/>
              </a:rPr>
              <a:t>Yos exam result and send you the pre-acceptance document as soon as possible through Goint Career.</a:t>
            </a:r>
            <a:endParaRPr lang="en-US" sz="1300" b="1" dirty="0">
              <a:effectLst/>
              <a:ea typeface="Calibri" panose="020F0502020204030204" pitchFamily="34" charset="0"/>
              <a:cs typeface="Arial" panose="020B0604020202020204" pitchFamily="34" charset="0"/>
            </a:endParaRPr>
          </a:p>
          <a:p>
            <a:endParaRPr lang="ko-KR" altLang="en-US" sz="1400" dirty="0"/>
          </a:p>
        </p:txBody>
      </p:sp>
      <p:grpSp>
        <p:nvGrpSpPr>
          <p:cNvPr id="37" name="Group 36">
            <a:extLst>
              <a:ext uri="{FF2B5EF4-FFF2-40B4-BE49-F238E27FC236}">
                <a16:creationId xmlns="" xmlns:a16="http://schemas.microsoft.com/office/drawing/2014/main" id="{9B845C05-DD4E-4049-9BB3-7205F3FDBFC3}"/>
              </a:ext>
            </a:extLst>
          </p:cNvPr>
          <p:cNvGrpSpPr/>
          <p:nvPr/>
        </p:nvGrpSpPr>
        <p:grpSpPr>
          <a:xfrm>
            <a:off x="3687867" y="4260528"/>
            <a:ext cx="1815895" cy="276999"/>
            <a:chOff x="1106820" y="4293095"/>
            <a:chExt cx="1491373" cy="276999"/>
          </a:xfrm>
        </p:grpSpPr>
        <p:grpSp>
          <p:nvGrpSpPr>
            <p:cNvPr id="38" name="Group 37">
              <a:extLst>
                <a:ext uri="{FF2B5EF4-FFF2-40B4-BE49-F238E27FC236}">
                  <a16:creationId xmlns="" xmlns:a16="http://schemas.microsoft.com/office/drawing/2014/main" id="{B75F8475-E9EC-40E2-9B49-339CD2C91950}"/>
                </a:ext>
              </a:extLst>
            </p:cNvPr>
            <p:cNvGrpSpPr/>
            <p:nvPr/>
          </p:nvGrpSpPr>
          <p:grpSpPr>
            <a:xfrm>
              <a:off x="1106820" y="4330329"/>
              <a:ext cx="206152" cy="206152"/>
              <a:chOff x="2411760" y="3708613"/>
              <a:chExt cx="206152" cy="206152"/>
            </a:xfrm>
          </p:grpSpPr>
          <p:sp>
            <p:nvSpPr>
              <p:cNvPr id="40" name="Oval 39">
                <a:extLst>
                  <a:ext uri="{FF2B5EF4-FFF2-40B4-BE49-F238E27FC236}">
                    <a16:creationId xmlns="" xmlns:a16="http://schemas.microsoft.com/office/drawing/2014/main" id="{530FD94D-9172-428C-9AAA-75A26B86DBAF}"/>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endParaRPr>
              </a:p>
            </p:txBody>
          </p:sp>
          <p:sp>
            <p:nvSpPr>
              <p:cNvPr id="41" name="Chevron 54">
                <a:extLst>
                  <a:ext uri="{FF2B5EF4-FFF2-40B4-BE49-F238E27FC236}">
                    <a16:creationId xmlns="" xmlns:a16="http://schemas.microsoft.com/office/drawing/2014/main" id="{E261F404-10D7-46EC-939F-C97CF8F5832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grpSp>
        <p:sp>
          <p:nvSpPr>
            <p:cNvPr id="39" name="TextBox 38">
              <a:extLst>
                <a:ext uri="{FF2B5EF4-FFF2-40B4-BE49-F238E27FC236}">
                  <a16:creationId xmlns="" xmlns:a16="http://schemas.microsoft.com/office/drawing/2014/main" id="{64BFE307-F397-4FDE-9AEC-0ECB58816B67}"/>
                </a:ext>
              </a:extLst>
            </p:cNvPr>
            <p:cNvSpPr txBox="1"/>
            <p:nvPr/>
          </p:nvSpPr>
          <p:spPr>
            <a:xfrm>
              <a:off x="1336566" y="4293095"/>
              <a:ext cx="1261627" cy="276999"/>
            </a:xfrm>
            <a:prstGeom prst="rect">
              <a:avLst/>
            </a:prstGeom>
            <a:noFill/>
          </p:spPr>
          <p:txBody>
            <a:bodyPr wrap="square" rtlCol="0" anchor="ctr">
              <a:spAutoFit/>
            </a:bodyPr>
            <a:lstStyle/>
            <a:p>
              <a:r>
                <a:rPr lang="tr-TR" altLang="ko-KR" sz="1200" b="1" dirty="0">
                  <a:effectLst>
                    <a:outerShdw blurRad="38100" dist="38100" dir="2700000" algn="tl">
                      <a:srgbClr val="000000">
                        <a:alpha val="43137"/>
                      </a:srgbClr>
                    </a:outerShdw>
                  </a:effectLst>
                </a:rPr>
                <a:t>Health </a:t>
              </a:r>
              <a:r>
                <a:rPr lang="tr-TR" altLang="ko-KR" sz="1200" b="1" dirty="0" err="1">
                  <a:effectLst>
                    <a:outerShdw blurRad="38100" dist="38100" dir="2700000" algn="tl">
                      <a:srgbClr val="000000">
                        <a:alpha val="43137"/>
                      </a:srgbClr>
                    </a:outerShdw>
                  </a:effectLst>
                </a:rPr>
                <a:t>Insurance</a:t>
              </a:r>
              <a:r>
                <a:rPr lang="tr-TR" altLang="ko-KR" sz="1200" b="1" dirty="0">
                  <a:effectLst>
                    <a:outerShdw blurRad="38100" dist="38100" dir="2700000" algn="tl">
                      <a:srgbClr val="000000">
                        <a:alpha val="43137"/>
                      </a:srgbClr>
                    </a:outerShdw>
                  </a:effectLst>
                </a:rPr>
                <a:t> </a:t>
              </a:r>
              <a:endParaRPr lang="ko-KR" altLang="en-US" sz="1200" b="1" dirty="0">
                <a:effectLst>
                  <a:outerShdw blurRad="38100" dist="38100" dir="2700000" algn="tl">
                    <a:srgbClr val="000000">
                      <a:alpha val="43137"/>
                    </a:srgbClr>
                  </a:outerShdw>
                </a:effectLst>
              </a:endParaRPr>
            </a:p>
          </p:txBody>
        </p:sp>
      </p:grpSp>
      <p:sp>
        <p:nvSpPr>
          <p:cNvPr id="42" name="TextBox 41">
            <a:extLst>
              <a:ext uri="{FF2B5EF4-FFF2-40B4-BE49-F238E27FC236}">
                <a16:creationId xmlns="" xmlns:a16="http://schemas.microsoft.com/office/drawing/2014/main" id="{6771CD31-AAEF-4336-957A-9C4D84FE10C8}"/>
              </a:ext>
            </a:extLst>
          </p:cNvPr>
          <p:cNvSpPr txBox="1"/>
          <p:nvPr/>
        </p:nvSpPr>
        <p:spPr>
          <a:xfrm>
            <a:off x="3085130" y="4512995"/>
            <a:ext cx="3193216" cy="1354217"/>
          </a:xfrm>
          <a:prstGeom prst="rect">
            <a:avLst/>
          </a:prstGeom>
          <a:noFill/>
        </p:spPr>
        <p:txBody>
          <a:bodyPr wrap="square" rtlCol="0">
            <a:spAutoFit/>
          </a:bodyPr>
          <a:lstStyle/>
          <a:p>
            <a:r>
              <a:rPr lang="tr-TR" sz="1400" b="1" dirty="0">
                <a:effectLst/>
                <a:ea typeface="Calibri" panose="020F0502020204030204" pitchFamily="34" charset="0"/>
                <a:cs typeface="Arial" panose="020B0604020202020204" pitchFamily="34" charset="0"/>
              </a:rPr>
              <a:t>Health insurance will be meticulouly done for you by our contracted insuance companies. The insurance period is 1 year, and the fee belongs to us.</a:t>
            </a:r>
            <a:endParaRPr lang="en-US" sz="1400" b="1" dirty="0">
              <a:effectLst/>
              <a:ea typeface="Calibri" panose="020F0502020204030204" pitchFamily="34" charset="0"/>
              <a:cs typeface="Arial" panose="020B0604020202020204" pitchFamily="34" charset="0"/>
            </a:endParaRPr>
          </a:p>
          <a:p>
            <a:r>
              <a:rPr lang="en-US" altLang="ko-KR" sz="1200" dirty="0"/>
              <a:t>.</a:t>
            </a:r>
            <a:endParaRPr lang="ko-KR" altLang="en-US" sz="1200" dirty="0"/>
          </a:p>
        </p:txBody>
      </p:sp>
      <p:grpSp>
        <p:nvGrpSpPr>
          <p:cNvPr id="43" name="Group 42">
            <a:extLst>
              <a:ext uri="{FF2B5EF4-FFF2-40B4-BE49-F238E27FC236}">
                <a16:creationId xmlns="" xmlns:a16="http://schemas.microsoft.com/office/drawing/2014/main" id="{34AFA4AF-0AD5-4EEA-A678-03D34D99A69C}"/>
              </a:ext>
            </a:extLst>
          </p:cNvPr>
          <p:cNvGrpSpPr/>
          <p:nvPr/>
        </p:nvGrpSpPr>
        <p:grpSpPr>
          <a:xfrm>
            <a:off x="6923080" y="4170341"/>
            <a:ext cx="1754234" cy="338554"/>
            <a:chOff x="1106820" y="4254845"/>
            <a:chExt cx="1754234" cy="338554"/>
          </a:xfrm>
        </p:grpSpPr>
        <p:grpSp>
          <p:nvGrpSpPr>
            <p:cNvPr id="44" name="Group 43">
              <a:extLst>
                <a:ext uri="{FF2B5EF4-FFF2-40B4-BE49-F238E27FC236}">
                  <a16:creationId xmlns="" xmlns:a16="http://schemas.microsoft.com/office/drawing/2014/main" id="{03D912DB-D520-4F98-83A7-DA97646924ED}"/>
                </a:ext>
              </a:extLst>
            </p:cNvPr>
            <p:cNvGrpSpPr/>
            <p:nvPr/>
          </p:nvGrpSpPr>
          <p:grpSpPr>
            <a:xfrm>
              <a:off x="1106820" y="4330329"/>
              <a:ext cx="206152" cy="206152"/>
              <a:chOff x="2411760" y="3708613"/>
              <a:chExt cx="206152" cy="206152"/>
            </a:xfrm>
          </p:grpSpPr>
          <p:sp>
            <p:nvSpPr>
              <p:cNvPr id="46" name="Oval 45">
                <a:extLst>
                  <a:ext uri="{FF2B5EF4-FFF2-40B4-BE49-F238E27FC236}">
                    <a16:creationId xmlns="" xmlns:a16="http://schemas.microsoft.com/office/drawing/2014/main" id="{FF9AEFBA-C788-4C8D-95DC-829D291FDB57}"/>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endParaRPr>
              </a:p>
            </p:txBody>
          </p:sp>
          <p:sp>
            <p:nvSpPr>
              <p:cNvPr id="47" name="Chevron 60">
                <a:extLst>
                  <a:ext uri="{FF2B5EF4-FFF2-40B4-BE49-F238E27FC236}">
                    <a16:creationId xmlns="" xmlns:a16="http://schemas.microsoft.com/office/drawing/2014/main" id="{8EE06A78-16CA-4C48-A609-D96FAB63C09F}"/>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grpSp>
        <p:sp>
          <p:nvSpPr>
            <p:cNvPr id="45" name="TextBox 44">
              <a:extLst>
                <a:ext uri="{FF2B5EF4-FFF2-40B4-BE49-F238E27FC236}">
                  <a16:creationId xmlns="" xmlns:a16="http://schemas.microsoft.com/office/drawing/2014/main" id="{7B096FAD-465D-4E6F-A1A7-40A5BEAEFA04}"/>
                </a:ext>
              </a:extLst>
            </p:cNvPr>
            <p:cNvSpPr txBox="1"/>
            <p:nvPr/>
          </p:nvSpPr>
          <p:spPr>
            <a:xfrm>
              <a:off x="1308055" y="4254845"/>
              <a:ext cx="1552999" cy="338554"/>
            </a:xfrm>
            <a:prstGeom prst="rect">
              <a:avLst/>
            </a:prstGeom>
            <a:noFill/>
          </p:spPr>
          <p:txBody>
            <a:bodyPr wrap="square" rtlCol="0" anchor="ctr">
              <a:spAutoFit/>
            </a:bodyPr>
            <a:lstStyle/>
            <a:p>
              <a:r>
                <a:rPr lang="tr-TR" sz="1600" b="1"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Equivalence</a:t>
              </a:r>
              <a:endParaRPr lang="ko-KR" altLang="en-US" sz="1600" b="1" dirty="0">
                <a:effectLst>
                  <a:outerShdw blurRad="38100" dist="38100" dir="2700000" algn="tl">
                    <a:srgbClr val="000000">
                      <a:alpha val="43137"/>
                    </a:srgbClr>
                  </a:outerShdw>
                </a:effectLst>
              </a:endParaRPr>
            </a:p>
          </p:txBody>
        </p:sp>
      </p:grpSp>
      <p:sp>
        <p:nvSpPr>
          <p:cNvPr id="48" name="TextBox 47">
            <a:extLst>
              <a:ext uri="{FF2B5EF4-FFF2-40B4-BE49-F238E27FC236}">
                <a16:creationId xmlns="" xmlns:a16="http://schemas.microsoft.com/office/drawing/2014/main" id="{2E2210F6-F80B-433E-80E6-5FB1F79AEA9D}"/>
              </a:ext>
            </a:extLst>
          </p:cNvPr>
          <p:cNvSpPr txBox="1"/>
          <p:nvPr/>
        </p:nvSpPr>
        <p:spPr>
          <a:xfrm>
            <a:off x="6397371" y="4556628"/>
            <a:ext cx="2857830" cy="1415772"/>
          </a:xfrm>
          <a:prstGeom prst="rect">
            <a:avLst/>
          </a:prstGeom>
          <a:noFill/>
        </p:spPr>
        <p:txBody>
          <a:bodyPr wrap="square" rtlCol="0">
            <a:spAutoFit/>
          </a:bodyPr>
          <a:lstStyle/>
          <a:p>
            <a:r>
              <a:rPr lang="tr-TR" sz="1200" b="1" dirty="0">
                <a:effectLst/>
                <a:ea typeface="Calibri" panose="020F0502020204030204" pitchFamily="34" charset="0"/>
                <a:cs typeface="Arial" panose="020B0604020202020204" pitchFamily="34" charset="0"/>
              </a:rPr>
              <a:t>The diploma equivalency process is the equivalence examination of the diploma of education abroad and the diploma in the Turkish education system. Your equivalence process is done by us for you.</a:t>
            </a:r>
            <a:endParaRPr lang="en-US" sz="1200" b="1" dirty="0">
              <a:effectLst/>
              <a:ea typeface="Calibri" panose="020F0502020204030204" pitchFamily="34" charset="0"/>
              <a:cs typeface="Arial" panose="020B0604020202020204" pitchFamily="34" charset="0"/>
            </a:endParaRPr>
          </a:p>
          <a:p>
            <a:r>
              <a:rPr lang="en-US" altLang="ko-KR" sz="1400" dirty="0"/>
              <a:t>.</a:t>
            </a:r>
            <a:endParaRPr lang="ko-KR" altLang="en-US" sz="1400" dirty="0"/>
          </a:p>
        </p:txBody>
      </p:sp>
      <p:pic>
        <p:nvPicPr>
          <p:cNvPr id="56" name="Picture 55">
            <a:extLst>
              <a:ext uri="{FF2B5EF4-FFF2-40B4-BE49-F238E27FC236}">
                <a16:creationId xmlns="" xmlns:a16="http://schemas.microsoft.com/office/drawing/2014/main" id="{07B043A8-DD90-41FF-90EF-780FB8B40C39}"/>
              </a:ext>
            </a:extLst>
          </p:cNvPr>
          <p:cNvPicPr>
            <a:picLocks noChangeAspect="1"/>
          </p:cNvPicPr>
          <p:nvPr/>
        </p:nvPicPr>
        <p:blipFill>
          <a:blip r:embed="rId2"/>
          <a:stretch>
            <a:fillRect/>
          </a:stretch>
        </p:blipFill>
        <p:spPr>
          <a:xfrm>
            <a:off x="4228996" y="2809591"/>
            <a:ext cx="499915" cy="420660"/>
          </a:xfrm>
          <a:prstGeom prst="rect">
            <a:avLst/>
          </a:prstGeom>
        </p:spPr>
      </p:pic>
      <p:pic>
        <p:nvPicPr>
          <p:cNvPr id="60" name="Picture 59">
            <a:extLst>
              <a:ext uri="{FF2B5EF4-FFF2-40B4-BE49-F238E27FC236}">
                <a16:creationId xmlns="" xmlns:a16="http://schemas.microsoft.com/office/drawing/2014/main" id="{8EC0E8EA-9105-463C-B0B3-0EE70966A5C6}"/>
              </a:ext>
            </a:extLst>
          </p:cNvPr>
          <p:cNvPicPr>
            <a:picLocks noChangeAspect="1"/>
          </p:cNvPicPr>
          <p:nvPr/>
        </p:nvPicPr>
        <p:blipFill>
          <a:blip r:embed="rId3"/>
          <a:stretch>
            <a:fillRect/>
          </a:stretch>
        </p:blipFill>
        <p:spPr>
          <a:xfrm>
            <a:off x="9398035" y="3694694"/>
            <a:ext cx="2725148" cy="2389769"/>
          </a:xfrm>
          <a:prstGeom prst="rect">
            <a:avLst/>
          </a:prstGeom>
          <a:solidFill>
            <a:schemeClr val="bg1"/>
          </a:solidFill>
        </p:spPr>
      </p:pic>
      <p:sp>
        <p:nvSpPr>
          <p:cNvPr id="62" name="Right Triangle 17">
            <a:extLst>
              <a:ext uri="{FF2B5EF4-FFF2-40B4-BE49-F238E27FC236}">
                <a16:creationId xmlns="" xmlns:a16="http://schemas.microsoft.com/office/drawing/2014/main" id="{B3A3A9B7-33F5-4BC9-9A2F-793311944860}"/>
              </a:ext>
            </a:extLst>
          </p:cNvPr>
          <p:cNvSpPr/>
          <p:nvPr/>
        </p:nvSpPr>
        <p:spPr>
          <a:xfrm>
            <a:off x="7790147" y="2736394"/>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65" name="Group 64">
            <a:extLst>
              <a:ext uri="{FF2B5EF4-FFF2-40B4-BE49-F238E27FC236}">
                <a16:creationId xmlns="" xmlns:a16="http://schemas.microsoft.com/office/drawing/2014/main" id="{F710CB08-65BD-4F1B-A9B5-49329F40C4E9}"/>
              </a:ext>
            </a:extLst>
          </p:cNvPr>
          <p:cNvGrpSpPr/>
          <p:nvPr/>
        </p:nvGrpSpPr>
        <p:grpSpPr>
          <a:xfrm>
            <a:off x="9540869" y="4196023"/>
            <a:ext cx="2742853" cy="307777"/>
            <a:chOff x="1106820" y="4282459"/>
            <a:chExt cx="2742853" cy="307777"/>
          </a:xfrm>
        </p:grpSpPr>
        <p:grpSp>
          <p:nvGrpSpPr>
            <p:cNvPr id="66" name="Group 65">
              <a:extLst>
                <a:ext uri="{FF2B5EF4-FFF2-40B4-BE49-F238E27FC236}">
                  <a16:creationId xmlns="" xmlns:a16="http://schemas.microsoft.com/office/drawing/2014/main" id="{82A80E38-CCDB-473D-915B-FE9545C7F1B2}"/>
                </a:ext>
              </a:extLst>
            </p:cNvPr>
            <p:cNvGrpSpPr/>
            <p:nvPr/>
          </p:nvGrpSpPr>
          <p:grpSpPr>
            <a:xfrm>
              <a:off x="1106820" y="4330329"/>
              <a:ext cx="206152" cy="206152"/>
              <a:chOff x="2411760" y="3708613"/>
              <a:chExt cx="206152" cy="206152"/>
            </a:xfrm>
          </p:grpSpPr>
          <p:sp>
            <p:nvSpPr>
              <p:cNvPr id="68" name="Oval 67">
                <a:extLst>
                  <a:ext uri="{FF2B5EF4-FFF2-40B4-BE49-F238E27FC236}">
                    <a16:creationId xmlns="" xmlns:a16="http://schemas.microsoft.com/office/drawing/2014/main" id="{125E9708-8A36-4277-9C58-9667F2E5C3CA}"/>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endParaRPr>
              </a:p>
            </p:txBody>
          </p:sp>
          <p:sp>
            <p:nvSpPr>
              <p:cNvPr id="69" name="Chevron 60">
                <a:extLst>
                  <a:ext uri="{FF2B5EF4-FFF2-40B4-BE49-F238E27FC236}">
                    <a16:creationId xmlns="" xmlns:a16="http://schemas.microsoft.com/office/drawing/2014/main" id="{81E1016B-B924-4F7A-B892-8212D6C9C8ED}"/>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grpSp>
        <p:sp>
          <p:nvSpPr>
            <p:cNvPr id="67" name="TextBox 66">
              <a:extLst>
                <a:ext uri="{FF2B5EF4-FFF2-40B4-BE49-F238E27FC236}">
                  <a16:creationId xmlns="" xmlns:a16="http://schemas.microsoft.com/office/drawing/2014/main" id="{6B57B5FA-845E-41B7-B511-5388329E2BC8}"/>
                </a:ext>
              </a:extLst>
            </p:cNvPr>
            <p:cNvSpPr txBox="1"/>
            <p:nvPr/>
          </p:nvSpPr>
          <p:spPr>
            <a:xfrm>
              <a:off x="1307883" y="4282459"/>
              <a:ext cx="2541790" cy="307777"/>
            </a:xfrm>
            <a:prstGeom prst="rect">
              <a:avLst/>
            </a:prstGeom>
            <a:noFill/>
          </p:spPr>
          <p:txBody>
            <a:bodyPr wrap="square" rtlCol="0" anchor="ctr">
              <a:spAutoFit/>
            </a:bodyPr>
            <a:lstStyle/>
            <a:p>
              <a:r>
                <a:rPr lang="tr-TR" altLang="ko-KR" sz="1400" b="1" dirty="0">
                  <a:effectLst>
                    <a:outerShdw blurRad="38100" dist="38100" dir="2700000" algn="tl">
                      <a:srgbClr val="000000">
                        <a:alpha val="43137"/>
                      </a:srgbClr>
                    </a:outerShdw>
                  </a:effectLst>
                </a:rPr>
                <a:t>Visa </a:t>
              </a:r>
              <a:r>
                <a:rPr lang="tr-TR" altLang="ko-KR" sz="1400" b="1" dirty="0" err="1">
                  <a:effectLst>
                    <a:outerShdw blurRad="38100" dist="38100" dir="2700000" algn="tl">
                      <a:srgbClr val="000000">
                        <a:alpha val="43137"/>
                      </a:srgbClr>
                    </a:outerShdw>
                  </a:effectLst>
                </a:rPr>
                <a:t>Consultancy</a:t>
              </a:r>
              <a:r>
                <a:rPr lang="tr-TR" altLang="ko-KR" sz="1400" b="1" dirty="0">
                  <a:effectLst>
                    <a:outerShdw blurRad="38100" dist="38100" dir="2700000" algn="tl">
                      <a:srgbClr val="000000">
                        <a:alpha val="43137"/>
                      </a:srgbClr>
                    </a:outerShdw>
                  </a:effectLst>
                </a:rPr>
                <a:t> Services </a:t>
              </a:r>
              <a:endParaRPr lang="ko-KR" altLang="en-US" sz="1400" b="1" dirty="0">
                <a:effectLst>
                  <a:outerShdw blurRad="38100" dist="38100" dir="2700000" algn="tl">
                    <a:srgbClr val="000000">
                      <a:alpha val="43137"/>
                    </a:srgbClr>
                  </a:outerShdw>
                </a:effectLst>
              </a:endParaRPr>
            </a:p>
          </p:txBody>
        </p:sp>
      </p:grpSp>
      <p:sp>
        <p:nvSpPr>
          <p:cNvPr id="71" name="TextBox 70">
            <a:extLst>
              <a:ext uri="{FF2B5EF4-FFF2-40B4-BE49-F238E27FC236}">
                <a16:creationId xmlns="" xmlns:a16="http://schemas.microsoft.com/office/drawing/2014/main" id="{038F6491-F24F-4560-9897-8533C9519711}"/>
              </a:ext>
            </a:extLst>
          </p:cNvPr>
          <p:cNvSpPr txBox="1"/>
          <p:nvPr/>
        </p:nvSpPr>
        <p:spPr>
          <a:xfrm>
            <a:off x="9404258" y="4595994"/>
            <a:ext cx="2616444" cy="1136145"/>
          </a:xfrm>
          <a:prstGeom prst="rect">
            <a:avLst/>
          </a:prstGeom>
          <a:noFill/>
        </p:spPr>
        <p:txBody>
          <a:bodyPr wrap="square">
            <a:spAutoFit/>
          </a:bodyPr>
          <a:lstStyle/>
          <a:p>
            <a:pPr>
              <a:lnSpc>
                <a:spcPct val="115000"/>
              </a:lnSpc>
              <a:spcAft>
                <a:spcPts val="1000"/>
              </a:spcAft>
            </a:pPr>
            <a:r>
              <a:rPr lang="tr-TR" sz="1200" b="1" dirty="0">
                <a:effectLst/>
                <a:ea typeface="Calibri" panose="020F0502020204030204" pitchFamily="34" charset="0"/>
                <a:cs typeface="Arial" panose="020B0604020202020204" pitchFamily="34" charset="0"/>
              </a:rPr>
              <a:t>As Go-</a:t>
            </a:r>
            <a:r>
              <a:rPr lang="tr-TR" sz="1200" b="1" dirty="0">
                <a:ea typeface="Calibri" panose="020F0502020204030204" pitchFamily="34" charset="0"/>
                <a:cs typeface="Arial" panose="020B0604020202020204" pitchFamily="34" charset="0"/>
              </a:rPr>
              <a:t>I</a:t>
            </a:r>
            <a:r>
              <a:rPr lang="tr-TR" sz="1200" b="1" dirty="0">
                <a:effectLst/>
                <a:ea typeface="Calibri" panose="020F0502020204030204" pitchFamily="34" charset="0"/>
                <a:cs typeface="Arial" panose="020B0604020202020204" pitchFamily="34" charset="0"/>
              </a:rPr>
              <a:t>nt-Career, we provide consultancy services regarding the necessary document arrangements during the visa application process.</a:t>
            </a:r>
            <a:endParaRPr lang="en-US" sz="1200" b="1" dirty="0">
              <a:effectLst/>
              <a:ea typeface="Calibri" panose="020F0502020204030204" pitchFamily="34" charset="0"/>
              <a:cs typeface="Arial" panose="020B0604020202020204" pitchFamily="34" charset="0"/>
            </a:endParaRPr>
          </a:p>
        </p:txBody>
      </p:sp>
      <p:sp>
        <p:nvSpPr>
          <p:cNvPr id="73" name="Oval 44">
            <a:extLst>
              <a:ext uri="{FF2B5EF4-FFF2-40B4-BE49-F238E27FC236}">
                <a16:creationId xmlns="" xmlns:a16="http://schemas.microsoft.com/office/drawing/2014/main" id="{A7CEE19F-5806-4755-B87E-58F809EAB582}"/>
              </a:ext>
            </a:extLst>
          </p:cNvPr>
          <p:cNvSpPr>
            <a:spLocks noChangeAspect="1"/>
          </p:cNvSpPr>
          <p:nvPr/>
        </p:nvSpPr>
        <p:spPr>
          <a:xfrm>
            <a:off x="10303752" y="2749331"/>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83" name="Picture 82">
            <a:extLst>
              <a:ext uri="{FF2B5EF4-FFF2-40B4-BE49-F238E27FC236}">
                <a16:creationId xmlns="" xmlns:a16="http://schemas.microsoft.com/office/drawing/2014/main" id="{17DB6E9C-0AFD-453E-938D-00C5BCEE5565}"/>
              </a:ext>
            </a:extLst>
          </p:cNvPr>
          <p:cNvPicPr>
            <a:picLocks noChangeAspect="1"/>
          </p:cNvPicPr>
          <p:nvPr/>
        </p:nvPicPr>
        <p:blipFill>
          <a:blip r:embed="rId4"/>
          <a:stretch>
            <a:fillRect/>
          </a:stretch>
        </p:blipFill>
        <p:spPr>
          <a:xfrm>
            <a:off x="5823290" y="2562187"/>
            <a:ext cx="954656" cy="952097"/>
          </a:xfrm>
          <a:prstGeom prst="rect">
            <a:avLst/>
          </a:prstGeom>
        </p:spPr>
      </p:pic>
      <p:grpSp>
        <p:nvGrpSpPr>
          <p:cNvPr id="86" name="Group 85">
            <a:extLst>
              <a:ext uri="{FF2B5EF4-FFF2-40B4-BE49-F238E27FC236}">
                <a16:creationId xmlns="" xmlns:a16="http://schemas.microsoft.com/office/drawing/2014/main" id="{5B4897AD-5F78-45B3-B4FD-3360ABECE4D6}"/>
              </a:ext>
            </a:extLst>
          </p:cNvPr>
          <p:cNvGrpSpPr/>
          <p:nvPr/>
        </p:nvGrpSpPr>
        <p:grpSpPr>
          <a:xfrm flipH="1">
            <a:off x="1294449" y="2814382"/>
            <a:ext cx="1085119" cy="480576"/>
            <a:chOff x="2855642" y="1729428"/>
            <a:chExt cx="6480725" cy="2748096"/>
          </a:xfrm>
          <a:solidFill>
            <a:schemeClr val="bg1"/>
          </a:solidFill>
        </p:grpSpPr>
        <p:sp>
          <p:nvSpPr>
            <p:cNvPr id="87" name="Rectangle 5">
              <a:extLst>
                <a:ext uri="{FF2B5EF4-FFF2-40B4-BE49-F238E27FC236}">
                  <a16:creationId xmlns="" xmlns:a16="http://schemas.microsoft.com/office/drawing/2014/main" id="{BFC556CD-E4A2-4E14-8492-848C9E40EE41}"/>
                </a:ext>
              </a:extLst>
            </p:cNvPr>
            <p:cNvSpPr/>
            <p:nvPr/>
          </p:nvSpPr>
          <p:spPr>
            <a:xfrm>
              <a:off x="4716696" y="2405690"/>
              <a:ext cx="2774385" cy="1882403"/>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8" name="Rectangle 5">
              <a:extLst>
                <a:ext uri="{FF2B5EF4-FFF2-40B4-BE49-F238E27FC236}">
                  <a16:creationId xmlns="" xmlns:a16="http://schemas.microsoft.com/office/drawing/2014/main" id="{EA5AA3BC-4D0E-4166-A66F-2F4558576416}"/>
                </a:ext>
              </a:extLst>
            </p:cNvPr>
            <p:cNvSpPr/>
            <p:nvPr/>
          </p:nvSpPr>
          <p:spPr>
            <a:xfrm>
              <a:off x="4716696" y="2771860"/>
              <a:ext cx="2774385" cy="905985"/>
            </a:xfrm>
            <a:custGeom>
              <a:avLst/>
              <a:gdLst/>
              <a:ahLst/>
              <a:cxnLst/>
              <a:rect l="l" t="t" r="r" b="b"/>
              <a:pathLst>
                <a:path w="648072" h="243840">
                  <a:moveTo>
                    <a:pt x="0" y="0"/>
                  </a:moveTo>
                  <a:lnTo>
                    <a:pt x="648072" y="0"/>
                  </a:lnTo>
                  <a:lnTo>
                    <a:pt x="648072" y="146327"/>
                  </a:lnTo>
                  <a:lnTo>
                    <a:pt x="359596" y="243840"/>
                  </a:lnTo>
                  <a:lnTo>
                    <a:pt x="0" y="1285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9" name="Freeform 22">
              <a:extLst>
                <a:ext uri="{FF2B5EF4-FFF2-40B4-BE49-F238E27FC236}">
                  <a16:creationId xmlns="" xmlns:a16="http://schemas.microsoft.com/office/drawing/2014/main" id="{C1676231-72DC-4F97-8E2B-29064690F285}"/>
                </a:ext>
              </a:extLst>
            </p:cNvPr>
            <p:cNvSpPr/>
            <p:nvPr/>
          </p:nvSpPr>
          <p:spPr>
            <a:xfrm>
              <a:off x="2855642" y="1729428"/>
              <a:ext cx="6480725" cy="1657211"/>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90" name="Straight Connector 89">
              <a:extLst>
                <a:ext uri="{FF2B5EF4-FFF2-40B4-BE49-F238E27FC236}">
                  <a16:creationId xmlns="" xmlns:a16="http://schemas.microsoft.com/office/drawing/2014/main" id="{522172E9-AAD7-41CB-94C1-DC4F065C641E}"/>
                </a:ext>
              </a:extLst>
            </p:cNvPr>
            <p:cNvCxnSpPr/>
            <p:nvPr/>
          </p:nvCxnSpPr>
          <p:spPr>
            <a:xfrm>
              <a:off x="6204740" y="2292443"/>
              <a:ext cx="1693282" cy="569542"/>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 xmlns:a16="http://schemas.microsoft.com/office/drawing/2014/main" id="{9263311A-C574-4104-9E70-2D946A67BA3E}"/>
                </a:ext>
              </a:extLst>
            </p:cNvPr>
            <p:cNvCxnSpPr>
              <a:cxnSpLocks/>
            </p:cNvCxnSpPr>
            <p:nvPr/>
          </p:nvCxnSpPr>
          <p:spPr>
            <a:xfrm rot="20328779">
              <a:off x="8042336" y="2813373"/>
              <a:ext cx="2503" cy="872324"/>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2" name="Isosceles Triangle 91">
              <a:extLst>
                <a:ext uri="{FF2B5EF4-FFF2-40B4-BE49-F238E27FC236}">
                  <a16:creationId xmlns="" xmlns:a16="http://schemas.microsoft.com/office/drawing/2014/main" id="{493B4095-286F-4E1A-BE45-06096768302F}"/>
                </a:ext>
              </a:extLst>
            </p:cNvPr>
            <p:cNvSpPr/>
            <p:nvPr/>
          </p:nvSpPr>
          <p:spPr>
            <a:xfrm rot="20328779">
              <a:off x="8108405" y="3624285"/>
              <a:ext cx="491605" cy="8532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3" name="Oval 92">
              <a:extLst>
                <a:ext uri="{FF2B5EF4-FFF2-40B4-BE49-F238E27FC236}">
                  <a16:creationId xmlns="" xmlns:a16="http://schemas.microsoft.com/office/drawing/2014/main" id="{A1F0D761-48B1-429D-9F5A-82A36B0252C4}"/>
                </a:ext>
              </a:extLst>
            </p:cNvPr>
            <p:cNvSpPr/>
            <p:nvPr/>
          </p:nvSpPr>
          <p:spPr>
            <a:xfrm>
              <a:off x="8106546" y="3611027"/>
              <a:ext cx="251999" cy="251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pic>
        <p:nvPicPr>
          <p:cNvPr id="59" name="Picture 3">
            <a:extLst>
              <a:ext uri="{FF2B5EF4-FFF2-40B4-BE49-F238E27FC236}">
                <a16:creationId xmlns="" xmlns:a16="http://schemas.microsoft.com/office/drawing/2014/main" id="{69975860-E602-40EA-B8BD-9F131B59EDE7}"/>
              </a:ext>
            </a:extLst>
          </p:cNvPr>
          <p:cNvPicPr>
            <a:picLocks noChangeAspect="1"/>
          </p:cNvPicPr>
          <p:nvPr/>
        </p:nvPicPr>
        <p:blipFill rotWithShape="1">
          <a:blip r:embed="rId5"/>
          <a:srcRect l="2591" t="2197"/>
          <a:stretch/>
        </p:blipFill>
        <p:spPr>
          <a:xfrm>
            <a:off x="-24407" y="-14563"/>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pic>
        <p:nvPicPr>
          <p:cNvPr id="61" name="Picture 20" descr="Logo, icon&#10;&#10;Description automatically generated">
            <a:extLst>
              <a:ext uri="{FF2B5EF4-FFF2-40B4-BE49-F238E27FC236}">
                <a16:creationId xmlns="" xmlns:a16="http://schemas.microsoft.com/office/drawing/2014/main" id="{00B08C79-6FD9-4ED9-9F72-FE6A6F1AFF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01" y="44471"/>
            <a:ext cx="1197664" cy="408372"/>
          </a:xfrm>
          <a:prstGeom prst="rect">
            <a:avLst/>
          </a:prstGeom>
        </p:spPr>
      </p:pic>
      <p:sp>
        <p:nvSpPr>
          <p:cNvPr id="70" name="TextBox 21">
            <a:extLst>
              <a:ext uri="{FF2B5EF4-FFF2-40B4-BE49-F238E27FC236}">
                <a16:creationId xmlns="" xmlns:a16="http://schemas.microsoft.com/office/drawing/2014/main" id="{B8C6A842-F338-4D3F-932B-26E4BE913B28}"/>
              </a:ext>
            </a:extLst>
          </p:cNvPr>
          <p:cNvSpPr txBox="1"/>
          <p:nvPr/>
        </p:nvSpPr>
        <p:spPr>
          <a:xfrm>
            <a:off x="3183037" y="88108"/>
            <a:ext cx="6354416" cy="523220"/>
          </a:xfrm>
          <a:prstGeom prst="rect">
            <a:avLst/>
          </a:prstGeom>
          <a:noFill/>
        </p:spPr>
        <p:txBody>
          <a:bodyPr wrap="square">
            <a:spAutoFit/>
          </a:bodyPr>
          <a:lstStyle/>
          <a:p>
            <a:pPr algn="ctr"/>
            <a:r>
              <a:rPr lang="en-US" sz="2800" b="1" dirty="0">
                <a:effectLst>
                  <a:outerShdw blurRad="38100" dist="38100" dir="2700000" algn="tl">
                    <a:srgbClr val="000000">
                      <a:alpha val="43137"/>
                    </a:srgbClr>
                  </a:outerShdw>
                </a:effectLst>
              </a:rPr>
              <a:t>Standard Package </a:t>
            </a:r>
          </a:p>
        </p:txBody>
      </p:sp>
    </p:spTree>
    <p:extLst>
      <p:ext uri="{BB962C8B-B14F-4D97-AF65-F5344CB8AC3E}">
        <p14:creationId xmlns:p14="http://schemas.microsoft.com/office/powerpoint/2010/main" val="2257577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a:extLst>
              <a:ext uri="{FF2B5EF4-FFF2-40B4-BE49-F238E27FC236}">
                <a16:creationId xmlns="" xmlns:a16="http://schemas.microsoft.com/office/drawing/2014/main" id="{5452444D-A2F9-497F-883B-E0E7EE38651B}"/>
              </a:ext>
            </a:extLst>
          </p:cNvPr>
          <p:cNvSpPr/>
          <p:nvPr/>
        </p:nvSpPr>
        <p:spPr>
          <a:xfrm rot="10800000">
            <a:off x="7930041" y="2845128"/>
            <a:ext cx="4032448" cy="360041"/>
          </a:xfrm>
          <a:custGeom>
            <a:avLst/>
            <a:gdLst/>
            <a:ahLst/>
            <a:cxnLst/>
            <a:rect l="l" t="t" r="r" b="b"/>
            <a:pathLst>
              <a:path w="4032448" h="1152128">
                <a:moveTo>
                  <a:pt x="288032" y="0"/>
                </a:moveTo>
                <a:lnTo>
                  <a:pt x="1088688" y="0"/>
                </a:lnTo>
                <a:lnTo>
                  <a:pt x="4032448" y="0"/>
                </a:lnTo>
                <a:lnTo>
                  <a:pt x="4032448" y="1152128"/>
                </a:lnTo>
                <a:lnTo>
                  <a:pt x="1088688" y="1152128"/>
                </a:lnTo>
                <a:lnTo>
                  <a:pt x="288032" y="1152128"/>
                </a:lnTo>
                <a:lnTo>
                  <a:pt x="0" y="576064"/>
                </a:lnTo>
                <a:close/>
              </a:path>
            </a:pathLst>
          </a:cu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9">
            <a:extLst>
              <a:ext uri="{FF2B5EF4-FFF2-40B4-BE49-F238E27FC236}">
                <a16:creationId xmlns="" xmlns:a16="http://schemas.microsoft.com/office/drawing/2014/main" id="{A66785B9-50DE-4E71-B0A1-3F74B1DAF9E8}"/>
              </a:ext>
            </a:extLst>
          </p:cNvPr>
          <p:cNvSpPr/>
          <p:nvPr/>
        </p:nvSpPr>
        <p:spPr>
          <a:xfrm>
            <a:off x="543936" y="2873469"/>
            <a:ext cx="4032448" cy="360041"/>
          </a:xfrm>
          <a:custGeom>
            <a:avLst/>
            <a:gdLst/>
            <a:ahLst/>
            <a:cxnLst/>
            <a:rect l="l" t="t" r="r" b="b"/>
            <a:pathLst>
              <a:path w="4032448" h="1152128">
                <a:moveTo>
                  <a:pt x="288032" y="0"/>
                </a:moveTo>
                <a:lnTo>
                  <a:pt x="1088688" y="0"/>
                </a:lnTo>
                <a:lnTo>
                  <a:pt x="4032448" y="0"/>
                </a:lnTo>
                <a:lnTo>
                  <a:pt x="4032448" y="1152128"/>
                </a:lnTo>
                <a:lnTo>
                  <a:pt x="1088688" y="1152128"/>
                </a:lnTo>
                <a:lnTo>
                  <a:pt x="288032" y="1152128"/>
                </a:lnTo>
                <a:lnTo>
                  <a:pt x="0" y="576064"/>
                </a:lnTo>
                <a:close/>
              </a:path>
            </a:pathLst>
          </a:cu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직사각형 2">
            <a:extLst>
              <a:ext uri="{FF2B5EF4-FFF2-40B4-BE49-F238E27FC236}">
                <a16:creationId xmlns="" xmlns:a16="http://schemas.microsoft.com/office/drawing/2014/main" id="{FD44325E-0D7A-42EB-8519-CA8D2B9A2194}"/>
              </a:ext>
            </a:extLst>
          </p:cNvPr>
          <p:cNvSpPr/>
          <p:nvPr/>
        </p:nvSpPr>
        <p:spPr>
          <a:xfrm>
            <a:off x="4552950" y="2870251"/>
            <a:ext cx="361459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Rounded Corners 5">
            <a:extLst>
              <a:ext uri="{FF2B5EF4-FFF2-40B4-BE49-F238E27FC236}">
                <a16:creationId xmlns="" xmlns:a16="http://schemas.microsoft.com/office/drawing/2014/main" id="{D5CB7D87-686A-436C-A2BD-D6A145F98D7B}"/>
              </a:ext>
            </a:extLst>
          </p:cNvPr>
          <p:cNvSpPr/>
          <p:nvPr/>
        </p:nvSpPr>
        <p:spPr>
          <a:xfrm>
            <a:off x="5534082" y="2288570"/>
            <a:ext cx="1416477" cy="1291970"/>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ectangle: Rounded Corners 6">
            <a:extLst>
              <a:ext uri="{FF2B5EF4-FFF2-40B4-BE49-F238E27FC236}">
                <a16:creationId xmlns="" xmlns:a16="http://schemas.microsoft.com/office/drawing/2014/main" id="{A98D3F3E-E51D-41D2-9EA5-C539C00B5DB6}"/>
              </a:ext>
            </a:extLst>
          </p:cNvPr>
          <p:cNvSpPr/>
          <p:nvPr/>
        </p:nvSpPr>
        <p:spPr>
          <a:xfrm>
            <a:off x="7451965" y="2491214"/>
            <a:ext cx="1085120" cy="1085120"/>
          </a:xfrm>
          <a:prstGeom prst="roundRect">
            <a:avLst/>
          </a:prstGeom>
          <a:solidFill>
            <a:schemeClr val="accent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ectangle: Rounded Corners 7">
            <a:extLst>
              <a:ext uri="{FF2B5EF4-FFF2-40B4-BE49-F238E27FC236}">
                <a16:creationId xmlns="" xmlns:a16="http://schemas.microsoft.com/office/drawing/2014/main" id="{CF54DC5B-1D01-4834-8B99-36D5F66C7996}"/>
              </a:ext>
            </a:extLst>
          </p:cNvPr>
          <p:cNvSpPr/>
          <p:nvPr/>
        </p:nvSpPr>
        <p:spPr>
          <a:xfrm>
            <a:off x="9805815" y="2489762"/>
            <a:ext cx="1085120" cy="1085120"/>
          </a:xfrm>
          <a:prstGeom prst="roundRect">
            <a:avLst/>
          </a:prstGeom>
          <a:solidFill>
            <a:schemeClr val="accent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Rounded Corners 8">
            <a:extLst>
              <a:ext uri="{FF2B5EF4-FFF2-40B4-BE49-F238E27FC236}">
                <a16:creationId xmlns="" xmlns:a16="http://schemas.microsoft.com/office/drawing/2014/main" id="{2A5BED14-07D5-4CE1-A5C9-A5784C5A661A}"/>
              </a:ext>
            </a:extLst>
          </p:cNvPr>
          <p:cNvSpPr/>
          <p:nvPr/>
        </p:nvSpPr>
        <p:spPr>
          <a:xfrm>
            <a:off x="1294448" y="2475737"/>
            <a:ext cx="1085120" cy="1085120"/>
          </a:xfrm>
          <a:prstGeom prst="roundRect">
            <a:avLst/>
          </a:prstGeom>
          <a:solidFill>
            <a:schemeClr val="accent2"/>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ectangle: Rounded Corners 9">
            <a:extLst>
              <a:ext uri="{FF2B5EF4-FFF2-40B4-BE49-F238E27FC236}">
                <a16:creationId xmlns="" xmlns:a16="http://schemas.microsoft.com/office/drawing/2014/main" id="{08837858-CD6C-49B3-8C38-3AF2CDC8522C}"/>
              </a:ext>
            </a:extLst>
          </p:cNvPr>
          <p:cNvSpPr/>
          <p:nvPr/>
        </p:nvSpPr>
        <p:spPr>
          <a:xfrm>
            <a:off x="3891503" y="2476886"/>
            <a:ext cx="1085120" cy="1085120"/>
          </a:xfrm>
          <a:prstGeom prst="roundRect">
            <a:avLst/>
          </a:prstGeom>
          <a:solidFill>
            <a:schemeClr val="accent2"/>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2" name="Group 11">
            <a:extLst>
              <a:ext uri="{FF2B5EF4-FFF2-40B4-BE49-F238E27FC236}">
                <a16:creationId xmlns="" xmlns:a16="http://schemas.microsoft.com/office/drawing/2014/main" id="{5BC8DBDA-73B7-4A8A-B905-32CA89133718}"/>
              </a:ext>
            </a:extLst>
          </p:cNvPr>
          <p:cNvGrpSpPr/>
          <p:nvPr/>
        </p:nvGrpSpPr>
        <p:grpSpPr>
          <a:xfrm>
            <a:off x="58058" y="3701018"/>
            <a:ext cx="2969299" cy="2643510"/>
            <a:chOff x="1043607" y="3573017"/>
            <a:chExt cx="2246837" cy="2015528"/>
          </a:xfrm>
        </p:grpSpPr>
        <p:sp>
          <p:nvSpPr>
            <p:cNvPr id="13" name="Rectangle 3">
              <a:extLst>
                <a:ext uri="{FF2B5EF4-FFF2-40B4-BE49-F238E27FC236}">
                  <a16:creationId xmlns="" xmlns:a16="http://schemas.microsoft.com/office/drawing/2014/main" id="{BB5888A2-3449-414A-B4EF-F487A12C4AD8}"/>
                </a:ext>
              </a:extLst>
            </p:cNvPr>
            <p:cNvSpPr/>
            <p:nvPr/>
          </p:nvSpPr>
          <p:spPr>
            <a:xfrm rot="16200000">
              <a:off x="1159262" y="3457363"/>
              <a:ext cx="2015527" cy="2246836"/>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ectangle 13">
              <a:extLst>
                <a:ext uri="{FF2B5EF4-FFF2-40B4-BE49-F238E27FC236}">
                  <a16:creationId xmlns="" xmlns:a16="http://schemas.microsoft.com/office/drawing/2014/main" id="{C7EAB775-2E1D-4A8B-8916-C162B3A39B50}"/>
                </a:ext>
              </a:extLst>
            </p:cNvPr>
            <p:cNvSpPr/>
            <p:nvPr/>
          </p:nvSpPr>
          <p:spPr>
            <a:xfrm>
              <a:off x="1043607" y="5445224"/>
              <a:ext cx="2246837" cy="143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5" name="Group 14">
            <a:extLst>
              <a:ext uri="{FF2B5EF4-FFF2-40B4-BE49-F238E27FC236}">
                <a16:creationId xmlns="" xmlns:a16="http://schemas.microsoft.com/office/drawing/2014/main" id="{A7F3A0AC-CCD9-432E-BC9D-BF29A4206636}"/>
              </a:ext>
            </a:extLst>
          </p:cNvPr>
          <p:cNvGrpSpPr/>
          <p:nvPr/>
        </p:nvGrpSpPr>
        <p:grpSpPr>
          <a:xfrm>
            <a:off x="3095930" y="3645517"/>
            <a:ext cx="3297263" cy="2699011"/>
            <a:chOff x="1043607" y="3573017"/>
            <a:chExt cx="2246837" cy="2015528"/>
          </a:xfrm>
        </p:grpSpPr>
        <p:sp>
          <p:nvSpPr>
            <p:cNvPr id="16" name="Rectangle 3">
              <a:extLst>
                <a:ext uri="{FF2B5EF4-FFF2-40B4-BE49-F238E27FC236}">
                  <a16:creationId xmlns="" xmlns:a16="http://schemas.microsoft.com/office/drawing/2014/main" id="{54B08813-F92B-43ED-A7AE-21F766689851}"/>
                </a:ext>
              </a:extLst>
            </p:cNvPr>
            <p:cNvSpPr/>
            <p:nvPr/>
          </p:nvSpPr>
          <p:spPr>
            <a:xfrm rot="16200000">
              <a:off x="1159262" y="3457363"/>
              <a:ext cx="2015527" cy="2246836"/>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Rectangle 16">
              <a:extLst>
                <a:ext uri="{FF2B5EF4-FFF2-40B4-BE49-F238E27FC236}">
                  <a16:creationId xmlns="" xmlns:a16="http://schemas.microsoft.com/office/drawing/2014/main" id="{3193595C-745A-4771-AE1E-0B8078CE08CA}"/>
                </a:ext>
              </a:extLst>
            </p:cNvPr>
            <p:cNvSpPr/>
            <p:nvPr/>
          </p:nvSpPr>
          <p:spPr>
            <a:xfrm>
              <a:off x="1043607" y="5445224"/>
              <a:ext cx="2246837" cy="143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8" name="Group 17">
            <a:extLst>
              <a:ext uri="{FF2B5EF4-FFF2-40B4-BE49-F238E27FC236}">
                <a16:creationId xmlns="" xmlns:a16="http://schemas.microsoft.com/office/drawing/2014/main" id="{1F5E35F8-A420-48AC-A781-EFB9B5FF9A82}"/>
              </a:ext>
            </a:extLst>
          </p:cNvPr>
          <p:cNvGrpSpPr/>
          <p:nvPr/>
        </p:nvGrpSpPr>
        <p:grpSpPr>
          <a:xfrm>
            <a:off x="6412452" y="3679045"/>
            <a:ext cx="2864642" cy="2665484"/>
            <a:chOff x="1064322" y="3297952"/>
            <a:chExt cx="2246837" cy="2381410"/>
          </a:xfrm>
        </p:grpSpPr>
        <p:sp>
          <p:nvSpPr>
            <p:cNvPr id="19" name="Rectangle 3">
              <a:extLst>
                <a:ext uri="{FF2B5EF4-FFF2-40B4-BE49-F238E27FC236}">
                  <a16:creationId xmlns="" xmlns:a16="http://schemas.microsoft.com/office/drawing/2014/main" id="{5DDF5C1F-C58C-47F0-8C5F-349F3B826ACD}"/>
                </a:ext>
              </a:extLst>
            </p:cNvPr>
            <p:cNvSpPr/>
            <p:nvPr/>
          </p:nvSpPr>
          <p:spPr>
            <a:xfrm rot="16200000">
              <a:off x="1061155" y="3301119"/>
              <a:ext cx="2238066" cy="2231732"/>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ectangle 19">
              <a:extLst>
                <a:ext uri="{FF2B5EF4-FFF2-40B4-BE49-F238E27FC236}">
                  <a16:creationId xmlns="" xmlns:a16="http://schemas.microsoft.com/office/drawing/2014/main" id="{8854D7CA-589F-431B-8DD0-4766A0DA11AF}"/>
                </a:ext>
              </a:extLst>
            </p:cNvPr>
            <p:cNvSpPr/>
            <p:nvPr/>
          </p:nvSpPr>
          <p:spPr>
            <a:xfrm>
              <a:off x="1064322" y="5536041"/>
              <a:ext cx="2246837" cy="1433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31" name="Group 30">
            <a:extLst>
              <a:ext uri="{FF2B5EF4-FFF2-40B4-BE49-F238E27FC236}">
                <a16:creationId xmlns="" xmlns:a16="http://schemas.microsoft.com/office/drawing/2014/main" id="{1B541A91-177A-4D46-9BFC-CB6290A1D90F}"/>
              </a:ext>
            </a:extLst>
          </p:cNvPr>
          <p:cNvGrpSpPr/>
          <p:nvPr/>
        </p:nvGrpSpPr>
        <p:grpSpPr>
          <a:xfrm>
            <a:off x="537127" y="4094597"/>
            <a:ext cx="2096095" cy="307777"/>
            <a:chOff x="1076860" y="4288835"/>
            <a:chExt cx="1610110" cy="307777"/>
          </a:xfrm>
        </p:grpSpPr>
        <p:grpSp>
          <p:nvGrpSpPr>
            <p:cNvPr id="32" name="Group 31">
              <a:extLst>
                <a:ext uri="{FF2B5EF4-FFF2-40B4-BE49-F238E27FC236}">
                  <a16:creationId xmlns="" xmlns:a16="http://schemas.microsoft.com/office/drawing/2014/main" id="{C4EFFA7E-88FB-43E3-805F-11F2F2DBAA23}"/>
                </a:ext>
              </a:extLst>
            </p:cNvPr>
            <p:cNvGrpSpPr/>
            <p:nvPr/>
          </p:nvGrpSpPr>
          <p:grpSpPr>
            <a:xfrm>
              <a:off x="1076860" y="4322043"/>
              <a:ext cx="206152" cy="206152"/>
              <a:chOff x="2381800" y="3700327"/>
              <a:chExt cx="206152" cy="206152"/>
            </a:xfrm>
          </p:grpSpPr>
          <p:sp>
            <p:nvSpPr>
              <p:cNvPr id="34" name="Oval 33">
                <a:extLst>
                  <a:ext uri="{FF2B5EF4-FFF2-40B4-BE49-F238E27FC236}">
                    <a16:creationId xmlns="" xmlns:a16="http://schemas.microsoft.com/office/drawing/2014/main" id="{7381E6C4-4832-4B19-B682-ABEBDA7A0E84}"/>
                  </a:ext>
                </a:extLst>
              </p:cNvPr>
              <p:cNvSpPr/>
              <p:nvPr/>
            </p:nvSpPr>
            <p:spPr>
              <a:xfrm>
                <a:off x="2381800" y="3700327"/>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endParaRPr>
              </a:p>
            </p:txBody>
          </p:sp>
          <p:sp>
            <p:nvSpPr>
              <p:cNvPr id="35" name="Chevron 46">
                <a:extLst>
                  <a:ext uri="{FF2B5EF4-FFF2-40B4-BE49-F238E27FC236}">
                    <a16:creationId xmlns="" xmlns:a16="http://schemas.microsoft.com/office/drawing/2014/main" id="{57A7F9A3-29D2-465A-A764-42EC32C60834}"/>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grpSp>
        <p:sp>
          <p:nvSpPr>
            <p:cNvPr id="33" name="TextBox 32">
              <a:extLst>
                <a:ext uri="{FF2B5EF4-FFF2-40B4-BE49-F238E27FC236}">
                  <a16:creationId xmlns="" xmlns:a16="http://schemas.microsoft.com/office/drawing/2014/main" id="{E91D3050-B6FB-46CC-9AB0-3CD569666824}"/>
                </a:ext>
              </a:extLst>
            </p:cNvPr>
            <p:cNvSpPr txBox="1"/>
            <p:nvPr/>
          </p:nvSpPr>
          <p:spPr>
            <a:xfrm>
              <a:off x="1293167" y="4288835"/>
              <a:ext cx="1393803" cy="307777"/>
            </a:xfrm>
            <a:prstGeom prst="rect">
              <a:avLst/>
            </a:prstGeom>
            <a:noFill/>
          </p:spPr>
          <p:txBody>
            <a:bodyPr wrap="square" rtlCol="0" anchor="ctr">
              <a:spAutoFit/>
            </a:bodyPr>
            <a:lstStyle/>
            <a:p>
              <a:r>
                <a:rPr lang="tr-TR" sz="1400" b="1" dirty="0">
                  <a:latin typeface="Calibri" panose="020F0502020204030204" pitchFamily="34" charset="0"/>
                  <a:ea typeface="Calibri" panose="020F0502020204030204" pitchFamily="34" charset="0"/>
                  <a:cs typeface="Arial" panose="020B0604020202020204" pitchFamily="34" charset="0"/>
                </a:rPr>
                <a:t>Tömer Consultancy </a:t>
              </a:r>
              <a:r>
                <a:rPr lang="tr-TR" sz="1400" b="1" dirty="0">
                  <a:effectLst/>
                  <a:latin typeface="Calibri" panose="020F0502020204030204" pitchFamily="34" charset="0"/>
                  <a:ea typeface="Calibri" panose="020F0502020204030204" pitchFamily="34" charset="0"/>
                  <a:cs typeface="Arial" panose="020B0604020202020204" pitchFamily="34" charset="0"/>
                </a:rPr>
                <a:t> </a:t>
              </a:r>
              <a:r>
                <a:rPr lang="tr-TR" altLang="ko-KR" sz="1400" b="1" dirty="0"/>
                <a:t> </a:t>
              </a:r>
              <a:endParaRPr lang="ko-KR" altLang="en-US" sz="1400" b="1" dirty="0"/>
            </a:p>
          </p:txBody>
        </p:sp>
      </p:grpSp>
      <p:sp>
        <p:nvSpPr>
          <p:cNvPr id="36" name="TextBox 35">
            <a:extLst>
              <a:ext uri="{FF2B5EF4-FFF2-40B4-BE49-F238E27FC236}">
                <a16:creationId xmlns="" xmlns:a16="http://schemas.microsoft.com/office/drawing/2014/main" id="{F4D1199C-C795-494B-979D-93F2DFE86F0B}"/>
              </a:ext>
            </a:extLst>
          </p:cNvPr>
          <p:cNvSpPr txBox="1"/>
          <p:nvPr/>
        </p:nvSpPr>
        <p:spPr>
          <a:xfrm>
            <a:off x="14831" y="4036281"/>
            <a:ext cx="3146020" cy="2071849"/>
          </a:xfrm>
          <a:prstGeom prst="rect">
            <a:avLst/>
          </a:prstGeom>
          <a:noFill/>
        </p:spPr>
        <p:txBody>
          <a:bodyPr wrap="square" rtlCol="0">
            <a:spAutoFit/>
          </a:bodyPr>
          <a:lstStyle/>
          <a:p>
            <a:pPr>
              <a:lnSpc>
                <a:spcPct val="115000"/>
              </a:lnSpc>
              <a:spcAft>
                <a:spcPts val="10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tr-TR" sz="1050" b="1" dirty="0">
                <a:effectLst/>
                <a:ea typeface="Calibri" panose="020F0502020204030204" pitchFamily="34" charset="0"/>
                <a:cs typeface="Arial" panose="020B0604020202020204" pitchFamily="34" charset="0"/>
              </a:rPr>
              <a:t>As Goint Career, we will provide you with consultancy services regarding what documents are required when you go to the Tomer registration and where and how the transactions will be carried out. Each student placed with a high school diploma is required to take at least two courses and our students will have the opportunity to pay the Tomer fee at a discount. We paid  for the first 3 courses.</a:t>
            </a:r>
            <a:endParaRPr lang="ko-KR" altLang="en-US" sz="1050" b="1" dirty="0"/>
          </a:p>
        </p:txBody>
      </p:sp>
      <p:grpSp>
        <p:nvGrpSpPr>
          <p:cNvPr id="37" name="Group 36">
            <a:extLst>
              <a:ext uri="{FF2B5EF4-FFF2-40B4-BE49-F238E27FC236}">
                <a16:creationId xmlns="" xmlns:a16="http://schemas.microsoft.com/office/drawing/2014/main" id="{9B845C05-DD4E-4049-9BB3-7205F3FDBFC3}"/>
              </a:ext>
            </a:extLst>
          </p:cNvPr>
          <p:cNvGrpSpPr/>
          <p:nvPr/>
        </p:nvGrpSpPr>
        <p:grpSpPr>
          <a:xfrm>
            <a:off x="3444021" y="4117680"/>
            <a:ext cx="2041244" cy="477054"/>
            <a:chOff x="1106820" y="4289740"/>
            <a:chExt cx="1676449" cy="477054"/>
          </a:xfrm>
        </p:grpSpPr>
        <p:grpSp>
          <p:nvGrpSpPr>
            <p:cNvPr id="38" name="Group 37">
              <a:extLst>
                <a:ext uri="{FF2B5EF4-FFF2-40B4-BE49-F238E27FC236}">
                  <a16:creationId xmlns="" xmlns:a16="http://schemas.microsoft.com/office/drawing/2014/main" id="{B75F8475-E9EC-40E2-9B49-339CD2C91950}"/>
                </a:ext>
              </a:extLst>
            </p:cNvPr>
            <p:cNvGrpSpPr/>
            <p:nvPr/>
          </p:nvGrpSpPr>
          <p:grpSpPr>
            <a:xfrm>
              <a:off x="1106820" y="4330329"/>
              <a:ext cx="206152" cy="206152"/>
              <a:chOff x="2411760" y="3708613"/>
              <a:chExt cx="206152" cy="206152"/>
            </a:xfrm>
          </p:grpSpPr>
          <p:sp>
            <p:nvSpPr>
              <p:cNvPr id="40" name="Oval 39">
                <a:extLst>
                  <a:ext uri="{FF2B5EF4-FFF2-40B4-BE49-F238E27FC236}">
                    <a16:creationId xmlns="" xmlns:a16="http://schemas.microsoft.com/office/drawing/2014/main" id="{530FD94D-9172-428C-9AAA-75A26B86DBAF}"/>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endParaRPr>
              </a:p>
            </p:txBody>
          </p:sp>
          <p:sp>
            <p:nvSpPr>
              <p:cNvPr id="41" name="Chevron 54">
                <a:extLst>
                  <a:ext uri="{FF2B5EF4-FFF2-40B4-BE49-F238E27FC236}">
                    <a16:creationId xmlns="" xmlns:a16="http://schemas.microsoft.com/office/drawing/2014/main" id="{E261F404-10D7-46EC-939F-C97CF8F5832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grpSp>
        <p:sp>
          <p:nvSpPr>
            <p:cNvPr id="39" name="TextBox 38">
              <a:extLst>
                <a:ext uri="{FF2B5EF4-FFF2-40B4-BE49-F238E27FC236}">
                  <a16:creationId xmlns="" xmlns:a16="http://schemas.microsoft.com/office/drawing/2014/main" id="{64BFE307-F397-4FDE-9AEC-0ECB58816B67}"/>
                </a:ext>
              </a:extLst>
            </p:cNvPr>
            <p:cNvSpPr txBox="1"/>
            <p:nvPr/>
          </p:nvSpPr>
          <p:spPr>
            <a:xfrm>
              <a:off x="1286581" y="4289740"/>
              <a:ext cx="1496688" cy="477054"/>
            </a:xfrm>
            <a:prstGeom prst="rect">
              <a:avLst/>
            </a:prstGeom>
            <a:noFill/>
          </p:spPr>
          <p:txBody>
            <a:bodyPr wrap="square" rtlCol="0" anchor="ctr">
              <a:spAutoFit/>
            </a:bodyPr>
            <a:lstStyle/>
            <a:p>
              <a:r>
                <a:rPr lang="tr-TR" sz="1300" b="1"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Transportation</a:t>
              </a:r>
              <a:endParaRPr lang="en-US" sz="1300" b="1"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a:p>
              <a:endParaRPr lang="ko-KR" altLang="en-US" sz="1200" b="1" dirty="0"/>
            </a:p>
          </p:txBody>
        </p:sp>
      </p:grpSp>
      <p:sp>
        <p:nvSpPr>
          <p:cNvPr id="42" name="TextBox 41">
            <a:extLst>
              <a:ext uri="{FF2B5EF4-FFF2-40B4-BE49-F238E27FC236}">
                <a16:creationId xmlns="" xmlns:a16="http://schemas.microsoft.com/office/drawing/2014/main" id="{6771CD31-AAEF-4336-957A-9C4D84FE10C8}"/>
              </a:ext>
            </a:extLst>
          </p:cNvPr>
          <p:cNvSpPr txBox="1"/>
          <p:nvPr/>
        </p:nvSpPr>
        <p:spPr>
          <a:xfrm>
            <a:off x="3168976" y="4407577"/>
            <a:ext cx="3146020" cy="1791260"/>
          </a:xfrm>
          <a:prstGeom prst="rect">
            <a:avLst/>
          </a:prstGeom>
          <a:noFill/>
        </p:spPr>
        <p:txBody>
          <a:bodyPr wrap="square" rtlCol="0">
            <a:spAutoFit/>
          </a:bodyPr>
          <a:lstStyle/>
          <a:p>
            <a:pPr>
              <a:lnSpc>
                <a:spcPct val="115000"/>
              </a:lnSpc>
              <a:spcAft>
                <a:spcPts val="1000"/>
              </a:spcAft>
            </a:pPr>
            <a:r>
              <a:rPr lang="tr-TR" sz="1200" b="1" dirty="0">
                <a:effectLst/>
                <a:ea typeface="Calibri" panose="020F0502020204030204" pitchFamily="34" charset="0"/>
                <a:cs typeface="Arial" panose="020B0604020202020204" pitchFamily="34" charset="0"/>
              </a:rPr>
              <a:t>When students come to Turkey meet at the airport by our teammates. They help the student reach the city where students will go. If there are at least five students, transportation to the destination is provided comfortably with our private vehicle. </a:t>
            </a:r>
            <a:r>
              <a:rPr lang="tr-TR" sz="1200" b="1" dirty="0">
                <a:ea typeface="Calibri" panose="020F0502020204030204" pitchFamily="34" charset="0"/>
                <a:cs typeface="Arial" panose="020B0604020202020204" pitchFamily="34" charset="0"/>
              </a:rPr>
              <a:t>For students less than 5 </a:t>
            </a:r>
            <a:r>
              <a:rPr lang="tr-TR" sz="1200" b="1" dirty="0" err="1">
                <a:ea typeface="Calibri" panose="020F0502020204030204" pitchFamily="34" charset="0"/>
                <a:cs typeface="Arial" panose="020B0604020202020204" pitchFamily="34" charset="0"/>
              </a:rPr>
              <a:t>b</a:t>
            </a:r>
            <a:r>
              <a:rPr lang="tr-TR" sz="1200" b="1" dirty="0" err="1">
                <a:effectLst/>
                <a:ea typeface="Calibri" panose="020F0502020204030204" pitchFamily="34" charset="0"/>
                <a:cs typeface="Arial" panose="020B0604020202020204" pitchFamily="34" charset="0"/>
              </a:rPr>
              <a:t>us</a:t>
            </a:r>
            <a:r>
              <a:rPr lang="tr-TR" sz="1200" b="1" dirty="0">
                <a:effectLst/>
                <a:ea typeface="Calibri" panose="020F0502020204030204" pitchFamily="34" charset="0"/>
                <a:cs typeface="Arial" panose="020B0604020202020204" pitchFamily="34" charset="0"/>
              </a:rPr>
              <a:t> tickets will be </a:t>
            </a:r>
            <a:r>
              <a:rPr lang="tr-TR" sz="1200" b="1" dirty="0" err="1">
                <a:effectLst/>
                <a:ea typeface="Calibri" panose="020F0502020204030204" pitchFamily="34" charset="0"/>
                <a:cs typeface="Arial" panose="020B0604020202020204" pitchFamily="34" charset="0"/>
              </a:rPr>
              <a:t>provided</a:t>
            </a:r>
            <a:r>
              <a:rPr lang="tr-TR" sz="1200" b="1" dirty="0">
                <a:effectLst/>
                <a:ea typeface="Calibri" panose="020F0502020204030204" pitchFamily="34" charset="0"/>
                <a:cs typeface="Arial" panose="020B0604020202020204" pitchFamily="34" charset="0"/>
              </a:rPr>
              <a:t>.</a:t>
            </a:r>
            <a:endParaRPr lang="en-US" sz="1200" b="1" dirty="0">
              <a:effectLst/>
              <a:ea typeface="Calibri" panose="020F0502020204030204" pitchFamily="34" charset="0"/>
              <a:cs typeface="Arial" panose="020B0604020202020204" pitchFamily="34" charset="0"/>
            </a:endParaRPr>
          </a:p>
        </p:txBody>
      </p:sp>
      <p:grpSp>
        <p:nvGrpSpPr>
          <p:cNvPr id="43" name="Group 42">
            <a:extLst>
              <a:ext uri="{FF2B5EF4-FFF2-40B4-BE49-F238E27FC236}">
                <a16:creationId xmlns="" xmlns:a16="http://schemas.microsoft.com/office/drawing/2014/main" id="{34AFA4AF-0AD5-4EEA-A678-03D34D99A69C}"/>
              </a:ext>
            </a:extLst>
          </p:cNvPr>
          <p:cNvGrpSpPr/>
          <p:nvPr/>
        </p:nvGrpSpPr>
        <p:grpSpPr>
          <a:xfrm>
            <a:off x="6516505" y="4062540"/>
            <a:ext cx="2656535" cy="707886"/>
            <a:chOff x="1106820" y="4192565"/>
            <a:chExt cx="2317461" cy="707886"/>
          </a:xfrm>
        </p:grpSpPr>
        <p:grpSp>
          <p:nvGrpSpPr>
            <p:cNvPr id="44" name="Group 43">
              <a:extLst>
                <a:ext uri="{FF2B5EF4-FFF2-40B4-BE49-F238E27FC236}">
                  <a16:creationId xmlns="" xmlns:a16="http://schemas.microsoft.com/office/drawing/2014/main" id="{03D912DB-D520-4F98-83A7-DA97646924ED}"/>
                </a:ext>
              </a:extLst>
            </p:cNvPr>
            <p:cNvGrpSpPr/>
            <p:nvPr/>
          </p:nvGrpSpPr>
          <p:grpSpPr>
            <a:xfrm>
              <a:off x="1106820" y="4330329"/>
              <a:ext cx="206152" cy="206152"/>
              <a:chOff x="2411760" y="3708613"/>
              <a:chExt cx="206152" cy="206152"/>
            </a:xfrm>
          </p:grpSpPr>
          <p:sp>
            <p:nvSpPr>
              <p:cNvPr id="46" name="Oval 45">
                <a:extLst>
                  <a:ext uri="{FF2B5EF4-FFF2-40B4-BE49-F238E27FC236}">
                    <a16:creationId xmlns="" xmlns:a16="http://schemas.microsoft.com/office/drawing/2014/main" id="{FF9AEFBA-C788-4C8D-95DC-829D291FDB57}"/>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endParaRPr>
              </a:p>
            </p:txBody>
          </p:sp>
          <p:sp>
            <p:nvSpPr>
              <p:cNvPr id="47" name="Chevron 60">
                <a:extLst>
                  <a:ext uri="{FF2B5EF4-FFF2-40B4-BE49-F238E27FC236}">
                    <a16:creationId xmlns="" xmlns:a16="http://schemas.microsoft.com/office/drawing/2014/main" id="{8EE06A78-16CA-4C48-A609-D96FAB63C09F}"/>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grpSp>
        <p:sp>
          <p:nvSpPr>
            <p:cNvPr id="45" name="TextBox 44">
              <a:extLst>
                <a:ext uri="{FF2B5EF4-FFF2-40B4-BE49-F238E27FC236}">
                  <a16:creationId xmlns="" xmlns:a16="http://schemas.microsoft.com/office/drawing/2014/main" id="{7B096FAD-465D-4E6F-A1A7-40A5BEAEFA04}"/>
                </a:ext>
              </a:extLst>
            </p:cNvPr>
            <p:cNvSpPr txBox="1"/>
            <p:nvPr/>
          </p:nvSpPr>
          <p:spPr>
            <a:xfrm>
              <a:off x="1365532" y="4192565"/>
              <a:ext cx="2058749" cy="707886"/>
            </a:xfrm>
            <a:prstGeom prst="rect">
              <a:avLst/>
            </a:prstGeom>
            <a:noFill/>
          </p:spPr>
          <p:txBody>
            <a:bodyPr wrap="square" rtlCol="0" anchor="ctr">
              <a:spAutoFit/>
            </a:bodyPr>
            <a:lstStyle/>
            <a:p>
              <a:r>
                <a:rPr lang="tr-TR" sz="1300" b="1" dirty="0">
                  <a:effectLst/>
                  <a:ea typeface="Calibri" panose="020F0502020204030204" pitchFamily="34" charset="0"/>
                  <a:cs typeface="Arial" panose="020B0604020202020204" pitchFamily="34" charset="0"/>
                </a:rPr>
                <a:t>Residence Permit Consulting Service  </a:t>
              </a:r>
              <a:endParaRPr lang="en-US" sz="1300" b="1" dirty="0">
                <a:effectLst/>
                <a:ea typeface="Calibri" panose="020F0502020204030204" pitchFamily="34" charset="0"/>
                <a:cs typeface="Arial" panose="020B0604020202020204" pitchFamily="34" charset="0"/>
              </a:endParaRPr>
            </a:p>
            <a:p>
              <a:endParaRPr lang="ko-KR" altLang="en-US" sz="1400" b="1" dirty="0"/>
            </a:p>
          </p:txBody>
        </p:sp>
      </p:grpSp>
      <p:pic>
        <p:nvPicPr>
          <p:cNvPr id="60" name="Picture 59">
            <a:extLst>
              <a:ext uri="{FF2B5EF4-FFF2-40B4-BE49-F238E27FC236}">
                <a16:creationId xmlns="" xmlns:a16="http://schemas.microsoft.com/office/drawing/2014/main" id="{8EC0E8EA-9105-463C-B0B3-0EE70966A5C6}"/>
              </a:ext>
            </a:extLst>
          </p:cNvPr>
          <p:cNvPicPr>
            <a:picLocks noChangeAspect="1"/>
          </p:cNvPicPr>
          <p:nvPr/>
        </p:nvPicPr>
        <p:blipFill>
          <a:blip r:embed="rId2"/>
          <a:stretch>
            <a:fillRect/>
          </a:stretch>
        </p:blipFill>
        <p:spPr>
          <a:xfrm>
            <a:off x="9419326" y="3645776"/>
            <a:ext cx="2725148" cy="2698751"/>
          </a:xfrm>
          <a:prstGeom prst="rect">
            <a:avLst/>
          </a:prstGeom>
          <a:solidFill>
            <a:schemeClr val="bg1"/>
          </a:solidFill>
        </p:spPr>
      </p:pic>
      <p:grpSp>
        <p:nvGrpSpPr>
          <p:cNvPr id="65" name="Group 64">
            <a:extLst>
              <a:ext uri="{FF2B5EF4-FFF2-40B4-BE49-F238E27FC236}">
                <a16:creationId xmlns="" xmlns:a16="http://schemas.microsoft.com/office/drawing/2014/main" id="{F710CB08-65BD-4F1B-A9B5-49329F40C4E9}"/>
              </a:ext>
            </a:extLst>
          </p:cNvPr>
          <p:cNvGrpSpPr/>
          <p:nvPr/>
        </p:nvGrpSpPr>
        <p:grpSpPr>
          <a:xfrm>
            <a:off x="9508806" y="3892509"/>
            <a:ext cx="2854145" cy="507831"/>
            <a:chOff x="1106820" y="4050797"/>
            <a:chExt cx="2854145" cy="507831"/>
          </a:xfrm>
        </p:grpSpPr>
        <p:grpSp>
          <p:nvGrpSpPr>
            <p:cNvPr id="66" name="Group 65">
              <a:extLst>
                <a:ext uri="{FF2B5EF4-FFF2-40B4-BE49-F238E27FC236}">
                  <a16:creationId xmlns="" xmlns:a16="http://schemas.microsoft.com/office/drawing/2014/main" id="{82A80E38-CCDB-473D-915B-FE9545C7F1B2}"/>
                </a:ext>
              </a:extLst>
            </p:cNvPr>
            <p:cNvGrpSpPr/>
            <p:nvPr/>
          </p:nvGrpSpPr>
          <p:grpSpPr>
            <a:xfrm>
              <a:off x="1106820" y="4330329"/>
              <a:ext cx="206152" cy="206152"/>
              <a:chOff x="2411760" y="3708613"/>
              <a:chExt cx="206152" cy="206152"/>
            </a:xfrm>
          </p:grpSpPr>
          <p:sp>
            <p:nvSpPr>
              <p:cNvPr id="68" name="Oval 67">
                <a:extLst>
                  <a:ext uri="{FF2B5EF4-FFF2-40B4-BE49-F238E27FC236}">
                    <a16:creationId xmlns="" xmlns:a16="http://schemas.microsoft.com/office/drawing/2014/main" id="{125E9708-8A36-4277-9C58-9667F2E5C3CA}"/>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endParaRPr>
              </a:p>
            </p:txBody>
          </p:sp>
          <p:sp>
            <p:nvSpPr>
              <p:cNvPr id="69" name="Chevron 60">
                <a:extLst>
                  <a:ext uri="{FF2B5EF4-FFF2-40B4-BE49-F238E27FC236}">
                    <a16:creationId xmlns="" xmlns:a16="http://schemas.microsoft.com/office/drawing/2014/main" id="{81E1016B-B924-4F7A-B892-8212D6C9C8ED}"/>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grpSp>
        <p:sp>
          <p:nvSpPr>
            <p:cNvPr id="67" name="TextBox 66">
              <a:extLst>
                <a:ext uri="{FF2B5EF4-FFF2-40B4-BE49-F238E27FC236}">
                  <a16:creationId xmlns="" xmlns:a16="http://schemas.microsoft.com/office/drawing/2014/main" id="{6B57B5FA-845E-41B7-B511-5388329E2BC8}"/>
                </a:ext>
              </a:extLst>
            </p:cNvPr>
            <p:cNvSpPr txBox="1"/>
            <p:nvPr/>
          </p:nvSpPr>
          <p:spPr>
            <a:xfrm>
              <a:off x="1235817" y="4050797"/>
              <a:ext cx="2725148" cy="507831"/>
            </a:xfrm>
            <a:prstGeom prst="rect">
              <a:avLst/>
            </a:prstGeom>
            <a:noFill/>
          </p:spPr>
          <p:txBody>
            <a:bodyPr wrap="square" rtlCol="0" anchor="ctr">
              <a:spAutoFit/>
            </a:bodyPr>
            <a:lstStyle/>
            <a:p>
              <a:r>
                <a:rPr lang="tr-TR" altLang="ko-KR" sz="1400" b="1" dirty="0"/>
                <a:t> </a:t>
              </a:r>
            </a:p>
            <a:p>
              <a:r>
                <a:rPr lang="tr-TR" altLang="ko-KR" sz="1300" b="1" dirty="0"/>
                <a:t>General </a:t>
              </a:r>
              <a:r>
                <a:rPr lang="tr-TR" altLang="ko-KR" sz="1300" b="1" dirty="0" err="1"/>
                <a:t>Consultancy</a:t>
              </a:r>
              <a:r>
                <a:rPr lang="tr-TR" altLang="ko-KR" sz="1300" b="1" dirty="0"/>
                <a:t> Services </a:t>
              </a:r>
              <a:endParaRPr lang="ko-KR" altLang="en-US" sz="1300" b="1" dirty="0"/>
            </a:p>
          </p:txBody>
        </p:sp>
      </p:grpSp>
      <p:sp>
        <p:nvSpPr>
          <p:cNvPr id="71" name="TextBox 70">
            <a:extLst>
              <a:ext uri="{FF2B5EF4-FFF2-40B4-BE49-F238E27FC236}">
                <a16:creationId xmlns="" xmlns:a16="http://schemas.microsoft.com/office/drawing/2014/main" id="{038F6491-F24F-4560-9897-8533C9519711}"/>
              </a:ext>
            </a:extLst>
          </p:cNvPr>
          <p:cNvSpPr txBox="1"/>
          <p:nvPr/>
        </p:nvSpPr>
        <p:spPr>
          <a:xfrm>
            <a:off x="9391942" y="4514472"/>
            <a:ext cx="3136025" cy="325538"/>
          </a:xfrm>
          <a:prstGeom prst="rect">
            <a:avLst/>
          </a:prstGeom>
          <a:noFill/>
        </p:spPr>
        <p:txBody>
          <a:bodyPr wrap="square">
            <a:spAutoFit/>
          </a:bodyPr>
          <a:lstStyle/>
          <a:p>
            <a:pPr>
              <a:lnSpc>
                <a:spcPct val="115000"/>
              </a:lnSpc>
              <a:spcAft>
                <a:spcPts val="1000"/>
              </a:spcAft>
            </a:pPr>
            <a:r>
              <a:rPr lang="tr-TR" sz="1400" dirty="0">
                <a:effectLst/>
                <a:latin typeface="Calibri" panose="020F050202020403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3" name="Oval 44">
            <a:extLst>
              <a:ext uri="{FF2B5EF4-FFF2-40B4-BE49-F238E27FC236}">
                <a16:creationId xmlns="" xmlns:a16="http://schemas.microsoft.com/office/drawing/2014/main" id="{A7CEE19F-5806-4755-B87E-58F809EAB582}"/>
              </a:ext>
            </a:extLst>
          </p:cNvPr>
          <p:cNvSpPr>
            <a:spLocks noChangeAspect="1"/>
          </p:cNvSpPr>
          <p:nvPr/>
        </p:nvSpPr>
        <p:spPr>
          <a:xfrm>
            <a:off x="7755451" y="270901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21" name="Picture 20">
            <a:extLst>
              <a:ext uri="{FF2B5EF4-FFF2-40B4-BE49-F238E27FC236}">
                <a16:creationId xmlns="" xmlns:a16="http://schemas.microsoft.com/office/drawing/2014/main" id="{49EC8458-A47E-4B63-AC44-C910E3822A22}"/>
              </a:ext>
            </a:extLst>
          </p:cNvPr>
          <p:cNvPicPr>
            <a:picLocks noChangeAspect="1"/>
          </p:cNvPicPr>
          <p:nvPr/>
        </p:nvPicPr>
        <p:blipFill>
          <a:blip r:embed="rId3"/>
          <a:stretch>
            <a:fillRect/>
          </a:stretch>
        </p:blipFill>
        <p:spPr>
          <a:xfrm>
            <a:off x="5673819" y="2381230"/>
            <a:ext cx="1137002" cy="1133954"/>
          </a:xfrm>
          <a:prstGeom prst="rect">
            <a:avLst/>
          </a:prstGeom>
        </p:spPr>
      </p:pic>
      <p:sp>
        <p:nvSpPr>
          <p:cNvPr id="57" name="TextBox 56">
            <a:extLst>
              <a:ext uri="{FF2B5EF4-FFF2-40B4-BE49-F238E27FC236}">
                <a16:creationId xmlns="" xmlns:a16="http://schemas.microsoft.com/office/drawing/2014/main" id="{89DD4601-2276-4580-B8ED-9BBB17A7840A}"/>
              </a:ext>
            </a:extLst>
          </p:cNvPr>
          <p:cNvSpPr txBox="1"/>
          <p:nvPr/>
        </p:nvSpPr>
        <p:spPr>
          <a:xfrm>
            <a:off x="6430569" y="4446026"/>
            <a:ext cx="2951380" cy="1557799"/>
          </a:xfrm>
          <a:prstGeom prst="rect">
            <a:avLst/>
          </a:prstGeom>
          <a:noFill/>
        </p:spPr>
        <p:txBody>
          <a:bodyPr wrap="square">
            <a:spAutoFit/>
          </a:bodyPr>
          <a:lstStyle/>
          <a:p>
            <a:pPr>
              <a:lnSpc>
                <a:spcPct val="115000"/>
              </a:lnSpc>
              <a:spcAft>
                <a:spcPts val="1000"/>
              </a:spcAft>
            </a:pPr>
            <a:r>
              <a:rPr lang="tr-TR" sz="1400" b="1" dirty="0">
                <a:effectLst/>
                <a:ea typeface="Calibri" panose="020F0502020204030204" pitchFamily="34" charset="0"/>
                <a:cs typeface="Arial" panose="020B0604020202020204" pitchFamily="34" charset="0"/>
              </a:rPr>
              <a:t>As a Go-int-Career, we carefully prepare the necessary documents and carefully conduct the entire residence permit process, including the residence appointment.</a:t>
            </a:r>
            <a:endParaRPr lang="en-US" sz="1400" b="1" dirty="0">
              <a:effectLst/>
              <a:ea typeface="Calibri" panose="020F0502020204030204" pitchFamily="34" charset="0"/>
              <a:cs typeface="Arial" panose="020B0604020202020204" pitchFamily="34" charset="0"/>
            </a:endParaRPr>
          </a:p>
        </p:txBody>
      </p:sp>
      <p:sp>
        <p:nvSpPr>
          <p:cNvPr id="25" name="Rounded Rectangle 25">
            <a:extLst>
              <a:ext uri="{FF2B5EF4-FFF2-40B4-BE49-F238E27FC236}">
                <a16:creationId xmlns="" xmlns:a16="http://schemas.microsoft.com/office/drawing/2014/main" id="{E9EA9106-C95C-4F45-9BE9-020A4F433782}"/>
              </a:ext>
            </a:extLst>
          </p:cNvPr>
          <p:cNvSpPr/>
          <p:nvPr/>
        </p:nvSpPr>
        <p:spPr>
          <a:xfrm>
            <a:off x="4188547" y="2767540"/>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Rectangle 7">
            <a:extLst>
              <a:ext uri="{FF2B5EF4-FFF2-40B4-BE49-F238E27FC236}">
                <a16:creationId xmlns="" xmlns:a16="http://schemas.microsoft.com/office/drawing/2014/main" id="{1D6A3CCC-EB9A-426A-9D44-74242EC2D6D7}"/>
              </a:ext>
            </a:extLst>
          </p:cNvPr>
          <p:cNvSpPr/>
          <p:nvPr/>
        </p:nvSpPr>
        <p:spPr>
          <a:xfrm rot="18900000">
            <a:off x="10249768" y="2731256"/>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TextBox 62">
            <a:extLst>
              <a:ext uri="{FF2B5EF4-FFF2-40B4-BE49-F238E27FC236}">
                <a16:creationId xmlns="" xmlns:a16="http://schemas.microsoft.com/office/drawing/2014/main" id="{C46D16AB-8E4B-407E-BDA9-4C3C4F72C35D}"/>
              </a:ext>
            </a:extLst>
          </p:cNvPr>
          <p:cNvSpPr txBox="1"/>
          <p:nvPr/>
        </p:nvSpPr>
        <p:spPr>
          <a:xfrm>
            <a:off x="9409333" y="4435709"/>
            <a:ext cx="2714616" cy="1692771"/>
          </a:xfrm>
          <a:prstGeom prst="rect">
            <a:avLst/>
          </a:prstGeom>
          <a:noFill/>
        </p:spPr>
        <p:txBody>
          <a:bodyPr wrap="square">
            <a:spAutoFit/>
          </a:bodyPr>
          <a:lstStyle/>
          <a:p>
            <a:r>
              <a:rPr lang="tr-TR" sz="1300" b="1" dirty="0">
                <a:effectLst/>
                <a:ea typeface="Calibri" panose="020F0502020204030204" pitchFamily="34" charset="0"/>
                <a:cs typeface="Arial" panose="020B0604020202020204" pitchFamily="34" charset="0"/>
              </a:rPr>
              <a:t>Our general consultancy service will last for 1 year if the standard package is preferred. In this process, we are happy to be with our students and to offer our services to them. Moreover, we pay for the first 6-month. </a:t>
            </a:r>
            <a:endParaRPr lang="en-US" sz="1300" b="1" dirty="0"/>
          </a:p>
        </p:txBody>
      </p:sp>
      <p:sp>
        <p:nvSpPr>
          <p:cNvPr id="29" name="Right Triangle 17">
            <a:extLst>
              <a:ext uri="{FF2B5EF4-FFF2-40B4-BE49-F238E27FC236}">
                <a16:creationId xmlns="" xmlns:a16="http://schemas.microsoft.com/office/drawing/2014/main" id="{CB48489B-E3EF-4F72-B81B-F30359C8E287}"/>
              </a:ext>
            </a:extLst>
          </p:cNvPr>
          <p:cNvSpPr/>
          <p:nvPr/>
        </p:nvSpPr>
        <p:spPr>
          <a:xfrm>
            <a:off x="1725972" y="2752383"/>
            <a:ext cx="296308" cy="42624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54" name="Picture 3">
            <a:extLst>
              <a:ext uri="{FF2B5EF4-FFF2-40B4-BE49-F238E27FC236}">
                <a16:creationId xmlns="" xmlns:a16="http://schemas.microsoft.com/office/drawing/2014/main" id="{69975860-E602-40EA-B8BD-9F131B59EDE7}"/>
              </a:ext>
            </a:extLst>
          </p:cNvPr>
          <p:cNvPicPr>
            <a:picLocks noChangeAspect="1"/>
          </p:cNvPicPr>
          <p:nvPr/>
        </p:nvPicPr>
        <p:blipFill rotWithShape="1">
          <a:blip r:embed="rId4"/>
          <a:srcRect l="2591" t="2197"/>
          <a:stretch/>
        </p:blipFill>
        <p:spPr>
          <a:xfrm>
            <a:off x="-24407" y="-14563"/>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sp>
        <p:nvSpPr>
          <p:cNvPr id="55" name="TextBox 21">
            <a:extLst>
              <a:ext uri="{FF2B5EF4-FFF2-40B4-BE49-F238E27FC236}">
                <a16:creationId xmlns="" xmlns:a16="http://schemas.microsoft.com/office/drawing/2014/main" id="{B8C6A842-F338-4D3F-932B-26E4BE913B28}"/>
              </a:ext>
            </a:extLst>
          </p:cNvPr>
          <p:cNvSpPr txBox="1"/>
          <p:nvPr/>
        </p:nvSpPr>
        <p:spPr>
          <a:xfrm>
            <a:off x="3183037" y="88108"/>
            <a:ext cx="6354416" cy="523220"/>
          </a:xfrm>
          <a:prstGeom prst="rect">
            <a:avLst/>
          </a:prstGeom>
          <a:noFill/>
        </p:spPr>
        <p:txBody>
          <a:bodyPr wrap="square">
            <a:spAutoFit/>
          </a:bodyPr>
          <a:lstStyle/>
          <a:p>
            <a:pPr algn="ctr"/>
            <a:r>
              <a:rPr lang="en-US" sz="2800" b="1" dirty="0">
                <a:effectLst>
                  <a:outerShdw blurRad="38100" dist="38100" dir="2700000" algn="tl">
                    <a:srgbClr val="000000">
                      <a:alpha val="43137"/>
                    </a:srgbClr>
                  </a:outerShdw>
                </a:effectLst>
              </a:rPr>
              <a:t>Standard Package </a:t>
            </a:r>
          </a:p>
        </p:txBody>
      </p:sp>
      <p:pic>
        <p:nvPicPr>
          <p:cNvPr id="56" name="Picture 20" descr="Logo, icon&#10;&#10;Description automatically generated">
            <a:extLst>
              <a:ext uri="{FF2B5EF4-FFF2-40B4-BE49-F238E27FC236}">
                <a16:creationId xmlns="" xmlns:a16="http://schemas.microsoft.com/office/drawing/2014/main" id="{00B08C79-6FD9-4ED9-9F72-FE6A6F1AFF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01" y="44471"/>
            <a:ext cx="1197664" cy="408372"/>
          </a:xfrm>
          <a:prstGeom prst="rect">
            <a:avLst/>
          </a:prstGeom>
        </p:spPr>
      </p:pic>
    </p:spTree>
    <p:extLst>
      <p:ext uri="{BB962C8B-B14F-4D97-AF65-F5344CB8AC3E}">
        <p14:creationId xmlns:p14="http://schemas.microsoft.com/office/powerpoint/2010/main" val="1844366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a:extLst>
              <a:ext uri="{FF2B5EF4-FFF2-40B4-BE49-F238E27FC236}">
                <a16:creationId xmlns="" xmlns:a16="http://schemas.microsoft.com/office/drawing/2014/main" id="{5452444D-A2F9-497F-883B-E0E7EE38651B}"/>
              </a:ext>
            </a:extLst>
          </p:cNvPr>
          <p:cNvSpPr/>
          <p:nvPr/>
        </p:nvSpPr>
        <p:spPr>
          <a:xfrm rot="10800000">
            <a:off x="7989496" y="2871954"/>
            <a:ext cx="4032448" cy="360041"/>
          </a:xfrm>
          <a:custGeom>
            <a:avLst/>
            <a:gdLst/>
            <a:ahLst/>
            <a:cxnLst/>
            <a:rect l="l" t="t" r="r" b="b"/>
            <a:pathLst>
              <a:path w="4032448" h="1152128">
                <a:moveTo>
                  <a:pt x="288032" y="0"/>
                </a:moveTo>
                <a:lnTo>
                  <a:pt x="1088688" y="0"/>
                </a:lnTo>
                <a:lnTo>
                  <a:pt x="4032448" y="0"/>
                </a:lnTo>
                <a:lnTo>
                  <a:pt x="4032448" y="1152128"/>
                </a:lnTo>
                <a:lnTo>
                  <a:pt x="1088688" y="1152128"/>
                </a:lnTo>
                <a:lnTo>
                  <a:pt x="288032" y="1152128"/>
                </a:lnTo>
                <a:lnTo>
                  <a:pt x="0" y="576064"/>
                </a:lnTo>
                <a:close/>
              </a:path>
            </a:pathLst>
          </a:cu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9">
            <a:extLst>
              <a:ext uri="{FF2B5EF4-FFF2-40B4-BE49-F238E27FC236}">
                <a16:creationId xmlns="" xmlns:a16="http://schemas.microsoft.com/office/drawing/2014/main" id="{A66785B9-50DE-4E71-B0A1-3F74B1DAF9E8}"/>
              </a:ext>
            </a:extLst>
          </p:cNvPr>
          <p:cNvSpPr/>
          <p:nvPr/>
        </p:nvSpPr>
        <p:spPr>
          <a:xfrm>
            <a:off x="543936" y="2873469"/>
            <a:ext cx="4032448" cy="360041"/>
          </a:xfrm>
          <a:custGeom>
            <a:avLst/>
            <a:gdLst/>
            <a:ahLst/>
            <a:cxnLst/>
            <a:rect l="l" t="t" r="r" b="b"/>
            <a:pathLst>
              <a:path w="4032448" h="1152128">
                <a:moveTo>
                  <a:pt x="288032" y="0"/>
                </a:moveTo>
                <a:lnTo>
                  <a:pt x="1088688" y="0"/>
                </a:lnTo>
                <a:lnTo>
                  <a:pt x="4032448" y="0"/>
                </a:lnTo>
                <a:lnTo>
                  <a:pt x="4032448" y="1152128"/>
                </a:lnTo>
                <a:lnTo>
                  <a:pt x="1088688" y="1152128"/>
                </a:lnTo>
                <a:lnTo>
                  <a:pt x="288032" y="1152128"/>
                </a:lnTo>
                <a:lnTo>
                  <a:pt x="0" y="576064"/>
                </a:lnTo>
                <a:close/>
              </a:path>
            </a:pathLst>
          </a:cu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직사각형 2">
            <a:extLst>
              <a:ext uri="{FF2B5EF4-FFF2-40B4-BE49-F238E27FC236}">
                <a16:creationId xmlns="" xmlns:a16="http://schemas.microsoft.com/office/drawing/2014/main" id="{FD44325E-0D7A-42EB-8519-CA8D2B9A2194}"/>
              </a:ext>
            </a:extLst>
          </p:cNvPr>
          <p:cNvSpPr/>
          <p:nvPr/>
        </p:nvSpPr>
        <p:spPr>
          <a:xfrm>
            <a:off x="4552950" y="2870251"/>
            <a:ext cx="361459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Rounded Corners 5">
            <a:extLst>
              <a:ext uri="{FF2B5EF4-FFF2-40B4-BE49-F238E27FC236}">
                <a16:creationId xmlns="" xmlns:a16="http://schemas.microsoft.com/office/drawing/2014/main" id="{D5CB7D87-686A-436C-A2BD-D6A145F98D7B}"/>
              </a:ext>
            </a:extLst>
          </p:cNvPr>
          <p:cNvSpPr/>
          <p:nvPr/>
        </p:nvSpPr>
        <p:spPr>
          <a:xfrm>
            <a:off x="6013010" y="2287979"/>
            <a:ext cx="1416477" cy="1291970"/>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ectangle: Rounded Corners 6">
            <a:extLst>
              <a:ext uri="{FF2B5EF4-FFF2-40B4-BE49-F238E27FC236}">
                <a16:creationId xmlns="" xmlns:a16="http://schemas.microsoft.com/office/drawing/2014/main" id="{A98D3F3E-E51D-41D2-9EA5-C539C00B5DB6}"/>
              </a:ext>
            </a:extLst>
          </p:cNvPr>
          <p:cNvSpPr/>
          <p:nvPr/>
        </p:nvSpPr>
        <p:spPr>
          <a:xfrm>
            <a:off x="8276613" y="2343880"/>
            <a:ext cx="1085120" cy="1085120"/>
          </a:xfrm>
          <a:prstGeom prst="roundRect">
            <a:avLst/>
          </a:prstGeom>
          <a:solidFill>
            <a:schemeClr val="accent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ectangle: Rounded Corners 8">
            <a:extLst>
              <a:ext uri="{FF2B5EF4-FFF2-40B4-BE49-F238E27FC236}">
                <a16:creationId xmlns="" xmlns:a16="http://schemas.microsoft.com/office/drawing/2014/main" id="{2A5BED14-07D5-4CE1-A5C9-A5784C5A661A}"/>
              </a:ext>
            </a:extLst>
          </p:cNvPr>
          <p:cNvSpPr/>
          <p:nvPr/>
        </p:nvSpPr>
        <p:spPr>
          <a:xfrm>
            <a:off x="1155134" y="2412257"/>
            <a:ext cx="1085120" cy="1085120"/>
          </a:xfrm>
          <a:prstGeom prst="roundRect">
            <a:avLst/>
          </a:prstGeom>
          <a:solidFill>
            <a:schemeClr val="accent2"/>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ectangle: Rounded Corners 9">
            <a:extLst>
              <a:ext uri="{FF2B5EF4-FFF2-40B4-BE49-F238E27FC236}">
                <a16:creationId xmlns="" xmlns:a16="http://schemas.microsoft.com/office/drawing/2014/main" id="{08837858-CD6C-49B3-8C38-3AF2CDC8522C}"/>
              </a:ext>
            </a:extLst>
          </p:cNvPr>
          <p:cNvSpPr/>
          <p:nvPr/>
        </p:nvSpPr>
        <p:spPr>
          <a:xfrm>
            <a:off x="4103693" y="2440062"/>
            <a:ext cx="1085120" cy="1085120"/>
          </a:xfrm>
          <a:prstGeom prst="roundRect">
            <a:avLst/>
          </a:prstGeom>
          <a:solidFill>
            <a:schemeClr val="accent2"/>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2" name="Group 11">
            <a:extLst>
              <a:ext uri="{FF2B5EF4-FFF2-40B4-BE49-F238E27FC236}">
                <a16:creationId xmlns="" xmlns:a16="http://schemas.microsoft.com/office/drawing/2014/main" id="{5BC8DBDA-73B7-4A8A-B905-32CA89133718}"/>
              </a:ext>
            </a:extLst>
          </p:cNvPr>
          <p:cNvGrpSpPr/>
          <p:nvPr/>
        </p:nvGrpSpPr>
        <p:grpSpPr>
          <a:xfrm>
            <a:off x="242594" y="3566946"/>
            <a:ext cx="2969299" cy="2643510"/>
            <a:chOff x="1043607" y="3573017"/>
            <a:chExt cx="2246837" cy="2015528"/>
          </a:xfrm>
        </p:grpSpPr>
        <p:sp>
          <p:nvSpPr>
            <p:cNvPr id="13" name="Rectangle 3">
              <a:extLst>
                <a:ext uri="{FF2B5EF4-FFF2-40B4-BE49-F238E27FC236}">
                  <a16:creationId xmlns="" xmlns:a16="http://schemas.microsoft.com/office/drawing/2014/main" id="{BB5888A2-3449-414A-B4EF-F487A12C4AD8}"/>
                </a:ext>
              </a:extLst>
            </p:cNvPr>
            <p:cNvSpPr/>
            <p:nvPr/>
          </p:nvSpPr>
          <p:spPr>
            <a:xfrm rot="16200000">
              <a:off x="1159262" y="3457363"/>
              <a:ext cx="2015527" cy="2246836"/>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ectangle 13">
              <a:extLst>
                <a:ext uri="{FF2B5EF4-FFF2-40B4-BE49-F238E27FC236}">
                  <a16:creationId xmlns="" xmlns:a16="http://schemas.microsoft.com/office/drawing/2014/main" id="{C7EAB775-2E1D-4A8B-8916-C162B3A39B50}"/>
                </a:ext>
              </a:extLst>
            </p:cNvPr>
            <p:cNvSpPr/>
            <p:nvPr/>
          </p:nvSpPr>
          <p:spPr>
            <a:xfrm>
              <a:off x="1043607" y="5445224"/>
              <a:ext cx="2246837" cy="143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5" name="Group 14">
            <a:extLst>
              <a:ext uri="{FF2B5EF4-FFF2-40B4-BE49-F238E27FC236}">
                <a16:creationId xmlns="" xmlns:a16="http://schemas.microsoft.com/office/drawing/2014/main" id="{A7F3A0AC-CCD9-432E-BC9D-BF29A4206636}"/>
              </a:ext>
            </a:extLst>
          </p:cNvPr>
          <p:cNvGrpSpPr/>
          <p:nvPr/>
        </p:nvGrpSpPr>
        <p:grpSpPr>
          <a:xfrm>
            <a:off x="3415600" y="3586412"/>
            <a:ext cx="3297263" cy="2699011"/>
            <a:chOff x="1043607" y="3573017"/>
            <a:chExt cx="2246837" cy="2015528"/>
          </a:xfrm>
        </p:grpSpPr>
        <p:sp>
          <p:nvSpPr>
            <p:cNvPr id="16" name="Rectangle 3">
              <a:extLst>
                <a:ext uri="{FF2B5EF4-FFF2-40B4-BE49-F238E27FC236}">
                  <a16:creationId xmlns="" xmlns:a16="http://schemas.microsoft.com/office/drawing/2014/main" id="{54B08813-F92B-43ED-A7AE-21F766689851}"/>
                </a:ext>
              </a:extLst>
            </p:cNvPr>
            <p:cNvSpPr/>
            <p:nvPr/>
          </p:nvSpPr>
          <p:spPr>
            <a:xfrm rot="16200000">
              <a:off x="1159262" y="3457363"/>
              <a:ext cx="2015527" cy="2246836"/>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Rectangle 16">
              <a:extLst>
                <a:ext uri="{FF2B5EF4-FFF2-40B4-BE49-F238E27FC236}">
                  <a16:creationId xmlns="" xmlns:a16="http://schemas.microsoft.com/office/drawing/2014/main" id="{3193595C-745A-4771-AE1E-0B8078CE08CA}"/>
                </a:ext>
              </a:extLst>
            </p:cNvPr>
            <p:cNvSpPr/>
            <p:nvPr/>
          </p:nvSpPr>
          <p:spPr>
            <a:xfrm>
              <a:off x="1043607" y="5445224"/>
              <a:ext cx="2246837" cy="143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8" name="Group 17">
            <a:extLst>
              <a:ext uri="{FF2B5EF4-FFF2-40B4-BE49-F238E27FC236}">
                <a16:creationId xmlns="" xmlns:a16="http://schemas.microsoft.com/office/drawing/2014/main" id="{1F5E35F8-A420-48AC-A781-EFB9B5FF9A82}"/>
              </a:ext>
            </a:extLst>
          </p:cNvPr>
          <p:cNvGrpSpPr/>
          <p:nvPr/>
        </p:nvGrpSpPr>
        <p:grpSpPr>
          <a:xfrm>
            <a:off x="7412717" y="3559082"/>
            <a:ext cx="2864642" cy="2719762"/>
            <a:chOff x="1064322" y="3297952"/>
            <a:chExt cx="2246837" cy="2381410"/>
          </a:xfrm>
        </p:grpSpPr>
        <p:sp>
          <p:nvSpPr>
            <p:cNvPr id="19" name="Rectangle 3">
              <a:extLst>
                <a:ext uri="{FF2B5EF4-FFF2-40B4-BE49-F238E27FC236}">
                  <a16:creationId xmlns="" xmlns:a16="http://schemas.microsoft.com/office/drawing/2014/main" id="{5DDF5C1F-C58C-47F0-8C5F-349F3B826ACD}"/>
                </a:ext>
              </a:extLst>
            </p:cNvPr>
            <p:cNvSpPr/>
            <p:nvPr/>
          </p:nvSpPr>
          <p:spPr>
            <a:xfrm rot="16200000">
              <a:off x="1061155" y="3301119"/>
              <a:ext cx="2238066" cy="2231732"/>
            </a:xfrm>
            <a:custGeom>
              <a:avLst/>
              <a:gdLst/>
              <a:ahLst/>
              <a:cxnLst/>
              <a:rect l="l" t="t" r="r" b="b"/>
              <a:pathLst>
                <a:path w="1980220" h="1656184">
                  <a:moveTo>
                    <a:pt x="0" y="0"/>
                  </a:moveTo>
                  <a:lnTo>
                    <a:pt x="1656184" y="0"/>
                  </a:lnTo>
                  <a:lnTo>
                    <a:pt x="1656184" y="640151"/>
                  </a:lnTo>
                  <a:lnTo>
                    <a:pt x="1980220" y="828092"/>
                  </a:lnTo>
                  <a:lnTo>
                    <a:pt x="1656184" y="1016033"/>
                  </a:lnTo>
                  <a:lnTo>
                    <a:pt x="1656184" y="1656184"/>
                  </a:lnTo>
                  <a:lnTo>
                    <a:pt x="0" y="1656184"/>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ectangle 19">
              <a:extLst>
                <a:ext uri="{FF2B5EF4-FFF2-40B4-BE49-F238E27FC236}">
                  <a16:creationId xmlns="" xmlns:a16="http://schemas.microsoft.com/office/drawing/2014/main" id="{8854D7CA-589F-431B-8DD0-4766A0DA11AF}"/>
                </a:ext>
              </a:extLst>
            </p:cNvPr>
            <p:cNvSpPr/>
            <p:nvPr/>
          </p:nvSpPr>
          <p:spPr>
            <a:xfrm>
              <a:off x="1064322" y="5536041"/>
              <a:ext cx="2246837" cy="1433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31" name="Group 30">
            <a:extLst>
              <a:ext uri="{FF2B5EF4-FFF2-40B4-BE49-F238E27FC236}">
                <a16:creationId xmlns="" xmlns:a16="http://schemas.microsoft.com/office/drawing/2014/main" id="{1B541A91-177A-4D46-9BFC-CB6290A1D90F}"/>
              </a:ext>
            </a:extLst>
          </p:cNvPr>
          <p:cNvGrpSpPr/>
          <p:nvPr/>
        </p:nvGrpSpPr>
        <p:grpSpPr>
          <a:xfrm>
            <a:off x="537127" y="4094597"/>
            <a:ext cx="2253190" cy="307777"/>
            <a:chOff x="1076860" y="4288835"/>
            <a:chExt cx="1730782" cy="307777"/>
          </a:xfrm>
        </p:grpSpPr>
        <p:grpSp>
          <p:nvGrpSpPr>
            <p:cNvPr id="32" name="Group 31">
              <a:extLst>
                <a:ext uri="{FF2B5EF4-FFF2-40B4-BE49-F238E27FC236}">
                  <a16:creationId xmlns="" xmlns:a16="http://schemas.microsoft.com/office/drawing/2014/main" id="{C4EFFA7E-88FB-43E3-805F-11F2F2DBAA23}"/>
                </a:ext>
              </a:extLst>
            </p:cNvPr>
            <p:cNvGrpSpPr/>
            <p:nvPr/>
          </p:nvGrpSpPr>
          <p:grpSpPr>
            <a:xfrm>
              <a:off x="1076860" y="4322043"/>
              <a:ext cx="206152" cy="206152"/>
              <a:chOff x="2381800" y="3700327"/>
              <a:chExt cx="206152" cy="206152"/>
            </a:xfrm>
          </p:grpSpPr>
          <p:sp>
            <p:nvSpPr>
              <p:cNvPr id="34" name="Oval 33">
                <a:extLst>
                  <a:ext uri="{FF2B5EF4-FFF2-40B4-BE49-F238E27FC236}">
                    <a16:creationId xmlns="" xmlns:a16="http://schemas.microsoft.com/office/drawing/2014/main" id="{7381E6C4-4832-4B19-B682-ABEBDA7A0E84}"/>
                  </a:ext>
                </a:extLst>
              </p:cNvPr>
              <p:cNvSpPr/>
              <p:nvPr/>
            </p:nvSpPr>
            <p:spPr>
              <a:xfrm>
                <a:off x="2381800" y="3700327"/>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endParaRPr>
              </a:p>
            </p:txBody>
          </p:sp>
          <p:sp>
            <p:nvSpPr>
              <p:cNvPr id="35" name="Chevron 46">
                <a:extLst>
                  <a:ext uri="{FF2B5EF4-FFF2-40B4-BE49-F238E27FC236}">
                    <a16:creationId xmlns="" xmlns:a16="http://schemas.microsoft.com/office/drawing/2014/main" id="{57A7F9A3-29D2-465A-A764-42EC32C60834}"/>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grpSp>
        <p:sp>
          <p:nvSpPr>
            <p:cNvPr id="33" name="TextBox 32">
              <a:extLst>
                <a:ext uri="{FF2B5EF4-FFF2-40B4-BE49-F238E27FC236}">
                  <a16:creationId xmlns="" xmlns:a16="http://schemas.microsoft.com/office/drawing/2014/main" id="{E91D3050-B6FB-46CC-9AB0-3CD569666824}"/>
                </a:ext>
              </a:extLst>
            </p:cNvPr>
            <p:cNvSpPr txBox="1"/>
            <p:nvPr/>
          </p:nvSpPr>
          <p:spPr>
            <a:xfrm>
              <a:off x="1293167" y="4288835"/>
              <a:ext cx="1514475" cy="307777"/>
            </a:xfrm>
            <a:prstGeom prst="rect">
              <a:avLst/>
            </a:prstGeom>
            <a:noFill/>
          </p:spPr>
          <p:txBody>
            <a:bodyPr wrap="square" rtlCol="0" anchor="ctr">
              <a:spAutoFit/>
            </a:bodyPr>
            <a:lstStyle/>
            <a:p>
              <a:r>
                <a:rPr lang="tr-TR" sz="1400" b="1" dirty="0">
                  <a:latin typeface="Calibri" panose="020F0502020204030204" pitchFamily="34" charset="0"/>
                  <a:ea typeface="Calibri" panose="020F0502020204030204" pitchFamily="34" charset="0"/>
                  <a:cs typeface="Arial" panose="020B0604020202020204" pitchFamily="34" charset="0"/>
                </a:rPr>
                <a:t>Dormitory Consultancy </a:t>
              </a:r>
              <a:r>
                <a:rPr lang="tr-TR" sz="1400" b="1" dirty="0">
                  <a:effectLst/>
                  <a:latin typeface="Calibri" panose="020F0502020204030204" pitchFamily="34" charset="0"/>
                  <a:ea typeface="Calibri" panose="020F0502020204030204" pitchFamily="34" charset="0"/>
                  <a:cs typeface="Arial" panose="020B0604020202020204" pitchFamily="34" charset="0"/>
                </a:rPr>
                <a:t> </a:t>
              </a:r>
              <a:r>
                <a:rPr lang="tr-TR" altLang="ko-KR" sz="1400" b="1" dirty="0"/>
                <a:t> </a:t>
              </a:r>
              <a:endParaRPr lang="ko-KR" altLang="en-US" sz="1400" b="1" dirty="0"/>
            </a:p>
          </p:txBody>
        </p:sp>
      </p:grpSp>
      <p:sp>
        <p:nvSpPr>
          <p:cNvPr id="36" name="TextBox 35">
            <a:extLst>
              <a:ext uri="{FF2B5EF4-FFF2-40B4-BE49-F238E27FC236}">
                <a16:creationId xmlns="" xmlns:a16="http://schemas.microsoft.com/office/drawing/2014/main" id="{F4D1199C-C795-494B-979D-93F2DFE86F0B}"/>
              </a:ext>
            </a:extLst>
          </p:cNvPr>
          <p:cNvSpPr txBox="1"/>
          <p:nvPr/>
        </p:nvSpPr>
        <p:spPr>
          <a:xfrm>
            <a:off x="202646" y="4103982"/>
            <a:ext cx="3068674" cy="1956048"/>
          </a:xfrm>
          <a:prstGeom prst="rect">
            <a:avLst/>
          </a:prstGeom>
          <a:noFill/>
        </p:spPr>
        <p:txBody>
          <a:bodyPr wrap="square" rtlCol="0">
            <a:spAutoFit/>
          </a:bodyPr>
          <a:lstStyle/>
          <a:p>
            <a:pPr>
              <a:lnSpc>
                <a:spcPct val="115000"/>
              </a:lnSpc>
              <a:spcAft>
                <a:spcPts val="10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US" sz="1100" b="1" dirty="0">
                <a:effectLst/>
                <a:ea typeface="Calibri" panose="020F0502020204030204" pitchFamily="34" charset="0"/>
                <a:cs typeface="Arial" panose="020B0604020202020204" pitchFamily="34" charset="0"/>
              </a:rPr>
              <a:t>There are one, two and three rooms in your dormitory. You have your own bathroom, toilet, desk and garden, pool, gym, wireless unlimited internet. Also, breakfast and dinner are free. You can reach the school by school bus and on foot in 5-10 minutes. The 6-month dormitory payment is made by us for you.</a:t>
            </a:r>
            <a:endParaRPr lang="ko-KR" altLang="en-US" sz="1100" b="1" dirty="0"/>
          </a:p>
        </p:txBody>
      </p:sp>
      <p:grpSp>
        <p:nvGrpSpPr>
          <p:cNvPr id="37" name="Group 36">
            <a:extLst>
              <a:ext uri="{FF2B5EF4-FFF2-40B4-BE49-F238E27FC236}">
                <a16:creationId xmlns="" xmlns:a16="http://schemas.microsoft.com/office/drawing/2014/main" id="{9B845C05-DD4E-4049-9BB3-7205F3FDBFC3}"/>
              </a:ext>
            </a:extLst>
          </p:cNvPr>
          <p:cNvGrpSpPr/>
          <p:nvPr/>
        </p:nvGrpSpPr>
        <p:grpSpPr>
          <a:xfrm>
            <a:off x="3672786" y="4137432"/>
            <a:ext cx="2530821" cy="492443"/>
            <a:chOff x="1141175" y="4248002"/>
            <a:chExt cx="2078533" cy="492443"/>
          </a:xfrm>
        </p:grpSpPr>
        <p:grpSp>
          <p:nvGrpSpPr>
            <p:cNvPr id="38" name="Group 37">
              <a:extLst>
                <a:ext uri="{FF2B5EF4-FFF2-40B4-BE49-F238E27FC236}">
                  <a16:creationId xmlns="" xmlns:a16="http://schemas.microsoft.com/office/drawing/2014/main" id="{B75F8475-E9EC-40E2-9B49-339CD2C91950}"/>
                </a:ext>
              </a:extLst>
            </p:cNvPr>
            <p:cNvGrpSpPr/>
            <p:nvPr/>
          </p:nvGrpSpPr>
          <p:grpSpPr>
            <a:xfrm>
              <a:off x="1141175" y="4317469"/>
              <a:ext cx="206152" cy="206152"/>
              <a:chOff x="2446115" y="3695753"/>
              <a:chExt cx="206152" cy="206152"/>
            </a:xfrm>
          </p:grpSpPr>
          <p:sp>
            <p:nvSpPr>
              <p:cNvPr id="40" name="Oval 39">
                <a:extLst>
                  <a:ext uri="{FF2B5EF4-FFF2-40B4-BE49-F238E27FC236}">
                    <a16:creationId xmlns="" xmlns:a16="http://schemas.microsoft.com/office/drawing/2014/main" id="{530FD94D-9172-428C-9AAA-75A26B86DBAF}"/>
                  </a:ext>
                </a:extLst>
              </p:cNvPr>
              <p:cNvSpPr/>
              <p:nvPr/>
            </p:nvSpPr>
            <p:spPr>
              <a:xfrm>
                <a:off x="2446115" y="369575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endParaRPr>
              </a:p>
            </p:txBody>
          </p:sp>
          <p:sp>
            <p:nvSpPr>
              <p:cNvPr id="41" name="Chevron 54">
                <a:extLst>
                  <a:ext uri="{FF2B5EF4-FFF2-40B4-BE49-F238E27FC236}">
                    <a16:creationId xmlns="" xmlns:a16="http://schemas.microsoft.com/office/drawing/2014/main" id="{E261F404-10D7-46EC-939F-C97CF8F58327}"/>
                  </a:ext>
                </a:extLst>
              </p:cNvPr>
              <p:cNvSpPr/>
              <p:nvPr/>
            </p:nvSpPr>
            <p:spPr>
              <a:xfrm>
                <a:off x="2500099" y="3764534"/>
                <a:ext cx="50737" cy="99345"/>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grpSp>
        <p:sp>
          <p:nvSpPr>
            <p:cNvPr id="39" name="TextBox 38">
              <a:extLst>
                <a:ext uri="{FF2B5EF4-FFF2-40B4-BE49-F238E27FC236}">
                  <a16:creationId xmlns="" xmlns:a16="http://schemas.microsoft.com/office/drawing/2014/main" id="{64BFE307-F397-4FDE-9AEC-0ECB58816B67}"/>
                </a:ext>
              </a:extLst>
            </p:cNvPr>
            <p:cNvSpPr txBox="1"/>
            <p:nvPr/>
          </p:nvSpPr>
          <p:spPr>
            <a:xfrm>
              <a:off x="1321049" y="4248002"/>
              <a:ext cx="1898659" cy="492443"/>
            </a:xfrm>
            <a:prstGeom prst="rect">
              <a:avLst/>
            </a:prstGeom>
            <a:noFill/>
          </p:spPr>
          <p:txBody>
            <a:bodyPr wrap="square" rtlCol="0" anchor="ctr">
              <a:spAutoFit/>
            </a:bodyPr>
            <a:lstStyle/>
            <a:p>
              <a:r>
                <a:rPr lang="tr-TR" sz="1400" b="1" dirty="0" err="1">
                  <a:effectLst/>
                  <a:ea typeface="Calibri" panose="020F0502020204030204" pitchFamily="34" charset="0"/>
                  <a:cs typeface="Arial" panose="020B0604020202020204" pitchFamily="34" charset="0"/>
                </a:rPr>
                <a:t>Booking</a:t>
              </a:r>
              <a:r>
                <a:rPr lang="tr-TR" sz="1400" b="1" dirty="0">
                  <a:effectLst/>
                  <a:ea typeface="Calibri" panose="020F0502020204030204" pitchFamily="34" charset="0"/>
                  <a:cs typeface="Arial" panose="020B0604020202020204" pitchFamily="34" charset="0"/>
                </a:rPr>
                <a:t> Flight </a:t>
              </a:r>
              <a:r>
                <a:rPr lang="tr-TR" sz="1400" b="1" dirty="0" err="1">
                  <a:effectLst/>
                  <a:ea typeface="Calibri" panose="020F0502020204030204" pitchFamily="34" charset="0"/>
                  <a:cs typeface="Arial" panose="020B0604020202020204" pitchFamily="34" charset="0"/>
                </a:rPr>
                <a:t>Tickets</a:t>
              </a:r>
              <a:endParaRPr lang="en-US" sz="1400" b="1" dirty="0">
                <a:effectLst/>
                <a:ea typeface="Calibri" panose="020F0502020204030204" pitchFamily="34" charset="0"/>
                <a:cs typeface="Arial" panose="020B0604020202020204" pitchFamily="34" charset="0"/>
              </a:endParaRPr>
            </a:p>
            <a:p>
              <a:endParaRPr lang="ko-KR" altLang="en-US" sz="1200" b="1" dirty="0"/>
            </a:p>
          </p:txBody>
        </p:sp>
      </p:grpSp>
      <p:sp>
        <p:nvSpPr>
          <p:cNvPr id="42" name="TextBox 41">
            <a:extLst>
              <a:ext uri="{FF2B5EF4-FFF2-40B4-BE49-F238E27FC236}">
                <a16:creationId xmlns="" xmlns:a16="http://schemas.microsoft.com/office/drawing/2014/main" id="{6771CD31-AAEF-4336-957A-9C4D84FE10C8}"/>
              </a:ext>
            </a:extLst>
          </p:cNvPr>
          <p:cNvSpPr txBox="1"/>
          <p:nvPr/>
        </p:nvSpPr>
        <p:spPr>
          <a:xfrm>
            <a:off x="3439432" y="4463904"/>
            <a:ext cx="3146020" cy="716991"/>
          </a:xfrm>
          <a:prstGeom prst="rect">
            <a:avLst/>
          </a:prstGeom>
          <a:noFill/>
        </p:spPr>
        <p:txBody>
          <a:bodyPr wrap="square" rtlCol="0">
            <a:spAutoFit/>
          </a:bodyPr>
          <a:lstStyle/>
          <a:p>
            <a:pPr>
              <a:lnSpc>
                <a:spcPct val="115000"/>
              </a:lnSpc>
              <a:spcAft>
                <a:spcPts val="1000"/>
              </a:spcAft>
            </a:pPr>
            <a:r>
              <a:rPr lang="en-US" sz="1200" b="1" dirty="0">
                <a:effectLst/>
                <a:ea typeface="Calibri" panose="020F0502020204030204" pitchFamily="34" charset="0"/>
                <a:cs typeface="Arial" panose="020B0604020202020204" pitchFamily="34" charset="0"/>
              </a:rPr>
              <a:t>We reserve the most suitable ticket for you, saving you from the stress of searching for tickets and wasting time.</a:t>
            </a:r>
          </a:p>
        </p:txBody>
      </p:sp>
      <p:grpSp>
        <p:nvGrpSpPr>
          <p:cNvPr id="43" name="Group 42">
            <a:extLst>
              <a:ext uri="{FF2B5EF4-FFF2-40B4-BE49-F238E27FC236}">
                <a16:creationId xmlns="" xmlns:a16="http://schemas.microsoft.com/office/drawing/2014/main" id="{34AFA4AF-0AD5-4EEA-A678-03D34D99A69C}"/>
              </a:ext>
            </a:extLst>
          </p:cNvPr>
          <p:cNvGrpSpPr/>
          <p:nvPr/>
        </p:nvGrpSpPr>
        <p:grpSpPr>
          <a:xfrm>
            <a:off x="7586644" y="4034161"/>
            <a:ext cx="2845384" cy="738664"/>
            <a:chOff x="1106820" y="4161026"/>
            <a:chExt cx="2212775" cy="738664"/>
          </a:xfrm>
        </p:grpSpPr>
        <p:grpSp>
          <p:nvGrpSpPr>
            <p:cNvPr id="44" name="Group 43">
              <a:extLst>
                <a:ext uri="{FF2B5EF4-FFF2-40B4-BE49-F238E27FC236}">
                  <a16:creationId xmlns="" xmlns:a16="http://schemas.microsoft.com/office/drawing/2014/main" id="{03D912DB-D520-4F98-83A7-DA97646924ED}"/>
                </a:ext>
              </a:extLst>
            </p:cNvPr>
            <p:cNvGrpSpPr/>
            <p:nvPr/>
          </p:nvGrpSpPr>
          <p:grpSpPr>
            <a:xfrm>
              <a:off x="1106820" y="4330329"/>
              <a:ext cx="206152" cy="206152"/>
              <a:chOff x="2411760" y="3708613"/>
              <a:chExt cx="206152" cy="206152"/>
            </a:xfrm>
          </p:grpSpPr>
          <p:sp>
            <p:nvSpPr>
              <p:cNvPr id="46" name="Oval 45">
                <a:extLst>
                  <a:ext uri="{FF2B5EF4-FFF2-40B4-BE49-F238E27FC236}">
                    <a16:creationId xmlns="" xmlns:a16="http://schemas.microsoft.com/office/drawing/2014/main" id="{FF9AEFBA-C788-4C8D-95DC-829D291FDB57}"/>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endParaRPr>
              </a:p>
            </p:txBody>
          </p:sp>
          <p:sp>
            <p:nvSpPr>
              <p:cNvPr id="47" name="Chevron 60">
                <a:extLst>
                  <a:ext uri="{FF2B5EF4-FFF2-40B4-BE49-F238E27FC236}">
                    <a16:creationId xmlns="" xmlns:a16="http://schemas.microsoft.com/office/drawing/2014/main" id="{8EE06A78-16CA-4C48-A609-D96FAB63C09F}"/>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grpSp>
        <p:sp>
          <p:nvSpPr>
            <p:cNvPr id="45" name="TextBox 44">
              <a:extLst>
                <a:ext uri="{FF2B5EF4-FFF2-40B4-BE49-F238E27FC236}">
                  <a16:creationId xmlns="" xmlns:a16="http://schemas.microsoft.com/office/drawing/2014/main" id="{7B096FAD-465D-4E6F-A1A7-40A5BEAEFA04}"/>
                </a:ext>
              </a:extLst>
            </p:cNvPr>
            <p:cNvSpPr txBox="1"/>
            <p:nvPr/>
          </p:nvSpPr>
          <p:spPr>
            <a:xfrm>
              <a:off x="1283771" y="4161026"/>
              <a:ext cx="2035824" cy="738664"/>
            </a:xfrm>
            <a:prstGeom prst="rect">
              <a:avLst/>
            </a:prstGeom>
            <a:noFill/>
          </p:spPr>
          <p:txBody>
            <a:bodyPr wrap="square" rtlCol="0" anchor="ctr">
              <a:spAutoFit/>
            </a:bodyPr>
            <a:lstStyle/>
            <a:p>
              <a:r>
                <a:rPr lang="tr-TR" sz="1400" b="1" dirty="0">
                  <a:effectLst/>
                  <a:ea typeface="Calibri" panose="020F0502020204030204" pitchFamily="34" charset="0"/>
                  <a:cs typeface="Arial" panose="020B0604020202020204" pitchFamily="34" charset="0"/>
                </a:rPr>
                <a:t>Language Courses Consultancy</a:t>
              </a:r>
              <a:endParaRPr lang="en-US" sz="1400" b="1" dirty="0">
                <a:effectLst/>
                <a:ea typeface="Calibri" panose="020F0502020204030204" pitchFamily="34" charset="0"/>
                <a:cs typeface="Arial" panose="020B0604020202020204" pitchFamily="34" charset="0"/>
              </a:endParaRPr>
            </a:p>
            <a:p>
              <a:endParaRPr lang="ko-KR" altLang="en-US" sz="1400" b="1" dirty="0"/>
            </a:p>
          </p:txBody>
        </p:sp>
      </p:grpSp>
      <p:pic>
        <p:nvPicPr>
          <p:cNvPr id="21" name="Picture 20">
            <a:extLst>
              <a:ext uri="{FF2B5EF4-FFF2-40B4-BE49-F238E27FC236}">
                <a16:creationId xmlns="" xmlns:a16="http://schemas.microsoft.com/office/drawing/2014/main" id="{49EC8458-A47E-4B63-AC44-C910E3822A22}"/>
              </a:ext>
            </a:extLst>
          </p:cNvPr>
          <p:cNvPicPr>
            <a:picLocks noChangeAspect="1"/>
          </p:cNvPicPr>
          <p:nvPr/>
        </p:nvPicPr>
        <p:blipFill>
          <a:blip r:embed="rId2"/>
          <a:stretch>
            <a:fillRect/>
          </a:stretch>
        </p:blipFill>
        <p:spPr>
          <a:xfrm>
            <a:off x="6181664" y="2333838"/>
            <a:ext cx="1137002" cy="1133954"/>
          </a:xfrm>
          <a:prstGeom prst="rect">
            <a:avLst/>
          </a:prstGeom>
        </p:spPr>
      </p:pic>
      <p:sp>
        <p:nvSpPr>
          <p:cNvPr id="57" name="TextBox 56">
            <a:extLst>
              <a:ext uri="{FF2B5EF4-FFF2-40B4-BE49-F238E27FC236}">
                <a16:creationId xmlns="" xmlns:a16="http://schemas.microsoft.com/office/drawing/2014/main" id="{89DD4601-2276-4580-B8ED-9BBB17A7840A}"/>
              </a:ext>
            </a:extLst>
          </p:cNvPr>
          <p:cNvSpPr txBox="1"/>
          <p:nvPr/>
        </p:nvSpPr>
        <p:spPr>
          <a:xfrm>
            <a:off x="7452059" y="4500479"/>
            <a:ext cx="2785957" cy="1560877"/>
          </a:xfrm>
          <a:prstGeom prst="rect">
            <a:avLst/>
          </a:prstGeom>
          <a:noFill/>
        </p:spPr>
        <p:txBody>
          <a:bodyPr wrap="square">
            <a:spAutoFit/>
          </a:bodyPr>
          <a:lstStyle/>
          <a:p>
            <a:pPr>
              <a:lnSpc>
                <a:spcPct val="115000"/>
              </a:lnSpc>
              <a:spcAft>
                <a:spcPts val="1000"/>
              </a:spcAft>
            </a:pPr>
            <a:r>
              <a:rPr lang="en-US" sz="1200" b="1" dirty="0">
                <a:effectLst/>
                <a:ea typeface="Calibri" panose="020F0502020204030204" pitchFamily="34" charset="0"/>
                <a:cs typeface="Arial" panose="020B0604020202020204" pitchFamily="34" charset="0"/>
              </a:rPr>
              <a:t>We provide foreign language course consultancy for students who will study in English. For students who do not want to study English, we provide consultancy services about the placement  test and the exemption exam</a:t>
            </a:r>
            <a:r>
              <a:rPr lang="tr-TR" sz="1200" b="1" dirty="0">
                <a:effectLst/>
                <a:ea typeface="Calibri" panose="020F0502020204030204" pitchFamily="34" charset="0"/>
                <a:cs typeface="Arial" panose="020B0604020202020204" pitchFamily="34" charset="0"/>
              </a:rPr>
              <a:t>.</a:t>
            </a:r>
            <a:endParaRPr lang="en-US" sz="1200" b="1" dirty="0">
              <a:effectLst/>
              <a:ea typeface="Calibri" panose="020F0502020204030204" pitchFamily="34" charset="0"/>
              <a:cs typeface="Arial" panose="020B0604020202020204" pitchFamily="34" charset="0"/>
            </a:endParaRPr>
          </a:p>
        </p:txBody>
      </p:sp>
      <p:pic>
        <p:nvPicPr>
          <p:cNvPr id="24" name="Picture 23">
            <a:extLst>
              <a:ext uri="{FF2B5EF4-FFF2-40B4-BE49-F238E27FC236}">
                <a16:creationId xmlns="" xmlns:a16="http://schemas.microsoft.com/office/drawing/2014/main" id="{01F66799-F0CE-4072-9E3D-B2A2EB193DAA}"/>
              </a:ext>
            </a:extLst>
          </p:cNvPr>
          <p:cNvPicPr>
            <a:picLocks noChangeAspect="1"/>
          </p:cNvPicPr>
          <p:nvPr/>
        </p:nvPicPr>
        <p:blipFill>
          <a:blip r:embed="rId3"/>
          <a:stretch>
            <a:fillRect/>
          </a:stretch>
        </p:blipFill>
        <p:spPr>
          <a:xfrm>
            <a:off x="1471784" y="2671813"/>
            <a:ext cx="530398" cy="524301"/>
          </a:xfrm>
          <a:prstGeom prst="rect">
            <a:avLst/>
          </a:prstGeom>
        </p:spPr>
      </p:pic>
      <p:pic>
        <p:nvPicPr>
          <p:cNvPr id="30" name="Picture 29">
            <a:extLst>
              <a:ext uri="{FF2B5EF4-FFF2-40B4-BE49-F238E27FC236}">
                <a16:creationId xmlns="" xmlns:a16="http://schemas.microsoft.com/office/drawing/2014/main" id="{AF55CD3B-8F07-48C6-9670-2D35ADDA9CE4}"/>
              </a:ext>
            </a:extLst>
          </p:cNvPr>
          <p:cNvPicPr>
            <a:picLocks noChangeAspect="1"/>
          </p:cNvPicPr>
          <p:nvPr/>
        </p:nvPicPr>
        <p:blipFill>
          <a:blip r:embed="rId4"/>
          <a:stretch>
            <a:fillRect/>
          </a:stretch>
        </p:blipFill>
        <p:spPr>
          <a:xfrm>
            <a:off x="4431385" y="2759652"/>
            <a:ext cx="499915" cy="518205"/>
          </a:xfrm>
          <a:prstGeom prst="rect">
            <a:avLst/>
          </a:prstGeom>
        </p:spPr>
      </p:pic>
      <p:pic>
        <p:nvPicPr>
          <p:cNvPr id="49" name="Picture 48">
            <a:extLst>
              <a:ext uri="{FF2B5EF4-FFF2-40B4-BE49-F238E27FC236}">
                <a16:creationId xmlns="" xmlns:a16="http://schemas.microsoft.com/office/drawing/2014/main" id="{D6814A5B-E992-4BA0-A147-EC207CC234F8}"/>
              </a:ext>
            </a:extLst>
          </p:cNvPr>
          <p:cNvPicPr>
            <a:picLocks noChangeAspect="1"/>
          </p:cNvPicPr>
          <p:nvPr/>
        </p:nvPicPr>
        <p:blipFill>
          <a:blip r:embed="rId5"/>
          <a:stretch>
            <a:fillRect/>
          </a:stretch>
        </p:blipFill>
        <p:spPr>
          <a:xfrm>
            <a:off x="8363523" y="2713303"/>
            <a:ext cx="998210" cy="454242"/>
          </a:xfrm>
          <a:prstGeom prst="rect">
            <a:avLst/>
          </a:prstGeom>
        </p:spPr>
      </p:pic>
      <p:pic>
        <p:nvPicPr>
          <p:cNvPr id="48" name="Picture 3">
            <a:extLst>
              <a:ext uri="{FF2B5EF4-FFF2-40B4-BE49-F238E27FC236}">
                <a16:creationId xmlns="" xmlns:a16="http://schemas.microsoft.com/office/drawing/2014/main" id="{69975860-E602-40EA-B8BD-9F131B59EDE7}"/>
              </a:ext>
            </a:extLst>
          </p:cNvPr>
          <p:cNvPicPr>
            <a:picLocks noChangeAspect="1"/>
          </p:cNvPicPr>
          <p:nvPr/>
        </p:nvPicPr>
        <p:blipFill rotWithShape="1">
          <a:blip r:embed="rId6"/>
          <a:srcRect l="2591" t="2197"/>
          <a:stretch/>
        </p:blipFill>
        <p:spPr>
          <a:xfrm>
            <a:off x="-24407" y="-14563"/>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sp>
        <p:nvSpPr>
          <p:cNvPr id="50" name="TextBox 21">
            <a:extLst>
              <a:ext uri="{FF2B5EF4-FFF2-40B4-BE49-F238E27FC236}">
                <a16:creationId xmlns="" xmlns:a16="http://schemas.microsoft.com/office/drawing/2014/main" id="{B8C6A842-F338-4D3F-932B-26E4BE913B28}"/>
              </a:ext>
            </a:extLst>
          </p:cNvPr>
          <p:cNvSpPr txBox="1"/>
          <p:nvPr/>
        </p:nvSpPr>
        <p:spPr>
          <a:xfrm>
            <a:off x="3183037" y="88108"/>
            <a:ext cx="6354416" cy="523220"/>
          </a:xfrm>
          <a:prstGeom prst="rect">
            <a:avLst/>
          </a:prstGeom>
          <a:noFill/>
        </p:spPr>
        <p:txBody>
          <a:bodyPr wrap="square">
            <a:spAutoFit/>
          </a:bodyPr>
          <a:lstStyle/>
          <a:p>
            <a:pPr algn="ctr"/>
            <a:r>
              <a:rPr lang="en-US" sz="2800" b="1" dirty="0">
                <a:effectLst>
                  <a:outerShdw blurRad="38100" dist="38100" dir="2700000" algn="tl">
                    <a:srgbClr val="000000">
                      <a:alpha val="43137"/>
                    </a:srgbClr>
                  </a:outerShdw>
                </a:effectLst>
              </a:rPr>
              <a:t>Standard Package </a:t>
            </a:r>
          </a:p>
        </p:txBody>
      </p:sp>
      <p:pic>
        <p:nvPicPr>
          <p:cNvPr id="51" name="Picture 20" descr="Logo, icon&#10;&#10;Description automatically generated">
            <a:extLst>
              <a:ext uri="{FF2B5EF4-FFF2-40B4-BE49-F238E27FC236}">
                <a16:creationId xmlns="" xmlns:a16="http://schemas.microsoft.com/office/drawing/2014/main" id="{00B08C79-6FD9-4ED9-9F72-FE6A6F1AFF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01" y="44471"/>
            <a:ext cx="1197664" cy="408372"/>
          </a:xfrm>
          <a:prstGeom prst="rect">
            <a:avLst/>
          </a:prstGeom>
        </p:spPr>
      </p:pic>
    </p:spTree>
    <p:extLst>
      <p:ext uri="{BB962C8B-B14F-4D97-AF65-F5344CB8AC3E}">
        <p14:creationId xmlns:p14="http://schemas.microsoft.com/office/powerpoint/2010/main" val="3246385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3">
            <a:extLst>
              <a:ext uri="{FF2B5EF4-FFF2-40B4-BE49-F238E27FC236}">
                <a16:creationId xmlns="" xmlns:a16="http://schemas.microsoft.com/office/drawing/2014/main" id="{B8E61DA8-BD8E-4BA2-A3DE-F334A44B3224}"/>
              </a:ext>
            </a:extLst>
          </p:cNvPr>
          <p:cNvSpPr/>
          <p:nvPr/>
        </p:nvSpPr>
        <p:spPr>
          <a:xfrm flipH="1">
            <a:off x="742802" y="4212978"/>
            <a:ext cx="1766859" cy="2108003"/>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Rounded Rectangle 8">
            <a:extLst>
              <a:ext uri="{FF2B5EF4-FFF2-40B4-BE49-F238E27FC236}">
                <a16:creationId xmlns="" xmlns:a16="http://schemas.microsoft.com/office/drawing/2014/main" id="{28804749-AAD8-4735-92EB-9932CCC13B87}"/>
              </a:ext>
            </a:extLst>
          </p:cNvPr>
          <p:cNvSpPr/>
          <p:nvPr/>
        </p:nvSpPr>
        <p:spPr>
          <a:xfrm flipH="1">
            <a:off x="766548" y="4082806"/>
            <a:ext cx="1733901" cy="564602"/>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ounded Rectangle 6">
            <a:extLst>
              <a:ext uri="{FF2B5EF4-FFF2-40B4-BE49-F238E27FC236}">
                <a16:creationId xmlns="" xmlns:a16="http://schemas.microsoft.com/office/drawing/2014/main" id="{7AA4DA57-306A-4CE9-8768-E84E11C4F019}"/>
              </a:ext>
            </a:extLst>
          </p:cNvPr>
          <p:cNvSpPr/>
          <p:nvPr/>
        </p:nvSpPr>
        <p:spPr>
          <a:xfrm flipH="1">
            <a:off x="6227042" y="4174085"/>
            <a:ext cx="1613609" cy="218578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ounded Rectangle 8">
            <a:extLst>
              <a:ext uri="{FF2B5EF4-FFF2-40B4-BE49-F238E27FC236}">
                <a16:creationId xmlns="" xmlns:a16="http://schemas.microsoft.com/office/drawing/2014/main" id="{4124F99F-2CE5-4D40-8B51-16629DFD4DE8}"/>
              </a:ext>
            </a:extLst>
          </p:cNvPr>
          <p:cNvSpPr/>
          <p:nvPr/>
        </p:nvSpPr>
        <p:spPr>
          <a:xfrm flipH="1">
            <a:off x="6236310" y="4050676"/>
            <a:ext cx="1598400" cy="61200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9">
            <a:extLst>
              <a:ext uri="{FF2B5EF4-FFF2-40B4-BE49-F238E27FC236}">
                <a16:creationId xmlns="" xmlns:a16="http://schemas.microsoft.com/office/drawing/2014/main" id="{541B7681-937A-4BD1-9987-E85EFF64716D}"/>
              </a:ext>
            </a:extLst>
          </p:cNvPr>
          <p:cNvSpPr/>
          <p:nvPr/>
        </p:nvSpPr>
        <p:spPr>
          <a:xfrm flipH="1">
            <a:off x="4420963" y="4685026"/>
            <a:ext cx="1822814" cy="1635956"/>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tr-TR" sz="1000" b="1" dirty="0">
                <a:solidFill>
                  <a:schemeClr val="tx1"/>
                </a:solidFill>
                <a:effectLst/>
                <a:ea typeface="Calibri" panose="020F0502020204030204" pitchFamily="34" charset="0"/>
                <a:cs typeface="Arial" panose="020B0604020202020204" pitchFamily="34" charset="0"/>
              </a:rPr>
              <a:t>The diploma equivalency process is the equivalence examination of the diploma of education abroad and the diploma in the Turkish education system. Your equivalence process is done by us for you.</a:t>
            </a:r>
            <a:endParaRPr lang="en-US" sz="1000" b="1" dirty="0">
              <a:solidFill>
                <a:schemeClr val="tx1"/>
              </a:solidFill>
              <a:effectLst/>
              <a:ea typeface="Calibri" panose="020F0502020204030204" pitchFamily="34" charset="0"/>
              <a:cs typeface="Arial" panose="020B0604020202020204" pitchFamily="34" charset="0"/>
            </a:endParaRPr>
          </a:p>
        </p:txBody>
      </p:sp>
      <p:sp>
        <p:nvSpPr>
          <p:cNvPr id="8" name="Rounded Rectangle 8">
            <a:extLst>
              <a:ext uri="{FF2B5EF4-FFF2-40B4-BE49-F238E27FC236}">
                <a16:creationId xmlns="" xmlns:a16="http://schemas.microsoft.com/office/drawing/2014/main" id="{65803AF8-61FA-4697-9751-A0DBA07A457B}"/>
              </a:ext>
            </a:extLst>
          </p:cNvPr>
          <p:cNvSpPr/>
          <p:nvPr/>
        </p:nvSpPr>
        <p:spPr>
          <a:xfrm flipH="1">
            <a:off x="4394037" y="4032440"/>
            <a:ext cx="1713655" cy="61200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ounded Rectangle 12">
            <a:extLst>
              <a:ext uri="{FF2B5EF4-FFF2-40B4-BE49-F238E27FC236}">
                <a16:creationId xmlns="" xmlns:a16="http://schemas.microsoft.com/office/drawing/2014/main" id="{9BA82624-95D1-4959-8B4B-944BD669DB41}"/>
              </a:ext>
            </a:extLst>
          </p:cNvPr>
          <p:cNvSpPr/>
          <p:nvPr/>
        </p:nvSpPr>
        <p:spPr>
          <a:xfrm flipH="1">
            <a:off x="9649526" y="4212979"/>
            <a:ext cx="1598400" cy="2108004"/>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ounded Rectangle 8">
            <a:extLst>
              <a:ext uri="{FF2B5EF4-FFF2-40B4-BE49-F238E27FC236}">
                <a16:creationId xmlns="" xmlns:a16="http://schemas.microsoft.com/office/drawing/2014/main" id="{67CC823D-B53A-4205-B89B-A1FB23FAE935}"/>
              </a:ext>
            </a:extLst>
          </p:cNvPr>
          <p:cNvSpPr/>
          <p:nvPr/>
        </p:nvSpPr>
        <p:spPr>
          <a:xfrm flipH="1">
            <a:off x="9649526" y="4089361"/>
            <a:ext cx="1598400" cy="61200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TextBox 10">
            <a:extLst>
              <a:ext uri="{FF2B5EF4-FFF2-40B4-BE49-F238E27FC236}">
                <a16:creationId xmlns="" xmlns:a16="http://schemas.microsoft.com/office/drawing/2014/main" id="{E5C981E0-6E3D-4E68-8650-37C48358978F}"/>
              </a:ext>
            </a:extLst>
          </p:cNvPr>
          <p:cNvSpPr txBox="1"/>
          <p:nvPr/>
        </p:nvSpPr>
        <p:spPr>
          <a:xfrm>
            <a:off x="821784" y="4644440"/>
            <a:ext cx="1842313" cy="1938992"/>
          </a:xfrm>
          <a:prstGeom prst="rect">
            <a:avLst/>
          </a:prstGeom>
          <a:noFill/>
        </p:spPr>
        <p:txBody>
          <a:bodyPr wrap="square" rtlCol="0">
            <a:spAutoFit/>
          </a:bodyPr>
          <a:lstStyle/>
          <a:p>
            <a:r>
              <a:rPr lang="tr-TR" sz="1200" b="1" dirty="0">
                <a:effectLst/>
                <a:ea typeface="Calibri" panose="020F0502020204030204" pitchFamily="34" charset="0"/>
                <a:cs typeface="Arial" panose="020B0604020202020204" pitchFamily="34" charset="0"/>
              </a:rPr>
              <a:t>With your high school diploma or Yos exam result, we register at the university and send you the pre-acceptance document as soon as possible with the privilege of Goint Career.</a:t>
            </a:r>
            <a:endParaRPr lang="en-US" sz="1200" b="1" dirty="0">
              <a:effectLst/>
              <a:ea typeface="Calibri" panose="020F0502020204030204" pitchFamily="34" charset="0"/>
              <a:cs typeface="Arial" panose="020B0604020202020204" pitchFamily="34" charset="0"/>
            </a:endParaRPr>
          </a:p>
          <a:p>
            <a:pPr algn="ctr"/>
            <a:endParaRPr lang="en-US" altLang="ko-KR" sz="1200" dirty="0">
              <a:solidFill>
                <a:schemeClr val="tx1">
                  <a:lumMod val="65000"/>
                  <a:lumOff val="35000"/>
                </a:schemeClr>
              </a:solidFill>
              <a:cs typeface="Arial" pitchFamily="34" charset="0"/>
            </a:endParaRPr>
          </a:p>
        </p:txBody>
      </p:sp>
      <p:sp>
        <p:nvSpPr>
          <p:cNvPr id="12" name="TextBox 11">
            <a:extLst>
              <a:ext uri="{FF2B5EF4-FFF2-40B4-BE49-F238E27FC236}">
                <a16:creationId xmlns="" xmlns:a16="http://schemas.microsoft.com/office/drawing/2014/main" id="{F154565C-881A-49CB-9015-D7C16FF3B008}"/>
              </a:ext>
            </a:extLst>
          </p:cNvPr>
          <p:cNvSpPr txBox="1"/>
          <p:nvPr/>
        </p:nvSpPr>
        <p:spPr>
          <a:xfrm>
            <a:off x="6204393" y="4727994"/>
            <a:ext cx="1773758" cy="1508105"/>
          </a:xfrm>
          <a:prstGeom prst="rect">
            <a:avLst/>
          </a:prstGeom>
          <a:noFill/>
        </p:spPr>
        <p:txBody>
          <a:bodyPr wrap="square" rtlCol="0">
            <a:spAutoFit/>
          </a:bodyPr>
          <a:lstStyle/>
          <a:p>
            <a:r>
              <a:rPr lang="en-US" altLang="ko-KR" sz="1150" b="1" dirty="0">
                <a:cs typeface="Arial" pitchFamily="34" charset="0"/>
              </a:rPr>
              <a:t>As Go-</a:t>
            </a:r>
            <a:r>
              <a:rPr lang="tr-TR" altLang="ko-KR" sz="1150" b="1" dirty="0" err="1">
                <a:cs typeface="Arial" pitchFamily="34" charset="0"/>
              </a:rPr>
              <a:t>I</a:t>
            </a:r>
            <a:r>
              <a:rPr lang="en-US" altLang="ko-KR" sz="1150" b="1" dirty="0" err="1">
                <a:cs typeface="Arial" pitchFamily="34" charset="0"/>
              </a:rPr>
              <a:t>nt</a:t>
            </a:r>
            <a:r>
              <a:rPr lang="en-US" altLang="ko-KR" sz="1150" b="1" dirty="0">
                <a:cs typeface="Arial" pitchFamily="34" charset="0"/>
              </a:rPr>
              <a:t>-Career, we provide consultancy services regarding the necessary document arrangements during the visa application process. Your visa fee is paid by us.</a:t>
            </a:r>
          </a:p>
        </p:txBody>
      </p:sp>
      <p:sp>
        <p:nvSpPr>
          <p:cNvPr id="14" name="TextBox 13">
            <a:extLst>
              <a:ext uri="{FF2B5EF4-FFF2-40B4-BE49-F238E27FC236}">
                <a16:creationId xmlns="" xmlns:a16="http://schemas.microsoft.com/office/drawing/2014/main" id="{B1A54256-28DB-41F1-BB7B-D7DAB005F9A9}"/>
              </a:ext>
            </a:extLst>
          </p:cNvPr>
          <p:cNvSpPr txBox="1"/>
          <p:nvPr/>
        </p:nvSpPr>
        <p:spPr>
          <a:xfrm>
            <a:off x="9753821" y="4818776"/>
            <a:ext cx="1475957" cy="1569660"/>
          </a:xfrm>
          <a:prstGeom prst="rect">
            <a:avLst/>
          </a:prstGeom>
          <a:noFill/>
        </p:spPr>
        <p:txBody>
          <a:bodyPr wrap="square" rtlCol="0">
            <a:spAutoFit/>
          </a:bodyPr>
          <a:lstStyle/>
          <a:p>
            <a:r>
              <a:rPr lang="tr-TR" sz="1200" b="1" dirty="0">
                <a:effectLst/>
                <a:ea typeface="Calibri" panose="020F0502020204030204" pitchFamily="34" charset="0"/>
                <a:cs typeface="Arial" panose="020B0604020202020204" pitchFamily="34" charset="0"/>
              </a:rPr>
              <a:t>We buy the most suitable ticket for you, saving you from the stress of searching for tickets and wasting time.</a:t>
            </a:r>
            <a:endParaRPr lang="en-US" sz="1200" b="1" dirty="0">
              <a:effectLst/>
              <a:ea typeface="Calibri" panose="020F0502020204030204" pitchFamily="34" charset="0"/>
              <a:cs typeface="Arial" panose="020B0604020202020204" pitchFamily="34" charset="0"/>
            </a:endParaRPr>
          </a:p>
          <a:p>
            <a:pPr algn="ctr"/>
            <a:r>
              <a:rPr lang="en-US" altLang="ko-KR" sz="1200" dirty="0">
                <a:solidFill>
                  <a:schemeClr val="tx1">
                    <a:lumMod val="75000"/>
                    <a:lumOff val="25000"/>
                  </a:schemeClr>
                </a:solidFill>
                <a:cs typeface="Arial" pitchFamily="34" charset="0"/>
              </a:rPr>
              <a:t>.</a:t>
            </a:r>
            <a:endParaRPr lang="en-US" altLang="ko-KR" sz="1200" dirty="0">
              <a:solidFill>
                <a:schemeClr val="tx1">
                  <a:lumMod val="65000"/>
                  <a:lumOff val="35000"/>
                </a:schemeClr>
              </a:solidFill>
              <a:cs typeface="Arial" pitchFamily="34" charset="0"/>
            </a:endParaRPr>
          </a:p>
        </p:txBody>
      </p:sp>
      <p:sp>
        <p:nvSpPr>
          <p:cNvPr id="15" name="Rounded Rectangle 33">
            <a:extLst>
              <a:ext uri="{FF2B5EF4-FFF2-40B4-BE49-F238E27FC236}">
                <a16:creationId xmlns="" xmlns:a16="http://schemas.microsoft.com/office/drawing/2014/main" id="{F6E16F3F-FE25-42A3-ACD8-8F616B4D2805}"/>
              </a:ext>
            </a:extLst>
          </p:cNvPr>
          <p:cNvSpPr/>
          <p:nvPr/>
        </p:nvSpPr>
        <p:spPr>
          <a:xfrm flipH="1">
            <a:off x="2658915" y="4212979"/>
            <a:ext cx="1598400" cy="2108004"/>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ounded Rectangle 8">
            <a:extLst>
              <a:ext uri="{FF2B5EF4-FFF2-40B4-BE49-F238E27FC236}">
                <a16:creationId xmlns="" xmlns:a16="http://schemas.microsoft.com/office/drawing/2014/main" id="{9C4F290A-C471-4189-80E8-F8C22516D58C}"/>
              </a:ext>
            </a:extLst>
          </p:cNvPr>
          <p:cNvSpPr/>
          <p:nvPr/>
        </p:nvSpPr>
        <p:spPr>
          <a:xfrm flipH="1">
            <a:off x="2681126" y="4075607"/>
            <a:ext cx="1598400" cy="61200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TextBox 16">
            <a:extLst>
              <a:ext uri="{FF2B5EF4-FFF2-40B4-BE49-F238E27FC236}">
                <a16:creationId xmlns="" xmlns:a16="http://schemas.microsoft.com/office/drawing/2014/main" id="{AE1EF70A-8FB6-415D-848B-584D49A23517}"/>
              </a:ext>
            </a:extLst>
          </p:cNvPr>
          <p:cNvSpPr txBox="1"/>
          <p:nvPr/>
        </p:nvSpPr>
        <p:spPr>
          <a:xfrm>
            <a:off x="2658915" y="4741053"/>
            <a:ext cx="1739218" cy="1631216"/>
          </a:xfrm>
          <a:prstGeom prst="rect">
            <a:avLst/>
          </a:prstGeom>
          <a:noFill/>
        </p:spPr>
        <p:txBody>
          <a:bodyPr wrap="square" rtlCol="0">
            <a:spAutoFit/>
          </a:bodyPr>
          <a:lstStyle/>
          <a:p>
            <a:r>
              <a:rPr lang="tr-TR" sz="1100" b="1" dirty="0">
                <a:effectLst/>
                <a:ea typeface="Calibri" panose="020F0502020204030204" pitchFamily="34" charset="0"/>
                <a:cs typeface="Arial" panose="020B0604020202020204" pitchFamily="34" charset="0"/>
              </a:rPr>
              <a:t>Your health insurance will be meticulously made for you by our contracted insurance companies. The insurance period is 1 year and the cost is paid by us for you.</a:t>
            </a:r>
            <a:endParaRPr lang="en-US" sz="1100" b="1" dirty="0">
              <a:effectLst/>
              <a:ea typeface="Calibri" panose="020F0502020204030204" pitchFamily="34" charset="0"/>
              <a:cs typeface="Arial" panose="020B0604020202020204" pitchFamily="34" charset="0"/>
            </a:endParaRPr>
          </a:p>
          <a:p>
            <a:pPr algn="ctr"/>
            <a:endParaRPr lang="en-US" altLang="ko-KR" sz="1200" dirty="0">
              <a:solidFill>
                <a:schemeClr val="tx1">
                  <a:lumMod val="65000"/>
                  <a:lumOff val="35000"/>
                </a:schemeClr>
              </a:solidFill>
              <a:cs typeface="Arial" pitchFamily="34" charset="0"/>
            </a:endParaRPr>
          </a:p>
        </p:txBody>
      </p:sp>
      <p:grpSp>
        <p:nvGrpSpPr>
          <p:cNvPr id="18" name="그룹 2">
            <a:extLst>
              <a:ext uri="{FF2B5EF4-FFF2-40B4-BE49-F238E27FC236}">
                <a16:creationId xmlns="" xmlns:a16="http://schemas.microsoft.com/office/drawing/2014/main" id="{A30DFC71-A003-4BB6-B62E-00EF40219AFC}"/>
              </a:ext>
            </a:extLst>
          </p:cNvPr>
          <p:cNvGrpSpPr/>
          <p:nvPr/>
        </p:nvGrpSpPr>
        <p:grpSpPr>
          <a:xfrm>
            <a:off x="884715" y="1518638"/>
            <a:ext cx="10525736" cy="2200191"/>
            <a:chOff x="1287363" y="1734398"/>
            <a:chExt cx="9409979" cy="1966966"/>
          </a:xfrm>
        </p:grpSpPr>
        <p:sp>
          <p:nvSpPr>
            <p:cNvPr id="19" name="Oval 21">
              <a:extLst>
                <a:ext uri="{FF2B5EF4-FFF2-40B4-BE49-F238E27FC236}">
                  <a16:creationId xmlns="" xmlns:a16="http://schemas.microsoft.com/office/drawing/2014/main" id="{E8981D7C-6BB0-4442-BA62-00626C8E6C87}"/>
                </a:ext>
              </a:extLst>
            </p:cNvPr>
            <p:cNvSpPr/>
            <p:nvPr/>
          </p:nvSpPr>
          <p:spPr>
            <a:xfrm rot="5400000">
              <a:off x="7520904" y="1776217"/>
              <a:ext cx="1448757" cy="240153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chemeClr val="accent2"/>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0" name="Oval 21">
              <a:extLst>
                <a:ext uri="{FF2B5EF4-FFF2-40B4-BE49-F238E27FC236}">
                  <a16:creationId xmlns="" xmlns:a16="http://schemas.microsoft.com/office/drawing/2014/main" id="{DE0018AE-6C5B-43FC-9E43-B688D15CD4ED}"/>
                </a:ext>
              </a:extLst>
            </p:cNvPr>
            <p:cNvSpPr/>
            <p:nvPr/>
          </p:nvSpPr>
          <p:spPr>
            <a:xfrm rot="10800000">
              <a:off x="9123080" y="1749238"/>
              <a:ext cx="1429432" cy="1952126"/>
            </a:xfrm>
            <a:custGeom>
              <a:avLst/>
              <a:gdLst>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427338 w 1449013"/>
                <a:gd name="connsiteY16" fmla="*/ 719630 h 1952472"/>
                <a:gd name="connsiteX17" fmla="*/ 141381 w 1449013"/>
                <a:gd name="connsiteY17" fmla="*/ 433666 h 1952472"/>
                <a:gd name="connsiteX18" fmla="*/ 0 w 1449013"/>
                <a:gd name="connsiteY18" fmla="*/ 471352 h 1952472"/>
                <a:gd name="connsiteX19" fmla="*/ 0 w 1449013"/>
                <a:gd name="connsiteY19" fmla="*/ 0 h 1952472"/>
                <a:gd name="connsiteX20" fmla="*/ 1449013 w 1449013"/>
                <a:gd name="connsiteY20"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141381 w 1449013"/>
                <a:gd name="connsiteY16" fmla="*/ 433666 h 1952472"/>
                <a:gd name="connsiteX17" fmla="*/ 0 w 1449013"/>
                <a:gd name="connsiteY17" fmla="*/ 471352 h 1952472"/>
                <a:gd name="connsiteX18" fmla="*/ 0 w 1449013"/>
                <a:gd name="connsiteY18" fmla="*/ 0 h 1952472"/>
                <a:gd name="connsiteX19" fmla="*/ 1449013 w 1449013"/>
                <a:gd name="connsiteY19"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471352 h 1952472"/>
                <a:gd name="connsiteX17" fmla="*/ 0 w 1449013"/>
                <a:gd name="connsiteY17" fmla="*/ 0 h 1952472"/>
                <a:gd name="connsiteX18" fmla="*/ 1449013 w 1449013"/>
                <a:gd name="connsiteY18"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0 h 1952472"/>
                <a:gd name="connsiteX17" fmla="*/ 1449013 w 1449013"/>
                <a:gd name="connsiteY17"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0 h 1952472"/>
                <a:gd name="connsiteX16" fmla="*/ 1449013 w 1449013"/>
                <a:gd name="connsiteY16" fmla="*/ 0 h 195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9013" h="1952472">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0"/>
                  </a:lnTo>
                  <a:lnTo>
                    <a:pt x="1449013" y="0"/>
                  </a:lnTo>
                  <a:close/>
                </a:path>
              </a:pathLst>
            </a:custGeom>
            <a:solidFill>
              <a:schemeClr val="accent1"/>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1" name="Oval 21">
              <a:extLst>
                <a:ext uri="{FF2B5EF4-FFF2-40B4-BE49-F238E27FC236}">
                  <a16:creationId xmlns="" xmlns:a16="http://schemas.microsoft.com/office/drawing/2014/main" id="{BE05B45B-6C64-4D7B-8C49-74237942395D}"/>
                </a:ext>
              </a:extLst>
            </p:cNvPr>
            <p:cNvSpPr/>
            <p:nvPr/>
          </p:nvSpPr>
          <p:spPr>
            <a:xfrm rot="5400000">
              <a:off x="4404964" y="1766586"/>
              <a:ext cx="1448756" cy="240153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chemeClr val="accent2"/>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2" name="Oval 21">
              <a:extLst>
                <a:ext uri="{FF2B5EF4-FFF2-40B4-BE49-F238E27FC236}">
                  <a16:creationId xmlns="" xmlns:a16="http://schemas.microsoft.com/office/drawing/2014/main" id="{FB7E6DF7-174C-40D9-A5FB-27D2EEFA0774}"/>
                </a:ext>
              </a:extLst>
            </p:cNvPr>
            <p:cNvSpPr/>
            <p:nvPr/>
          </p:nvSpPr>
          <p:spPr>
            <a:xfrm rot="16200000">
              <a:off x="1526029" y="2004312"/>
              <a:ext cx="1448756" cy="1926087"/>
            </a:xfrm>
            <a:custGeom>
              <a:avLst/>
              <a:gdLst/>
              <a:ahLst/>
              <a:cxnLst/>
              <a:rect l="l" t="t" r="r" b="b"/>
              <a:pathLst>
                <a:path w="1449013" h="1952472">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967906"/>
                  </a:lnTo>
                  <a:cubicBezTo>
                    <a:pt x="41554" y="991976"/>
                    <a:pt x="89878" y="1005593"/>
                    <a:pt x="141381" y="1005593"/>
                  </a:cubicBezTo>
                  <a:cubicBezTo>
                    <a:pt x="299311" y="1005593"/>
                    <a:pt x="427338" y="877563"/>
                    <a:pt x="427338" y="719630"/>
                  </a:cubicBezTo>
                  <a:cubicBezTo>
                    <a:pt x="427338" y="561696"/>
                    <a:pt x="299311" y="433666"/>
                    <a:pt x="141381" y="433666"/>
                  </a:cubicBezTo>
                  <a:cubicBezTo>
                    <a:pt x="89878" y="433666"/>
                    <a:pt x="41554" y="447283"/>
                    <a:pt x="0" y="471352"/>
                  </a:cubicBezTo>
                  <a:lnTo>
                    <a:pt x="0" y="0"/>
                  </a:lnTo>
                  <a:close/>
                </a:path>
              </a:pathLst>
            </a:custGeom>
            <a:solidFill>
              <a:schemeClr val="accent6"/>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3" name="Oval 21">
              <a:extLst>
                <a:ext uri="{FF2B5EF4-FFF2-40B4-BE49-F238E27FC236}">
                  <a16:creationId xmlns="" xmlns:a16="http://schemas.microsoft.com/office/drawing/2014/main" id="{14DD2787-529F-4BA1-9BDF-3AD2BA066B4F}"/>
                </a:ext>
              </a:extLst>
            </p:cNvPr>
            <p:cNvSpPr/>
            <p:nvPr/>
          </p:nvSpPr>
          <p:spPr>
            <a:xfrm rot="10800000">
              <a:off x="2858124" y="1734398"/>
              <a:ext cx="1429432" cy="1952126"/>
            </a:xfrm>
            <a:custGeom>
              <a:avLst/>
              <a:gdLst/>
              <a:ahLst/>
              <a:cxnLst/>
              <a:rect l="l" t="t" r="r" b="b"/>
              <a:pathLst>
                <a:path w="1449013" h="1952472">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967906"/>
                  </a:lnTo>
                  <a:cubicBezTo>
                    <a:pt x="41554" y="991976"/>
                    <a:pt x="89878" y="1005593"/>
                    <a:pt x="141381" y="1005593"/>
                  </a:cubicBezTo>
                  <a:cubicBezTo>
                    <a:pt x="299311" y="1005593"/>
                    <a:pt x="427338" y="877563"/>
                    <a:pt x="427338" y="719630"/>
                  </a:cubicBezTo>
                  <a:cubicBezTo>
                    <a:pt x="427338" y="561696"/>
                    <a:pt x="299311" y="433666"/>
                    <a:pt x="141381" y="433666"/>
                  </a:cubicBezTo>
                  <a:cubicBezTo>
                    <a:pt x="89878" y="433666"/>
                    <a:pt x="41554" y="447283"/>
                    <a:pt x="0" y="471352"/>
                  </a:cubicBezTo>
                  <a:lnTo>
                    <a:pt x="0" y="0"/>
                  </a:lnTo>
                  <a:close/>
                </a:path>
              </a:pathLst>
            </a:custGeom>
            <a:solidFill>
              <a:schemeClr val="accent1"/>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4" name="Oval 21">
              <a:extLst>
                <a:ext uri="{FF2B5EF4-FFF2-40B4-BE49-F238E27FC236}">
                  <a16:creationId xmlns="" xmlns:a16="http://schemas.microsoft.com/office/drawing/2014/main" id="{F35516A7-A196-4E26-998E-81F7A727442A}"/>
                </a:ext>
              </a:extLst>
            </p:cNvPr>
            <p:cNvSpPr/>
            <p:nvPr/>
          </p:nvSpPr>
          <p:spPr>
            <a:xfrm rot="10800000">
              <a:off x="5982976" y="1734447"/>
              <a:ext cx="1429432" cy="1952078"/>
            </a:xfrm>
            <a:custGeom>
              <a:avLst/>
              <a:gdLst/>
              <a:ahLst/>
              <a:cxnLst/>
              <a:rect l="l" t="t" r="r" b="b"/>
              <a:pathLst>
                <a:path w="1449013" h="1952424">
                  <a:moveTo>
                    <a:pt x="0" y="1444024"/>
                  </a:moveTo>
                  <a:lnTo>
                    <a:pt x="0" y="967858"/>
                  </a:lnTo>
                  <a:cubicBezTo>
                    <a:pt x="41554" y="991928"/>
                    <a:pt x="89878" y="1005545"/>
                    <a:pt x="141381" y="1005545"/>
                  </a:cubicBezTo>
                  <a:cubicBezTo>
                    <a:pt x="299311" y="1005545"/>
                    <a:pt x="427338" y="877515"/>
                    <a:pt x="427338" y="719582"/>
                  </a:cubicBezTo>
                  <a:cubicBezTo>
                    <a:pt x="427338" y="561649"/>
                    <a:pt x="299311" y="433619"/>
                    <a:pt x="141381" y="433619"/>
                  </a:cubicBezTo>
                  <a:cubicBezTo>
                    <a:pt x="89878" y="433619"/>
                    <a:pt x="41554" y="447235"/>
                    <a:pt x="0" y="471304"/>
                  </a:cubicBezTo>
                  <a:lnTo>
                    <a:pt x="0" y="0"/>
                  </a:lnTo>
                  <a:lnTo>
                    <a:pt x="1449013" y="0"/>
                  </a:lnTo>
                  <a:lnTo>
                    <a:pt x="1449013" y="466693"/>
                  </a:lnTo>
                  <a:cubicBezTo>
                    <a:pt x="1410107" y="445218"/>
                    <a:pt x="1365278" y="433619"/>
                    <a:pt x="1317742" y="433619"/>
                  </a:cubicBezTo>
                  <a:cubicBezTo>
                    <a:pt x="1159811" y="433619"/>
                    <a:pt x="1031784" y="561649"/>
                    <a:pt x="1031784" y="719582"/>
                  </a:cubicBezTo>
                  <a:cubicBezTo>
                    <a:pt x="1031784" y="877515"/>
                    <a:pt x="1159811" y="1005545"/>
                    <a:pt x="1317742" y="1005545"/>
                  </a:cubicBezTo>
                  <a:cubicBezTo>
                    <a:pt x="1365278" y="1005545"/>
                    <a:pt x="1410107" y="993945"/>
                    <a:pt x="1449013" y="972471"/>
                  </a:cubicBezTo>
                  <a:lnTo>
                    <a:pt x="1449013" y="1444024"/>
                  </a:lnTo>
                  <a:lnTo>
                    <a:pt x="857954" y="1444024"/>
                  </a:lnTo>
                  <a:lnTo>
                    <a:pt x="857954" y="1542797"/>
                  </a:lnTo>
                  <a:cubicBezTo>
                    <a:pt x="916718" y="1581228"/>
                    <a:pt x="953273" y="1648172"/>
                    <a:pt x="953273" y="1723653"/>
                  </a:cubicBezTo>
                  <a:cubicBezTo>
                    <a:pt x="953273" y="1850000"/>
                    <a:pt x="850851" y="1952424"/>
                    <a:pt x="724507" y="1952424"/>
                  </a:cubicBezTo>
                  <a:cubicBezTo>
                    <a:pt x="598162" y="1952424"/>
                    <a:pt x="495741" y="1850000"/>
                    <a:pt x="495741" y="1723653"/>
                  </a:cubicBezTo>
                  <a:cubicBezTo>
                    <a:pt x="495741" y="1648172"/>
                    <a:pt x="532295" y="1581228"/>
                    <a:pt x="591060" y="1542797"/>
                  </a:cubicBezTo>
                  <a:lnTo>
                    <a:pt x="591060" y="1444024"/>
                  </a:lnTo>
                  <a:close/>
                </a:path>
              </a:pathLst>
            </a:custGeom>
            <a:solidFill>
              <a:schemeClr val="accent1"/>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5" name="TextBox 24">
              <a:extLst>
                <a:ext uri="{FF2B5EF4-FFF2-40B4-BE49-F238E27FC236}">
                  <a16:creationId xmlns="" xmlns:a16="http://schemas.microsoft.com/office/drawing/2014/main" id="{BE9DC84B-2523-4D07-A13D-E4F5AD8F2DAF}"/>
                </a:ext>
              </a:extLst>
            </p:cNvPr>
            <p:cNvSpPr txBox="1"/>
            <p:nvPr/>
          </p:nvSpPr>
          <p:spPr>
            <a:xfrm>
              <a:off x="1291130" y="2730300"/>
              <a:ext cx="1345760" cy="522788"/>
            </a:xfrm>
            <a:prstGeom prst="rect">
              <a:avLst/>
            </a:prstGeom>
            <a:noFill/>
          </p:spPr>
          <p:txBody>
            <a:bodyPr wrap="square" rtlCol="0">
              <a:spAutoFit/>
            </a:bodyPr>
            <a:lstStyle/>
            <a:p>
              <a:pPr algn="ctr"/>
              <a:r>
                <a:rPr lang="tr-TR" altLang="ko-KR" sz="1600" b="1" dirty="0">
                  <a:solidFill>
                    <a:schemeClr val="bg1"/>
                  </a:solidFill>
                  <a:effectLst>
                    <a:outerShdw blurRad="38100" dist="38100" dir="2700000" algn="tl">
                      <a:srgbClr val="000000">
                        <a:alpha val="43137"/>
                      </a:srgbClr>
                    </a:outerShdw>
                  </a:effectLst>
                  <a:cs typeface="Arial" pitchFamily="34" charset="0"/>
                </a:rPr>
                <a:t>University Admission </a:t>
              </a:r>
              <a:endParaRPr lang="ko-KR" altLang="en-US" sz="1600" b="1" dirty="0">
                <a:solidFill>
                  <a:schemeClr val="bg1"/>
                </a:solidFill>
                <a:effectLst>
                  <a:outerShdw blurRad="38100" dist="38100" dir="2700000" algn="tl">
                    <a:srgbClr val="000000">
                      <a:alpha val="43137"/>
                    </a:srgbClr>
                  </a:outerShdw>
                </a:effectLst>
                <a:cs typeface="Arial" pitchFamily="34" charset="0"/>
              </a:endParaRPr>
            </a:p>
          </p:txBody>
        </p:sp>
        <p:sp>
          <p:nvSpPr>
            <p:cNvPr id="26" name="TextBox 25">
              <a:extLst>
                <a:ext uri="{FF2B5EF4-FFF2-40B4-BE49-F238E27FC236}">
                  <a16:creationId xmlns="" xmlns:a16="http://schemas.microsoft.com/office/drawing/2014/main" id="{9B818D36-B8A4-4F0D-8E55-75E1F2FDF355}"/>
                </a:ext>
              </a:extLst>
            </p:cNvPr>
            <p:cNvSpPr txBox="1"/>
            <p:nvPr/>
          </p:nvSpPr>
          <p:spPr>
            <a:xfrm>
              <a:off x="2895162" y="3157362"/>
              <a:ext cx="1345760" cy="522788"/>
            </a:xfrm>
            <a:prstGeom prst="rect">
              <a:avLst/>
            </a:prstGeom>
            <a:noFill/>
          </p:spPr>
          <p:txBody>
            <a:bodyPr wrap="square" rtlCol="0">
              <a:spAutoFit/>
            </a:bodyPr>
            <a:lstStyle/>
            <a:p>
              <a:pPr algn="ctr"/>
              <a:r>
                <a:rPr lang="tr-TR" altLang="ko-KR" sz="1600" b="1" dirty="0">
                  <a:solidFill>
                    <a:schemeClr val="bg1"/>
                  </a:solidFill>
                  <a:effectLst>
                    <a:outerShdw blurRad="38100" dist="38100" dir="2700000" algn="tl">
                      <a:srgbClr val="000000">
                        <a:alpha val="43137"/>
                      </a:srgbClr>
                    </a:outerShdw>
                  </a:effectLst>
                  <a:cs typeface="Arial" pitchFamily="34" charset="0"/>
                </a:rPr>
                <a:t>Health </a:t>
              </a:r>
              <a:r>
                <a:rPr lang="tr-TR" altLang="ko-KR" sz="1600" b="1" dirty="0" err="1">
                  <a:solidFill>
                    <a:schemeClr val="bg1"/>
                  </a:solidFill>
                  <a:effectLst>
                    <a:outerShdw blurRad="38100" dist="38100" dir="2700000" algn="tl">
                      <a:srgbClr val="000000">
                        <a:alpha val="43137"/>
                      </a:srgbClr>
                    </a:outerShdw>
                  </a:effectLst>
                  <a:cs typeface="Arial" pitchFamily="34" charset="0"/>
                </a:rPr>
                <a:t>Insurance</a:t>
              </a:r>
              <a:r>
                <a:rPr lang="tr-TR" altLang="ko-KR" sz="1600" b="1" dirty="0">
                  <a:solidFill>
                    <a:schemeClr val="bg1"/>
                  </a:solidFill>
                  <a:effectLst>
                    <a:outerShdw blurRad="38100" dist="38100" dir="2700000" algn="tl">
                      <a:srgbClr val="000000">
                        <a:alpha val="43137"/>
                      </a:srgbClr>
                    </a:outerShdw>
                  </a:effectLst>
                  <a:cs typeface="Arial" pitchFamily="34" charset="0"/>
                </a:rPr>
                <a:t> </a:t>
              </a:r>
              <a:endParaRPr lang="ko-KR" altLang="en-US" sz="1600" b="1" dirty="0">
                <a:solidFill>
                  <a:schemeClr val="bg1"/>
                </a:solidFill>
                <a:effectLst>
                  <a:outerShdw blurRad="38100" dist="38100" dir="2700000" algn="tl">
                    <a:srgbClr val="000000">
                      <a:alpha val="43137"/>
                    </a:srgbClr>
                  </a:outerShdw>
                </a:effectLst>
                <a:cs typeface="Arial" pitchFamily="34" charset="0"/>
              </a:endParaRPr>
            </a:p>
          </p:txBody>
        </p:sp>
        <p:sp>
          <p:nvSpPr>
            <p:cNvPr id="27" name="TextBox 26">
              <a:extLst>
                <a:ext uri="{FF2B5EF4-FFF2-40B4-BE49-F238E27FC236}">
                  <a16:creationId xmlns="" xmlns:a16="http://schemas.microsoft.com/office/drawing/2014/main" id="{23BE703F-DEC0-4F7A-8BF9-3046EA6049CF}"/>
                </a:ext>
              </a:extLst>
            </p:cNvPr>
            <p:cNvSpPr txBox="1"/>
            <p:nvPr/>
          </p:nvSpPr>
          <p:spPr>
            <a:xfrm>
              <a:off x="4461559" y="2807707"/>
              <a:ext cx="1345760" cy="302667"/>
            </a:xfrm>
            <a:prstGeom prst="rect">
              <a:avLst/>
            </a:prstGeom>
            <a:noFill/>
          </p:spPr>
          <p:txBody>
            <a:bodyPr wrap="square" rtlCol="0">
              <a:spAutoFit/>
            </a:bodyPr>
            <a:lstStyle/>
            <a:p>
              <a:pPr algn="ctr"/>
              <a:r>
                <a:rPr lang="tr-TR" altLang="ko-KR" sz="1600" b="1" dirty="0" err="1">
                  <a:solidFill>
                    <a:schemeClr val="bg1"/>
                  </a:solidFill>
                  <a:effectLst>
                    <a:outerShdw blurRad="38100" dist="38100" dir="2700000" algn="tl">
                      <a:srgbClr val="000000">
                        <a:alpha val="43137"/>
                      </a:srgbClr>
                    </a:outerShdw>
                  </a:effectLst>
                  <a:cs typeface="Arial" pitchFamily="34" charset="0"/>
                </a:rPr>
                <a:t>Equlivalance</a:t>
              </a:r>
              <a:r>
                <a:rPr lang="tr-TR" altLang="ko-KR" sz="1600" b="1" dirty="0">
                  <a:solidFill>
                    <a:schemeClr val="bg1"/>
                  </a:solidFill>
                  <a:cs typeface="Arial" pitchFamily="34" charset="0"/>
                </a:rPr>
                <a:t> </a:t>
              </a:r>
              <a:endParaRPr lang="ko-KR" altLang="en-US" sz="1600" b="1" dirty="0">
                <a:solidFill>
                  <a:schemeClr val="bg1"/>
                </a:solidFill>
                <a:cs typeface="Arial" pitchFamily="34" charset="0"/>
              </a:endParaRPr>
            </a:p>
          </p:txBody>
        </p:sp>
        <p:sp>
          <p:nvSpPr>
            <p:cNvPr id="28" name="TextBox 27">
              <a:extLst>
                <a:ext uri="{FF2B5EF4-FFF2-40B4-BE49-F238E27FC236}">
                  <a16:creationId xmlns="" xmlns:a16="http://schemas.microsoft.com/office/drawing/2014/main" id="{C2772B72-28BB-44C6-A2E1-4B852372110D}"/>
                </a:ext>
              </a:extLst>
            </p:cNvPr>
            <p:cNvSpPr txBox="1"/>
            <p:nvPr/>
          </p:nvSpPr>
          <p:spPr>
            <a:xfrm>
              <a:off x="7531510" y="2666673"/>
              <a:ext cx="1391141" cy="660364"/>
            </a:xfrm>
            <a:prstGeom prst="rect">
              <a:avLst/>
            </a:prstGeom>
            <a:noFill/>
          </p:spPr>
          <p:txBody>
            <a:bodyPr wrap="square" rtlCol="0">
              <a:spAutoFit/>
            </a:bodyPr>
            <a:lstStyle/>
            <a:p>
              <a:pPr algn="ctr"/>
              <a:r>
                <a:rPr lang="tr-TR" altLang="ko-KR" sz="1400" b="1" dirty="0">
                  <a:solidFill>
                    <a:schemeClr val="bg1"/>
                  </a:solidFill>
                  <a:effectLst>
                    <a:outerShdw blurRad="38100" dist="38100" dir="2700000" algn="tl">
                      <a:srgbClr val="000000">
                        <a:alpha val="43137"/>
                      </a:srgbClr>
                    </a:outerShdw>
                  </a:effectLst>
                  <a:cs typeface="Arial" pitchFamily="34" charset="0"/>
                </a:rPr>
                <a:t>Residence </a:t>
              </a:r>
              <a:r>
                <a:rPr lang="tr-TR" altLang="ko-KR" sz="1400" b="1" dirty="0" err="1">
                  <a:solidFill>
                    <a:schemeClr val="bg1"/>
                  </a:solidFill>
                  <a:effectLst>
                    <a:outerShdw blurRad="38100" dist="38100" dir="2700000" algn="tl">
                      <a:srgbClr val="000000">
                        <a:alpha val="43137"/>
                      </a:srgbClr>
                    </a:outerShdw>
                  </a:effectLst>
                  <a:cs typeface="Arial" pitchFamily="34" charset="0"/>
                </a:rPr>
                <a:t>Permit</a:t>
              </a:r>
              <a:r>
                <a:rPr lang="tr-TR" altLang="ko-KR" sz="1400" b="1" dirty="0">
                  <a:solidFill>
                    <a:schemeClr val="bg1"/>
                  </a:solidFill>
                  <a:effectLst>
                    <a:outerShdw blurRad="38100" dist="38100" dir="2700000" algn="tl">
                      <a:srgbClr val="000000">
                        <a:alpha val="43137"/>
                      </a:srgbClr>
                    </a:outerShdw>
                  </a:effectLst>
                  <a:cs typeface="Arial" pitchFamily="34" charset="0"/>
                </a:rPr>
                <a:t> </a:t>
              </a:r>
              <a:r>
                <a:rPr lang="tr-TR" altLang="ko-KR" sz="1400" b="1" dirty="0" err="1">
                  <a:solidFill>
                    <a:schemeClr val="bg1"/>
                  </a:solidFill>
                  <a:effectLst>
                    <a:outerShdw blurRad="38100" dist="38100" dir="2700000" algn="tl">
                      <a:srgbClr val="000000">
                        <a:alpha val="43137"/>
                      </a:srgbClr>
                    </a:outerShdw>
                  </a:effectLst>
                  <a:cs typeface="Arial" pitchFamily="34" charset="0"/>
                </a:rPr>
                <a:t>Consultıng</a:t>
              </a:r>
              <a:endParaRPr lang="ko-KR" altLang="en-US" sz="1400" b="1" dirty="0">
                <a:solidFill>
                  <a:schemeClr val="bg1"/>
                </a:solidFill>
                <a:effectLst>
                  <a:outerShdw blurRad="38100" dist="38100" dir="2700000" algn="tl">
                    <a:srgbClr val="000000">
                      <a:alpha val="43137"/>
                    </a:srgbClr>
                  </a:outerShdw>
                </a:effectLst>
                <a:cs typeface="Arial" pitchFamily="34" charset="0"/>
              </a:endParaRPr>
            </a:p>
          </p:txBody>
        </p:sp>
        <p:sp>
          <p:nvSpPr>
            <p:cNvPr id="29" name="TextBox 28">
              <a:extLst>
                <a:ext uri="{FF2B5EF4-FFF2-40B4-BE49-F238E27FC236}">
                  <a16:creationId xmlns="" xmlns:a16="http://schemas.microsoft.com/office/drawing/2014/main" id="{2A4F4B6D-651E-413D-A54B-1A6451B69F34}"/>
                </a:ext>
              </a:extLst>
            </p:cNvPr>
            <p:cNvSpPr txBox="1"/>
            <p:nvPr/>
          </p:nvSpPr>
          <p:spPr>
            <a:xfrm>
              <a:off x="5921911" y="3058618"/>
              <a:ext cx="1530803" cy="522788"/>
            </a:xfrm>
            <a:prstGeom prst="rect">
              <a:avLst/>
            </a:prstGeom>
            <a:noFill/>
          </p:spPr>
          <p:txBody>
            <a:bodyPr wrap="square" rtlCol="0">
              <a:spAutoFit/>
            </a:bodyPr>
            <a:lstStyle/>
            <a:p>
              <a:pPr algn="ctr"/>
              <a:r>
                <a:rPr lang="tr-TR" altLang="ko-KR" sz="1600" b="1" dirty="0">
                  <a:solidFill>
                    <a:schemeClr val="bg1"/>
                  </a:solidFill>
                  <a:effectLst>
                    <a:outerShdw blurRad="38100" dist="38100" dir="2700000" algn="tl">
                      <a:srgbClr val="000000">
                        <a:alpha val="43137"/>
                      </a:srgbClr>
                    </a:outerShdw>
                  </a:effectLst>
                  <a:cs typeface="Arial" pitchFamily="34" charset="0"/>
                </a:rPr>
                <a:t>Visa </a:t>
              </a:r>
              <a:r>
                <a:rPr lang="tr-TR" altLang="ko-KR" sz="1600" b="1" dirty="0" err="1">
                  <a:solidFill>
                    <a:schemeClr val="bg1"/>
                  </a:solidFill>
                  <a:effectLst>
                    <a:outerShdw blurRad="38100" dist="38100" dir="2700000" algn="tl">
                      <a:srgbClr val="000000">
                        <a:alpha val="43137"/>
                      </a:srgbClr>
                    </a:outerShdw>
                  </a:effectLst>
                  <a:cs typeface="Arial" pitchFamily="34" charset="0"/>
                </a:rPr>
                <a:t>Consultıng</a:t>
              </a:r>
              <a:r>
                <a:rPr lang="tr-TR" altLang="ko-KR" sz="1600" b="1" dirty="0">
                  <a:solidFill>
                    <a:schemeClr val="bg1"/>
                  </a:solidFill>
                  <a:effectLst>
                    <a:outerShdw blurRad="38100" dist="38100" dir="2700000" algn="tl">
                      <a:srgbClr val="000000">
                        <a:alpha val="43137"/>
                      </a:srgbClr>
                    </a:outerShdw>
                  </a:effectLst>
                  <a:cs typeface="Arial" pitchFamily="34" charset="0"/>
                </a:rPr>
                <a:t> </a:t>
              </a:r>
              <a:endParaRPr lang="ko-KR" altLang="en-US" sz="1600" b="1" dirty="0">
                <a:solidFill>
                  <a:schemeClr val="bg1"/>
                </a:solidFill>
                <a:effectLst>
                  <a:outerShdw blurRad="38100" dist="38100" dir="2700000" algn="tl">
                    <a:srgbClr val="000000">
                      <a:alpha val="43137"/>
                    </a:srgbClr>
                  </a:outerShdw>
                </a:effectLst>
                <a:cs typeface="Arial" pitchFamily="34" charset="0"/>
              </a:endParaRPr>
            </a:p>
          </p:txBody>
        </p:sp>
        <p:sp>
          <p:nvSpPr>
            <p:cNvPr id="30" name="TextBox 29">
              <a:extLst>
                <a:ext uri="{FF2B5EF4-FFF2-40B4-BE49-F238E27FC236}">
                  <a16:creationId xmlns="" xmlns:a16="http://schemas.microsoft.com/office/drawing/2014/main" id="{7C6F2D8E-8739-4FB8-8305-111D8B9AE012}"/>
                </a:ext>
              </a:extLst>
            </p:cNvPr>
            <p:cNvSpPr txBox="1"/>
            <p:nvPr/>
          </p:nvSpPr>
          <p:spPr>
            <a:xfrm>
              <a:off x="9153182" y="2955582"/>
              <a:ext cx="1544160" cy="522788"/>
            </a:xfrm>
            <a:prstGeom prst="rect">
              <a:avLst/>
            </a:prstGeom>
            <a:noFill/>
          </p:spPr>
          <p:txBody>
            <a:bodyPr wrap="square" rtlCol="0">
              <a:spAutoFit/>
            </a:bodyPr>
            <a:lstStyle/>
            <a:p>
              <a:pPr algn="ctr"/>
              <a:r>
                <a:rPr lang="tr-TR" altLang="ko-KR" sz="1600" b="1" dirty="0" err="1">
                  <a:solidFill>
                    <a:schemeClr val="bg1"/>
                  </a:solidFill>
                  <a:effectLst>
                    <a:outerShdw blurRad="38100" dist="38100" dir="2700000" algn="tl">
                      <a:srgbClr val="000000">
                        <a:alpha val="43137"/>
                      </a:srgbClr>
                    </a:outerShdw>
                  </a:effectLst>
                  <a:cs typeface="Arial" pitchFamily="34" charset="0"/>
                </a:rPr>
                <a:t>Buying</a:t>
              </a:r>
              <a:endParaRPr lang="tr-TR" altLang="ko-KR" sz="1600" b="1" dirty="0">
                <a:solidFill>
                  <a:schemeClr val="bg1"/>
                </a:solidFill>
                <a:effectLst>
                  <a:outerShdw blurRad="38100" dist="38100" dir="2700000" algn="tl">
                    <a:srgbClr val="000000">
                      <a:alpha val="43137"/>
                    </a:srgbClr>
                  </a:outerShdw>
                </a:effectLst>
                <a:cs typeface="Arial" pitchFamily="34" charset="0"/>
              </a:endParaRPr>
            </a:p>
            <a:p>
              <a:pPr algn="ctr"/>
              <a:r>
                <a:rPr lang="tr-TR" altLang="ko-KR" sz="1600" b="1" dirty="0">
                  <a:solidFill>
                    <a:schemeClr val="bg1"/>
                  </a:solidFill>
                  <a:effectLst>
                    <a:outerShdw blurRad="38100" dist="38100" dir="2700000" algn="tl">
                      <a:srgbClr val="000000">
                        <a:alpha val="43137"/>
                      </a:srgbClr>
                    </a:outerShdw>
                  </a:effectLst>
                  <a:cs typeface="Arial" pitchFamily="34" charset="0"/>
                </a:rPr>
                <a:t> Flight </a:t>
              </a:r>
              <a:r>
                <a:rPr lang="tr-TR" altLang="ko-KR" sz="1600" b="1" dirty="0" err="1">
                  <a:solidFill>
                    <a:schemeClr val="bg1"/>
                  </a:solidFill>
                  <a:effectLst>
                    <a:outerShdw blurRad="38100" dist="38100" dir="2700000" algn="tl">
                      <a:srgbClr val="000000">
                        <a:alpha val="43137"/>
                      </a:srgbClr>
                    </a:outerShdw>
                  </a:effectLst>
                  <a:cs typeface="Arial" pitchFamily="34" charset="0"/>
                </a:rPr>
                <a:t>Tickets</a:t>
              </a:r>
              <a:r>
                <a:rPr lang="tr-TR" altLang="ko-KR" sz="1600" b="1" dirty="0">
                  <a:solidFill>
                    <a:schemeClr val="bg1"/>
                  </a:solidFill>
                  <a:effectLst>
                    <a:outerShdw blurRad="38100" dist="38100" dir="2700000" algn="tl">
                      <a:srgbClr val="000000">
                        <a:alpha val="43137"/>
                      </a:srgbClr>
                    </a:outerShdw>
                  </a:effectLst>
                  <a:cs typeface="Arial" pitchFamily="34" charset="0"/>
                </a:rPr>
                <a:t> </a:t>
              </a:r>
              <a:endParaRPr lang="ko-KR" altLang="en-US" sz="1600" b="1" dirty="0">
                <a:solidFill>
                  <a:schemeClr val="bg1"/>
                </a:solidFill>
                <a:effectLst>
                  <a:outerShdw blurRad="38100" dist="38100" dir="2700000" algn="tl">
                    <a:srgbClr val="000000">
                      <a:alpha val="43137"/>
                    </a:srgbClr>
                  </a:outerShdw>
                </a:effectLst>
                <a:cs typeface="Arial" pitchFamily="34" charset="0"/>
              </a:endParaRPr>
            </a:p>
          </p:txBody>
        </p:sp>
      </p:grpSp>
      <p:sp>
        <p:nvSpPr>
          <p:cNvPr id="31" name="Rounded Rectangle 12">
            <a:extLst>
              <a:ext uri="{FF2B5EF4-FFF2-40B4-BE49-F238E27FC236}">
                <a16:creationId xmlns="" xmlns:a16="http://schemas.microsoft.com/office/drawing/2014/main" id="{FF35C142-30F2-42BB-9E46-017387D6FAB4}"/>
              </a:ext>
            </a:extLst>
          </p:cNvPr>
          <p:cNvSpPr/>
          <p:nvPr/>
        </p:nvSpPr>
        <p:spPr>
          <a:xfrm flipH="1">
            <a:off x="7901873" y="4212979"/>
            <a:ext cx="1675063" cy="2185786"/>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Rounded Rectangle 8">
            <a:extLst>
              <a:ext uri="{FF2B5EF4-FFF2-40B4-BE49-F238E27FC236}">
                <a16:creationId xmlns="" xmlns:a16="http://schemas.microsoft.com/office/drawing/2014/main" id="{03D83E35-FC92-4772-85BF-34C00F453C29}"/>
              </a:ext>
            </a:extLst>
          </p:cNvPr>
          <p:cNvSpPr/>
          <p:nvPr/>
        </p:nvSpPr>
        <p:spPr>
          <a:xfrm flipH="1">
            <a:off x="7936917" y="4076886"/>
            <a:ext cx="1598400" cy="61200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TextBox 32">
            <a:extLst>
              <a:ext uri="{FF2B5EF4-FFF2-40B4-BE49-F238E27FC236}">
                <a16:creationId xmlns="" xmlns:a16="http://schemas.microsoft.com/office/drawing/2014/main" id="{EA8AEF64-861E-4A37-90E9-4C3B6E4180FB}"/>
              </a:ext>
            </a:extLst>
          </p:cNvPr>
          <p:cNvSpPr txBox="1"/>
          <p:nvPr/>
        </p:nvSpPr>
        <p:spPr>
          <a:xfrm>
            <a:off x="7863300" y="4770086"/>
            <a:ext cx="1773758" cy="1493037"/>
          </a:xfrm>
          <a:prstGeom prst="rect">
            <a:avLst/>
          </a:prstGeom>
          <a:noFill/>
        </p:spPr>
        <p:txBody>
          <a:bodyPr wrap="square" rtlCol="0">
            <a:spAutoFit/>
          </a:bodyPr>
          <a:lstStyle/>
          <a:p>
            <a:pPr>
              <a:lnSpc>
                <a:spcPct val="115000"/>
              </a:lnSpc>
              <a:spcAft>
                <a:spcPts val="1000"/>
              </a:spcAft>
            </a:pPr>
            <a:r>
              <a:rPr lang="tr-TR" sz="1000" b="1" dirty="0">
                <a:solidFill>
                  <a:schemeClr val="tx1">
                    <a:lumMod val="95000"/>
                    <a:lumOff val="5000"/>
                  </a:schemeClr>
                </a:solidFill>
                <a:effectLst/>
                <a:ea typeface="Calibri" panose="020F0502020204030204" pitchFamily="34" charset="0"/>
                <a:cs typeface="Arial" panose="020B0604020202020204" pitchFamily="34" charset="0"/>
              </a:rPr>
              <a:t>As Go-int-Career, we carefully prepare the necessary documents and carefully carry out the entire residence permit process, including the residence appointment. The residence fee is </a:t>
            </a:r>
            <a:r>
              <a:rPr lang="tr-TR" sz="1000" b="1" dirty="0" err="1">
                <a:solidFill>
                  <a:schemeClr val="tx1">
                    <a:lumMod val="95000"/>
                    <a:lumOff val="5000"/>
                  </a:schemeClr>
                </a:solidFill>
                <a:effectLst/>
                <a:ea typeface="Calibri" panose="020F0502020204030204" pitchFamily="34" charset="0"/>
                <a:cs typeface="Arial" panose="020B0604020202020204" pitchFamily="34" charset="0"/>
              </a:rPr>
              <a:t>paid</a:t>
            </a:r>
            <a:r>
              <a:rPr lang="tr-TR" sz="1000" b="1" dirty="0">
                <a:solidFill>
                  <a:schemeClr val="tx1">
                    <a:lumMod val="95000"/>
                    <a:lumOff val="5000"/>
                  </a:schemeClr>
                </a:solidFill>
                <a:effectLst/>
                <a:ea typeface="Calibri" panose="020F0502020204030204" pitchFamily="34" charset="0"/>
                <a:cs typeface="Arial" panose="020B0604020202020204" pitchFamily="34" charset="0"/>
              </a:rPr>
              <a:t>.</a:t>
            </a:r>
            <a:endParaRPr lang="en-US" sz="1000" b="1" dirty="0">
              <a:solidFill>
                <a:schemeClr val="tx1">
                  <a:lumMod val="95000"/>
                  <a:lumOff val="5000"/>
                </a:schemeClr>
              </a:solidFill>
              <a:effectLst/>
              <a:ea typeface="Calibri" panose="020F0502020204030204" pitchFamily="34" charset="0"/>
              <a:cs typeface="Arial" panose="020B0604020202020204" pitchFamily="34" charset="0"/>
            </a:endParaRPr>
          </a:p>
        </p:txBody>
      </p:sp>
      <p:grpSp>
        <p:nvGrpSpPr>
          <p:cNvPr id="48" name="Group 47">
            <a:extLst>
              <a:ext uri="{FF2B5EF4-FFF2-40B4-BE49-F238E27FC236}">
                <a16:creationId xmlns="" xmlns:a16="http://schemas.microsoft.com/office/drawing/2014/main" id="{082703DB-F14B-41B8-B400-536A2B2033DD}"/>
              </a:ext>
            </a:extLst>
          </p:cNvPr>
          <p:cNvGrpSpPr/>
          <p:nvPr/>
        </p:nvGrpSpPr>
        <p:grpSpPr>
          <a:xfrm flipH="1">
            <a:off x="1194364" y="4203942"/>
            <a:ext cx="976367" cy="385445"/>
            <a:chOff x="2855642" y="1729428"/>
            <a:chExt cx="6480725" cy="2748096"/>
          </a:xfrm>
          <a:solidFill>
            <a:schemeClr val="bg1"/>
          </a:solidFill>
        </p:grpSpPr>
        <p:sp>
          <p:nvSpPr>
            <p:cNvPr id="49" name="Rectangle 5">
              <a:extLst>
                <a:ext uri="{FF2B5EF4-FFF2-40B4-BE49-F238E27FC236}">
                  <a16:creationId xmlns="" xmlns:a16="http://schemas.microsoft.com/office/drawing/2014/main" id="{01CA9B08-620A-495E-B196-AF1BD60F29A6}"/>
                </a:ext>
              </a:extLst>
            </p:cNvPr>
            <p:cNvSpPr/>
            <p:nvPr/>
          </p:nvSpPr>
          <p:spPr>
            <a:xfrm>
              <a:off x="4716696" y="2405690"/>
              <a:ext cx="2774385" cy="1882403"/>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 name="Rectangle 5">
              <a:extLst>
                <a:ext uri="{FF2B5EF4-FFF2-40B4-BE49-F238E27FC236}">
                  <a16:creationId xmlns="" xmlns:a16="http://schemas.microsoft.com/office/drawing/2014/main" id="{CAE926C1-28E6-44E5-8A60-DB4EAB829A65}"/>
                </a:ext>
              </a:extLst>
            </p:cNvPr>
            <p:cNvSpPr/>
            <p:nvPr/>
          </p:nvSpPr>
          <p:spPr>
            <a:xfrm>
              <a:off x="4716696" y="2771860"/>
              <a:ext cx="2774385" cy="905985"/>
            </a:xfrm>
            <a:custGeom>
              <a:avLst/>
              <a:gdLst/>
              <a:ahLst/>
              <a:cxnLst/>
              <a:rect l="l" t="t" r="r" b="b"/>
              <a:pathLst>
                <a:path w="648072" h="243840">
                  <a:moveTo>
                    <a:pt x="0" y="0"/>
                  </a:moveTo>
                  <a:lnTo>
                    <a:pt x="648072" y="0"/>
                  </a:lnTo>
                  <a:lnTo>
                    <a:pt x="648072" y="146327"/>
                  </a:lnTo>
                  <a:lnTo>
                    <a:pt x="359596" y="243840"/>
                  </a:lnTo>
                  <a:lnTo>
                    <a:pt x="0" y="1285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Freeform 22">
              <a:extLst>
                <a:ext uri="{FF2B5EF4-FFF2-40B4-BE49-F238E27FC236}">
                  <a16:creationId xmlns="" xmlns:a16="http://schemas.microsoft.com/office/drawing/2014/main" id="{2D556705-1F28-4377-AB22-902884B48374}"/>
                </a:ext>
              </a:extLst>
            </p:cNvPr>
            <p:cNvSpPr/>
            <p:nvPr/>
          </p:nvSpPr>
          <p:spPr>
            <a:xfrm>
              <a:off x="2855642" y="1729428"/>
              <a:ext cx="6480725" cy="1657211"/>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52" name="Straight Connector 51">
              <a:extLst>
                <a:ext uri="{FF2B5EF4-FFF2-40B4-BE49-F238E27FC236}">
                  <a16:creationId xmlns="" xmlns:a16="http://schemas.microsoft.com/office/drawing/2014/main" id="{B6FFD539-AD16-4669-838C-6EBF89B3CBBA}"/>
                </a:ext>
              </a:extLst>
            </p:cNvPr>
            <p:cNvCxnSpPr/>
            <p:nvPr/>
          </p:nvCxnSpPr>
          <p:spPr>
            <a:xfrm>
              <a:off x="6204740" y="2292443"/>
              <a:ext cx="1693282" cy="569542"/>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4C1DB421-CA84-45D5-94BB-09D37F1BE49B}"/>
                </a:ext>
              </a:extLst>
            </p:cNvPr>
            <p:cNvCxnSpPr>
              <a:cxnSpLocks/>
            </p:cNvCxnSpPr>
            <p:nvPr/>
          </p:nvCxnSpPr>
          <p:spPr>
            <a:xfrm rot="20328779">
              <a:off x="8042336" y="2813373"/>
              <a:ext cx="2503" cy="872324"/>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Isosceles Triangle 53">
              <a:extLst>
                <a:ext uri="{FF2B5EF4-FFF2-40B4-BE49-F238E27FC236}">
                  <a16:creationId xmlns="" xmlns:a16="http://schemas.microsoft.com/office/drawing/2014/main" id="{280FFE4A-10EE-449D-AB0A-40B9BC4CA2DA}"/>
                </a:ext>
              </a:extLst>
            </p:cNvPr>
            <p:cNvSpPr/>
            <p:nvPr/>
          </p:nvSpPr>
          <p:spPr>
            <a:xfrm rot="20328779">
              <a:off x="8108405" y="3624285"/>
              <a:ext cx="491605" cy="8532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Oval 54">
              <a:extLst>
                <a:ext uri="{FF2B5EF4-FFF2-40B4-BE49-F238E27FC236}">
                  <a16:creationId xmlns="" xmlns:a16="http://schemas.microsoft.com/office/drawing/2014/main" id="{9AD1837F-4C14-4006-9D99-61E4AA444540}"/>
                </a:ext>
              </a:extLst>
            </p:cNvPr>
            <p:cNvSpPr/>
            <p:nvPr/>
          </p:nvSpPr>
          <p:spPr>
            <a:xfrm>
              <a:off x="8106546" y="3611027"/>
              <a:ext cx="251999" cy="251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pic>
        <p:nvPicPr>
          <p:cNvPr id="57" name="Picture 56">
            <a:extLst>
              <a:ext uri="{FF2B5EF4-FFF2-40B4-BE49-F238E27FC236}">
                <a16:creationId xmlns="" xmlns:a16="http://schemas.microsoft.com/office/drawing/2014/main" id="{936AB57F-55D9-42A0-9E75-451B10785A13}"/>
              </a:ext>
            </a:extLst>
          </p:cNvPr>
          <p:cNvPicPr>
            <a:picLocks noChangeAspect="1"/>
          </p:cNvPicPr>
          <p:nvPr/>
        </p:nvPicPr>
        <p:blipFill>
          <a:blip r:embed="rId2"/>
          <a:stretch>
            <a:fillRect/>
          </a:stretch>
        </p:blipFill>
        <p:spPr>
          <a:xfrm>
            <a:off x="3205210" y="4178067"/>
            <a:ext cx="499915" cy="420660"/>
          </a:xfrm>
          <a:prstGeom prst="rect">
            <a:avLst/>
          </a:prstGeom>
        </p:spPr>
      </p:pic>
      <p:sp>
        <p:nvSpPr>
          <p:cNvPr id="59" name="Right Triangle 17">
            <a:extLst>
              <a:ext uri="{FF2B5EF4-FFF2-40B4-BE49-F238E27FC236}">
                <a16:creationId xmlns="" xmlns:a16="http://schemas.microsoft.com/office/drawing/2014/main" id="{67629E2F-0DF9-4747-9B10-63632FF7DB6B}"/>
              </a:ext>
            </a:extLst>
          </p:cNvPr>
          <p:cNvSpPr/>
          <p:nvPr/>
        </p:nvSpPr>
        <p:spPr>
          <a:xfrm>
            <a:off x="5079055" y="4135961"/>
            <a:ext cx="296308" cy="42624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61" name="Oval 44">
            <a:extLst>
              <a:ext uri="{FF2B5EF4-FFF2-40B4-BE49-F238E27FC236}">
                <a16:creationId xmlns="" xmlns:a16="http://schemas.microsoft.com/office/drawing/2014/main" id="{6345F03C-1542-48A1-A6DC-B10C85DF3548}"/>
              </a:ext>
            </a:extLst>
          </p:cNvPr>
          <p:cNvSpPr>
            <a:spLocks noChangeAspect="1"/>
          </p:cNvSpPr>
          <p:nvPr/>
        </p:nvSpPr>
        <p:spPr>
          <a:xfrm>
            <a:off x="6839644" y="4128500"/>
            <a:ext cx="370167" cy="440752"/>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Frame 17">
            <a:extLst>
              <a:ext uri="{FF2B5EF4-FFF2-40B4-BE49-F238E27FC236}">
                <a16:creationId xmlns="" xmlns:a16="http://schemas.microsoft.com/office/drawing/2014/main" id="{37BA9EFC-636E-4181-94FF-85CDE32A7156}"/>
              </a:ext>
            </a:extLst>
          </p:cNvPr>
          <p:cNvSpPr/>
          <p:nvPr/>
        </p:nvSpPr>
        <p:spPr>
          <a:xfrm>
            <a:off x="8448827" y="4123345"/>
            <a:ext cx="497501" cy="45147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pic>
        <p:nvPicPr>
          <p:cNvPr id="67" name="Picture 66">
            <a:extLst>
              <a:ext uri="{FF2B5EF4-FFF2-40B4-BE49-F238E27FC236}">
                <a16:creationId xmlns="" xmlns:a16="http://schemas.microsoft.com/office/drawing/2014/main" id="{EE8857F3-2CA5-48AB-AAC7-C4F0EF568D6E}"/>
              </a:ext>
            </a:extLst>
          </p:cNvPr>
          <p:cNvPicPr>
            <a:picLocks noChangeAspect="1"/>
          </p:cNvPicPr>
          <p:nvPr/>
        </p:nvPicPr>
        <p:blipFill>
          <a:blip r:embed="rId3"/>
          <a:stretch>
            <a:fillRect/>
          </a:stretch>
        </p:blipFill>
        <p:spPr>
          <a:xfrm>
            <a:off x="10205957" y="4170518"/>
            <a:ext cx="485537" cy="503301"/>
          </a:xfrm>
          <a:prstGeom prst="rect">
            <a:avLst/>
          </a:prstGeom>
        </p:spPr>
      </p:pic>
      <p:pic>
        <p:nvPicPr>
          <p:cNvPr id="56" name="Picture 3">
            <a:extLst>
              <a:ext uri="{FF2B5EF4-FFF2-40B4-BE49-F238E27FC236}">
                <a16:creationId xmlns="" xmlns:a16="http://schemas.microsoft.com/office/drawing/2014/main" id="{69975860-E602-40EA-B8BD-9F131B59EDE7}"/>
              </a:ext>
            </a:extLst>
          </p:cNvPr>
          <p:cNvPicPr>
            <a:picLocks noChangeAspect="1"/>
          </p:cNvPicPr>
          <p:nvPr/>
        </p:nvPicPr>
        <p:blipFill rotWithShape="1">
          <a:blip r:embed="rId4"/>
          <a:srcRect l="2591" t="2197"/>
          <a:stretch/>
        </p:blipFill>
        <p:spPr>
          <a:xfrm>
            <a:off x="-24407" y="-14563"/>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sp>
        <p:nvSpPr>
          <p:cNvPr id="58" name="TextBox 33">
            <a:extLst>
              <a:ext uri="{FF2B5EF4-FFF2-40B4-BE49-F238E27FC236}">
                <a16:creationId xmlns="" xmlns:a16="http://schemas.microsoft.com/office/drawing/2014/main" id="{05E6DB84-4A98-4261-9AAC-597A102804E5}"/>
              </a:ext>
            </a:extLst>
          </p:cNvPr>
          <p:cNvSpPr txBox="1"/>
          <p:nvPr/>
        </p:nvSpPr>
        <p:spPr>
          <a:xfrm>
            <a:off x="2891581" y="24967"/>
            <a:ext cx="6354416" cy="523220"/>
          </a:xfrm>
          <a:prstGeom prst="rect">
            <a:avLst/>
          </a:prstGeom>
          <a:noFill/>
        </p:spPr>
        <p:txBody>
          <a:bodyPr wrap="square">
            <a:spAutoFit/>
          </a:bodyPr>
          <a:lstStyle/>
          <a:p>
            <a:pPr algn="ctr"/>
            <a:r>
              <a:rPr lang="en-US" sz="2800" b="1" dirty="0">
                <a:effectLst>
                  <a:outerShdw blurRad="38100" dist="38100" dir="2700000" algn="tl">
                    <a:srgbClr val="000000">
                      <a:alpha val="43137"/>
                    </a:srgbClr>
                  </a:outerShdw>
                </a:effectLst>
              </a:rPr>
              <a:t>VIP Package </a:t>
            </a:r>
          </a:p>
        </p:txBody>
      </p:sp>
      <p:pic>
        <p:nvPicPr>
          <p:cNvPr id="60" name="Picture 12" descr="Logo, icon&#10;&#10;Description automatically generated">
            <a:extLst>
              <a:ext uri="{FF2B5EF4-FFF2-40B4-BE49-F238E27FC236}">
                <a16:creationId xmlns="" xmlns:a16="http://schemas.microsoft.com/office/drawing/2014/main" id="{3C4A63FD-FC2A-4C6D-BE78-B9291F71BF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31" y="67016"/>
            <a:ext cx="1197664" cy="408372"/>
          </a:xfrm>
          <a:prstGeom prst="rect">
            <a:avLst/>
          </a:prstGeom>
        </p:spPr>
      </p:pic>
    </p:spTree>
    <p:extLst>
      <p:ext uri="{BB962C8B-B14F-4D97-AF65-F5344CB8AC3E}">
        <p14:creationId xmlns:p14="http://schemas.microsoft.com/office/powerpoint/2010/main" val="2865891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3">
            <a:extLst>
              <a:ext uri="{FF2B5EF4-FFF2-40B4-BE49-F238E27FC236}">
                <a16:creationId xmlns="" xmlns:a16="http://schemas.microsoft.com/office/drawing/2014/main" id="{B8E61DA8-BD8E-4BA2-A3DE-F334A44B3224}"/>
              </a:ext>
            </a:extLst>
          </p:cNvPr>
          <p:cNvSpPr/>
          <p:nvPr/>
        </p:nvSpPr>
        <p:spPr>
          <a:xfrm flipH="1">
            <a:off x="777453" y="4006996"/>
            <a:ext cx="1747652" cy="2462822"/>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Rounded Rectangle 8">
            <a:extLst>
              <a:ext uri="{FF2B5EF4-FFF2-40B4-BE49-F238E27FC236}">
                <a16:creationId xmlns="" xmlns:a16="http://schemas.microsoft.com/office/drawing/2014/main" id="{28804749-AAD8-4735-92EB-9932CCC13B87}"/>
              </a:ext>
            </a:extLst>
          </p:cNvPr>
          <p:cNvSpPr/>
          <p:nvPr/>
        </p:nvSpPr>
        <p:spPr>
          <a:xfrm flipH="1">
            <a:off x="780309" y="3416286"/>
            <a:ext cx="1729352" cy="61200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ounded Rectangle 6">
            <a:extLst>
              <a:ext uri="{FF2B5EF4-FFF2-40B4-BE49-F238E27FC236}">
                <a16:creationId xmlns="" xmlns:a16="http://schemas.microsoft.com/office/drawing/2014/main" id="{7AA4DA57-306A-4CE9-8768-E84E11C4F019}"/>
              </a:ext>
            </a:extLst>
          </p:cNvPr>
          <p:cNvSpPr/>
          <p:nvPr/>
        </p:nvSpPr>
        <p:spPr>
          <a:xfrm flipH="1">
            <a:off x="6169041" y="3999598"/>
            <a:ext cx="1584233" cy="248892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ounded Rectangle 8">
            <a:extLst>
              <a:ext uri="{FF2B5EF4-FFF2-40B4-BE49-F238E27FC236}">
                <a16:creationId xmlns="" xmlns:a16="http://schemas.microsoft.com/office/drawing/2014/main" id="{4124F99F-2CE5-4D40-8B51-16629DFD4DE8}"/>
              </a:ext>
            </a:extLst>
          </p:cNvPr>
          <p:cNvSpPr/>
          <p:nvPr/>
        </p:nvSpPr>
        <p:spPr>
          <a:xfrm flipH="1">
            <a:off x="6162790" y="3432807"/>
            <a:ext cx="1598400" cy="560966"/>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9">
            <a:extLst>
              <a:ext uri="{FF2B5EF4-FFF2-40B4-BE49-F238E27FC236}">
                <a16:creationId xmlns="" xmlns:a16="http://schemas.microsoft.com/office/drawing/2014/main" id="{541B7681-937A-4BD1-9987-E85EFF64716D}"/>
              </a:ext>
            </a:extLst>
          </p:cNvPr>
          <p:cNvSpPr/>
          <p:nvPr/>
        </p:nvSpPr>
        <p:spPr>
          <a:xfrm flipH="1">
            <a:off x="4435132" y="4006996"/>
            <a:ext cx="1598400" cy="2455424"/>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8">
            <a:extLst>
              <a:ext uri="{FF2B5EF4-FFF2-40B4-BE49-F238E27FC236}">
                <a16:creationId xmlns="" xmlns:a16="http://schemas.microsoft.com/office/drawing/2014/main" id="{65803AF8-61FA-4697-9751-A0DBA07A457B}"/>
              </a:ext>
            </a:extLst>
          </p:cNvPr>
          <p:cNvSpPr/>
          <p:nvPr/>
        </p:nvSpPr>
        <p:spPr>
          <a:xfrm flipH="1">
            <a:off x="4411629" y="3403314"/>
            <a:ext cx="1598400" cy="61200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ounded Rectangle 12">
            <a:extLst>
              <a:ext uri="{FF2B5EF4-FFF2-40B4-BE49-F238E27FC236}">
                <a16:creationId xmlns="" xmlns:a16="http://schemas.microsoft.com/office/drawing/2014/main" id="{9BA82624-95D1-4959-8B4B-944BD669DB41}"/>
              </a:ext>
            </a:extLst>
          </p:cNvPr>
          <p:cNvSpPr/>
          <p:nvPr/>
        </p:nvSpPr>
        <p:spPr>
          <a:xfrm flipH="1">
            <a:off x="9632873" y="3930121"/>
            <a:ext cx="1598400" cy="2532299"/>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200"/>
          </a:p>
        </p:txBody>
      </p:sp>
      <p:sp>
        <p:nvSpPr>
          <p:cNvPr id="10" name="Rounded Rectangle 8">
            <a:extLst>
              <a:ext uri="{FF2B5EF4-FFF2-40B4-BE49-F238E27FC236}">
                <a16:creationId xmlns="" xmlns:a16="http://schemas.microsoft.com/office/drawing/2014/main" id="{67CC823D-B53A-4205-B89B-A1FB23FAE935}"/>
              </a:ext>
            </a:extLst>
          </p:cNvPr>
          <p:cNvSpPr/>
          <p:nvPr/>
        </p:nvSpPr>
        <p:spPr>
          <a:xfrm flipH="1">
            <a:off x="9625590" y="3333523"/>
            <a:ext cx="1598400" cy="612001"/>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TextBox 10">
            <a:extLst>
              <a:ext uri="{FF2B5EF4-FFF2-40B4-BE49-F238E27FC236}">
                <a16:creationId xmlns="" xmlns:a16="http://schemas.microsoft.com/office/drawing/2014/main" id="{E5C981E0-6E3D-4E68-8650-37C48358978F}"/>
              </a:ext>
            </a:extLst>
          </p:cNvPr>
          <p:cNvSpPr txBox="1"/>
          <p:nvPr/>
        </p:nvSpPr>
        <p:spPr>
          <a:xfrm>
            <a:off x="756450" y="4102333"/>
            <a:ext cx="1760452" cy="1938992"/>
          </a:xfrm>
          <a:prstGeom prst="rect">
            <a:avLst/>
          </a:prstGeom>
          <a:noFill/>
        </p:spPr>
        <p:txBody>
          <a:bodyPr wrap="square" rtlCol="0">
            <a:spAutoFit/>
          </a:bodyPr>
          <a:lstStyle/>
          <a:p>
            <a:r>
              <a:rPr lang="en-US" sz="1200" b="1" dirty="0">
                <a:ea typeface="Calibri" panose="020F0502020204030204" pitchFamily="34" charset="0"/>
                <a:cs typeface="Arial" panose="020B0604020202020204" pitchFamily="34" charset="0"/>
              </a:rPr>
              <a:t>Translation and notarized preparation of the documents (passport, diploma and transcript) that will be required during the certain registration period are done by us and we pay the fee.</a:t>
            </a:r>
            <a:endParaRPr lang="en-US" altLang="ko-KR" sz="1200" b="1" dirty="0">
              <a:cs typeface="Arial" pitchFamily="34" charset="0"/>
            </a:endParaRPr>
          </a:p>
        </p:txBody>
      </p:sp>
      <p:sp>
        <p:nvSpPr>
          <p:cNvPr id="12" name="TextBox 11">
            <a:extLst>
              <a:ext uri="{FF2B5EF4-FFF2-40B4-BE49-F238E27FC236}">
                <a16:creationId xmlns="" xmlns:a16="http://schemas.microsoft.com/office/drawing/2014/main" id="{F154565C-881A-49CB-9015-D7C16FF3B008}"/>
              </a:ext>
            </a:extLst>
          </p:cNvPr>
          <p:cNvSpPr txBox="1"/>
          <p:nvPr/>
        </p:nvSpPr>
        <p:spPr>
          <a:xfrm>
            <a:off x="6150742" y="4079190"/>
            <a:ext cx="1745747" cy="2646878"/>
          </a:xfrm>
          <a:prstGeom prst="rect">
            <a:avLst/>
          </a:prstGeom>
          <a:noFill/>
        </p:spPr>
        <p:txBody>
          <a:bodyPr wrap="square" rtlCol="0">
            <a:spAutoFit/>
          </a:bodyPr>
          <a:lstStyle/>
          <a:p>
            <a:r>
              <a:rPr lang="tr-TR" sz="1100" b="1" dirty="0">
                <a:effectLst/>
                <a:ea typeface="Calibri" panose="020F0502020204030204" pitchFamily="34" charset="0"/>
                <a:cs typeface="Arial" panose="020B0604020202020204" pitchFamily="34" charset="0"/>
              </a:rPr>
              <a:t>There are one, 2 and 3 rooms in your dormitory.  You have your own bathroom, toilet, desk and garden, pool, gym, unlimited internet. Also, breakfast and dinner are free. You can reach the school by school bus and on foot in 5-10 minutes. The 10-month dormitory payment is made by us for you.</a:t>
            </a:r>
            <a:endParaRPr lang="en-US" sz="1100" b="1" dirty="0">
              <a:effectLst/>
              <a:ea typeface="Calibri" panose="020F0502020204030204" pitchFamily="34" charset="0"/>
              <a:cs typeface="Arial" panose="020B0604020202020204" pitchFamily="34" charset="0"/>
            </a:endParaRPr>
          </a:p>
          <a:p>
            <a:pPr algn="ctr"/>
            <a:endParaRPr lang="en-US" altLang="ko-KR" sz="1200" dirty="0">
              <a:solidFill>
                <a:schemeClr val="tx1">
                  <a:lumMod val="65000"/>
                  <a:lumOff val="35000"/>
                </a:schemeClr>
              </a:solidFill>
              <a:cs typeface="Arial" pitchFamily="34" charset="0"/>
            </a:endParaRPr>
          </a:p>
        </p:txBody>
      </p:sp>
      <p:sp>
        <p:nvSpPr>
          <p:cNvPr id="13" name="TextBox 12">
            <a:extLst>
              <a:ext uri="{FF2B5EF4-FFF2-40B4-BE49-F238E27FC236}">
                <a16:creationId xmlns="" xmlns:a16="http://schemas.microsoft.com/office/drawing/2014/main" id="{F21CA100-5BBD-4380-AB3F-6A942684D9E8}"/>
              </a:ext>
            </a:extLst>
          </p:cNvPr>
          <p:cNvSpPr txBox="1"/>
          <p:nvPr/>
        </p:nvSpPr>
        <p:spPr>
          <a:xfrm>
            <a:off x="4372964" y="4110875"/>
            <a:ext cx="1790195" cy="2646878"/>
          </a:xfrm>
          <a:prstGeom prst="rect">
            <a:avLst/>
          </a:prstGeom>
          <a:noFill/>
        </p:spPr>
        <p:txBody>
          <a:bodyPr wrap="square" rtlCol="0">
            <a:spAutoFit/>
          </a:bodyPr>
          <a:lstStyle/>
          <a:p>
            <a:r>
              <a:rPr lang="tr-TR" sz="1100" b="1" dirty="0">
                <a:effectLst/>
                <a:ea typeface="Calibri" panose="020F0502020204030204" pitchFamily="34" charset="0"/>
                <a:cs typeface="Arial" panose="020B0604020202020204" pitchFamily="34" charset="0"/>
              </a:rPr>
              <a:t>As Goint Career, we help student register for TOMER and where and how to proceed. Each student placed with a high school diploma is required to take at least two courses and our students will have the opportunity to pay the Tomer fee at a discount. 5 courses Tomer payment for you is paid by us.</a:t>
            </a:r>
            <a:endParaRPr lang="en-US" sz="1100" b="1" dirty="0">
              <a:effectLst/>
              <a:ea typeface="Calibri" panose="020F0502020204030204" pitchFamily="34" charset="0"/>
              <a:cs typeface="Arial" panose="020B0604020202020204" pitchFamily="34" charset="0"/>
            </a:endParaRPr>
          </a:p>
          <a:p>
            <a:r>
              <a:rPr lang="en-US" altLang="ko-KR" sz="1200" dirty="0">
                <a:solidFill>
                  <a:schemeClr val="tx1">
                    <a:lumMod val="75000"/>
                    <a:lumOff val="25000"/>
                  </a:schemeClr>
                </a:solidFill>
                <a:cs typeface="Arial" pitchFamily="34" charset="0"/>
              </a:rPr>
              <a:t>.</a:t>
            </a:r>
            <a:endParaRPr lang="en-US" altLang="ko-KR" sz="1200" dirty="0">
              <a:solidFill>
                <a:schemeClr val="tx1">
                  <a:lumMod val="65000"/>
                  <a:lumOff val="35000"/>
                </a:schemeClr>
              </a:solidFill>
              <a:cs typeface="Arial" pitchFamily="34" charset="0"/>
            </a:endParaRPr>
          </a:p>
        </p:txBody>
      </p:sp>
      <p:sp>
        <p:nvSpPr>
          <p:cNvPr id="14" name="TextBox 13">
            <a:extLst>
              <a:ext uri="{FF2B5EF4-FFF2-40B4-BE49-F238E27FC236}">
                <a16:creationId xmlns="" xmlns:a16="http://schemas.microsoft.com/office/drawing/2014/main" id="{B1A54256-28DB-41F1-BB7B-D7DAB005F9A9}"/>
              </a:ext>
            </a:extLst>
          </p:cNvPr>
          <p:cNvSpPr txBox="1"/>
          <p:nvPr/>
        </p:nvSpPr>
        <p:spPr>
          <a:xfrm>
            <a:off x="9604100" y="4120884"/>
            <a:ext cx="1693286" cy="1938992"/>
          </a:xfrm>
          <a:prstGeom prst="rect">
            <a:avLst/>
          </a:prstGeom>
          <a:noFill/>
        </p:spPr>
        <p:txBody>
          <a:bodyPr wrap="square" rtlCol="0">
            <a:spAutoFit/>
          </a:bodyPr>
          <a:lstStyle/>
          <a:p>
            <a:r>
              <a:rPr lang="tr-TR" sz="1200" b="1" dirty="0">
                <a:effectLst/>
                <a:ea typeface="Calibri" panose="020F0502020204030204" pitchFamily="34" charset="0"/>
                <a:cs typeface="Arial" panose="020B0604020202020204" pitchFamily="34" charset="0"/>
              </a:rPr>
              <a:t>Our general consultancy service will last for 1 year if the VIP package is preferred. In this process, we are happy to be with our students and to offer our services to them</a:t>
            </a:r>
            <a:endParaRPr lang="en-US" altLang="ko-KR" sz="1200" b="1" dirty="0">
              <a:solidFill>
                <a:schemeClr val="tx1">
                  <a:lumMod val="65000"/>
                  <a:lumOff val="35000"/>
                </a:schemeClr>
              </a:solidFill>
              <a:cs typeface="Arial" pitchFamily="34" charset="0"/>
            </a:endParaRPr>
          </a:p>
        </p:txBody>
      </p:sp>
      <p:sp>
        <p:nvSpPr>
          <p:cNvPr id="15" name="Rounded Rectangle 33">
            <a:extLst>
              <a:ext uri="{FF2B5EF4-FFF2-40B4-BE49-F238E27FC236}">
                <a16:creationId xmlns="" xmlns:a16="http://schemas.microsoft.com/office/drawing/2014/main" id="{F6E16F3F-FE25-42A3-ACD8-8F616B4D2805}"/>
              </a:ext>
            </a:extLst>
          </p:cNvPr>
          <p:cNvSpPr/>
          <p:nvPr/>
        </p:nvSpPr>
        <p:spPr>
          <a:xfrm flipH="1">
            <a:off x="2602934" y="3999598"/>
            <a:ext cx="1676757" cy="2462822"/>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ounded Rectangle 8">
            <a:extLst>
              <a:ext uri="{FF2B5EF4-FFF2-40B4-BE49-F238E27FC236}">
                <a16:creationId xmlns="" xmlns:a16="http://schemas.microsoft.com/office/drawing/2014/main" id="{9C4F290A-C471-4189-80E8-F8C22516D58C}"/>
              </a:ext>
            </a:extLst>
          </p:cNvPr>
          <p:cNvSpPr/>
          <p:nvPr/>
        </p:nvSpPr>
        <p:spPr>
          <a:xfrm flipH="1">
            <a:off x="2702689" y="3413977"/>
            <a:ext cx="1598400" cy="61200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TextBox 16">
            <a:extLst>
              <a:ext uri="{FF2B5EF4-FFF2-40B4-BE49-F238E27FC236}">
                <a16:creationId xmlns="" xmlns:a16="http://schemas.microsoft.com/office/drawing/2014/main" id="{AE1EF70A-8FB6-415D-848B-584D49A23517}"/>
              </a:ext>
            </a:extLst>
          </p:cNvPr>
          <p:cNvSpPr txBox="1"/>
          <p:nvPr/>
        </p:nvSpPr>
        <p:spPr>
          <a:xfrm>
            <a:off x="2582226" y="4105049"/>
            <a:ext cx="1895452" cy="2523768"/>
          </a:xfrm>
          <a:prstGeom prst="rect">
            <a:avLst/>
          </a:prstGeom>
          <a:noFill/>
        </p:spPr>
        <p:txBody>
          <a:bodyPr wrap="square" rtlCol="0">
            <a:spAutoFit/>
          </a:bodyPr>
          <a:lstStyle/>
          <a:p>
            <a:r>
              <a:rPr lang="tr-TR" sz="1050" b="1" dirty="0">
                <a:effectLst/>
                <a:ea typeface="Calibri" panose="020F0502020204030204" pitchFamily="34" charset="0"/>
                <a:cs typeface="Arial" panose="020B0604020202020204" pitchFamily="34" charset="0"/>
              </a:rPr>
              <a:t>When students come to Turkey meet at the airport by our teammates. They help the student to reach the city which students will go to. If there are at least five students, transportation to the destination is provided comfortably with our private vehicle. For students less than five, bus tickets are purchased by us.</a:t>
            </a:r>
            <a:endParaRPr lang="en-US" sz="1050" b="1" dirty="0">
              <a:effectLst/>
              <a:ea typeface="Calibri" panose="020F0502020204030204" pitchFamily="34" charset="0"/>
              <a:cs typeface="Arial" panose="020B0604020202020204" pitchFamily="34" charset="0"/>
            </a:endParaRPr>
          </a:p>
          <a:p>
            <a:pPr algn="ctr"/>
            <a:endParaRPr lang="en-US" altLang="ko-KR" sz="1100" dirty="0">
              <a:solidFill>
                <a:schemeClr val="tx1">
                  <a:lumMod val="65000"/>
                  <a:lumOff val="35000"/>
                </a:schemeClr>
              </a:solidFill>
              <a:cs typeface="Arial" pitchFamily="34" charset="0"/>
            </a:endParaRPr>
          </a:p>
        </p:txBody>
      </p:sp>
      <p:grpSp>
        <p:nvGrpSpPr>
          <p:cNvPr id="18" name="그룹 2">
            <a:extLst>
              <a:ext uri="{FF2B5EF4-FFF2-40B4-BE49-F238E27FC236}">
                <a16:creationId xmlns="" xmlns:a16="http://schemas.microsoft.com/office/drawing/2014/main" id="{A30DFC71-A003-4BB6-B62E-00EF40219AFC}"/>
              </a:ext>
            </a:extLst>
          </p:cNvPr>
          <p:cNvGrpSpPr/>
          <p:nvPr/>
        </p:nvGrpSpPr>
        <p:grpSpPr>
          <a:xfrm>
            <a:off x="805921" y="1072931"/>
            <a:ext cx="10525736" cy="2200191"/>
            <a:chOff x="1287363" y="1734398"/>
            <a:chExt cx="9409979" cy="1966966"/>
          </a:xfrm>
        </p:grpSpPr>
        <p:sp>
          <p:nvSpPr>
            <p:cNvPr id="19" name="Oval 21">
              <a:extLst>
                <a:ext uri="{FF2B5EF4-FFF2-40B4-BE49-F238E27FC236}">
                  <a16:creationId xmlns="" xmlns:a16="http://schemas.microsoft.com/office/drawing/2014/main" id="{E8981D7C-6BB0-4442-BA62-00626C8E6C87}"/>
                </a:ext>
              </a:extLst>
            </p:cNvPr>
            <p:cNvSpPr/>
            <p:nvPr/>
          </p:nvSpPr>
          <p:spPr>
            <a:xfrm rot="5400000">
              <a:off x="7520904" y="1776217"/>
              <a:ext cx="1448757" cy="240153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chemeClr val="accent2"/>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0" name="Oval 21">
              <a:extLst>
                <a:ext uri="{FF2B5EF4-FFF2-40B4-BE49-F238E27FC236}">
                  <a16:creationId xmlns="" xmlns:a16="http://schemas.microsoft.com/office/drawing/2014/main" id="{DE0018AE-6C5B-43FC-9E43-B688D15CD4ED}"/>
                </a:ext>
              </a:extLst>
            </p:cNvPr>
            <p:cNvSpPr/>
            <p:nvPr/>
          </p:nvSpPr>
          <p:spPr>
            <a:xfrm rot="10800000">
              <a:off x="9095281" y="1749237"/>
              <a:ext cx="1429432" cy="1952126"/>
            </a:xfrm>
            <a:custGeom>
              <a:avLst/>
              <a:gdLst>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427338 w 1449013"/>
                <a:gd name="connsiteY16" fmla="*/ 719630 h 1952472"/>
                <a:gd name="connsiteX17" fmla="*/ 141381 w 1449013"/>
                <a:gd name="connsiteY17" fmla="*/ 433666 h 1952472"/>
                <a:gd name="connsiteX18" fmla="*/ 0 w 1449013"/>
                <a:gd name="connsiteY18" fmla="*/ 471352 h 1952472"/>
                <a:gd name="connsiteX19" fmla="*/ 0 w 1449013"/>
                <a:gd name="connsiteY19" fmla="*/ 0 h 1952472"/>
                <a:gd name="connsiteX20" fmla="*/ 1449013 w 1449013"/>
                <a:gd name="connsiteY20"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141381 w 1449013"/>
                <a:gd name="connsiteY16" fmla="*/ 433666 h 1952472"/>
                <a:gd name="connsiteX17" fmla="*/ 0 w 1449013"/>
                <a:gd name="connsiteY17" fmla="*/ 471352 h 1952472"/>
                <a:gd name="connsiteX18" fmla="*/ 0 w 1449013"/>
                <a:gd name="connsiteY18" fmla="*/ 0 h 1952472"/>
                <a:gd name="connsiteX19" fmla="*/ 1449013 w 1449013"/>
                <a:gd name="connsiteY19"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471352 h 1952472"/>
                <a:gd name="connsiteX17" fmla="*/ 0 w 1449013"/>
                <a:gd name="connsiteY17" fmla="*/ 0 h 1952472"/>
                <a:gd name="connsiteX18" fmla="*/ 1449013 w 1449013"/>
                <a:gd name="connsiteY18"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967906 h 1952472"/>
                <a:gd name="connsiteX16" fmla="*/ 0 w 1449013"/>
                <a:gd name="connsiteY16" fmla="*/ 0 h 1952472"/>
                <a:gd name="connsiteX17" fmla="*/ 1449013 w 1449013"/>
                <a:gd name="connsiteY17" fmla="*/ 0 h 1952472"/>
                <a:gd name="connsiteX0" fmla="*/ 1449013 w 1449013"/>
                <a:gd name="connsiteY0" fmla="*/ 0 h 1952472"/>
                <a:gd name="connsiteX1" fmla="*/ 1449013 w 1449013"/>
                <a:gd name="connsiteY1" fmla="*/ 466741 h 1952472"/>
                <a:gd name="connsiteX2" fmla="*/ 1317741 w 1449013"/>
                <a:gd name="connsiteY2" fmla="*/ 433666 h 1952472"/>
                <a:gd name="connsiteX3" fmla="*/ 1031784 w 1449013"/>
                <a:gd name="connsiteY3" fmla="*/ 719630 h 1952472"/>
                <a:gd name="connsiteX4" fmla="*/ 1317741 w 1449013"/>
                <a:gd name="connsiteY4" fmla="*/ 1005593 h 1952472"/>
                <a:gd name="connsiteX5" fmla="*/ 1449013 w 1449013"/>
                <a:gd name="connsiteY5" fmla="*/ 972519 h 1952472"/>
                <a:gd name="connsiteX6" fmla="*/ 1449013 w 1449013"/>
                <a:gd name="connsiteY6" fmla="*/ 1444072 h 1952472"/>
                <a:gd name="connsiteX7" fmla="*/ 857954 w 1449013"/>
                <a:gd name="connsiteY7" fmla="*/ 1444072 h 1952472"/>
                <a:gd name="connsiteX8" fmla="*/ 857954 w 1449013"/>
                <a:gd name="connsiteY8" fmla="*/ 1542845 h 1952472"/>
                <a:gd name="connsiteX9" fmla="*/ 953273 w 1449013"/>
                <a:gd name="connsiteY9" fmla="*/ 1723701 h 1952472"/>
                <a:gd name="connsiteX10" fmla="*/ 724507 w 1449013"/>
                <a:gd name="connsiteY10" fmla="*/ 1952472 h 1952472"/>
                <a:gd name="connsiteX11" fmla="*/ 495741 w 1449013"/>
                <a:gd name="connsiteY11" fmla="*/ 1723701 h 1952472"/>
                <a:gd name="connsiteX12" fmla="*/ 591060 w 1449013"/>
                <a:gd name="connsiteY12" fmla="*/ 1542845 h 1952472"/>
                <a:gd name="connsiteX13" fmla="*/ 591060 w 1449013"/>
                <a:gd name="connsiteY13" fmla="*/ 1444072 h 1952472"/>
                <a:gd name="connsiteX14" fmla="*/ 0 w 1449013"/>
                <a:gd name="connsiteY14" fmla="*/ 1444072 h 1952472"/>
                <a:gd name="connsiteX15" fmla="*/ 0 w 1449013"/>
                <a:gd name="connsiteY15" fmla="*/ 0 h 1952472"/>
                <a:gd name="connsiteX16" fmla="*/ 1449013 w 1449013"/>
                <a:gd name="connsiteY16" fmla="*/ 0 h 195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9013" h="1952472">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0"/>
                  </a:lnTo>
                  <a:lnTo>
                    <a:pt x="1449013" y="0"/>
                  </a:lnTo>
                  <a:close/>
                </a:path>
              </a:pathLst>
            </a:custGeom>
            <a:solidFill>
              <a:schemeClr val="accent1"/>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1" name="Oval 21">
              <a:extLst>
                <a:ext uri="{FF2B5EF4-FFF2-40B4-BE49-F238E27FC236}">
                  <a16:creationId xmlns="" xmlns:a16="http://schemas.microsoft.com/office/drawing/2014/main" id="{BE05B45B-6C64-4D7B-8C49-74237942395D}"/>
                </a:ext>
              </a:extLst>
            </p:cNvPr>
            <p:cNvSpPr/>
            <p:nvPr/>
          </p:nvSpPr>
          <p:spPr>
            <a:xfrm rot="5400000">
              <a:off x="4404964" y="1766586"/>
              <a:ext cx="1448756" cy="240153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chemeClr val="accent2"/>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2" name="Oval 21">
              <a:extLst>
                <a:ext uri="{FF2B5EF4-FFF2-40B4-BE49-F238E27FC236}">
                  <a16:creationId xmlns="" xmlns:a16="http://schemas.microsoft.com/office/drawing/2014/main" id="{FB7E6DF7-174C-40D9-A5FB-27D2EEFA0774}"/>
                </a:ext>
              </a:extLst>
            </p:cNvPr>
            <p:cNvSpPr/>
            <p:nvPr/>
          </p:nvSpPr>
          <p:spPr>
            <a:xfrm rot="16200000">
              <a:off x="1526029" y="2004312"/>
              <a:ext cx="1448756" cy="1926087"/>
            </a:xfrm>
            <a:custGeom>
              <a:avLst/>
              <a:gdLst/>
              <a:ahLst/>
              <a:cxnLst/>
              <a:rect l="l" t="t" r="r" b="b"/>
              <a:pathLst>
                <a:path w="1449013" h="1952472">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967906"/>
                  </a:lnTo>
                  <a:cubicBezTo>
                    <a:pt x="41554" y="991976"/>
                    <a:pt x="89878" y="1005593"/>
                    <a:pt x="141381" y="1005593"/>
                  </a:cubicBezTo>
                  <a:cubicBezTo>
                    <a:pt x="299311" y="1005593"/>
                    <a:pt x="427338" y="877563"/>
                    <a:pt x="427338" y="719630"/>
                  </a:cubicBezTo>
                  <a:cubicBezTo>
                    <a:pt x="427338" y="561696"/>
                    <a:pt x="299311" y="433666"/>
                    <a:pt x="141381" y="433666"/>
                  </a:cubicBezTo>
                  <a:cubicBezTo>
                    <a:pt x="89878" y="433666"/>
                    <a:pt x="41554" y="447283"/>
                    <a:pt x="0" y="471352"/>
                  </a:cubicBezTo>
                  <a:lnTo>
                    <a:pt x="0" y="0"/>
                  </a:lnTo>
                  <a:close/>
                </a:path>
              </a:pathLst>
            </a:custGeom>
            <a:solidFill>
              <a:schemeClr val="accent6"/>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3" name="Oval 21">
              <a:extLst>
                <a:ext uri="{FF2B5EF4-FFF2-40B4-BE49-F238E27FC236}">
                  <a16:creationId xmlns="" xmlns:a16="http://schemas.microsoft.com/office/drawing/2014/main" id="{14DD2787-529F-4BA1-9BDF-3AD2BA066B4F}"/>
                </a:ext>
              </a:extLst>
            </p:cNvPr>
            <p:cNvSpPr/>
            <p:nvPr/>
          </p:nvSpPr>
          <p:spPr>
            <a:xfrm rot="10800000">
              <a:off x="2858124" y="1734398"/>
              <a:ext cx="1429432" cy="1952126"/>
            </a:xfrm>
            <a:custGeom>
              <a:avLst/>
              <a:gdLst/>
              <a:ahLst/>
              <a:cxnLst/>
              <a:rect l="l" t="t" r="r" b="b"/>
              <a:pathLst>
                <a:path w="1449013" h="1952472">
                  <a:moveTo>
                    <a:pt x="1449013" y="0"/>
                  </a:moveTo>
                  <a:lnTo>
                    <a:pt x="1449013" y="466741"/>
                  </a:lnTo>
                  <a:cubicBezTo>
                    <a:pt x="1410107" y="445266"/>
                    <a:pt x="1365278" y="433666"/>
                    <a:pt x="1317741" y="433666"/>
                  </a:cubicBezTo>
                  <a:cubicBezTo>
                    <a:pt x="1159811" y="433666"/>
                    <a:pt x="1031784" y="561696"/>
                    <a:pt x="1031784" y="719630"/>
                  </a:cubicBezTo>
                  <a:cubicBezTo>
                    <a:pt x="1031784" y="877563"/>
                    <a:pt x="1159811" y="1005593"/>
                    <a:pt x="1317741" y="1005593"/>
                  </a:cubicBezTo>
                  <a:cubicBezTo>
                    <a:pt x="1365278" y="1005593"/>
                    <a:pt x="1410107" y="993993"/>
                    <a:pt x="1449013" y="972519"/>
                  </a:cubicBezTo>
                  <a:lnTo>
                    <a:pt x="1449013" y="1444072"/>
                  </a:lnTo>
                  <a:lnTo>
                    <a:pt x="857954" y="1444072"/>
                  </a:lnTo>
                  <a:lnTo>
                    <a:pt x="857954" y="1542845"/>
                  </a:lnTo>
                  <a:cubicBezTo>
                    <a:pt x="916718" y="1581276"/>
                    <a:pt x="953273" y="1648220"/>
                    <a:pt x="953273" y="1723701"/>
                  </a:cubicBezTo>
                  <a:cubicBezTo>
                    <a:pt x="953273" y="1850048"/>
                    <a:pt x="850851" y="1952472"/>
                    <a:pt x="724507" y="1952472"/>
                  </a:cubicBezTo>
                  <a:cubicBezTo>
                    <a:pt x="598162" y="1952472"/>
                    <a:pt x="495741" y="1850048"/>
                    <a:pt x="495741" y="1723701"/>
                  </a:cubicBezTo>
                  <a:cubicBezTo>
                    <a:pt x="495741" y="1648220"/>
                    <a:pt x="532295" y="1581276"/>
                    <a:pt x="591060" y="1542845"/>
                  </a:cubicBezTo>
                  <a:lnTo>
                    <a:pt x="591060" y="1444072"/>
                  </a:lnTo>
                  <a:lnTo>
                    <a:pt x="0" y="1444072"/>
                  </a:lnTo>
                  <a:lnTo>
                    <a:pt x="0" y="967906"/>
                  </a:lnTo>
                  <a:cubicBezTo>
                    <a:pt x="41554" y="991976"/>
                    <a:pt x="89878" y="1005593"/>
                    <a:pt x="141381" y="1005593"/>
                  </a:cubicBezTo>
                  <a:cubicBezTo>
                    <a:pt x="299311" y="1005593"/>
                    <a:pt x="427338" y="877563"/>
                    <a:pt x="427338" y="719630"/>
                  </a:cubicBezTo>
                  <a:cubicBezTo>
                    <a:pt x="427338" y="561696"/>
                    <a:pt x="299311" y="433666"/>
                    <a:pt x="141381" y="433666"/>
                  </a:cubicBezTo>
                  <a:cubicBezTo>
                    <a:pt x="89878" y="433666"/>
                    <a:pt x="41554" y="447283"/>
                    <a:pt x="0" y="471352"/>
                  </a:cubicBezTo>
                  <a:lnTo>
                    <a:pt x="0" y="0"/>
                  </a:lnTo>
                  <a:close/>
                </a:path>
              </a:pathLst>
            </a:custGeom>
            <a:solidFill>
              <a:schemeClr val="accent1"/>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4" name="Oval 21">
              <a:extLst>
                <a:ext uri="{FF2B5EF4-FFF2-40B4-BE49-F238E27FC236}">
                  <a16:creationId xmlns="" xmlns:a16="http://schemas.microsoft.com/office/drawing/2014/main" id="{F35516A7-A196-4E26-998E-81F7A727442A}"/>
                </a:ext>
              </a:extLst>
            </p:cNvPr>
            <p:cNvSpPr/>
            <p:nvPr/>
          </p:nvSpPr>
          <p:spPr>
            <a:xfrm rot="10800000">
              <a:off x="5982976" y="1734447"/>
              <a:ext cx="1429432" cy="1952078"/>
            </a:xfrm>
            <a:custGeom>
              <a:avLst/>
              <a:gdLst/>
              <a:ahLst/>
              <a:cxnLst/>
              <a:rect l="l" t="t" r="r" b="b"/>
              <a:pathLst>
                <a:path w="1449013" h="1952424">
                  <a:moveTo>
                    <a:pt x="0" y="1444024"/>
                  </a:moveTo>
                  <a:lnTo>
                    <a:pt x="0" y="967858"/>
                  </a:lnTo>
                  <a:cubicBezTo>
                    <a:pt x="41554" y="991928"/>
                    <a:pt x="89878" y="1005545"/>
                    <a:pt x="141381" y="1005545"/>
                  </a:cubicBezTo>
                  <a:cubicBezTo>
                    <a:pt x="299311" y="1005545"/>
                    <a:pt x="427338" y="877515"/>
                    <a:pt x="427338" y="719582"/>
                  </a:cubicBezTo>
                  <a:cubicBezTo>
                    <a:pt x="427338" y="561649"/>
                    <a:pt x="299311" y="433619"/>
                    <a:pt x="141381" y="433619"/>
                  </a:cubicBezTo>
                  <a:cubicBezTo>
                    <a:pt x="89878" y="433619"/>
                    <a:pt x="41554" y="447235"/>
                    <a:pt x="0" y="471304"/>
                  </a:cubicBezTo>
                  <a:lnTo>
                    <a:pt x="0" y="0"/>
                  </a:lnTo>
                  <a:lnTo>
                    <a:pt x="1449013" y="0"/>
                  </a:lnTo>
                  <a:lnTo>
                    <a:pt x="1449013" y="466693"/>
                  </a:lnTo>
                  <a:cubicBezTo>
                    <a:pt x="1410107" y="445218"/>
                    <a:pt x="1365278" y="433619"/>
                    <a:pt x="1317742" y="433619"/>
                  </a:cubicBezTo>
                  <a:cubicBezTo>
                    <a:pt x="1159811" y="433619"/>
                    <a:pt x="1031784" y="561649"/>
                    <a:pt x="1031784" y="719582"/>
                  </a:cubicBezTo>
                  <a:cubicBezTo>
                    <a:pt x="1031784" y="877515"/>
                    <a:pt x="1159811" y="1005545"/>
                    <a:pt x="1317742" y="1005545"/>
                  </a:cubicBezTo>
                  <a:cubicBezTo>
                    <a:pt x="1365278" y="1005545"/>
                    <a:pt x="1410107" y="993945"/>
                    <a:pt x="1449013" y="972471"/>
                  </a:cubicBezTo>
                  <a:lnTo>
                    <a:pt x="1449013" y="1444024"/>
                  </a:lnTo>
                  <a:lnTo>
                    <a:pt x="857954" y="1444024"/>
                  </a:lnTo>
                  <a:lnTo>
                    <a:pt x="857954" y="1542797"/>
                  </a:lnTo>
                  <a:cubicBezTo>
                    <a:pt x="916718" y="1581228"/>
                    <a:pt x="953273" y="1648172"/>
                    <a:pt x="953273" y="1723653"/>
                  </a:cubicBezTo>
                  <a:cubicBezTo>
                    <a:pt x="953273" y="1850000"/>
                    <a:pt x="850851" y="1952424"/>
                    <a:pt x="724507" y="1952424"/>
                  </a:cubicBezTo>
                  <a:cubicBezTo>
                    <a:pt x="598162" y="1952424"/>
                    <a:pt x="495741" y="1850000"/>
                    <a:pt x="495741" y="1723653"/>
                  </a:cubicBezTo>
                  <a:cubicBezTo>
                    <a:pt x="495741" y="1648172"/>
                    <a:pt x="532295" y="1581228"/>
                    <a:pt x="591060" y="1542797"/>
                  </a:cubicBezTo>
                  <a:lnTo>
                    <a:pt x="591060" y="1444024"/>
                  </a:lnTo>
                  <a:close/>
                </a:path>
              </a:pathLst>
            </a:custGeom>
            <a:solidFill>
              <a:schemeClr val="accent1"/>
            </a:solidFill>
            <a:ln w="6350">
              <a:gradFill>
                <a:gsLst>
                  <a:gs pos="0">
                    <a:schemeClr val="bg1"/>
                  </a:gs>
                  <a:gs pos="100000">
                    <a:schemeClr val="accent1">
                      <a:tint val="23500"/>
                      <a:satMod val="160000"/>
                      <a:alpha val="0"/>
                    </a:schemeClr>
                  </a:gs>
                </a:gsLst>
                <a:lin ang="15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5" name="TextBox 24">
              <a:extLst>
                <a:ext uri="{FF2B5EF4-FFF2-40B4-BE49-F238E27FC236}">
                  <a16:creationId xmlns="" xmlns:a16="http://schemas.microsoft.com/office/drawing/2014/main" id="{BE9DC84B-2523-4D07-A13D-E4F5AD8F2DAF}"/>
                </a:ext>
              </a:extLst>
            </p:cNvPr>
            <p:cNvSpPr txBox="1"/>
            <p:nvPr/>
          </p:nvSpPr>
          <p:spPr>
            <a:xfrm>
              <a:off x="1291130" y="2730300"/>
              <a:ext cx="1345760" cy="302667"/>
            </a:xfrm>
            <a:prstGeom prst="rect">
              <a:avLst/>
            </a:prstGeom>
            <a:noFill/>
          </p:spPr>
          <p:txBody>
            <a:bodyPr wrap="square" rtlCol="0">
              <a:spAutoFit/>
            </a:bodyPr>
            <a:lstStyle/>
            <a:p>
              <a:pPr algn="ctr"/>
              <a:endParaRPr lang="ko-KR" altLang="en-US" sz="1600" b="1" dirty="0">
                <a:solidFill>
                  <a:schemeClr val="bg1"/>
                </a:solidFill>
                <a:cs typeface="Arial" pitchFamily="34" charset="0"/>
              </a:endParaRPr>
            </a:p>
          </p:txBody>
        </p:sp>
        <p:sp>
          <p:nvSpPr>
            <p:cNvPr id="26" name="TextBox 25">
              <a:extLst>
                <a:ext uri="{FF2B5EF4-FFF2-40B4-BE49-F238E27FC236}">
                  <a16:creationId xmlns="" xmlns:a16="http://schemas.microsoft.com/office/drawing/2014/main" id="{9B818D36-B8A4-4F0D-8E55-75E1F2FDF355}"/>
                </a:ext>
              </a:extLst>
            </p:cNvPr>
            <p:cNvSpPr txBox="1"/>
            <p:nvPr/>
          </p:nvSpPr>
          <p:spPr>
            <a:xfrm>
              <a:off x="2895162" y="3157362"/>
              <a:ext cx="1345760" cy="302667"/>
            </a:xfrm>
            <a:prstGeom prst="rect">
              <a:avLst/>
            </a:prstGeom>
            <a:noFill/>
          </p:spPr>
          <p:txBody>
            <a:bodyPr wrap="square" rtlCol="0">
              <a:spAutoFit/>
            </a:bodyPr>
            <a:lstStyle/>
            <a:p>
              <a:pPr algn="ctr"/>
              <a:endParaRPr lang="ko-KR" altLang="en-US" sz="1600" b="1" dirty="0">
                <a:solidFill>
                  <a:schemeClr val="bg1"/>
                </a:solidFill>
                <a:cs typeface="Arial" pitchFamily="34" charset="0"/>
              </a:endParaRPr>
            </a:p>
          </p:txBody>
        </p:sp>
        <p:sp>
          <p:nvSpPr>
            <p:cNvPr id="27" name="TextBox 26">
              <a:extLst>
                <a:ext uri="{FF2B5EF4-FFF2-40B4-BE49-F238E27FC236}">
                  <a16:creationId xmlns="" xmlns:a16="http://schemas.microsoft.com/office/drawing/2014/main" id="{23BE703F-DEC0-4F7A-8BF9-3046EA6049CF}"/>
                </a:ext>
              </a:extLst>
            </p:cNvPr>
            <p:cNvSpPr txBox="1"/>
            <p:nvPr/>
          </p:nvSpPr>
          <p:spPr>
            <a:xfrm>
              <a:off x="4461559" y="2807707"/>
              <a:ext cx="1345760" cy="302667"/>
            </a:xfrm>
            <a:prstGeom prst="rect">
              <a:avLst/>
            </a:prstGeom>
            <a:noFill/>
          </p:spPr>
          <p:txBody>
            <a:bodyPr wrap="square" rtlCol="0">
              <a:spAutoFit/>
            </a:bodyPr>
            <a:lstStyle/>
            <a:p>
              <a:pPr algn="ctr"/>
              <a:endParaRPr lang="ko-KR" altLang="en-US" sz="1600" b="1" dirty="0">
                <a:solidFill>
                  <a:schemeClr val="bg1"/>
                </a:solidFill>
                <a:cs typeface="Arial" pitchFamily="34" charset="0"/>
              </a:endParaRPr>
            </a:p>
          </p:txBody>
        </p:sp>
        <p:sp>
          <p:nvSpPr>
            <p:cNvPr id="28" name="TextBox 27">
              <a:extLst>
                <a:ext uri="{FF2B5EF4-FFF2-40B4-BE49-F238E27FC236}">
                  <a16:creationId xmlns="" xmlns:a16="http://schemas.microsoft.com/office/drawing/2014/main" id="{C2772B72-28BB-44C6-A2E1-4B852372110D}"/>
                </a:ext>
              </a:extLst>
            </p:cNvPr>
            <p:cNvSpPr txBox="1"/>
            <p:nvPr/>
          </p:nvSpPr>
          <p:spPr>
            <a:xfrm>
              <a:off x="7531510" y="2666673"/>
              <a:ext cx="1391141" cy="275152"/>
            </a:xfrm>
            <a:prstGeom prst="rect">
              <a:avLst/>
            </a:prstGeom>
            <a:noFill/>
          </p:spPr>
          <p:txBody>
            <a:bodyPr wrap="square" rtlCol="0">
              <a:spAutoFit/>
            </a:bodyPr>
            <a:lstStyle/>
            <a:p>
              <a:pPr algn="ctr"/>
              <a:endParaRPr lang="ko-KR" altLang="en-US" sz="1400" b="1" dirty="0">
                <a:solidFill>
                  <a:schemeClr val="bg1"/>
                </a:solidFill>
                <a:cs typeface="Arial" pitchFamily="34" charset="0"/>
              </a:endParaRPr>
            </a:p>
          </p:txBody>
        </p:sp>
        <p:sp>
          <p:nvSpPr>
            <p:cNvPr id="29" name="TextBox 28">
              <a:extLst>
                <a:ext uri="{FF2B5EF4-FFF2-40B4-BE49-F238E27FC236}">
                  <a16:creationId xmlns="" xmlns:a16="http://schemas.microsoft.com/office/drawing/2014/main" id="{2A4F4B6D-651E-413D-A54B-1A6451B69F34}"/>
                </a:ext>
              </a:extLst>
            </p:cNvPr>
            <p:cNvSpPr txBox="1"/>
            <p:nvPr/>
          </p:nvSpPr>
          <p:spPr>
            <a:xfrm>
              <a:off x="5921911" y="3058618"/>
              <a:ext cx="1530803" cy="302667"/>
            </a:xfrm>
            <a:prstGeom prst="rect">
              <a:avLst/>
            </a:prstGeom>
            <a:noFill/>
          </p:spPr>
          <p:txBody>
            <a:bodyPr wrap="square" rtlCol="0">
              <a:spAutoFit/>
            </a:bodyPr>
            <a:lstStyle/>
            <a:p>
              <a:pPr algn="ctr"/>
              <a:endParaRPr lang="ko-KR" altLang="en-US" sz="1600" b="1" dirty="0">
                <a:solidFill>
                  <a:schemeClr val="bg1"/>
                </a:solidFill>
                <a:cs typeface="Arial" pitchFamily="34" charset="0"/>
              </a:endParaRPr>
            </a:p>
          </p:txBody>
        </p:sp>
        <p:sp>
          <p:nvSpPr>
            <p:cNvPr id="30" name="TextBox 29">
              <a:extLst>
                <a:ext uri="{FF2B5EF4-FFF2-40B4-BE49-F238E27FC236}">
                  <a16:creationId xmlns="" xmlns:a16="http://schemas.microsoft.com/office/drawing/2014/main" id="{7C6F2D8E-8739-4FB8-8305-111D8B9AE012}"/>
                </a:ext>
              </a:extLst>
            </p:cNvPr>
            <p:cNvSpPr txBox="1"/>
            <p:nvPr/>
          </p:nvSpPr>
          <p:spPr>
            <a:xfrm>
              <a:off x="9153182" y="2955582"/>
              <a:ext cx="1544160" cy="302667"/>
            </a:xfrm>
            <a:prstGeom prst="rect">
              <a:avLst/>
            </a:prstGeom>
            <a:noFill/>
          </p:spPr>
          <p:txBody>
            <a:bodyPr wrap="square" rtlCol="0">
              <a:spAutoFit/>
            </a:bodyPr>
            <a:lstStyle/>
            <a:p>
              <a:pPr algn="ctr"/>
              <a:endParaRPr lang="ko-KR" altLang="en-US" sz="1600" b="1" dirty="0">
                <a:solidFill>
                  <a:schemeClr val="bg1"/>
                </a:solidFill>
                <a:cs typeface="Arial" pitchFamily="34" charset="0"/>
              </a:endParaRPr>
            </a:p>
          </p:txBody>
        </p:sp>
      </p:grpSp>
      <p:sp>
        <p:nvSpPr>
          <p:cNvPr id="31" name="Rounded Rectangle 12">
            <a:extLst>
              <a:ext uri="{FF2B5EF4-FFF2-40B4-BE49-F238E27FC236}">
                <a16:creationId xmlns="" xmlns:a16="http://schemas.microsoft.com/office/drawing/2014/main" id="{FF35C142-30F2-42BB-9E46-017387D6FAB4}"/>
              </a:ext>
            </a:extLst>
          </p:cNvPr>
          <p:cNvSpPr/>
          <p:nvPr/>
        </p:nvSpPr>
        <p:spPr>
          <a:xfrm flipH="1">
            <a:off x="7962602" y="3770603"/>
            <a:ext cx="1604159" cy="2717922"/>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TextBox 32">
            <a:extLst>
              <a:ext uri="{FF2B5EF4-FFF2-40B4-BE49-F238E27FC236}">
                <a16:creationId xmlns="" xmlns:a16="http://schemas.microsoft.com/office/drawing/2014/main" id="{EA8AEF64-861E-4A37-90E9-4C3B6E4180FB}"/>
              </a:ext>
            </a:extLst>
          </p:cNvPr>
          <p:cNvSpPr txBox="1"/>
          <p:nvPr/>
        </p:nvSpPr>
        <p:spPr>
          <a:xfrm>
            <a:off x="7925264" y="4098677"/>
            <a:ext cx="1765175" cy="2462213"/>
          </a:xfrm>
          <a:prstGeom prst="rect">
            <a:avLst/>
          </a:prstGeom>
          <a:noFill/>
        </p:spPr>
        <p:txBody>
          <a:bodyPr wrap="square" rtlCol="0">
            <a:spAutoFit/>
          </a:bodyPr>
          <a:lstStyle/>
          <a:p>
            <a:r>
              <a:rPr lang="tr-TR" sz="1100" b="1" dirty="0">
                <a:effectLst/>
                <a:ea typeface="Calibri" panose="020F0502020204030204" pitchFamily="34" charset="0"/>
                <a:cs typeface="Arial" panose="020B0604020202020204" pitchFamily="34" charset="0"/>
              </a:rPr>
              <a:t>We provide foreign language course counseling for students who will study their department in English, and for students who do not want to study English preparation, we provide consultancy services regarding the level determination exam and the exemption exam.</a:t>
            </a:r>
            <a:endParaRPr lang="en-US" altLang="ko-KR" sz="1200" b="1" dirty="0">
              <a:solidFill>
                <a:schemeClr val="tx1">
                  <a:lumMod val="65000"/>
                  <a:lumOff val="35000"/>
                </a:schemeClr>
              </a:solidFill>
              <a:cs typeface="Arial" pitchFamily="34" charset="0"/>
            </a:endParaRPr>
          </a:p>
        </p:txBody>
      </p:sp>
      <p:grpSp>
        <p:nvGrpSpPr>
          <p:cNvPr id="48" name="Group 47">
            <a:extLst>
              <a:ext uri="{FF2B5EF4-FFF2-40B4-BE49-F238E27FC236}">
                <a16:creationId xmlns="" xmlns:a16="http://schemas.microsoft.com/office/drawing/2014/main" id="{082703DB-F14B-41B8-B400-536A2B2033DD}"/>
              </a:ext>
            </a:extLst>
          </p:cNvPr>
          <p:cNvGrpSpPr/>
          <p:nvPr/>
        </p:nvGrpSpPr>
        <p:grpSpPr>
          <a:xfrm flipH="1">
            <a:off x="1259150" y="3538164"/>
            <a:ext cx="976367" cy="385445"/>
            <a:chOff x="2855642" y="1729428"/>
            <a:chExt cx="6480725" cy="2748096"/>
          </a:xfrm>
          <a:solidFill>
            <a:schemeClr val="bg1"/>
          </a:solidFill>
        </p:grpSpPr>
        <p:sp>
          <p:nvSpPr>
            <p:cNvPr id="49" name="Rectangle 5">
              <a:extLst>
                <a:ext uri="{FF2B5EF4-FFF2-40B4-BE49-F238E27FC236}">
                  <a16:creationId xmlns="" xmlns:a16="http://schemas.microsoft.com/office/drawing/2014/main" id="{01CA9B08-620A-495E-B196-AF1BD60F29A6}"/>
                </a:ext>
              </a:extLst>
            </p:cNvPr>
            <p:cNvSpPr/>
            <p:nvPr/>
          </p:nvSpPr>
          <p:spPr>
            <a:xfrm>
              <a:off x="4716696" y="2405690"/>
              <a:ext cx="2774385" cy="1882403"/>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 name="Rectangle 5">
              <a:extLst>
                <a:ext uri="{FF2B5EF4-FFF2-40B4-BE49-F238E27FC236}">
                  <a16:creationId xmlns="" xmlns:a16="http://schemas.microsoft.com/office/drawing/2014/main" id="{CAE926C1-28E6-44E5-8A60-DB4EAB829A65}"/>
                </a:ext>
              </a:extLst>
            </p:cNvPr>
            <p:cNvSpPr/>
            <p:nvPr/>
          </p:nvSpPr>
          <p:spPr>
            <a:xfrm>
              <a:off x="4716696" y="2771860"/>
              <a:ext cx="2774385" cy="905985"/>
            </a:xfrm>
            <a:custGeom>
              <a:avLst/>
              <a:gdLst/>
              <a:ahLst/>
              <a:cxnLst/>
              <a:rect l="l" t="t" r="r" b="b"/>
              <a:pathLst>
                <a:path w="648072" h="243840">
                  <a:moveTo>
                    <a:pt x="0" y="0"/>
                  </a:moveTo>
                  <a:lnTo>
                    <a:pt x="648072" y="0"/>
                  </a:lnTo>
                  <a:lnTo>
                    <a:pt x="648072" y="146327"/>
                  </a:lnTo>
                  <a:lnTo>
                    <a:pt x="359596" y="243840"/>
                  </a:lnTo>
                  <a:lnTo>
                    <a:pt x="0" y="1285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Freeform 22">
              <a:extLst>
                <a:ext uri="{FF2B5EF4-FFF2-40B4-BE49-F238E27FC236}">
                  <a16:creationId xmlns="" xmlns:a16="http://schemas.microsoft.com/office/drawing/2014/main" id="{2D556705-1F28-4377-AB22-902884B48374}"/>
                </a:ext>
              </a:extLst>
            </p:cNvPr>
            <p:cNvSpPr/>
            <p:nvPr/>
          </p:nvSpPr>
          <p:spPr>
            <a:xfrm>
              <a:off x="2855642" y="1729428"/>
              <a:ext cx="6480725" cy="1657211"/>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52" name="Straight Connector 51">
              <a:extLst>
                <a:ext uri="{FF2B5EF4-FFF2-40B4-BE49-F238E27FC236}">
                  <a16:creationId xmlns="" xmlns:a16="http://schemas.microsoft.com/office/drawing/2014/main" id="{B6FFD539-AD16-4669-838C-6EBF89B3CBBA}"/>
                </a:ext>
              </a:extLst>
            </p:cNvPr>
            <p:cNvCxnSpPr/>
            <p:nvPr/>
          </p:nvCxnSpPr>
          <p:spPr>
            <a:xfrm>
              <a:off x="6204740" y="2292443"/>
              <a:ext cx="1693282" cy="569542"/>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4C1DB421-CA84-45D5-94BB-09D37F1BE49B}"/>
                </a:ext>
              </a:extLst>
            </p:cNvPr>
            <p:cNvCxnSpPr>
              <a:cxnSpLocks/>
            </p:cNvCxnSpPr>
            <p:nvPr/>
          </p:nvCxnSpPr>
          <p:spPr>
            <a:xfrm rot="20328779">
              <a:off x="8042336" y="2813373"/>
              <a:ext cx="2503" cy="872324"/>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Isosceles Triangle 53">
              <a:extLst>
                <a:ext uri="{FF2B5EF4-FFF2-40B4-BE49-F238E27FC236}">
                  <a16:creationId xmlns="" xmlns:a16="http://schemas.microsoft.com/office/drawing/2014/main" id="{280FFE4A-10EE-449D-AB0A-40B9BC4CA2DA}"/>
                </a:ext>
              </a:extLst>
            </p:cNvPr>
            <p:cNvSpPr/>
            <p:nvPr/>
          </p:nvSpPr>
          <p:spPr>
            <a:xfrm rot="20328779">
              <a:off x="8108405" y="3624285"/>
              <a:ext cx="491605" cy="8532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Oval 54">
              <a:extLst>
                <a:ext uri="{FF2B5EF4-FFF2-40B4-BE49-F238E27FC236}">
                  <a16:creationId xmlns="" xmlns:a16="http://schemas.microsoft.com/office/drawing/2014/main" id="{9AD1837F-4C14-4006-9D99-61E4AA444540}"/>
                </a:ext>
              </a:extLst>
            </p:cNvPr>
            <p:cNvSpPr/>
            <p:nvPr/>
          </p:nvSpPr>
          <p:spPr>
            <a:xfrm>
              <a:off x="8106546" y="3611027"/>
              <a:ext cx="251999" cy="251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59" name="Right Triangle 17">
            <a:extLst>
              <a:ext uri="{FF2B5EF4-FFF2-40B4-BE49-F238E27FC236}">
                <a16:creationId xmlns="" xmlns:a16="http://schemas.microsoft.com/office/drawing/2014/main" id="{67629E2F-0DF9-4747-9B10-63632FF7DB6B}"/>
              </a:ext>
            </a:extLst>
          </p:cNvPr>
          <p:cNvSpPr/>
          <p:nvPr/>
        </p:nvSpPr>
        <p:spPr>
          <a:xfrm>
            <a:off x="5040727" y="3479630"/>
            <a:ext cx="296308" cy="42624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TextBox 55">
            <a:extLst>
              <a:ext uri="{FF2B5EF4-FFF2-40B4-BE49-F238E27FC236}">
                <a16:creationId xmlns="" xmlns:a16="http://schemas.microsoft.com/office/drawing/2014/main" id="{ED97C9D6-0E6E-4147-9C03-786F7C87DB8C}"/>
              </a:ext>
            </a:extLst>
          </p:cNvPr>
          <p:cNvSpPr txBox="1"/>
          <p:nvPr/>
        </p:nvSpPr>
        <p:spPr>
          <a:xfrm>
            <a:off x="743904" y="2146524"/>
            <a:ext cx="1718990" cy="584775"/>
          </a:xfrm>
          <a:prstGeom prst="rect">
            <a:avLst/>
          </a:prstGeom>
          <a:noFill/>
        </p:spPr>
        <p:txBody>
          <a:bodyPr wrap="square">
            <a:spAutoFit/>
          </a:bodyPr>
          <a:lstStyle/>
          <a:p>
            <a:pPr algn="ctr"/>
            <a:r>
              <a:rPr lang="tr-TR" sz="1600" b="1" dirty="0">
                <a:solidFill>
                  <a:schemeClr val="bg1"/>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Translation And </a:t>
            </a:r>
            <a:r>
              <a:rPr lang="tr-TR" sz="1600" b="1" dirty="0" err="1">
                <a:solidFill>
                  <a:schemeClr val="bg1"/>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Notarizatıon</a:t>
            </a:r>
            <a:endParaRPr lang="en-US" sz="1600" b="1" dirty="0">
              <a:solidFill>
                <a:schemeClr val="bg1"/>
              </a:solidFill>
              <a:effectLst>
                <a:outerShdw blurRad="38100" dist="38100" dir="2700000" algn="tl">
                  <a:srgbClr val="000000">
                    <a:alpha val="43137"/>
                  </a:srgbClr>
                </a:outerShdw>
              </a:effectLst>
            </a:endParaRPr>
          </a:p>
        </p:txBody>
      </p:sp>
      <p:sp>
        <p:nvSpPr>
          <p:cNvPr id="58" name="TextBox 57">
            <a:extLst>
              <a:ext uri="{FF2B5EF4-FFF2-40B4-BE49-F238E27FC236}">
                <a16:creationId xmlns="" xmlns:a16="http://schemas.microsoft.com/office/drawing/2014/main" id="{37898472-A4A4-4B1E-8FE5-5D46ABB8D31B}"/>
              </a:ext>
            </a:extLst>
          </p:cNvPr>
          <p:cNvSpPr txBox="1"/>
          <p:nvPr/>
        </p:nvSpPr>
        <p:spPr>
          <a:xfrm>
            <a:off x="2557587" y="2754542"/>
            <a:ext cx="1895453" cy="584775"/>
          </a:xfrm>
          <a:prstGeom prst="rect">
            <a:avLst/>
          </a:prstGeom>
          <a:noFill/>
        </p:spPr>
        <p:txBody>
          <a:bodyPr wrap="square">
            <a:spAutoFit/>
          </a:bodyPr>
          <a:lstStyle/>
          <a:p>
            <a:r>
              <a:rPr lang="tr-TR" sz="1600" b="1" dirty="0">
                <a:solidFill>
                  <a:schemeClr val="bg1"/>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Transportation And Reception</a:t>
            </a:r>
            <a:endParaRPr lang="en-US" sz="1600" b="1" dirty="0">
              <a:solidFill>
                <a:schemeClr val="bg1"/>
              </a:solidFill>
              <a:effectLst>
                <a:outerShdw blurRad="38100" dist="38100" dir="2700000" algn="tl">
                  <a:srgbClr val="000000">
                    <a:alpha val="43137"/>
                  </a:srgbClr>
                </a:outerShdw>
              </a:effectLst>
            </a:endParaRPr>
          </a:p>
        </p:txBody>
      </p:sp>
      <p:sp>
        <p:nvSpPr>
          <p:cNvPr id="60" name="TextBox 59">
            <a:extLst>
              <a:ext uri="{FF2B5EF4-FFF2-40B4-BE49-F238E27FC236}">
                <a16:creationId xmlns="" xmlns:a16="http://schemas.microsoft.com/office/drawing/2014/main" id="{16CB7217-9263-4FF1-AFD2-36604051BBA2}"/>
              </a:ext>
            </a:extLst>
          </p:cNvPr>
          <p:cNvSpPr txBox="1"/>
          <p:nvPr/>
        </p:nvSpPr>
        <p:spPr>
          <a:xfrm>
            <a:off x="4067834" y="2280608"/>
            <a:ext cx="2578955" cy="358816"/>
          </a:xfrm>
          <a:prstGeom prst="rect">
            <a:avLst/>
          </a:prstGeom>
          <a:noFill/>
        </p:spPr>
        <p:txBody>
          <a:bodyPr wrap="square">
            <a:spAutoFit/>
          </a:bodyPr>
          <a:lstStyle/>
          <a:p>
            <a:pPr>
              <a:lnSpc>
                <a:spcPct val="115000"/>
              </a:lnSpc>
              <a:spcAft>
                <a:spcPts val="1000"/>
              </a:spcAft>
            </a:pPr>
            <a:r>
              <a:rPr lang="tr-TR" sz="1600" b="1" dirty="0">
                <a:solidFill>
                  <a:schemeClr val="bg1"/>
                </a:solidFill>
                <a:effectLst/>
                <a:ea typeface="Calibri" panose="020F0502020204030204" pitchFamily="34" charset="0"/>
                <a:cs typeface="Arial" panose="020B0604020202020204" pitchFamily="34" charset="0"/>
              </a:rPr>
              <a:t> Tomer Consultancy</a:t>
            </a:r>
            <a:endParaRPr lang="en-US" sz="1600" b="1" dirty="0">
              <a:solidFill>
                <a:schemeClr val="bg1"/>
              </a:solidFill>
              <a:effectLst/>
              <a:ea typeface="Calibri" panose="020F0502020204030204" pitchFamily="34" charset="0"/>
              <a:cs typeface="Arial" panose="020B0604020202020204" pitchFamily="34" charset="0"/>
            </a:endParaRPr>
          </a:p>
        </p:txBody>
      </p:sp>
      <p:sp>
        <p:nvSpPr>
          <p:cNvPr id="62" name="TextBox 61">
            <a:extLst>
              <a:ext uri="{FF2B5EF4-FFF2-40B4-BE49-F238E27FC236}">
                <a16:creationId xmlns="" xmlns:a16="http://schemas.microsoft.com/office/drawing/2014/main" id="{6B91246F-FD6C-453B-B958-B6B7CD96E2E5}"/>
              </a:ext>
            </a:extLst>
          </p:cNvPr>
          <p:cNvSpPr txBox="1"/>
          <p:nvPr/>
        </p:nvSpPr>
        <p:spPr>
          <a:xfrm>
            <a:off x="6162790" y="2650237"/>
            <a:ext cx="1525595" cy="584775"/>
          </a:xfrm>
          <a:prstGeom prst="rect">
            <a:avLst/>
          </a:prstGeom>
          <a:noFill/>
        </p:spPr>
        <p:txBody>
          <a:bodyPr wrap="square">
            <a:spAutoFit/>
          </a:bodyPr>
          <a:lstStyle/>
          <a:p>
            <a:pPr algn="ctr"/>
            <a:r>
              <a:rPr lang="tr-TR" sz="1600" b="1" dirty="0">
                <a:solidFill>
                  <a:schemeClr val="bg1"/>
                </a:solidFill>
                <a:effectLst/>
                <a:ea typeface="Calibri" panose="020F0502020204030204" pitchFamily="34" charset="0"/>
                <a:cs typeface="Arial" panose="020B0604020202020204" pitchFamily="34" charset="0"/>
              </a:rPr>
              <a:t>Dormitory Consultancy</a:t>
            </a:r>
            <a:endParaRPr lang="en-US" sz="1600" b="1" dirty="0">
              <a:solidFill>
                <a:schemeClr val="bg1"/>
              </a:solidFill>
            </a:endParaRPr>
          </a:p>
        </p:txBody>
      </p:sp>
      <p:sp>
        <p:nvSpPr>
          <p:cNvPr id="63" name="TextBox 62">
            <a:extLst>
              <a:ext uri="{FF2B5EF4-FFF2-40B4-BE49-F238E27FC236}">
                <a16:creationId xmlns="" xmlns:a16="http://schemas.microsoft.com/office/drawing/2014/main" id="{A3F3D7B3-7356-42EF-A4CA-BCF55EAF0DB2}"/>
              </a:ext>
            </a:extLst>
          </p:cNvPr>
          <p:cNvSpPr txBox="1"/>
          <p:nvPr/>
        </p:nvSpPr>
        <p:spPr>
          <a:xfrm>
            <a:off x="7447810" y="2058158"/>
            <a:ext cx="2360249" cy="830997"/>
          </a:xfrm>
          <a:prstGeom prst="rect">
            <a:avLst/>
          </a:prstGeom>
          <a:noFill/>
        </p:spPr>
        <p:txBody>
          <a:bodyPr wrap="square">
            <a:spAutoFit/>
          </a:bodyPr>
          <a:lstStyle/>
          <a:p>
            <a:pPr algn="ctr"/>
            <a:r>
              <a:rPr lang="tr-TR" sz="1600" b="1" dirty="0" err="1">
                <a:solidFill>
                  <a:schemeClr val="bg1"/>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Foreign</a:t>
            </a:r>
            <a:endParaRPr lang="tr-TR" sz="1600" b="1" dirty="0">
              <a:solidFill>
                <a:schemeClr val="bg1"/>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a:p>
            <a:pPr algn="ctr"/>
            <a:r>
              <a:rPr lang="tr-TR" sz="1600" b="1" dirty="0">
                <a:solidFill>
                  <a:schemeClr val="bg1"/>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 Language Courses Consultancy</a:t>
            </a:r>
            <a:endParaRPr lang="en-US" sz="1600" b="1" dirty="0">
              <a:solidFill>
                <a:schemeClr val="bg1"/>
              </a:solidFill>
              <a:effectLst>
                <a:outerShdw blurRad="38100" dist="38100" dir="2700000" algn="tl">
                  <a:srgbClr val="000000">
                    <a:alpha val="43137"/>
                  </a:srgbClr>
                </a:outerShdw>
              </a:effectLst>
            </a:endParaRPr>
          </a:p>
        </p:txBody>
      </p:sp>
      <p:sp>
        <p:nvSpPr>
          <p:cNvPr id="64" name="TextBox 63">
            <a:extLst>
              <a:ext uri="{FF2B5EF4-FFF2-40B4-BE49-F238E27FC236}">
                <a16:creationId xmlns="" xmlns:a16="http://schemas.microsoft.com/office/drawing/2014/main" id="{30E4F3E9-E681-4AE1-9112-B25CE6556420}"/>
              </a:ext>
            </a:extLst>
          </p:cNvPr>
          <p:cNvSpPr txBox="1"/>
          <p:nvPr/>
        </p:nvSpPr>
        <p:spPr>
          <a:xfrm>
            <a:off x="9866888" y="2415508"/>
            <a:ext cx="1491300" cy="941796"/>
          </a:xfrm>
          <a:prstGeom prst="rect">
            <a:avLst/>
          </a:prstGeom>
          <a:noFill/>
        </p:spPr>
        <p:txBody>
          <a:bodyPr wrap="square">
            <a:spAutoFit/>
          </a:bodyPr>
          <a:lstStyle/>
          <a:p>
            <a:pPr>
              <a:lnSpc>
                <a:spcPct val="115000"/>
              </a:lnSpc>
              <a:spcAft>
                <a:spcPts val="1000"/>
              </a:spcAft>
            </a:pPr>
            <a:r>
              <a:rPr lang="tr-TR" sz="1600" b="1" dirty="0">
                <a:solidFill>
                  <a:schemeClr val="bg1"/>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General Consultancy Service</a:t>
            </a:r>
            <a:endParaRPr lang="en-US" sz="1600" b="1" dirty="0">
              <a:solidFill>
                <a:schemeClr val="bg1"/>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p:txBody>
      </p:sp>
      <p:sp>
        <p:nvSpPr>
          <p:cNvPr id="40" name="Rounded Rectangle 25">
            <a:extLst>
              <a:ext uri="{FF2B5EF4-FFF2-40B4-BE49-F238E27FC236}">
                <a16:creationId xmlns="" xmlns:a16="http://schemas.microsoft.com/office/drawing/2014/main" id="{C2F9954D-4B81-4C96-B99A-DFC26A138BA0}"/>
              </a:ext>
            </a:extLst>
          </p:cNvPr>
          <p:cNvSpPr/>
          <p:nvPr/>
        </p:nvSpPr>
        <p:spPr>
          <a:xfrm>
            <a:off x="3203800" y="3498871"/>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44" name="Picture 43">
            <a:extLst>
              <a:ext uri="{FF2B5EF4-FFF2-40B4-BE49-F238E27FC236}">
                <a16:creationId xmlns="" xmlns:a16="http://schemas.microsoft.com/office/drawing/2014/main" id="{29B581DE-E732-4A00-A604-6E7393BD3EF1}"/>
              </a:ext>
            </a:extLst>
          </p:cNvPr>
          <p:cNvPicPr>
            <a:picLocks noChangeAspect="1"/>
          </p:cNvPicPr>
          <p:nvPr/>
        </p:nvPicPr>
        <p:blipFill>
          <a:blip r:embed="rId2"/>
          <a:stretch>
            <a:fillRect/>
          </a:stretch>
        </p:blipFill>
        <p:spPr>
          <a:xfrm>
            <a:off x="7911997" y="3405661"/>
            <a:ext cx="1597290" cy="580927"/>
          </a:xfrm>
          <a:prstGeom prst="rect">
            <a:avLst/>
          </a:prstGeom>
        </p:spPr>
      </p:pic>
      <p:sp>
        <p:nvSpPr>
          <p:cNvPr id="46" name="Rectangle 9">
            <a:extLst>
              <a:ext uri="{FF2B5EF4-FFF2-40B4-BE49-F238E27FC236}">
                <a16:creationId xmlns="" xmlns:a16="http://schemas.microsoft.com/office/drawing/2014/main" id="{5E2B4BAC-12D2-4BEF-9F9C-DCA5F28665E9}"/>
              </a:ext>
            </a:extLst>
          </p:cNvPr>
          <p:cNvSpPr/>
          <p:nvPr/>
        </p:nvSpPr>
        <p:spPr>
          <a:xfrm>
            <a:off x="8446974" y="3447446"/>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Rectangle 7">
            <a:extLst>
              <a:ext uri="{FF2B5EF4-FFF2-40B4-BE49-F238E27FC236}">
                <a16:creationId xmlns="" xmlns:a16="http://schemas.microsoft.com/office/drawing/2014/main" id="{3435D286-7632-4302-A02D-ECA6FB6A6C17}"/>
              </a:ext>
            </a:extLst>
          </p:cNvPr>
          <p:cNvSpPr/>
          <p:nvPr/>
        </p:nvSpPr>
        <p:spPr>
          <a:xfrm rot="18900000">
            <a:off x="10284486" y="3420881"/>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ectangle 9">
            <a:extLst>
              <a:ext uri="{FF2B5EF4-FFF2-40B4-BE49-F238E27FC236}">
                <a16:creationId xmlns="" xmlns:a16="http://schemas.microsoft.com/office/drawing/2014/main" id="{2FCBF0F7-F64E-47F3-8E7C-F1BF9BFB0699}"/>
              </a:ext>
            </a:extLst>
          </p:cNvPr>
          <p:cNvSpPr/>
          <p:nvPr/>
        </p:nvSpPr>
        <p:spPr>
          <a:xfrm>
            <a:off x="6697257" y="3457983"/>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57" name="Picture 3">
            <a:extLst>
              <a:ext uri="{FF2B5EF4-FFF2-40B4-BE49-F238E27FC236}">
                <a16:creationId xmlns="" xmlns:a16="http://schemas.microsoft.com/office/drawing/2014/main" id="{69975860-E602-40EA-B8BD-9F131B59EDE7}"/>
              </a:ext>
            </a:extLst>
          </p:cNvPr>
          <p:cNvPicPr>
            <a:picLocks noChangeAspect="1"/>
          </p:cNvPicPr>
          <p:nvPr/>
        </p:nvPicPr>
        <p:blipFill rotWithShape="1">
          <a:blip r:embed="rId3"/>
          <a:srcRect l="2591" t="2197"/>
          <a:stretch/>
        </p:blipFill>
        <p:spPr>
          <a:xfrm>
            <a:off x="-24407" y="-14563"/>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pic>
        <p:nvPicPr>
          <p:cNvPr id="61" name="Picture 12" descr="Logo, icon&#10;&#10;Description automatically generated">
            <a:extLst>
              <a:ext uri="{FF2B5EF4-FFF2-40B4-BE49-F238E27FC236}">
                <a16:creationId xmlns="" xmlns:a16="http://schemas.microsoft.com/office/drawing/2014/main" id="{3C4A63FD-FC2A-4C6D-BE78-B9291F71BF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31" y="67016"/>
            <a:ext cx="1197664" cy="408372"/>
          </a:xfrm>
          <a:prstGeom prst="rect">
            <a:avLst/>
          </a:prstGeom>
        </p:spPr>
      </p:pic>
      <p:sp>
        <p:nvSpPr>
          <p:cNvPr id="66" name="TextBox 33">
            <a:extLst>
              <a:ext uri="{FF2B5EF4-FFF2-40B4-BE49-F238E27FC236}">
                <a16:creationId xmlns="" xmlns:a16="http://schemas.microsoft.com/office/drawing/2014/main" id="{05E6DB84-4A98-4261-9AAC-597A102804E5}"/>
              </a:ext>
            </a:extLst>
          </p:cNvPr>
          <p:cNvSpPr txBox="1"/>
          <p:nvPr/>
        </p:nvSpPr>
        <p:spPr>
          <a:xfrm>
            <a:off x="2891581" y="24967"/>
            <a:ext cx="6354416" cy="523220"/>
          </a:xfrm>
          <a:prstGeom prst="rect">
            <a:avLst/>
          </a:prstGeom>
          <a:noFill/>
        </p:spPr>
        <p:txBody>
          <a:bodyPr wrap="square">
            <a:spAutoFit/>
          </a:bodyPr>
          <a:lstStyle/>
          <a:p>
            <a:pPr algn="ctr"/>
            <a:r>
              <a:rPr lang="en-US" sz="2800" b="1" dirty="0">
                <a:effectLst>
                  <a:outerShdw blurRad="38100" dist="38100" dir="2700000" algn="tl">
                    <a:srgbClr val="000000">
                      <a:alpha val="43137"/>
                    </a:srgbClr>
                  </a:outerShdw>
                </a:effectLst>
              </a:rPr>
              <a:t>VIP Package </a:t>
            </a:r>
          </a:p>
        </p:txBody>
      </p:sp>
    </p:spTree>
    <p:extLst>
      <p:ext uri="{BB962C8B-B14F-4D97-AF65-F5344CB8AC3E}">
        <p14:creationId xmlns:p14="http://schemas.microsoft.com/office/powerpoint/2010/main" val="2808912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Picture 193">
            <a:extLst>
              <a:ext uri="{FF2B5EF4-FFF2-40B4-BE49-F238E27FC236}">
                <a16:creationId xmlns="" xmlns:a16="http://schemas.microsoft.com/office/drawing/2014/main" id="{19439DA7-4607-46E4-893B-DB045B9AD8C2}"/>
              </a:ext>
            </a:extLst>
          </p:cNvPr>
          <p:cNvPicPr>
            <a:picLocks noChangeAspect="1"/>
          </p:cNvPicPr>
          <p:nvPr/>
        </p:nvPicPr>
        <p:blipFill>
          <a:blip r:embed="rId2"/>
          <a:stretch>
            <a:fillRect/>
          </a:stretch>
        </p:blipFill>
        <p:spPr>
          <a:xfrm>
            <a:off x="5179903" y="1580938"/>
            <a:ext cx="1865140" cy="1920406"/>
          </a:xfrm>
          <a:prstGeom prst="rect">
            <a:avLst/>
          </a:prstGeom>
        </p:spPr>
      </p:pic>
      <p:pic>
        <p:nvPicPr>
          <p:cNvPr id="196" name="Picture 195">
            <a:extLst>
              <a:ext uri="{FF2B5EF4-FFF2-40B4-BE49-F238E27FC236}">
                <a16:creationId xmlns="" xmlns:a16="http://schemas.microsoft.com/office/drawing/2014/main" id="{E599F4ED-F232-4A32-89B8-FF22FAB46004}"/>
              </a:ext>
            </a:extLst>
          </p:cNvPr>
          <p:cNvPicPr>
            <a:picLocks noChangeAspect="1"/>
          </p:cNvPicPr>
          <p:nvPr/>
        </p:nvPicPr>
        <p:blipFill>
          <a:blip r:embed="rId2"/>
          <a:stretch>
            <a:fillRect/>
          </a:stretch>
        </p:blipFill>
        <p:spPr>
          <a:xfrm>
            <a:off x="7422060" y="1639404"/>
            <a:ext cx="1743607" cy="1920406"/>
          </a:xfrm>
          <a:prstGeom prst="rect">
            <a:avLst/>
          </a:prstGeom>
        </p:spPr>
      </p:pic>
      <p:pic>
        <p:nvPicPr>
          <p:cNvPr id="198" name="Picture 197">
            <a:extLst>
              <a:ext uri="{FF2B5EF4-FFF2-40B4-BE49-F238E27FC236}">
                <a16:creationId xmlns="" xmlns:a16="http://schemas.microsoft.com/office/drawing/2014/main" id="{A42B2F7C-4C0E-4F3B-9B16-3553A5B0B980}"/>
              </a:ext>
            </a:extLst>
          </p:cNvPr>
          <p:cNvPicPr>
            <a:picLocks noChangeAspect="1"/>
          </p:cNvPicPr>
          <p:nvPr/>
        </p:nvPicPr>
        <p:blipFill>
          <a:blip r:embed="rId2"/>
          <a:stretch>
            <a:fillRect/>
          </a:stretch>
        </p:blipFill>
        <p:spPr>
          <a:xfrm>
            <a:off x="9580018" y="1612170"/>
            <a:ext cx="1743607" cy="1920406"/>
          </a:xfrm>
          <a:prstGeom prst="rect">
            <a:avLst/>
          </a:prstGeom>
        </p:spPr>
      </p:pic>
      <p:pic>
        <p:nvPicPr>
          <p:cNvPr id="192" name="Picture 191">
            <a:extLst>
              <a:ext uri="{FF2B5EF4-FFF2-40B4-BE49-F238E27FC236}">
                <a16:creationId xmlns="" xmlns:a16="http://schemas.microsoft.com/office/drawing/2014/main" id="{56562394-7915-47B4-B850-5F65A6537685}"/>
              </a:ext>
            </a:extLst>
          </p:cNvPr>
          <p:cNvPicPr>
            <a:picLocks noChangeAspect="1"/>
          </p:cNvPicPr>
          <p:nvPr/>
        </p:nvPicPr>
        <p:blipFill>
          <a:blip r:embed="rId2"/>
          <a:stretch>
            <a:fillRect/>
          </a:stretch>
        </p:blipFill>
        <p:spPr>
          <a:xfrm>
            <a:off x="3129368" y="1573693"/>
            <a:ext cx="1743607" cy="1920406"/>
          </a:xfrm>
          <a:prstGeom prst="rect">
            <a:avLst/>
          </a:prstGeom>
        </p:spPr>
      </p:pic>
      <p:grpSp>
        <p:nvGrpSpPr>
          <p:cNvPr id="3" name="Group 2">
            <a:extLst>
              <a:ext uri="{FF2B5EF4-FFF2-40B4-BE49-F238E27FC236}">
                <a16:creationId xmlns="" xmlns:a16="http://schemas.microsoft.com/office/drawing/2014/main" id="{C9B26708-E181-4DC0-88BD-E0F5A3C8887D}"/>
              </a:ext>
            </a:extLst>
          </p:cNvPr>
          <p:cNvGrpSpPr/>
          <p:nvPr/>
        </p:nvGrpSpPr>
        <p:grpSpPr>
          <a:xfrm>
            <a:off x="0" y="3866606"/>
            <a:ext cx="12193012" cy="2967436"/>
            <a:chOff x="0" y="3866606"/>
            <a:chExt cx="12193012" cy="2967436"/>
          </a:xfrm>
        </p:grpSpPr>
        <p:sp>
          <p:nvSpPr>
            <p:cNvPr id="4" name="Oval 3">
              <a:extLst>
                <a:ext uri="{FF2B5EF4-FFF2-40B4-BE49-F238E27FC236}">
                  <a16:creationId xmlns="" xmlns:a16="http://schemas.microsoft.com/office/drawing/2014/main" id="{6A83C7DA-2792-4320-8FE4-2D62F880F9A1}"/>
                </a:ext>
              </a:extLst>
            </p:cNvPr>
            <p:cNvSpPr/>
            <p:nvPr userDrawn="1"/>
          </p:nvSpPr>
          <p:spPr>
            <a:xfrm>
              <a:off x="700415" y="5374160"/>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Oval 4">
              <a:extLst>
                <a:ext uri="{FF2B5EF4-FFF2-40B4-BE49-F238E27FC236}">
                  <a16:creationId xmlns="" xmlns:a16="http://schemas.microsoft.com/office/drawing/2014/main" id="{DED520B4-14D3-4FA8-B402-776499687A39}"/>
                </a:ext>
              </a:extLst>
            </p:cNvPr>
            <p:cNvSpPr/>
            <p:nvPr userDrawn="1"/>
          </p:nvSpPr>
          <p:spPr>
            <a:xfrm>
              <a:off x="8733" y="5374160"/>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 name="Oval 5">
              <a:extLst>
                <a:ext uri="{FF2B5EF4-FFF2-40B4-BE49-F238E27FC236}">
                  <a16:creationId xmlns="" xmlns:a16="http://schemas.microsoft.com/office/drawing/2014/main" id="{0CA78361-0FA0-4279-AB3B-C686A02B3428}"/>
                </a:ext>
              </a:extLst>
            </p:cNvPr>
            <p:cNvSpPr/>
            <p:nvPr userDrawn="1"/>
          </p:nvSpPr>
          <p:spPr>
            <a:xfrm>
              <a:off x="593041" y="4989357"/>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 name="Oval 6">
              <a:extLst>
                <a:ext uri="{FF2B5EF4-FFF2-40B4-BE49-F238E27FC236}">
                  <a16:creationId xmlns="" xmlns:a16="http://schemas.microsoft.com/office/drawing/2014/main" id="{D354C330-1189-4763-B7F3-52B2E3379156}"/>
                </a:ext>
              </a:extLst>
            </p:cNvPr>
            <p:cNvSpPr/>
            <p:nvPr userDrawn="1"/>
          </p:nvSpPr>
          <p:spPr>
            <a:xfrm>
              <a:off x="432027" y="6005520"/>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 name="Oval 7">
              <a:extLst>
                <a:ext uri="{FF2B5EF4-FFF2-40B4-BE49-F238E27FC236}">
                  <a16:creationId xmlns="" xmlns:a16="http://schemas.microsoft.com/office/drawing/2014/main" id="{1B4A3086-0555-4A59-8760-D80DA424D668}"/>
                </a:ext>
              </a:extLst>
            </p:cNvPr>
            <p:cNvSpPr/>
            <p:nvPr userDrawn="1"/>
          </p:nvSpPr>
          <p:spPr>
            <a:xfrm>
              <a:off x="1362504" y="5687764"/>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 name="Oval 8">
              <a:extLst>
                <a:ext uri="{FF2B5EF4-FFF2-40B4-BE49-F238E27FC236}">
                  <a16:creationId xmlns="" xmlns:a16="http://schemas.microsoft.com/office/drawing/2014/main" id="{E5F52B1C-57F9-452C-A100-6D7D9EA073DE}"/>
                </a:ext>
              </a:extLst>
            </p:cNvPr>
            <p:cNvSpPr/>
            <p:nvPr userDrawn="1"/>
          </p:nvSpPr>
          <p:spPr>
            <a:xfrm>
              <a:off x="1207317" y="528430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0" name="Oval 9">
              <a:extLst>
                <a:ext uri="{FF2B5EF4-FFF2-40B4-BE49-F238E27FC236}">
                  <a16:creationId xmlns="" xmlns:a16="http://schemas.microsoft.com/office/drawing/2014/main" id="{98D3C1E3-44C8-4010-B81D-16185D3C80C4}"/>
                </a:ext>
              </a:extLst>
            </p:cNvPr>
            <p:cNvSpPr/>
            <p:nvPr userDrawn="1"/>
          </p:nvSpPr>
          <p:spPr>
            <a:xfrm>
              <a:off x="1159881" y="4962380"/>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1" name="Oval 10">
              <a:extLst>
                <a:ext uri="{FF2B5EF4-FFF2-40B4-BE49-F238E27FC236}">
                  <a16:creationId xmlns="" xmlns:a16="http://schemas.microsoft.com/office/drawing/2014/main" id="{A5DFFC69-FE09-453A-A2FF-F508F4687566}"/>
                </a:ext>
              </a:extLst>
            </p:cNvPr>
            <p:cNvSpPr/>
            <p:nvPr userDrawn="1"/>
          </p:nvSpPr>
          <p:spPr>
            <a:xfrm>
              <a:off x="0" y="5046213"/>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2" name="Oval 11">
              <a:extLst>
                <a:ext uri="{FF2B5EF4-FFF2-40B4-BE49-F238E27FC236}">
                  <a16:creationId xmlns="" xmlns:a16="http://schemas.microsoft.com/office/drawing/2014/main" id="{766B9579-467A-4C0E-BBD2-9B3B17F79CB0}"/>
                </a:ext>
              </a:extLst>
            </p:cNvPr>
            <p:cNvSpPr/>
            <p:nvPr userDrawn="1"/>
          </p:nvSpPr>
          <p:spPr>
            <a:xfrm>
              <a:off x="324800" y="5089964"/>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3" name="Oval 12">
              <a:extLst>
                <a:ext uri="{FF2B5EF4-FFF2-40B4-BE49-F238E27FC236}">
                  <a16:creationId xmlns="" xmlns:a16="http://schemas.microsoft.com/office/drawing/2014/main" id="{D497A6BC-508D-4330-887B-A1DB3A786C12}"/>
                </a:ext>
              </a:extLst>
            </p:cNvPr>
            <p:cNvSpPr/>
            <p:nvPr userDrawn="1"/>
          </p:nvSpPr>
          <p:spPr>
            <a:xfrm>
              <a:off x="962600" y="4241168"/>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4" name="Oval 13">
              <a:extLst>
                <a:ext uri="{FF2B5EF4-FFF2-40B4-BE49-F238E27FC236}">
                  <a16:creationId xmlns="" xmlns:a16="http://schemas.microsoft.com/office/drawing/2014/main" id="{7E212BBD-D0B8-4A1A-8187-E6F9FBB5C379}"/>
                </a:ext>
              </a:extLst>
            </p:cNvPr>
            <p:cNvSpPr/>
            <p:nvPr userDrawn="1"/>
          </p:nvSpPr>
          <p:spPr>
            <a:xfrm>
              <a:off x="340613" y="4569165"/>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5" name="Oval 14">
              <a:extLst>
                <a:ext uri="{FF2B5EF4-FFF2-40B4-BE49-F238E27FC236}">
                  <a16:creationId xmlns="" xmlns:a16="http://schemas.microsoft.com/office/drawing/2014/main" id="{E1E5696A-F945-4714-9074-0C5B8748B611}"/>
                </a:ext>
              </a:extLst>
            </p:cNvPr>
            <p:cNvSpPr/>
            <p:nvPr userDrawn="1"/>
          </p:nvSpPr>
          <p:spPr>
            <a:xfrm>
              <a:off x="557785" y="4026550"/>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6" name="Oval 15">
              <a:extLst>
                <a:ext uri="{FF2B5EF4-FFF2-40B4-BE49-F238E27FC236}">
                  <a16:creationId xmlns="" xmlns:a16="http://schemas.microsoft.com/office/drawing/2014/main" id="{CEDC9346-A0E3-4E6D-82CE-854999975F5F}"/>
                </a:ext>
              </a:extLst>
            </p:cNvPr>
            <p:cNvSpPr/>
            <p:nvPr userDrawn="1"/>
          </p:nvSpPr>
          <p:spPr>
            <a:xfrm>
              <a:off x="2317703" y="5674484"/>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Oval 16">
              <a:extLst>
                <a:ext uri="{FF2B5EF4-FFF2-40B4-BE49-F238E27FC236}">
                  <a16:creationId xmlns="" xmlns:a16="http://schemas.microsoft.com/office/drawing/2014/main" id="{26DB56C8-873B-4753-8968-92007B3EB7B2}"/>
                </a:ext>
              </a:extLst>
            </p:cNvPr>
            <p:cNvSpPr/>
            <p:nvPr userDrawn="1"/>
          </p:nvSpPr>
          <p:spPr>
            <a:xfrm>
              <a:off x="1482004" y="5558827"/>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8" name="Oval 17">
              <a:extLst>
                <a:ext uri="{FF2B5EF4-FFF2-40B4-BE49-F238E27FC236}">
                  <a16:creationId xmlns="" xmlns:a16="http://schemas.microsoft.com/office/drawing/2014/main" id="{4F3F3C00-6A04-46A9-B26C-DFCF9839F776}"/>
                </a:ext>
              </a:extLst>
            </p:cNvPr>
            <p:cNvSpPr/>
            <p:nvPr userDrawn="1"/>
          </p:nvSpPr>
          <p:spPr>
            <a:xfrm>
              <a:off x="1860673" y="4969625"/>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9" name="Oval 18">
              <a:extLst>
                <a:ext uri="{FF2B5EF4-FFF2-40B4-BE49-F238E27FC236}">
                  <a16:creationId xmlns="" xmlns:a16="http://schemas.microsoft.com/office/drawing/2014/main" id="{E95DAB9C-7092-4A6C-A8C9-4F203AF98713}"/>
                </a:ext>
              </a:extLst>
            </p:cNvPr>
            <p:cNvSpPr/>
            <p:nvPr userDrawn="1"/>
          </p:nvSpPr>
          <p:spPr>
            <a:xfrm>
              <a:off x="2060484" y="5845576"/>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0" name="Oval 19">
              <a:extLst>
                <a:ext uri="{FF2B5EF4-FFF2-40B4-BE49-F238E27FC236}">
                  <a16:creationId xmlns="" xmlns:a16="http://schemas.microsoft.com/office/drawing/2014/main" id="{65F44273-5510-4A1F-B6A7-C8918EC60375}"/>
                </a:ext>
              </a:extLst>
            </p:cNvPr>
            <p:cNvSpPr/>
            <p:nvPr userDrawn="1"/>
          </p:nvSpPr>
          <p:spPr>
            <a:xfrm>
              <a:off x="2376308" y="5263421"/>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1" name="Oval 20">
              <a:extLst>
                <a:ext uri="{FF2B5EF4-FFF2-40B4-BE49-F238E27FC236}">
                  <a16:creationId xmlns="" xmlns:a16="http://schemas.microsoft.com/office/drawing/2014/main" id="{960DEE8F-C60A-4903-870A-C9E5C309F880}"/>
                </a:ext>
              </a:extLst>
            </p:cNvPr>
            <p:cNvSpPr/>
            <p:nvPr userDrawn="1"/>
          </p:nvSpPr>
          <p:spPr>
            <a:xfrm>
              <a:off x="2835775" y="5124363"/>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2" name="Oval 21">
              <a:extLst>
                <a:ext uri="{FF2B5EF4-FFF2-40B4-BE49-F238E27FC236}">
                  <a16:creationId xmlns="" xmlns:a16="http://schemas.microsoft.com/office/drawing/2014/main" id="{4AE6BBAB-DFF8-4C04-849E-1D41D2914F19}"/>
                </a:ext>
              </a:extLst>
            </p:cNvPr>
            <p:cNvSpPr/>
            <p:nvPr userDrawn="1"/>
          </p:nvSpPr>
          <p:spPr>
            <a:xfrm>
              <a:off x="2788339" y="4802436"/>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3" name="Oval 22">
              <a:extLst>
                <a:ext uri="{FF2B5EF4-FFF2-40B4-BE49-F238E27FC236}">
                  <a16:creationId xmlns="" xmlns:a16="http://schemas.microsoft.com/office/drawing/2014/main" id="{2C3D4D89-005F-43C7-82A4-1C5A501AFCF4}"/>
                </a:ext>
              </a:extLst>
            </p:cNvPr>
            <p:cNvSpPr/>
            <p:nvPr userDrawn="1"/>
          </p:nvSpPr>
          <p:spPr>
            <a:xfrm>
              <a:off x="1628457" y="4886269"/>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4" name="Oval 23">
              <a:extLst>
                <a:ext uri="{FF2B5EF4-FFF2-40B4-BE49-F238E27FC236}">
                  <a16:creationId xmlns="" xmlns:a16="http://schemas.microsoft.com/office/drawing/2014/main" id="{1581398D-B48E-4095-8F85-6DACF614FE03}"/>
                </a:ext>
              </a:extLst>
            </p:cNvPr>
            <p:cNvSpPr/>
            <p:nvPr userDrawn="1"/>
          </p:nvSpPr>
          <p:spPr>
            <a:xfrm>
              <a:off x="2117572" y="4403151"/>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5" name="Oval 24">
              <a:extLst>
                <a:ext uri="{FF2B5EF4-FFF2-40B4-BE49-F238E27FC236}">
                  <a16:creationId xmlns="" xmlns:a16="http://schemas.microsoft.com/office/drawing/2014/main" id="{C27C3A1C-914E-4A0C-B883-C10DA9D44B87}"/>
                </a:ext>
              </a:extLst>
            </p:cNvPr>
            <p:cNvSpPr/>
            <p:nvPr userDrawn="1"/>
          </p:nvSpPr>
          <p:spPr>
            <a:xfrm>
              <a:off x="2591057" y="4081224"/>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6" name="Oval 25">
              <a:extLst>
                <a:ext uri="{FF2B5EF4-FFF2-40B4-BE49-F238E27FC236}">
                  <a16:creationId xmlns="" xmlns:a16="http://schemas.microsoft.com/office/drawing/2014/main" id="{AF2DD092-9044-4E03-BA2E-30DE0959C14E}"/>
                </a:ext>
              </a:extLst>
            </p:cNvPr>
            <p:cNvSpPr/>
            <p:nvPr userDrawn="1"/>
          </p:nvSpPr>
          <p:spPr>
            <a:xfrm>
              <a:off x="2382607" y="4662696"/>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7" name="Oval 26">
              <a:extLst>
                <a:ext uri="{FF2B5EF4-FFF2-40B4-BE49-F238E27FC236}">
                  <a16:creationId xmlns="" xmlns:a16="http://schemas.microsoft.com/office/drawing/2014/main" id="{E392A133-6A39-4BD0-A483-441065766A57}"/>
                </a:ext>
              </a:extLst>
            </p:cNvPr>
            <p:cNvSpPr/>
            <p:nvPr userDrawn="1"/>
          </p:nvSpPr>
          <p:spPr>
            <a:xfrm>
              <a:off x="2186243" y="3866606"/>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8" name="Oval 27">
              <a:extLst>
                <a:ext uri="{FF2B5EF4-FFF2-40B4-BE49-F238E27FC236}">
                  <a16:creationId xmlns="" xmlns:a16="http://schemas.microsoft.com/office/drawing/2014/main" id="{BC4B76E9-F45A-4C69-8CA9-2EBDDB4E76E1}"/>
                </a:ext>
              </a:extLst>
            </p:cNvPr>
            <p:cNvSpPr/>
            <p:nvPr userDrawn="1"/>
          </p:nvSpPr>
          <p:spPr>
            <a:xfrm>
              <a:off x="4062601" y="5725421"/>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Oval 28">
              <a:extLst>
                <a:ext uri="{FF2B5EF4-FFF2-40B4-BE49-F238E27FC236}">
                  <a16:creationId xmlns="" xmlns:a16="http://schemas.microsoft.com/office/drawing/2014/main" id="{C3A05D51-983F-4ACF-A4E7-1C0B0B6A9986}"/>
                </a:ext>
              </a:extLst>
            </p:cNvPr>
            <p:cNvSpPr/>
            <p:nvPr userDrawn="1"/>
          </p:nvSpPr>
          <p:spPr>
            <a:xfrm>
              <a:off x="3031955" y="5338960"/>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0" name="Oval 29">
              <a:extLst>
                <a:ext uri="{FF2B5EF4-FFF2-40B4-BE49-F238E27FC236}">
                  <a16:creationId xmlns="" xmlns:a16="http://schemas.microsoft.com/office/drawing/2014/main" id="{2682ADFF-BFE5-41FD-8FBF-FE12E74B2897}"/>
                </a:ext>
              </a:extLst>
            </p:cNvPr>
            <p:cNvSpPr/>
            <p:nvPr userDrawn="1"/>
          </p:nvSpPr>
          <p:spPr>
            <a:xfrm>
              <a:off x="3794584" y="5464714"/>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1" name="Oval 30">
              <a:extLst>
                <a:ext uri="{FF2B5EF4-FFF2-40B4-BE49-F238E27FC236}">
                  <a16:creationId xmlns="" xmlns:a16="http://schemas.microsoft.com/office/drawing/2014/main" id="{F8AAC54A-0DF3-4133-9CA3-369B28B229D5}"/>
                </a:ext>
              </a:extLst>
            </p:cNvPr>
            <p:cNvSpPr/>
            <p:nvPr userDrawn="1"/>
          </p:nvSpPr>
          <p:spPr>
            <a:xfrm>
              <a:off x="3766347" y="6190188"/>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2" name="Oval 31">
              <a:extLst>
                <a:ext uri="{FF2B5EF4-FFF2-40B4-BE49-F238E27FC236}">
                  <a16:creationId xmlns="" xmlns:a16="http://schemas.microsoft.com/office/drawing/2014/main" id="{69D41C9F-0B4B-4AC9-9308-74C1F3B8654B}"/>
                </a:ext>
              </a:extLst>
            </p:cNvPr>
            <p:cNvSpPr/>
            <p:nvPr userDrawn="1"/>
          </p:nvSpPr>
          <p:spPr>
            <a:xfrm>
              <a:off x="4404293" y="5986627"/>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3" name="Oval 32">
              <a:extLst>
                <a:ext uri="{FF2B5EF4-FFF2-40B4-BE49-F238E27FC236}">
                  <a16:creationId xmlns="" xmlns:a16="http://schemas.microsoft.com/office/drawing/2014/main" id="{F12B0D79-C60E-4F07-9E6D-4B1558F23F58}"/>
                </a:ext>
              </a:extLst>
            </p:cNvPr>
            <p:cNvSpPr/>
            <p:nvPr userDrawn="1"/>
          </p:nvSpPr>
          <p:spPr>
            <a:xfrm>
              <a:off x="4541637" y="5468975"/>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4" name="Oval 33">
              <a:extLst>
                <a:ext uri="{FF2B5EF4-FFF2-40B4-BE49-F238E27FC236}">
                  <a16:creationId xmlns="" xmlns:a16="http://schemas.microsoft.com/office/drawing/2014/main" id="{69361E7F-A41E-4B0C-90F9-5FAB1B2BD056}"/>
                </a:ext>
              </a:extLst>
            </p:cNvPr>
            <p:cNvSpPr/>
            <p:nvPr userDrawn="1"/>
          </p:nvSpPr>
          <p:spPr>
            <a:xfrm>
              <a:off x="4494201" y="5147048"/>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5" name="Oval 34">
              <a:extLst>
                <a:ext uri="{FF2B5EF4-FFF2-40B4-BE49-F238E27FC236}">
                  <a16:creationId xmlns="" xmlns:a16="http://schemas.microsoft.com/office/drawing/2014/main" id="{63D33315-A58C-45E2-9CEF-CE9C7644E039}"/>
                </a:ext>
              </a:extLst>
            </p:cNvPr>
            <p:cNvSpPr/>
            <p:nvPr userDrawn="1"/>
          </p:nvSpPr>
          <p:spPr>
            <a:xfrm>
              <a:off x="3392780" y="5023397"/>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6" name="Oval 35">
              <a:extLst>
                <a:ext uri="{FF2B5EF4-FFF2-40B4-BE49-F238E27FC236}">
                  <a16:creationId xmlns="" xmlns:a16="http://schemas.microsoft.com/office/drawing/2014/main" id="{9568A1E0-BFE4-432F-8176-47EBDE9E7C8A}"/>
                </a:ext>
              </a:extLst>
            </p:cNvPr>
            <p:cNvSpPr/>
            <p:nvPr userDrawn="1"/>
          </p:nvSpPr>
          <p:spPr>
            <a:xfrm>
              <a:off x="3823435" y="4747763"/>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7" name="Oval 36">
              <a:extLst>
                <a:ext uri="{FF2B5EF4-FFF2-40B4-BE49-F238E27FC236}">
                  <a16:creationId xmlns="" xmlns:a16="http://schemas.microsoft.com/office/drawing/2014/main" id="{14805AAC-245B-41AF-98D6-36D42CB608A5}"/>
                </a:ext>
              </a:extLst>
            </p:cNvPr>
            <p:cNvSpPr/>
            <p:nvPr userDrawn="1"/>
          </p:nvSpPr>
          <p:spPr>
            <a:xfrm>
              <a:off x="4296920" y="4425836"/>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8" name="Oval 37">
              <a:extLst>
                <a:ext uri="{FF2B5EF4-FFF2-40B4-BE49-F238E27FC236}">
                  <a16:creationId xmlns="" xmlns:a16="http://schemas.microsoft.com/office/drawing/2014/main" id="{8F108654-514D-4278-82B6-9138068C35D8}"/>
                </a:ext>
              </a:extLst>
            </p:cNvPr>
            <p:cNvSpPr/>
            <p:nvPr userDrawn="1"/>
          </p:nvSpPr>
          <p:spPr>
            <a:xfrm>
              <a:off x="4088469" y="5007308"/>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9" name="Oval 38">
              <a:extLst>
                <a:ext uri="{FF2B5EF4-FFF2-40B4-BE49-F238E27FC236}">
                  <a16:creationId xmlns="" xmlns:a16="http://schemas.microsoft.com/office/drawing/2014/main" id="{FE093897-8F12-48D2-82A1-97ADE01AA870}"/>
                </a:ext>
              </a:extLst>
            </p:cNvPr>
            <p:cNvSpPr/>
            <p:nvPr userDrawn="1"/>
          </p:nvSpPr>
          <p:spPr>
            <a:xfrm>
              <a:off x="3892105" y="4211218"/>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0" name="Oval 39">
              <a:extLst>
                <a:ext uri="{FF2B5EF4-FFF2-40B4-BE49-F238E27FC236}">
                  <a16:creationId xmlns="" xmlns:a16="http://schemas.microsoft.com/office/drawing/2014/main" id="{49D1408D-0CE4-4DCD-B8E4-4CAC917FC4C9}"/>
                </a:ext>
              </a:extLst>
            </p:cNvPr>
            <p:cNvSpPr/>
            <p:nvPr userDrawn="1"/>
          </p:nvSpPr>
          <p:spPr>
            <a:xfrm>
              <a:off x="4548531" y="5201370"/>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1" name="Oval 40">
              <a:extLst>
                <a:ext uri="{FF2B5EF4-FFF2-40B4-BE49-F238E27FC236}">
                  <a16:creationId xmlns="" xmlns:a16="http://schemas.microsoft.com/office/drawing/2014/main" id="{C5C3DD74-EACD-4598-B2A0-20491E1F4209}"/>
                </a:ext>
              </a:extLst>
            </p:cNvPr>
            <p:cNvSpPr/>
            <p:nvPr userDrawn="1"/>
          </p:nvSpPr>
          <p:spPr>
            <a:xfrm>
              <a:off x="5062767" y="4961589"/>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2" name="Oval 41">
              <a:extLst>
                <a:ext uri="{FF2B5EF4-FFF2-40B4-BE49-F238E27FC236}">
                  <a16:creationId xmlns="" xmlns:a16="http://schemas.microsoft.com/office/drawing/2014/main" id="{85BAC4C0-FDD0-491F-945C-A448FEA429F1}"/>
                </a:ext>
              </a:extLst>
            </p:cNvPr>
            <p:cNvSpPr/>
            <p:nvPr userDrawn="1"/>
          </p:nvSpPr>
          <p:spPr>
            <a:xfrm>
              <a:off x="5103999" y="5962284"/>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3" name="Oval 42">
              <a:extLst>
                <a:ext uri="{FF2B5EF4-FFF2-40B4-BE49-F238E27FC236}">
                  <a16:creationId xmlns="" xmlns:a16="http://schemas.microsoft.com/office/drawing/2014/main" id="{7AB54317-E15B-42B1-B04E-6A1221906F6D}"/>
                </a:ext>
              </a:extLst>
            </p:cNvPr>
            <p:cNvSpPr/>
            <p:nvPr userDrawn="1"/>
          </p:nvSpPr>
          <p:spPr>
            <a:xfrm>
              <a:off x="5546627" y="5641148"/>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4" name="Oval 43">
              <a:extLst>
                <a:ext uri="{FF2B5EF4-FFF2-40B4-BE49-F238E27FC236}">
                  <a16:creationId xmlns="" xmlns:a16="http://schemas.microsoft.com/office/drawing/2014/main" id="{5E39ABF4-EAC9-41E6-BB5C-BA963813BA6E}"/>
                </a:ext>
              </a:extLst>
            </p:cNvPr>
            <p:cNvSpPr/>
            <p:nvPr userDrawn="1"/>
          </p:nvSpPr>
          <p:spPr>
            <a:xfrm>
              <a:off x="5879289" y="5241071"/>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5" name="Oval 44">
              <a:extLst>
                <a:ext uri="{FF2B5EF4-FFF2-40B4-BE49-F238E27FC236}">
                  <a16:creationId xmlns="" xmlns:a16="http://schemas.microsoft.com/office/drawing/2014/main" id="{A4B240A3-0256-4CE4-B3B7-A683EAA9FEBA}"/>
                </a:ext>
              </a:extLst>
            </p:cNvPr>
            <p:cNvSpPr/>
            <p:nvPr userDrawn="1"/>
          </p:nvSpPr>
          <p:spPr>
            <a:xfrm>
              <a:off x="5831853" y="4919144"/>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6" name="Oval 45">
              <a:extLst>
                <a:ext uri="{FF2B5EF4-FFF2-40B4-BE49-F238E27FC236}">
                  <a16:creationId xmlns="" xmlns:a16="http://schemas.microsoft.com/office/drawing/2014/main" id="{F6CF61E7-6769-4D54-A98E-A53A037DBD2D}"/>
                </a:ext>
              </a:extLst>
            </p:cNvPr>
            <p:cNvSpPr/>
            <p:nvPr userDrawn="1"/>
          </p:nvSpPr>
          <p:spPr>
            <a:xfrm>
              <a:off x="4671972" y="5002977"/>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7" name="Oval 46">
              <a:extLst>
                <a:ext uri="{FF2B5EF4-FFF2-40B4-BE49-F238E27FC236}">
                  <a16:creationId xmlns="" xmlns:a16="http://schemas.microsoft.com/office/drawing/2014/main" id="{F6D8213C-8A50-438B-A406-A192DBB732CF}"/>
                </a:ext>
              </a:extLst>
            </p:cNvPr>
            <p:cNvSpPr/>
            <p:nvPr userDrawn="1"/>
          </p:nvSpPr>
          <p:spPr>
            <a:xfrm>
              <a:off x="5161087" y="4519858"/>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8" name="Oval 47">
              <a:extLst>
                <a:ext uri="{FF2B5EF4-FFF2-40B4-BE49-F238E27FC236}">
                  <a16:creationId xmlns="" xmlns:a16="http://schemas.microsoft.com/office/drawing/2014/main" id="{2F3D526D-83B8-4DD7-AA3C-494CFD634D0F}"/>
                </a:ext>
              </a:extLst>
            </p:cNvPr>
            <p:cNvSpPr/>
            <p:nvPr userDrawn="1"/>
          </p:nvSpPr>
          <p:spPr>
            <a:xfrm>
              <a:off x="5634572" y="4197931"/>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9" name="Oval 48">
              <a:extLst>
                <a:ext uri="{FF2B5EF4-FFF2-40B4-BE49-F238E27FC236}">
                  <a16:creationId xmlns="" xmlns:a16="http://schemas.microsoft.com/office/drawing/2014/main" id="{9BE58FDD-EE1E-4921-B11E-7F6848193CF0}"/>
                </a:ext>
              </a:extLst>
            </p:cNvPr>
            <p:cNvSpPr/>
            <p:nvPr userDrawn="1"/>
          </p:nvSpPr>
          <p:spPr>
            <a:xfrm>
              <a:off x="5426121" y="4779403"/>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0" name="Oval 49">
              <a:extLst>
                <a:ext uri="{FF2B5EF4-FFF2-40B4-BE49-F238E27FC236}">
                  <a16:creationId xmlns="" xmlns:a16="http://schemas.microsoft.com/office/drawing/2014/main" id="{3B4F0BBE-15C2-4CB7-BED2-D137B3FA6CAC}"/>
                </a:ext>
              </a:extLst>
            </p:cNvPr>
            <p:cNvSpPr/>
            <p:nvPr userDrawn="1"/>
          </p:nvSpPr>
          <p:spPr>
            <a:xfrm>
              <a:off x="5229757" y="3983314"/>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1" name="Oval 50">
              <a:extLst>
                <a:ext uri="{FF2B5EF4-FFF2-40B4-BE49-F238E27FC236}">
                  <a16:creationId xmlns="" xmlns:a16="http://schemas.microsoft.com/office/drawing/2014/main" id="{8F5E9356-5718-4E5F-B16C-302808E7925C}"/>
                </a:ext>
              </a:extLst>
            </p:cNvPr>
            <p:cNvSpPr/>
            <p:nvPr userDrawn="1"/>
          </p:nvSpPr>
          <p:spPr>
            <a:xfrm>
              <a:off x="6144136" y="5477453"/>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2" name="Oval 51">
              <a:extLst>
                <a:ext uri="{FF2B5EF4-FFF2-40B4-BE49-F238E27FC236}">
                  <a16:creationId xmlns="" xmlns:a16="http://schemas.microsoft.com/office/drawing/2014/main" id="{8A076A7C-E639-47B5-8579-845059E72B03}"/>
                </a:ext>
              </a:extLst>
            </p:cNvPr>
            <p:cNvSpPr/>
            <p:nvPr userDrawn="1"/>
          </p:nvSpPr>
          <p:spPr>
            <a:xfrm>
              <a:off x="6613891" y="5147048"/>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3" name="Oval 52">
              <a:extLst>
                <a:ext uri="{FF2B5EF4-FFF2-40B4-BE49-F238E27FC236}">
                  <a16:creationId xmlns="" xmlns:a16="http://schemas.microsoft.com/office/drawing/2014/main" id="{6D9A2872-B310-4B67-AD67-A14D6BA8CF4E}"/>
                </a:ext>
              </a:extLst>
            </p:cNvPr>
            <p:cNvSpPr/>
            <p:nvPr userDrawn="1"/>
          </p:nvSpPr>
          <p:spPr>
            <a:xfrm>
              <a:off x="5866268" y="5975528"/>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4" name="Oval 53">
              <a:extLst>
                <a:ext uri="{FF2B5EF4-FFF2-40B4-BE49-F238E27FC236}">
                  <a16:creationId xmlns="" xmlns:a16="http://schemas.microsoft.com/office/drawing/2014/main" id="{4D47626E-A506-4743-B7D6-F55DB4D7EFF2}"/>
                </a:ext>
              </a:extLst>
            </p:cNvPr>
            <p:cNvSpPr/>
            <p:nvPr userDrawn="1"/>
          </p:nvSpPr>
          <p:spPr>
            <a:xfrm>
              <a:off x="7293069" y="5944183"/>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5" name="Oval 54">
              <a:extLst>
                <a:ext uri="{FF2B5EF4-FFF2-40B4-BE49-F238E27FC236}">
                  <a16:creationId xmlns="" xmlns:a16="http://schemas.microsoft.com/office/drawing/2014/main" id="{9426D4EB-7253-4B23-A83E-6A75BC7259D6}"/>
                </a:ext>
              </a:extLst>
            </p:cNvPr>
            <p:cNvSpPr/>
            <p:nvPr userDrawn="1"/>
          </p:nvSpPr>
          <p:spPr>
            <a:xfrm>
              <a:off x="7430413" y="5426530"/>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6" name="Oval 55">
              <a:extLst>
                <a:ext uri="{FF2B5EF4-FFF2-40B4-BE49-F238E27FC236}">
                  <a16:creationId xmlns="" xmlns:a16="http://schemas.microsoft.com/office/drawing/2014/main" id="{19E5716A-5B73-49DA-915A-F5E69D284684}"/>
                </a:ext>
              </a:extLst>
            </p:cNvPr>
            <p:cNvSpPr/>
            <p:nvPr userDrawn="1"/>
          </p:nvSpPr>
          <p:spPr>
            <a:xfrm>
              <a:off x="7382977" y="5104603"/>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7" name="Oval 56">
              <a:extLst>
                <a:ext uri="{FF2B5EF4-FFF2-40B4-BE49-F238E27FC236}">
                  <a16:creationId xmlns="" xmlns:a16="http://schemas.microsoft.com/office/drawing/2014/main" id="{67879505-28BA-4209-82DB-C44B28007CE7}"/>
                </a:ext>
              </a:extLst>
            </p:cNvPr>
            <p:cNvSpPr/>
            <p:nvPr userDrawn="1"/>
          </p:nvSpPr>
          <p:spPr>
            <a:xfrm>
              <a:off x="6223096" y="5188436"/>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8" name="Oval 57">
              <a:extLst>
                <a:ext uri="{FF2B5EF4-FFF2-40B4-BE49-F238E27FC236}">
                  <a16:creationId xmlns="" xmlns:a16="http://schemas.microsoft.com/office/drawing/2014/main" id="{69FBBFCD-E744-42E7-9CC8-DC49C57167BA}"/>
                </a:ext>
              </a:extLst>
            </p:cNvPr>
            <p:cNvSpPr/>
            <p:nvPr userDrawn="1"/>
          </p:nvSpPr>
          <p:spPr>
            <a:xfrm>
              <a:off x="6712211" y="4705318"/>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9" name="Oval 58">
              <a:extLst>
                <a:ext uri="{FF2B5EF4-FFF2-40B4-BE49-F238E27FC236}">
                  <a16:creationId xmlns="" xmlns:a16="http://schemas.microsoft.com/office/drawing/2014/main" id="{7E390097-D6C9-4CCE-8193-A1CD723E39B6}"/>
                </a:ext>
              </a:extLst>
            </p:cNvPr>
            <p:cNvSpPr/>
            <p:nvPr userDrawn="1"/>
          </p:nvSpPr>
          <p:spPr>
            <a:xfrm>
              <a:off x="7185696" y="4383391"/>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0" name="Oval 59">
              <a:extLst>
                <a:ext uri="{FF2B5EF4-FFF2-40B4-BE49-F238E27FC236}">
                  <a16:creationId xmlns="" xmlns:a16="http://schemas.microsoft.com/office/drawing/2014/main" id="{498EE70D-9B27-4E36-AD40-8ED96D8535D2}"/>
                </a:ext>
              </a:extLst>
            </p:cNvPr>
            <p:cNvSpPr/>
            <p:nvPr userDrawn="1"/>
          </p:nvSpPr>
          <p:spPr>
            <a:xfrm>
              <a:off x="6977245" y="4964863"/>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1" name="Oval 60">
              <a:extLst>
                <a:ext uri="{FF2B5EF4-FFF2-40B4-BE49-F238E27FC236}">
                  <a16:creationId xmlns="" xmlns:a16="http://schemas.microsoft.com/office/drawing/2014/main" id="{F1EF005E-0DEE-41D6-9B59-08BF9872EF25}"/>
                </a:ext>
              </a:extLst>
            </p:cNvPr>
            <p:cNvSpPr/>
            <p:nvPr userDrawn="1"/>
          </p:nvSpPr>
          <p:spPr>
            <a:xfrm>
              <a:off x="6780881" y="4168773"/>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2" name="Oval 61">
              <a:extLst>
                <a:ext uri="{FF2B5EF4-FFF2-40B4-BE49-F238E27FC236}">
                  <a16:creationId xmlns="" xmlns:a16="http://schemas.microsoft.com/office/drawing/2014/main" id="{07FF95A4-90B3-4724-AA8A-CBC44FA53587}"/>
                </a:ext>
              </a:extLst>
            </p:cNvPr>
            <p:cNvSpPr/>
            <p:nvPr userDrawn="1"/>
          </p:nvSpPr>
          <p:spPr>
            <a:xfrm>
              <a:off x="7907288" y="5670931"/>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3" name="Oval 62">
              <a:extLst>
                <a:ext uri="{FF2B5EF4-FFF2-40B4-BE49-F238E27FC236}">
                  <a16:creationId xmlns="" xmlns:a16="http://schemas.microsoft.com/office/drawing/2014/main" id="{34AE1C7D-F4B0-432A-A793-C08679DC5026}"/>
                </a:ext>
              </a:extLst>
            </p:cNvPr>
            <p:cNvSpPr/>
            <p:nvPr userDrawn="1"/>
          </p:nvSpPr>
          <p:spPr>
            <a:xfrm>
              <a:off x="7043387" y="5597946"/>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4" name="Oval 63">
              <a:extLst>
                <a:ext uri="{FF2B5EF4-FFF2-40B4-BE49-F238E27FC236}">
                  <a16:creationId xmlns="" xmlns:a16="http://schemas.microsoft.com/office/drawing/2014/main" id="{7EB71315-1B0B-4C01-AF87-4F5FEDBAC6B2}"/>
                </a:ext>
              </a:extLst>
            </p:cNvPr>
            <p:cNvSpPr/>
            <p:nvPr userDrawn="1"/>
          </p:nvSpPr>
          <p:spPr>
            <a:xfrm>
              <a:off x="7890328" y="5390748"/>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5" name="Oval 64">
              <a:extLst>
                <a:ext uri="{FF2B5EF4-FFF2-40B4-BE49-F238E27FC236}">
                  <a16:creationId xmlns="" xmlns:a16="http://schemas.microsoft.com/office/drawing/2014/main" id="{9F57BBC9-4F58-4DC4-8BA6-C6B25A054CB5}"/>
                </a:ext>
              </a:extLst>
            </p:cNvPr>
            <p:cNvSpPr/>
            <p:nvPr userDrawn="1"/>
          </p:nvSpPr>
          <p:spPr>
            <a:xfrm>
              <a:off x="8632865" y="5608043"/>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6" name="Oval 65">
              <a:extLst>
                <a:ext uri="{FF2B5EF4-FFF2-40B4-BE49-F238E27FC236}">
                  <a16:creationId xmlns="" xmlns:a16="http://schemas.microsoft.com/office/drawing/2014/main" id="{A9751DBC-53BD-432B-BFF3-F5269D36FA64}"/>
                </a:ext>
              </a:extLst>
            </p:cNvPr>
            <p:cNvSpPr/>
            <p:nvPr userDrawn="1"/>
          </p:nvSpPr>
          <p:spPr>
            <a:xfrm>
              <a:off x="8844193" y="6129642"/>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7" name="Oval 66">
              <a:extLst>
                <a:ext uri="{FF2B5EF4-FFF2-40B4-BE49-F238E27FC236}">
                  <a16:creationId xmlns="" xmlns:a16="http://schemas.microsoft.com/office/drawing/2014/main" id="{807B288D-DBBC-47CF-A856-54663E09F8AE}"/>
                </a:ext>
              </a:extLst>
            </p:cNvPr>
            <p:cNvSpPr/>
            <p:nvPr userDrawn="1"/>
          </p:nvSpPr>
          <p:spPr>
            <a:xfrm>
              <a:off x="9139768" y="5427322"/>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8" name="Oval 67">
              <a:extLst>
                <a:ext uri="{FF2B5EF4-FFF2-40B4-BE49-F238E27FC236}">
                  <a16:creationId xmlns="" xmlns:a16="http://schemas.microsoft.com/office/drawing/2014/main" id="{AB1FA931-3E76-4DE3-8DE8-1549D65FBB08}"/>
                </a:ext>
              </a:extLst>
            </p:cNvPr>
            <p:cNvSpPr/>
            <p:nvPr userDrawn="1"/>
          </p:nvSpPr>
          <p:spPr>
            <a:xfrm>
              <a:off x="8934101" y="5290063"/>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9" name="Oval 68">
              <a:extLst>
                <a:ext uri="{FF2B5EF4-FFF2-40B4-BE49-F238E27FC236}">
                  <a16:creationId xmlns="" xmlns:a16="http://schemas.microsoft.com/office/drawing/2014/main" id="{751FFFB1-47A0-4C50-BECD-1D23D17E811D}"/>
                </a:ext>
              </a:extLst>
            </p:cNvPr>
            <p:cNvSpPr/>
            <p:nvPr userDrawn="1"/>
          </p:nvSpPr>
          <p:spPr>
            <a:xfrm>
              <a:off x="7774220" y="5373896"/>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0" name="Oval 69">
              <a:extLst>
                <a:ext uri="{FF2B5EF4-FFF2-40B4-BE49-F238E27FC236}">
                  <a16:creationId xmlns="" xmlns:a16="http://schemas.microsoft.com/office/drawing/2014/main" id="{26AECF17-77E1-43ED-8840-C62B6A88F5D4}"/>
                </a:ext>
              </a:extLst>
            </p:cNvPr>
            <p:cNvSpPr/>
            <p:nvPr userDrawn="1"/>
          </p:nvSpPr>
          <p:spPr>
            <a:xfrm>
              <a:off x="8263335" y="489077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1" name="Oval 70">
              <a:extLst>
                <a:ext uri="{FF2B5EF4-FFF2-40B4-BE49-F238E27FC236}">
                  <a16:creationId xmlns="" xmlns:a16="http://schemas.microsoft.com/office/drawing/2014/main" id="{F876E484-B037-4F75-9556-971B92DC48BE}"/>
                </a:ext>
              </a:extLst>
            </p:cNvPr>
            <p:cNvSpPr/>
            <p:nvPr userDrawn="1"/>
          </p:nvSpPr>
          <p:spPr>
            <a:xfrm>
              <a:off x="8736820" y="4568850"/>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2" name="Oval 71">
              <a:extLst>
                <a:ext uri="{FF2B5EF4-FFF2-40B4-BE49-F238E27FC236}">
                  <a16:creationId xmlns="" xmlns:a16="http://schemas.microsoft.com/office/drawing/2014/main" id="{8225F7F8-2ABA-4551-8C71-2D21376891A6}"/>
                </a:ext>
              </a:extLst>
            </p:cNvPr>
            <p:cNvSpPr/>
            <p:nvPr userDrawn="1"/>
          </p:nvSpPr>
          <p:spPr>
            <a:xfrm>
              <a:off x="8528369" y="5150322"/>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3" name="Oval 72">
              <a:extLst>
                <a:ext uri="{FF2B5EF4-FFF2-40B4-BE49-F238E27FC236}">
                  <a16:creationId xmlns="" xmlns:a16="http://schemas.microsoft.com/office/drawing/2014/main" id="{62DB6C0E-2520-4218-BA5A-7172D202F2EC}"/>
                </a:ext>
              </a:extLst>
            </p:cNvPr>
            <p:cNvSpPr/>
            <p:nvPr userDrawn="1"/>
          </p:nvSpPr>
          <p:spPr>
            <a:xfrm>
              <a:off x="8332005" y="4354232"/>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4" name="Oval 73">
              <a:extLst>
                <a:ext uri="{FF2B5EF4-FFF2-40B4-BE49-F238E27FC236}">
                  <a16:creationId xmlns="" xmlns:a16="http://schemas.microsoft.com/office/drawing/2014/main" id="{952770F6-E26A-4860-9E65-9673B8C9ECE9}"/>
                </a:ext>
              </a:extLst>
            </p:cNvPr>
            <p:cNvSpPr/>
            <p:nvPr userDrawn="1"/>
          </p:nvSpPr>
          <p:spPr>
            <a:xfrm>
              <a:off x="9840980" y="5460687"/>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5" name="Oval 74">
              <a:extLst>
                <a:ext uri="{FF2B5EF4-FFF2-40B4-BE49-F238E27FC236}">
                  <a16:creationId xmlns="" xmlns:a16="http://schemas.microsoft.com/office/drawing/2014/main" id="{E4607021-E25E-4BDD-AB6C-756887A27726}"/>
                </a:ext>
              </a:extLst>
            </p:cNvPr>
            <p:cNvSpPr/>
            <p:nvPr userDrawn="1"/>
          </p:nvSpPr>
          <p:spPr>
            <a:xfrm>
              <a:off x="9364047" y="5413278"/>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6" name="Oval 75">
              <a:extLst>
                <a:ext uri="{FF2B5EF4-FFF2-40B4-BE49-F238E27FC236}">
                  <a16:creationId xmlns="" xmlns:a16="http://schemas.microsoft.com/office/drawing/2014/main" id="{4F455D67-07C2-490E-A309-365E96F52755}"/>
                </a:ext>
              </a:extLst>
            </p:cNvPr>
            <p:cNvSpPr/>
            <p:nvPr userDrawn="1"/>
          </p:nvSpPr>
          <p:spPr>
            <a:xfrm>
              <a:off x="9746108" y="5043944"/>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7" name="Oval 76">
              <a:extLst>
                <a:ext uri="{FF2B5EF4-FFF2-40B4-BE49-F238E27FC236}">
                  <a16:creationId xmlns="" xmlns:a16="http://schemas.microsoft.com/office/drawing/2014/main" id="{FF93BA23-3346-48B4-B2A8-54BC61D2FA98}"/>
                </a:ext>
              </a:extLst>
            </p:cNvPr>
            <p:cNvSpPr/>
            <p:nvPr userDrawn="1"/>
          </p:nvSpPr>
          <p:spPr>
            <a:xfrm>
              <a:off x="6738732" y="5957059"/>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8" name="Oval 77">
              <a:extLst>
                <a:ext uri="{FF2B5EF4-FFF2-40B4-BE49-F238E27FC236}">
                  <a16:creationId xmlns="" xmlns:a16="http://schemas.microsoft.com/office/drawing/2014/main" id="{80E9FD8F-5EC9-4F46-B8F7-8199791E1422}"/>
                </a:ext>
              </a:extLst>
            </p:cNvPr>
            <p:cNvSpPr/>
            <p:nvPr userDrawn="1"/>
          </p:nvSpPr>
          <p:spPr>
            <a:xfrm>
              <a:off x="10425287" y="5841079"/>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9" name="Oval 78">
              <a:extLst>
                <a:ext uri="{FF2B5EF4-FFF2-40B4-BE49-F238E27FC236}">
                  <a16:creationId xmlns="" xmlns:a16="http://schemas.microsoft.com/office/drawing/2014/main" id="{29E1889B-5C38-4F48-8797-C5B6154F9D23}"/>
                </a:ext>
              </a:extLst>
            </p:cNvPr>
            <p:cNvSpPr/>
            <p:nvPr userDrawn="1"/>
          </p:nvSpPr>
          <p:spPr>
            <a:xfrm>
              <a:off x="10562631" y="5323426"/>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0" name="Oval 79">
              <a:extLst>
                <a:ext uri="{FF2B5EF4-FFF2-40B4-BE49-F238E27FC236}">
                  <a16:creationId xmlns="" xmlns:a16="http://schemas.microsoft.com/office/drawing/2014/main" id="{A333226C-B3A5-4BDC-B318-FFF9F0EB91C1}"/>
                </a:ext>
              </a:extLst>
            </p:cNvPr>
            <p:cNvSpPr/>
            <p:nvPr userDrawn="1"/>
          </p:nvSpPr>
          <p:spPr>
            <a:xfrm>
              <a:off x="10515195" y="5001499"/>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1" name="Oval 80">
              <a:extLst>
                <a:ext uri="{FF2B5EF4-FFF2-40B4-BE49-F238E27FC236}">
                  <a16:creationId xmlns="" xmlns:a16="http://schemas.microsoft.com/office/drawing/2014/main" id="{9D58340A-8F19-4A37-86B4-30F8486F1465}"/>
                </a:ext>
              </a:extLst>
            </p:cNvPr>
            <p:cNvSpPr/>
            <p:nvPr userDrawn="1"/>
          </p:nvSpPr>
          <p:spPr>
            <a:xfrm>
              <a:off x="9355313" y="5085332"/>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2" name="Oval 81">
              <a:extLst>
                <a:ext uri="{FF2B5EF4-FFF2-40B4-BE49-F238E27FC236}">
                  <a16:creationId xmlns="" xmlns:a16="http://schemas.microsoft.com/office/drawing/2014/main" id="{F8C179F6-17FA-4F10-9513-4D039F77BA96}"/>
                </a:ext>
              </a:extLst>
            </p:cNvPr>
            <p:cNvSpPr/>
            <p:nvPr userDrawn="1"/>
          </p:nvSpPr>
          <p:spPr>
            <a:xfrm>
              <a:off x="9844428" y="4602214"/>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3" name="Oval 82">
              <a:extLst>
                <a:ext uri="{FF2B5EF4-FFF2-40B4-BE49-F238E27FC236}">
                  <a16:creationId xmlns="" xmlns:a16="http://schemas.microsoft.com/office/drawing/2014/main" id="{9D480887-AEFA-4002-B99D-8688ECED7D05}"/>
                </a:ext>
              </a:extLst>
            </p:cNvPr>
            <p:cNvSpPr/>
            <p:nvPr userDrawn="1"/>
          </p:nvSpPr>
          <p:spPr>
            <a:xfrm>
              <a:off x="10317913" y="4280287"/>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4" name="Oval 83">
              <a:extLst>
                <a:ext uri="{FF2B5EF4-FFF2-40B4-BE49-F238E27FC236}">
                  <a16:creationId xmlns="" xmlns:a16="http://schemas.microsoft.com/office/drawing/2014/main" id="{806250BB-48EE-45DE-80A7-2EE80D4F433D}"/>
                </a:ext>
              </a:extLst>
            </p:cNvPr>
            <p:cNvSpPr/>
            <p:nvPr userDrawn="1"/>
          </p:nvSpPr>
          <p:spPr>
            <a:xfrm>
              <a:off x="10109463" y="4861759"/>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5" name="Oval 84">
              <a:extLst>
                <a:ext uri="{FF2B5EF4-FFF2-40B4-BE49-F238E27FC236}">
                  <a16:creationId xmlns="" xmlns:a16="http://schemas.microsoft.com/office/drawing/2014/main" id="{B782C038-380E-4B0D-AB1F-4C6661F26D12}"/>
                </a:ext>
              </a:extLst>
            </p:cNvPr>
            <p:cNvSpPr/>
            <p:nvPr userDrawn="1"/>
          </p:nvSpPr>
          <p:spPr>
            <a:xfrm>
              <a:off x="9913099" y="4065669"/>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6" name="Oval 85">
              <a:extLst>
                <a:ext uri="{FF2B5EF4-FFF2-40B4-BE49-F238E27FC236}">
                  <a16:creationId xmlns="" xmlns:a16="http://schemas.microsoft.com/office/drawing/2014/main" id="{22B579F0-93D9-4E09-8305-FC34FC8804CC}"/>
                </a:ext>
              </a:extLst>
            </p:cNvPr>
            <p:cNvSpPr/>
            <p:nvPr userDrawn="1"/>
          </p:nvSpPr>
          <p:spPr>
            <a:xfrm>
              <a:off x="11334019" y="5687764"/>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7" name="Oval 86">
              <a:extLst>
                <a:ext uri="{FF2B5EF4-FFF2-40B4-BE49-F238E27FC236}">
                  <a16:creationId xmlns="" xmlns:a16="http://schemas.microsoft.com/office/drawing/2014/main" id="{CA98FF35-7E8E-41AD-A124-2E8D0F5BF4C6}"/>
                </a:ext>
              </a:extLst>
            </p:cNvPr>
            <p:cNvSpPr/>
            <p:nvPr userDrawn="1"/>
          </p:nvSpPr>
          <p:spPr>
            <a:xfrm>
              <a:off x="10591056" y="5346919"/>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8" name="Oval 87">
              <a:extLst>
                <a:ext uri="{FF2B5EF4-FFF2-40B4-BE49-F238E27FC236}">
                  <a16:creationId xmlns="" xmlns:a16="http://schemas.microsoft.com/office/drawing/2014/main" id="{AF5AF565-9505-449A-823A-6C19BC478F89}"/>
                </a:ext>
              </a:extLst>
            </p:cNvPr>
            <p:cNvSpPr/>
            <p:nvPr userDrawn="1"/>
          </p:nvSpPr>
          <p:spPr>
            <a:xfrm>
              <a:off x="10973117" y="4977584"/>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9" name="Oval 88">
              <a:extLst>
                <a:ext uri="{FF2B5EF4-FFF2-40B4-BE49-F238E27FC236}">
                  <a16:creationId xmlns="" xmlns:a16="http://schemas.microsoft.com/office/drawing/2014/main" id="{421A7EC6-20A7-4268-80F5-3566AFC4C3E7}"/>
                </a:ext>
              </a:extLst>
            </p:cNvPr>
            <p:cNvSpPr/>
            <p:nvPr userDrawn="1"/>
          </p:nvSpPr>
          <p:spPr>
            <a:xfrm>
              <a:off x="11014349" y="5978279"/>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0" name="Oval 89">
              <a:extLst>
                <a:ext uri="{FF2B5EF4-FFF2-40B4-BE49-F238E27FC236}">
                  <a16:creationId xmlns="" xmlns:a16="http://schemas.microsoft.com/office/drawing/2014/main" id="{291DEEB1-F8E4-4CC4-B890-6EE3C10BA60D}"/>
                </a:ext>
              </a:extLst>
            </p:cNvPr>
            <p:cNvSpPr/>
            <p:nvPr userDrawn="1"/>
          </p:nvSpPr>
          <p:spPr>
            <a:xfrm>
              <a:off x="11566035" y="5453506"/>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1" name="Oval 90">
              <a:extLst>
                <a:ext uri="{FF2B5EF4-FFF2-40B4-BE49-F238E27FC236}">
                  <a16:creationId xmlns="" xmlns:a16="http://schemas.microsoft.com/office/drawing/2014/main" id="{847C0A9D-FD47-489F-978D-13F090C40A1D}"/>
                </a:ext>
              </a:extLst>
            </p:cNvPr>
            <p:cNvSpPr/>
            <p:nvPr userDrawn="1"/>
          </p:nvSpPr>
          <p:spPr>
            <a:xfrm>
              <a:off x="11789640" y="525706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2" name="Oval 91">
              <a:extLst>
                <a:ext uri="{FF2B5EF4-FFF2-40B4-BE49-F238E27FC236}">
                  <a16:creationId xmlns="" xmlns:a16="http://schemas.microsoft.com/office/drawing/2014/main" id="{DBEAFC1C-8560-4CFE-875C-1B7B00E51FFF}"/>
                </a:ext>
              </a:extLst>
            </p:cNvPr>
            <p:cNvSpPr/>
            <p:nvPr userDrawn="1"/>
          </p:nvSpPr>
          <p:spPr>
            <a:xfrm>
              <a:off x="11742204" y="4935140"/>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3" name="Oval 92">
              <a:extLst>
                <a:ext uri="{FF2B5EF4-FFF2-40B4-BE49-F238E27FC236}">
                  <a16:creationId xmlns="" xmlns:a16="http://schemas.microsoft.com/office/drawing/2014/main" id="{67785832-F23E-4457-84FA-ED30322D7F61}"/>
                </a:ext>
              </a:extLst>
            </p:cNvPr>
            <p:cNvSpPr/>
            <p:nvPr userDrawn="1"/>
          </p:nvSpPr>
          <p:spPr>
            <a:xfrm>
              <a:off x="10582323" y="5018973"/>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4" name="Oval 93">
              <a:extLst>
                <a:ext uri="{FF2B5EF4-FFF2-40B4-BE49-F238E27FC236}">
                  <a16:creationId xmlns="" xmlns:a16="http://schemas.microsoft.com/office/drawing/2014/main" id="{98C147BC-2F0D-4285-8E39-744F76D73117}"/>
                </a:ext>
              </a:extLst>
            </p:cNvPr>
            <p:cNvSpPr/>
            <p:nvPr userDrawn="1"/>
          </p:nvSpPr>
          <p:spPr>
            <a:xfrm>
              <a:off x="11071437" y="4535854"/>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5" name="Oval 94">
              <a:extLst>
                <a:ext uri="{FF2B5EF4-FFF2-40B4-BE49-F238E27FC236}">
                  <a16:creationId xmlns="" xmlns:a16="http://schemas.microsoft.com/office/drawing/2014/main" id="{B01B6CA8-B4C3-454B-A699-EE892BD28829}"/>
                </a:ext>
              </a:extLst>
            </p:cNvPr>
            <p:cNvSpPr/>
            <p:nvPr userDrawn="1"/>
          </p:nvSpPr>
          <p:spPr>
            <a:xfrm>
              <a:off x="11544923" y="4213927"/>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6" name="Oval 95">
              <a:extLst>
                <a:ext uri="{FF2B5EF4-FFF2-40B4-BE49-F238E27FC236}">
                  <a16:creationId xmlns="" xmlns:a16="http://schemas.microsoft.com/office/drawing/2014/main" id="{BE6C7104-06A8-4F42-A48F-E38F2F9FA47D}"/>
                </a:ext>
              </a:extLst>
            </p:cNvPr>
            <p:cNvSpPr/>
            <p:nvPr userDrawn="1"/>
          </p:nvSpPr>
          <p:spPr>
            <a:xfrm>
              <a:off x="11336472" y="4795399"/>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7" name="Oval 96">
              <a:extLst>
                <a:ext uri="{FF2B5EF4-FFF2-40B4-BE49-F238E27FC236}">
                  <a16:creationId xmlns="" xmlns:a16="http://schemas.microsoft.com/office/drawing/2014/main" id="{FF2B351A-88DC-4FE9-B6D9-0D1E32B92C13}"/>
                </a:ext>
              </a:extLst>
            </p:cNvPr>
            <p:cNvSpPr/>
            <p:nvPr userDrawn="1"/>
          </p:nvSpPr>
          <p:spPr>
            <a:xfrm>
              <a:off x="11140108" y="3999309"/>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8" name="Oval 97">
              <a:extLst>
                <a:ext uri="{FF2B5EF4-FFF2-40B4-BE49-F238E27FC236}">
                  <a16:creationId xmlns="" xmlns:a16="http://schemas.microsoft.com/office/drawing/2014/main" id="{67D73212-BA54-4857-B2FD-33CDAEAA646D}"/>
                </a:ext>
              </a:extLst>
            </p:cNvPr>
            <p:cNvSpPr/>
            <p:nvPr userDrawn="1"/>
          </p:nvSpPr>
          <p:spPr>
            <a:xfrm>
              <a:off x="2320772" y="460622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grpSp>
      <p:sp>
        <p:nvSpPr>
          <p:cNvPr id="99" name="Rectangle 98">
            <a:extLst>
              <a:ext uri="{FF2B5EF4-FFF2-40B4-BE49-F238E27FC236}">
                <a16:creationId xmlns="" xmlns:a16="http://schemas.microsoft.com/office/drawing/2014/main" id="{818FA93C-68F6-45BA-B287-E3E18E574AD7}"/>
              </a:ext>
            </a:extLst>
          </p:cNvPr>
          <p:cNvSpPr/>
          <p:nvPr/>
        </p:nvSpPr>
        <p:spPr>
          <a:xfrm>
            <a:off x="0" y="6457057"/>
            <a:ext cx="12192000" cy="400945"/>
          </a:xfrm>
          <a:prstGeom prst="rect">
            <a:avLst/>
          </a:prstGeom>
          <a:solidFill>
            <a:srgbClr val="57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rgbClr val="F5B317"/>
              </a:solidFill>
            </a:endParaRPr>
          </a:p>
        </p:txBody>
      </p:sp>
      <p:grpSp>
        <p:nvGrpSpPr>
          <p:cNvPr id="101" name="Group 100">
            <a:extLst>
              <a:ext uri="{FF2B5EF4-FFF2-40B4-BE49-F238E27FC236}">
                <a16:creationId xmlns="" xmlns:a16="http://schemas.microsoft.com/office/drawing/2014/main" id="{58E74FC5-F3C9-47F0-9F3D-C24A699EA29D}"/>
              </a:ext>
            </a:extLst>
          </p:cNvPr>
          <p:cNvGrpSpPr/>
          <p:nvPr/>
        </p:nvGrpSpPr>
        <p:grpSpPr>
          <a:xfrm>
            <a:off x="9744435" y="3546961"/>
            <a:ext cx="1584176" cy="3061053"/>
            <a:chOff x="903020" y="3403687"/>
            <a:chExt cx="1584176" cy="3061053"/>
          </a:xfrm>
        </p:grpSpPr>
        <p:sp>
          <p:nvSpPr>
            <p:cNvPr id="102" name="Trapezoid 101">
              <a:extLst>
                <a:ext uri="{FF2B5EF4-FFF2-40B4-BE49-F238E27FC236}">
                  <a16:creationId xmlns="" xmlns:a16="http://schemas.microsoft.com/office/drawing/2014/main" id="{EB81249F-D75F-47C3-95F9-AD7B57EE436A}"/>
                </a:ext>
              </a:extLst>
            </p:cNvPr>
            <p:cNvSpPr/>
            <p:nvPr/>
          </p:nvSpPr>
          <p:spPr>
            <a:xfrm>
              <a:off x="1605955" y="5636740"/>
              <a:ext cx="178306" cy="828000"/>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03" name="Group 102">
              <a:extLst>
                <a:ext uri="{FF2B5EF4-FFF2-40B4-BE49-F238E27FC236}">
                  <a16:creationId xmlns="" xmlns:a16="http://schemas.microsoft.com/office/drawing/2014/main" id="{F5026031-E09E-4B1A-9E47-73A557737B0A}"/>
                </a:ext>
              </a:extLst>
            </p:cNvPr>
            <p:cNvGrpSpPr/>
            <p:nvPr/>
          </p:nvGrpSpPr>
          <p:grpSpPr>
            <a:xfrm>
              <a:off x="903020" y="3403687"/>
              <a:ext cx="1584176" cy="2282988"/>
              <a:chOff x="967240" y="3289369"/>
              <a:chExt cx="1100200" cy="1585520"/>
            </a:xfrm>
          </p:grpSpPr>
          <p:sp>
            <p:nvSpPr>
              <p:cNvPr id="104" name="Freeform 3">
                <a:extLst>
                  <a:ext uri="{FF2B5EF4-FFF2-40B4-BE49-F238E27FC236}">
                    <a16:creationId xmlns="" xmlns:a16="http://schemas.microsoft.com/office/drawing/2014/main" id="{CBA7587D-9890-4F62-B240-B338773BC85F}"/>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5" name="Freeform 18">
                <a:extLst>
                  <a:ext uri="{FF2B5EF4-FFF2-40B4-BE49-F238E27FC236}">
                    <a16:creationId xmlns="" xmlns:a16="http://schemas.microsoft.com/office/drawing/2014/main" id="{A81E18AB-FDB0-473D-BE71-ADAB43B422DA}"/>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06" name="그룹 5">
            <a:extLst>
              <a:ext uri="{FF2B5EF4-FFF2-40B4-BE49-F238E27FC236}">
                <a16:creationId xmlns="" xmlns:a16="http://schemas.microsoft.com/office/drawing/2014/main" id="{B5FBE2AB-7093-4875-A9E4-F00E87BDF92C}"/>
              </a:ext>
            </a:extLst>
          </p:cNvPr>
          <p:cNvGrpSpPr/>
          <p:nvPr/>
        </p:nvGrpSpPr>
        <p:grpSpPr>
          <a:xfrm>
            <a:off x="5300633" y="3613250"/>
            <a:ext cx="1584176" cy="3061053"/>
            <a:chOff x="5717691" y="3403687"/>
            <a:chExt cx="1584176" cy="3061053"/>
          </a:xfrm>
        </p:grpSpPr>
        <p:sp>
          <p:nvSpPr>
            <p:cNvPr id="107" name="Trapezoid 106">
              <a:extLst>
                <a:ext uri="{FF2B5EF4-FFF2-40B4-BE49-F238E27FC236}">
                  <a16:creationId xmlns="" xmlns:a16="http://schemas.microsoft.com/office/drawing/2014/main" id="{9FA7E9F2-3AF1-4A27-BEA2-C8BF2612E57F}"/>
                </a:ext>
              </a:extLst>
            </p:cNvPr>
            <p:cNvSpPr/>
            <p:nvPr/>
          </p:nvSpPr>
          <p:spPr>
            <a:xfrm>
              <a:off x="6420626" y="5636740"/>
              <a:ext cx="178306" cy="82800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08" name="Group 107">
              <a:extLst>
                <a:ext uri="{FF2B5EF4-FFF2-40B4-BE49-F238E27FC236}">
                  <a16:creationId xmlns="" xmlns:a16="http://schemas.microsoft.com/office/drawing/2014/main" id="{9CCA46B0-4755-4A66-A1C3-F360C922B099}"/>
                </a:ext>
              </a:extLst>
            </p:cNvPr>
            <p:cNvGrpSpPr/>
            <p:nvPr/>
          </p:nvGrpSpPr>
          <p:grpSpPr>
            <a:xfrm>
              <a:off x="5717691" y="3403687"/>
              <a:ext cx="1584176" cy="2282988"/>
              <a:chOff x="967240" y="3289369"/>
              <a:chExt cx="1100200" cy="1585520"/>
            </a:xfrm>
          </p:grpSpPr>
          <p:sp>
            <p:nvSpPr>
              <p:cNvPr id="109" name="Freeform 21">
                <a:extLst>
                  <a:ext uri="{FF2B5EF4-FFF2-40B4-BE49-F238E27FC236}">
                    <a16:creationId xmlns="" xmlns:a16="http://schemas.microsoft.com/office/drawing/2014/main" id="{74584272-9039-4B92-A89A-5821E3EBB5E1}"/>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0" name="Freeform 22">
                <a:extLst>
                  <a:ext uri="{FF2B5EF4-FFF2-40B4-BE49-F238E27FC236}">
                    <a16:creationId xmlns="" xmlns:a16="http://schemas.microsoft.com/office/drawing/2014/main" id="{545898EC-7701-42E1-92BD-E224D7EC0027}"/>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11" name="그룹 6">
            <a:extLst>
              <a:ext uri="{FF2B5EF4-FFF2-40B4-BE49-F238E27FC236}">
                <a16:creationId xmlns="" xmlns:a16="http://schemas.microsoft.com/office/drawing/2014/main" id="{61519FF0-E50A-4BDD-BF9E-3328E49896EB}"/>
              </a:ext>
            </a:extLst>
          </p:cNvPr>
          <p:cNvGrpSpPr/>
          <p:nvPr/>
        </p:nvGrpSpPr>
        <p:grpSpPr>
          <a:xfrm>
            <a:off x="7414699" y="3574359"/>
            <a:ext cx="1584176" cy="3061053"/>
            <a:chOff x="7636762" y="3403687"/>
            <a:chExt cx="1584176" cy="3061053"/>
          </a:xfrm>
        </p:grpSpPr>
        <p:sp>
          <p:nvSpPr>
            <p:cNvPr id="112" name="Trapezoid 111">
              <a:extLst>
                <a:ext uri="{FF2B5EF4-FFF2-40B4-BE49-F238E27FC236}">
                  <a16:creationId xmlns="" xmlns:a16="http://schemas.microsoft.com/office/drawing/2014/main" id="{D40C7272-6F70-4FBC-BEAC-7C00E4C16965}"/>
                </a:ext>
              </a:extLst>
            </p:cNvPr>
            <p:cNvSpPr/>
            <p:nvPr/>
          </p:nvSpPr>
          <p:spPr>
            <a:xfrm>
              <a:off x="8339697" y="5636740"/>
              <a:ext cx="178306" cy="828000"/>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3" name="Group 112">
              <a:extLst>
                <a:ext uri="{FF2B5EF4-FFF2-40B4-BE49-F238E27FC236}">
                  <a16:creationId xmlns="" xmlns:a16="http://schemas.microsoft.com/office/drawing/2014/main" id="{93676D3B-F751-484D-A2B8-A70D513B5061}"/>
                </a:ext>
              </a:extLst>
            </p:cNvPr>
            <p:cNvGrpSpPr/>
            <p:nvPr/>
          </p:nvGrpSpPr>
          <p:grpSpPr>
            <a:xfrm>
              <a:off x="7636762" y="3403687"/>
              <a:ext cx="1584176" cy="2282988"/>
              <a:chOff x="967240" y="3289369"/>
              <a:chExt cx="1100200" cy="1585520"/>
            </a:xfrm>
          </p:grpSpPr>
          <p:sp>
            <p:nvSpPr>
              <p:cNvPr id="114" name="Freeform 24">
                <a:extLst>
                  <a:ext uri="{FF2B5EF4-FFF2-40B4-BE49-F238E27FC236}">
                    <a16:creationId xmlns="" xmlns:a16="http://schemas.microsoft.com/office/drawing/2014/main" id="{3EEF1B14-EF3E-4496-9154-1B567E90AAFA}"/>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5" name="Freeform 25">
                <a:extLst>
                  <a:ext uri="{FF2B5EF4-FFF2-40B4-BE49-F238E27FC236}">
                    <a16:creationId xmlns="" xmlns:a16="http://schemas.microsoft.com/office/drawing/2014/main" id="{C74C98E4-6CC7-46CC-BC50-6261CFAC397F}"/>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grpSp>
        <p:nvGrpSpPr>
          <p:cNvPr id="116" name="그룹 7">
            <a:extLst>
              <a:ext uri="{FF2B5EF4-FFF2-40B4-BE49-F238E27FC236}">
                <a16:creationId xmlns="" xmlns:a16="http://schemas.microsoft.com/office/drawing/2014/main" id="{AE2101EB-7A2E-45D5-9023-8F08C57B109A}"/>
              </a:ext>
            </a:extLst>
          </p:cNvPr>
          <p:cNvGrpSpPr/>
          <p:nvPr/>
        </p:nvGrpSpPr>
        <p:grpSpPr>
          <a:xfrm>
            <a:off x="3070338" y="3574359"/>
            <a:ext cx="1584176" cy="3061053"/>
            <a:chOff x="9555832" y="3403687"/>
            <a:chExt cx="1584176" cy="3061053"/>
          </a:xfrm>
        </p:grpSpPr>
        <p:sp>
          <p:nvSpPr>
            <p:cNvPr id="117" name="Trapezoid 116">
              <a:extLst>
                <a:ext uri="{FF2B5EF4-FFF2-40B4-BE49-F238E27FC236}">
                  <a16:creationId xmlns="" xmlns:a16="http://schemas.microsoft.com/office/drawing/2014/main" id="{D6AE3664-2AAA-4411-85E8-BE3565B26A10}"/>
                </a:ext>
              </a:extLst>
            </p:cNvPr>
            <p:cNvSpPr/>
            <p:nvPr/>
          </p:nvSpPr>
          <p:spPr>
            <a:xfrm>
              <a:off x="10258767" y="5636740"/>
              <a:ext cx="178306" cy="828000"/>
            </a:xfrm>
            <a:prstGeom prst="trapezoi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8" name="Group 117">
              <a:extLst>
                <a:ext uri="{FF2B5EF4-FFF2-40B4-BE49-F238E27FC236}">
                  <a16:creationId xmlns="" xmlns:a16="http://schemas.microsoft.com/office/drawing/2014/main" id="{596661F7-36FD-4DE3-B66C-E8993E350BAD}"/>
                </a:ext>
              </a:extLst>
            </p:cNvPr>
            <p:cNvGrpSpPr/>
            <p:nvPr/>
          </p:nvGrpSpPr>
          <p:grpSpPr>
            <a:xfrm>
              <a:off x="9555832" y="3403687"/>
              <a:ext cx="1584176" cy="2282988"/>
              <a:chOff x="967240" y="3289369"/>
              <a:chExt cx="1100200" cy="1585520"/>
            </a:xfrm>
          </p:grpSpPr>
          <p:sp>
            <p:nvSpPr>
              <p:cNvPr id="119" name="Freeform 27">
                <a:extLst>
                  <a:ext uri="{FF2B5EF4-FFF2-40B4-BE49-F238E27FC236}">
                    <a16:creationId xmlns="" xmlns:a16="http://schemas.microsoft.com/office/drawing/2014/main" id="{7DE97A7A-673C-411A-8854-E47147C1DFC6}"/>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0" name="Freeform 28">
                <a:extLst>
                  <a:ext uri="{FF2B5EF4-FFF2-40B4-BE49-F238E27FC236}">
                    <a16:creationId xmlns="" xmlns:a16="http://schemas.microsoft.com/office/drawing/2014/main" id="{B88AA821-EA45-49CF-88BC-AD6E25D95F33}"/>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21" name="Group 120">
            <a:extLst>
              <a:ext uri="{FF2B5EF4-FFF2-40B4-BE49-F238E27FC236}">
                <a16:creationId xmlns="" xmlns:a16="http://schemas.microsoft.com/office/drawing/2014/main" id="{6DF84FC0-2284-419A-9A1A-6A416C80A970}"/>
              </a:ext>
            </a:extLst>
          </p:cNvPr>
          <p:cNvGrpSpPr/>
          <p:nvPr/>
        </p:nvGrpSpPr>
        <p:grpSpPr>
          <a:xfrm>
            <a:off x="2890062" y="1212705"/>
            <a:ext cx="2027670" cy="916857"/>
            <a:chOff x="2989027" y="3920455"/>
            <a:chExt cx="1919681" cy="916857"/>
          </a:xfrm>
        </p:grpSpPr>
        <p:sp>
          <p:nvSpPr>
            <p:cNvPr id="122" name="TextBox 121">
              <a:extLst>
                <a:ext uri="{FF2B5EF4-FFF2-40B4-BE49-F238E27FC236}">
                  <a16:creationId xmlns="" xmlns:a16="http://schemas.microsoft.com/office/drawing/2014/main" id="{74F9142F-D60E-4A69-9DEB-71AE0D2FCC56}"/>
                </a:ext>
              </a:extLst>
            </p:cNvPr>
            <p:cNvSpPr txBox="1"/>
            <p:nvPr/>
          </p:nvSpPr>
          <p:spPr>
            <a:xfrm>
              <a:off x="3021856" y="4560313"/>
              <a:ext cx="1886852" cy="276999"/>
            </a:xfrm>
            <a:prstGeom prst="rect">
              <a:avLst/>
            </a:prstGeom>
            <a:noFill/>
          </p:spPr>
          <p:txBody>
            <a:bodyPr wrap="square" rtlCol="0">
              <a:spAutoFit/>
            </a:bodyPr>
            <a:lstStyle/>
            <a:p>
              <a:pPr algn="ctr"/>
              <a:endParaRPr lang="ko-KR" altLang="en-US" sz="1200"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sp>
          <p:nvSpPr>
            <p:cNvPr id="123" name="TextBox 122">
              <a:extLst>
                <a:ext uri="{FF2B5EF4-FFF2-40B4-BE49-F238E27FC236}">
                  <a16:creationId xmlns="" xmlns:a16="http://schemas.microsoft.com/office/drawing/2014/main" id="{58DA5332-6709-49C2-9463-ABB1AF60E72E}"/>
                </a:ext>
              </a:extLst>
            </p:cNvPr>
            <p:cNvSpPr txBox="1"/>
            <p:nvPr/>
          </p:nvSpPr>
          <p:spPr>
            <a:xfrm>
              <a:off x="2989027" y="3920455"/>
              <a:ext cx="1870812" cy="307777"/>
            </a:xfrm>
            <a:prstGeom prst="rect">
              <a:avLst/>
            </a:prstGeom>
            <a:noFill/>
          </p:spPr>
          <p:txBody>
            <a:bodyPr wrap="square" rtlCol="0">
              <a:spAutoFit/>
            </a:bodyPr>
            <a:lstStyle/>
            <a:p>
              <a:pPr algn="ctr"/>
              <a:r>
                <a:rPr lang="tr-TR" altLang="ko-KR" sz="1400" b="1" dirty="0">
                  <a:solidFill>
                    <a:schemeClr val="accent6">
                      <a:lumMod val="75000"/>
                    </a:schemeClr>
                  </a:solidFill>
                  <a:effectLst>
                    <a:outerShdw blurRad="38100" dist="38100" dir="2700000" algn="tl">
                      <a:srgbClr val="000000">
                        <a:alpha val="43137"/>
                      </a:srgbClr>
                    </a:outerShdw>
                  </a:effectLst>
                  <a:cs typeface="Arial" pitchFamily="34" charset="0"/>
                </a:rPr>
                <a:t>Health</a:t>
              </a:r>
              <a:r>
                <a:rPr lang="tr-TR" altLang="ko-KR" sz="1400" b="1" dirty="0">
                  <a:solidFill>
                    <a:schemeClr val="tx1">
                      <a:lumMod val="75000"/>
                      <a:lumOff val="25000"/>
                    </a:schemeClr>
                  </a:solidFill>
                  <a:effectLst>
                    <a:outerShdw blurRad="38100" dist="38100" dir="2700000" algn="tl">
                      <a:srgbClr val="000000">
                        <a:alpha val="43137"/>
                      </a:srgbClr>
                    </a:outerShdw>
                  </a:effectLst>
                  <a:cs typeface="Arial" pitchFamily="34" charset="0"/>
                </a:rPr>
                <a:t> </a:t>
              </a:r>
              <a:r>
                <a:rPr lang="tr-TR" altLang="ko-KR" sz="1400" b="1" dirty="0" err="1">
                  <a:solidFill>
                    <a:schemeClr val="accent6">
                      <a:lumMod val="75000"/>
                    </a:schemeClr>
                  </a:solidFill>
                  <a:effectLst>
                    <a:outerShdw blurRad="38100" dist="38100" dir="2700000" algn="tl">
                      <a:srgbClr val="000000">
                        <a:alpha val="43137"/>
                      </a:srgbClr>
                    </a:outerShdw>
                  </a:effectLst>
                  <a:cs typeface="Arial" pitchFamily="34" charset="0"/>
                </a:rPr>
                <a:t>Insurance</a:t>
              </a:r>
              <a:r>
                <a:rPr lang="tr-TR" altLang="ko-KR" sz="1400" b="1" dirty="0">
                  <a:solidFill>
                    <a:schemeClr val="tx1">
                      <a:lumMod val="75000"/>
                      <a:lumOff val="25000"/>
                    </a:schemeClr>
                  </a:solidFill>
                  <a:effectLst>
                    <a:outerShdw blurRad="38100" dist="38100" dir="2700000" algn="tl">
                      <a:srgbClr val="000000">
                        <a:alpha val="43137"/>
                      </a:srgbClr>
                    </a:outerShdw>
                  </a:effectLst>
                  <a:cs typeface="Arial" pitchFamily="34" charset="0"/>
                </a:rPr>
                <a:t> </a:t>
              </a:r>
              <a:endParaRPr lang="ko-KR" altLang="en-US" sz="1400" b="1"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grpSp>
      <p:grpSp>
        <p:nvGrpSpPr>
          <p:cNvPr id="124" name="Group 123">
            <a:extLst>
              <a:ext uri="{FF2B5EF4-FFF2-40B4-BE49-F238E27FC236}">
                <a16:creationId xmlns="" xmlns:a16="http://schemas.microsoft.com/office/drawing/2014/main" id="{A7B9B226-6112-41BA-804D-4098656DB45C}"/>
              </a:ext>
            </a:extLst>
          </p:cNvPr>
          <p:cNvGrpSpPr/>
          <p:nvPr/>
        </p:nvGrpSpPr>
        <p:grpSpPr>
          <a:xfrm>
            <a:off x="5083457" y="1699206"/>
            <a:ext cx="1997216" cy="553998"/>
            <a:chOff x="3017859" y="4283314"/>
            <a:chExt cx="1890849" cy="553998"/>
          </a:xfrm>
        </p:grpSpPr>
        <p:sp>
          <p:nvSpPr>
            <p:cNvPr id="125" name="TextBox 124">
              <a:extLst>
                <a:ext uri="{FF2B5EF4-FFF2-40B4-BE49-F238E27FC236}">
                  <a16:creationId xmlns="" xmlns:a16="http://schemas.microsoft.com/office/drawing/2014/main" id="{43290FDF-0A0A-477E-9A11-5CD0E31C5071}"/>
                </a:ext>
              </a:extLst>
            </p:cNvPr>
            <p:cNvSpPr txBox="1"/>
            <p:nvPr/>
          </p:nvSpPr>
          <p:spPr>
            <a:xfrm>
              <a:off x="3021856" y="4560313"/>
              <a:ext cx="1886852"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26" name="TextBox 125">
              <a:extLst>
                <a:ext uri="{FF2B5EF4-FFF2-40B4-BE49-F238E27FC236}">
                  <a16:creationId xmlns="" xmlns:a16="http://schemas.microsoft.com/office/drawing/2014/main" id="{4FAEEE16-6314-401B-A9B0-A6F18025F63B}"/>
                </a:ext>
              </a:extLst>
            </p:cNvPr>
            <p:cNvSpPr txBox="1"/>
            <p:nvPr/>
          </p:nvSpPr>
          <p:spPr>
            <a:xfrm>
              <a:off x="3017859" y="4283314"/>
              <a:ext cx="1870812" cy="276999"/>
            </a:xfrm>
            <a:prstGeom prst="rect">
              <a:avLst/>
            </a:prstGeom>
            <a:noFill/>
          </p:spPr>
          <p:txBody>
            <a:bodyPr wrap="square" rtlCol="0">
              <a:spAutoFit/>
            </a:bodyPr>
            <a:lstStyle/>
            <a:p>
              <a:pPr algn="ctr"/>
              <a:endParaRPr lang="ko-KR" altLang="en-US" sz="1200" b="1" dirty="0">
                <a:solidFill>
                  <a:schemeClr val="tx1">
                    <a:lumMod val="75000"/>
                    <a:lumOff val="25000"/>
                  </a:schemeClr>
                </a:solidFill>
                <a:cs typeface="Arial" pitchFamily="34" charset="0"/>
              </a:endParaRPr>
            </a:p>
          </p:txBody>
        </p:sp>
      </p:grpSp>
      <p:grpSp>
        <p:nvGrpSpPr>
          <p:cNvPr id="127" name="Group 126">
            <a:extLst>
              <a:ext uri="{FF2B5EF4-FFF2-40B4-BE49-F238E27FC236}">
                <a16:creationId xmlns="" xmlns:a16="http://schemas.microsoft.com/office/drawing/2014/main" id="{4A1E4D87-4828-482D-B0A9-B4DCC33E1C87}"/>
              </a:ext>
            </a:extLst>
          </p:cNvPr>
          <p:cNvGrpSpPr/>
          <p:nvPr/>
        </p:nvGrpSpPr>
        <p:grpSpPr>
          <a:xfrm>
            <a:off x="7199477" y="997905"/>
            <a:ext cx="2270819" cy="2668484"/>
            <a:chOff x="3412176" y="4142188"/>
            <a:chExt cx="1870812" cy="2455932"/>
          </a:xfrm>
        </p:grpSpPr>
        <p:sp>
          <p:nvSpPr>
            <p:cNvPr id="128" name="TextBox 127">
              <a:extLst>
                <a:ext uri="{FF2B5EF4-FFF2-40B4-BE49-F238E27FC236}">
                  <a16:creationId xmlns="" xmlns:a16="http://schemas.microsoft.com/office/drawing/2014/main" id="{62C3D816-03F5-4F20-94C1-9FCCCE120201}"/>
                </a:ext>
              </a:extLst>
            </p:cNvPr>
            <p:cNvSpPr txBox="1"/>
            <p:nvPr/>
          </p:nvSpPr>
          <p:spPr>
            <a:xfrm>
              <a:off x="3643308" y="4813574"/>
              <a:ext cx="1450739" cy="1784546"/>
            </a:xfrm>
            <a:prstGeom prst="rect">
              <a:avLst/>
            </a:prstGeom>
            <a:noFill/>
          </p:spPr>
          <p:txBody>
            <a:bodyPr wrap="square" rtlCol="0">
              <a:spAutoFit/>
            </a:bodyPr>
            <a:lstStyle/>
            <a:p>
              <a:r>
                <a:rPr lang="tr-TR" sz="1200" b="1" dirty="0">
                  <a:effectLst/>
                  <a:ea typeface="Calibri" panose="020F0502020204030204" pitchFamily="34" charset="0"/>
                  <a:cs typeface="Arial" panose="020B0604020202020204" pitchFamily="34" charset="0"/>
                </a:rPr>
                <a:t>As Go-int-Career, we provide consultancy services regarding the necessary document arrangements during the visa application process. Your visa fee is paid by us.</a:t>
              </a:r>
              <a:endParaRPr lang="en-US" sz="1200" b="1" dirty="0">
                <a:effectLst/>
                <a:ea typeface="Calibri" panose="020F0502020204030204" pitchFamily="34" charset="0"/>
                <a:cs typeface="Arial" panose="020B0604020202020204" pitchFamily="34" charset="0"/>
              </a:endParaRPr>
            </a:p>
            <a:p>
              <a:endParaRPr lang="ko-KR" altLang="en-US" sz="1200" dirty="0">
                <a:solidFill>
                  <a:schemeClr val="tx1">
                    <a:lumMod val="75000"/>
                    <a:lumOff val="25000"/>
                  </a:schemeClr>
                </a:solidFill>
                <a:cs typeface="Arial" pitchFamily="34" charset="0"/>
              </a:endParaRPr>
            </a:p>
          </p:txBody>
        </p:sp>
        <p:sp>
          <p:nvSpPr>
            <p:cNvPr id="129" name="TextBox 128">
              <a:extLst>
                <a:ext uri="{FF2B5EF4-FFF2-40B4-BE49-F238E27FC236}">
                  <a16:creationId xmlns="" xmlns:a16="http://schemas.microsoft.com/office/drawing/2014/main" id="{A6FEA16E-9AF1-46DE-8899-F92B0FD25C1F}"/>
                </a:ext>
              </a:extLst>
            </p:cNvPr>
            <p:cNvSpPr txBox="1"/>
            <p:nvPr/>
          </p:nvSpPr>
          <p:spPr>
            <a:xfrm>
              <a:off x="3412176" y="4142188"/>
              <a:ext cx="1870812" cy="276999"/>
            </a:xfrm>
            <a:prstGeom prst="rect">
              <a:avLst/>
            </a:prstGeom>
            <a:noFill/>
          </p:spPr>
          <p:txBody>
            <a:bodyPr wrap="square" rtlCol="0">
              <a:spAutoFit/>
            </a:bodyPr>
            <a:lstStyle/>
            <a:p>
              <a:pPr algn="ctr"/>
              <a:endParaRPr lang="ko-KR" altLang="en-US" sz="1200" b="1" dirty="0">
                <a:solidFill>
                  <a:schemeClr val="tx1">
                    <a:lumMod val="75000"/>
                    <a:lumOff val="25000"/>
                  </a:schemeClr>
                </a:solidFill>
                <a:cs typeface="Arial" pitchFamily="34" charset="0"/>
              </a:endParaRPr>
            </a:p>
          </p:txBody>
        </p:sp>
      </p:grpSp>
      <p:grpSp>
        <p:nvGrpSpPr>
          <p:cNvPr id="130" name="Group 129">
            <a:extLst>
              <a:ext uri="{FF2B5EF4-FFF2-40B4-BE49-F238E27FC236}">
                <a16:creationId xmlns="" xmlns:a16="http://schemas.microsoft.com/office/drawing/2014/main" id="{468A7079-F0E2-4743-BE93-56B32331CF80}"/>
              </a:ext>
            </a:extLst>
          </p:cNvPr>
          <p:cNvGrpSpPr/>
          <p:nvPr/>
        </p:nvGrpSpPr>
        <p:grpSpPr>
          <a:xfrm>
            <a:off x="9277110" y="1211359"/>
            <a:ext cx="2674784" cy="2342528"/>
            <a:chOff x="2860910" y="3737971"/>
            <a:chExt cx="2532331" cy="2342528"/>
          </a:xfrm>
        </p:grpSpPr>
        <p:sp>
          <p:nvSpPr>
            <p:cNvPr id="131" name="TextBox 130">
              <a:extLst>
                <a:ext uri="{FF2B5EF4-FFF2-40B4-BE49-F238E27FC236}">
                  <a16:creationId xmlns="" xmlns:a16="http://schemas.microsoft.com/office/drawing/2014/main" id="{D71206B8-5314-40D4-BB3C-2FAF86B51BD3}"/>
                </a:ext>
              </a:extLst>
            </p:cNvPr>
            <p:cNvSpPr txBox="1"/>
            <p:nvPr/>
          </p:nvSpPr>
          <p:spPr>
            <a:xfrm>
              <a:off x="3108951" y="4280006"/>
              <a:ext cx="1791465" cy="1800493"/>
            </a:xfrm>
            <a:prstGeom prst="rect">
              <a:avLst/>
            </a:prstGeom>
            <a:noFill/>
          </p:spPr>
          <p:txBody>
            <a:bodyPr wrap="square" rtlCol="0">
              <a:spAutoFit/>
            </a:bodyPr>
            <a:lstStyle/>
            <a:p>
              <a:r>
                <a:rPr lang="tr-TR" sz="1100" b="1" dirty="0">
                  <a:effectLst/>
                  <a:ea typeface="Calibri" panose="020F0502020204030204" pitchFamily="34" charset="0"/>
                  <a:cs typeface="Arial" panose="020B0604020202020204" pitchFamily="34" charset="0"/>
                </a:rPr>
                <a:t>As  Go-int-Career, we carefully prepare the necessary documents and carefully carry out the entire residence permit process, including the residence appointment. The residence fee is </a:t>
              </a:r>
              <a:r>
                <a:rPr lang="tr-TR" sz="1100" b="1" dirty="0" err="1">
                  <a:effectLst/>
                  <a:ea typeface="Calibri" panose="020F0502020204030204" pitchFamily="34" charset="0"/>
                  <a:cs typeface="Arial" panose="020B0604020202020204" pitchFamily="34" charset="0"/>
                </a:rPr>
                <a:t>paid</a:t>
              </a:r>
              <a:r>
                <a:rPr lang="tr-TR" sz="1100" b="1" dirty="0">
                  <a:ea typeface="Calibri" panose="020F0502020204030204" pitchFamily="34" charset="0"/>
                  <a:cs typeface="Arial" panose="020B0604020202020204" pitchFamily="34" charset="0"/>
                </a:rPr>
                <a:t>.</a:t>
              </a:r>
              <a:endParaRPr lang="en-US" sz="1100" b="1" dirty="0">
                <a:effectLst/>
                <a:ea typeface="Calibri" panose="020F0502020204030204" pitchFamily="34" charset="0"/>
                <a:cs typeface="Arial" panose="020B0604020202020204" pitchFamily="34" charset="0"/>
              </a:endParaRPr>
            </a:p>
            <a:p>
              <a:pPr algn="ctr"/>
              <a:endParaRPr lang="ko-KR" altLang="en-US" sz="1200" dirty="0">
                <a:solidFill>
                  <a:schemeClr val="tx1">
                    <a:lumMod val="75000"/>
                    <a:lumOff val="25000"/>
                  </a:schemeClr>
                </a:solidFill>
                <a:cs typeface="Arial" pitchFamily="34" charset="0"/>
              </a:endParaRPr>
            </a:p>
          </p:txBody>
        </p:sp>
        <p:sp>
          <p:nvSpPr>
            <p:cNvPr id="132" name="TextBox 131">
              <a:extLst>
                <a:ext uri="{FF2B5EF4-FFF2-40B4-BE49-F238E27FC236}">
                  <a16:creationId xmlns="" xmlns:a16="http://schemas.microsoft.com/office/drawing/2014/main" id="{4BD3FF28-D78C-4A47-A928-9CC9407867A3}"/>
                </a:ext>
              </a:extLst>
            </p:cNvPr>
            <p:cNvSpPr txBox="1"/>
            <p:nvPr/>
          </p:nvSpPr>
          <p:spPr>
            <a:xfrm>
              <a:off x="2860910" y="3737971"/>
              <a:ext cx="2532331" cy="307777"/>
            </a:xfrm>
            <a:prstGeom prst="rect">
              <a:avLst/>
            </a:prstGeom>
            <a:noFill/>
          </p:spPr>
          <p:txBody>
            <a:bodyPr wrap="square" rtlCol="0">
              <a:spAutoFit/>
            </a:bodyPr>
            <a:lstStyle/>
            <a:p>
              <a:pPr algn="ctr"/>
              <a:r>
                <a:rPr lang="tr-TR" altLang="ko-KR" sz="1400" b="1" dirty="0">
                  <a:solidFill>
                    <a:schemeClr val="accent6">
                      <a:lumMod val="75000"/>
                    </a:schemeClr>
                  </a:solidFill>
                  <a:effectLst>
                    <a:outerShdw blurRad="38100" dist="38100" dir="2700000" algn="tl">
                      <a:srgbClr val="000000">
                        <a:alpha val="43137"/>
                      </a:srgbClr>
                    </a:outerShdw>
                  </a:effectLst>
                  <a:cs typeface="Arial" pitchFamily="34" charset="0"/>
                </a:rPr>
                <a:t>Residence Permit Consulting</a:t>
              </a:r>
              <a:endParaRPr lang="ko-KR" altLang="en-US" sz="1400" b="1" dirty="0">
                <a:solidFill>
                  <a:schemeClr val="accent6">
                    <a:lumMod val="75000"/>
                  </a:schemeClr>
                </a:solidFill>
                <a:effectLst>
                  <a:outerShdw blurRad="38100" dist="38100" dir="2700000" algn="tl">
                    <a:srgbClr val="000000">
                      <a:alpha val="43137"/>
                    </a:srgbClr>
                  </a:outerShdw>
                </a:effectLst>
                <a:cs typeface="Arial" pitchFamily="34" charset="0"/>
              </a:endParaRPr>
            </a:p>
          </p:txBody>
        </p:sp>
      </p:grpSp>
      <p:grpSp>
        <p:nvGrpSpPr>
          <p:cNvPr id="133" name="Group 4">
            <a:extLst>
              <a:ext uri="{FF2B5EF4-FFF2-40B4-BE49-F238E27FC236}">
                <a16:creationId xmlns="" xmlns:a16="http://schemas.microsoft.com/office/drawing/2014/main" id="{99770BD3-59A2-4D92-A038-71AA1586C061}"/>
              </a:ext>
            </a:extLst>
          </p:cNvPr>
          <p:cNvGrpSpPr/>
          <p:nvPr/>
        </p:nvGrpSpPr>
        <p:grpSpPr>
          <a:xfrm>
            <a:off x="1046898" y="3531792"/>
            <a:ext cx="1584176" cy="3061053"/>
            <a:chOff x="903020" y="3403687"/>
            <a:chExt cx="1584176" cy="3061053"/>
          </a:xfrm>
        </p:grpSpPr>
        <p:sp>
          <p:nvSpPr>
            <p:cNvPr id="134" name="Trapezoid 19">
              <a:extLst>
                <a:ext uri="{FF2B5EF4-FFF2-40B4-BE49-F238E27FC236}">
                  <a16:creationId xmlns="" xmlns:a16="http://schemas.microsoft.com/office/drawing/2014/main" id="{84CAC193-253D-433C-824C-05839024CB4A}"/>
                </a:ext>
              </a:extLst>
            </p:cNvPr>
            <p:cNvSpPr/>
            <p:nvPr/>
          </p:nvSpPr>
          <p:spPr>
            <a:xfrm>
              <a:off x="1605955" y="5636740"/>
              <a:ext cx="178306" cy="828000"/>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35" name="Group 16">
              <a:extLst>
                <a:ext uri="{FF2B5EF4-FFF2-40B4-BE49-F238E27FC236}">
                  <a16:creationId xmlns="" xmlns:a16="http://schemas.microsoft.com/office/drawing/2014/main" id="{1F4626FA-F3ED-418F-AC41-56C571FF14E7}"/>
                </a:ext>
              </a:extLst>
            </p:cNvPr>
            <p:cNvGrpSpPr/>
            <p:nvPr/>
          </p:nvGrpSpPr>
          <p:grpSpPr>
            <a:xfrm>
              <a:off x="903020" y="3403687"/>
              <a:ext cx="1584176" cy="2282988"/>
              <a:chOff x="967240" y="3289369"/>
              <a:chExt cx="1100200" cy="1585520"/>
            </a:xfrm>
          </p:grpSpPr>
          <p:sp>
            <p:nvSpPr>
              <p:cNvPr id="136" name="Freeform 3">
                <a:extLst>
                  <a:ext uri="{FF2B5EF4-FFF2-40B4-BE49-F238E27FC236}">
                    <a16:creationId xmlns="" xmlns:a16="http://schemas.microsoft.com/office/drawing/2014/main" id="{F33D9848-669B-4AF3-B7AC-CF4251112A43}"/>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7" name="Freeform 18">
                <a:extLst>
                  <a:ext uri="{FF2B5EF4-FFF2-40B4-BE49-F238E27FC236}">
                    <a16:creationId xmlns="" xmlns:a16="http://schemas.microsoft.com/office/drawing/2014/main" id="{77571BF3-3370-4D21-8BD1-97A4EECE9C4D}"/>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38" name="Group 33">
            <a:extLst>
              <a:ext uri="{FF2B5EF4-FFF2-40B4-BE49-F238E27FC236}">
                <a16:creationId xmlns="" xmlns:a16="http://schemas.microsoft.com/office/drawing/2014/main" id="{9DA8254A-B0AB-46E6-840C-7CA038BD4110}"/>
              </a:ext>
            </a:extLst>
          </p:cNvPr>
          <p:cNvGrpSpPr/>
          <p:nvPr/>
        </p:nvGrpSpPr>
        <p:grpSpPr>
          <a:xfrm>
            <a:off x="958500" y="1755479"/>
            <a:ext cx="1997216" cy="553998"/>
            <a:chOff x="3017859" y="4283314"/>
            <a:chExt cx="1890849" cy="553998"/>
          </a:xfrm>
        </p:grpSpPr>
        <p:sp>
          <p:nvSpPr>
            <p:cNvPr id="139" name="TextBox 138">
              <a:extLst>
                <a:ext uri="{FF2B5EF4-FFF2-40B4-BE49-F238E27FC236}">
                  <a16:creationId xmlns="" xmlns:a16="http://schemas.microsoft.com/office/drawing/2014/main" id="{27B5BBEA-BFB0-4E2D-8007-B5E57205A255}"/>
                </a:ext>
              </a:extLst>
            </p:cNvPr>
            <p:cNvSpPr txBox="1"/>
            <p:nvPr/>
          </p:nvSpPr>
          <p:spPr>
            <a:xfrm>
              <a:off x="3021856" y="4560313"/>
              <a:ext cx="1886852"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sp>
          <p:nvSpPr>
            <p:cNvPr id="140" name="TextBox 139">
              <a:extLst>
                <a:ext uri="{FF2B5EF4-FFF2-40B4-BE49-F238E27FC236}">
                  <a16:creationId xmlns="" xmlns:a16="http://schemas.microsoft.com/office/drawing/2014/main" id="{4C1DCD9E-F830-42C4-8FEC-D70F79819CCF}"/>
                </a:ext>
              </a:extLst>
            </p:cNvPr>
            <p:cNvSpPr txBox="1"/>
            <p:nvPr/>
          </p:nvSpPr>
          <p:spPr>
            <a:xfrm>
              <a:off x="3017859" y="4283314"/>
              <a:ext cx="1870812" cy="276999"/>
            </a:xfrm>
            <a:prstGeom prst="rect">
              <a:avLst/>
            </a:prstGeom>
            <a:noFill/>
          </p:spPr>
          <p:txBody>
            <a:bodyPr wrap="square" rtlCol="0">
              <a:spAutoFit/>
            </a:bodyPr>
            <a:lstStyle/>
            <a:p>
              <a:pPr algn="ctr"/>
              <a:endParaRPr lang="ko-KR" altLang="en-US" sz="1200" b="1" dirty="0">
                <a:solidFill>
                  <a:schemeClr val="tx1">
                    <a:lumMod val="75000"/>
                    <a:lumOff val="25000"/>
                  </a:schemeClr>
                </a:solidFill>
                <a:cs typeface="Arial" pitchFamily="34" charset="0"/>
              </a:endParaRPr>
            </a:p>
          </p:txBody>
        </p:sp>
      </p:grpSp>
      <p:sp>
        <p:nvSpPr>
          <p:cNvPr id="153" name="TextBox 152">
            <a:extLst>
              <a:ext uri="{FF2B5EF4-FFF2-40B4-BE49-F238E27FC236}">
                <a16:creationId xmlns="" xmlns:a16="http://schemas.microsoft.com/office/drawing/2014/main" id="{032147FF-8769-4CB4-9A4A-E3BDB498CDC5}"/>
              </a:ext>
            </a:extLst>
          </p:cNvPr>
          <p:cNvSpPr txBox="1"/>
          <p:nvPr/>
        </p:nvSpPr>
        <p:spPr>
          <a:xfrm>
            <a:off x="191838" y="1186136"/>
            <a:ext cx="2977298" cy="307777"/>
          </a:xfrm>
          <a:prstGeom prst="rect">
            <a:avLst/>
          </a:prstGeom>
          <a:noFill/>
        </p:spPr>
        <p:txBody>
          <a:bodyPr wrap="square">
            <a:spAutoFit/>
          </a:bodyPr>
          <a:lstStyle/>
          <a:p>
            <a:pPr algn="ctr"/>
            <a:r>
              <a:rPr lang="tr-TR" altLang="ko-KR" sz="1400" b="1" dirty="0">
                <a:solidFill>
                  <a:schemeClr val="accent6">
                    <a:lumMod val="75000"/>
                  </a:schemeClr>
                </a:solidFill>
                <a:effectLst>
                  <a:outerShdw blurRad="38100" dist="38100" dir="2700000" algn="tl">
                    <a:srgbClr val="000000">
                      <a:alpha val="43137"/>
                    </a:srgbClr>
                  </a:outerShdw>
                </a:effectLst>
                <a:cs typeface="Arial" pitchFamily="34" charset="0"/>
              </a:rPr>
              <a:t>University Admission </a:t>
            </a:r>
            <a:endParaRPr lang="ko-KR" altLang="en-US" sz="1400" b="1" dirty="0">
              <a:solidFill>
                <a:schemeClr val="accent6">
                  <a:lumMod val="75000"/>
                </a:schemeClr>
              </a:solidFill>
              <a:effectLst>
                <a:outerShdw blurRad="38100" dist="38100" dir="2700000" algn="tl">
                  <a:srgbClr val="000000">
                    <a:alpha val="43137"/>
                  </a:srgbClr>
                </a:outerShdw>
              </a:effectLst>
              <a:cs typeface="Arial" pitchFamily="34" charset="0"/>
            </a:endParaRPr>
          </a:p>
        </p:txBody>
      </p:sp>
      <p:sp>
        <p:nvSpPr>
          <p:cNvPr id="157" name="TextBox 156">
            <a:extLst>
              <a:ext uri="{FF2B5EF4-FFF2-40B4-BE49-F238E27FC236}">
                <a16:creationId xmlns="" xmlns:a16="http://schemas.microsoft.com/office/drawing/2014/main" id="{A675FC9D-18E6-4492-A3BC-B531E70B9905}"/>
              </a:ext>
            </a:extLst>
          </p:cNvPr>
          <p:cNvSpPr txBox="1"/>
          <p:nvPr/>
        </p:nvSpPr>
        <p:spPr>
          <a:xfrm>
            <a:off x="5472696" y="1180332"/>
            <a:ext cx="1327081" cy="307777"/>
          </a:xfrm>
          <a:prstGeom prst="rect">
            <a:avLst/>
          </a:prstGeom>
          <a:noFill/>
        </p:spPr>
        <p:txBody>
          <a:bodyPr wrap="square">
            <a:spAutoFit/>
          </a:bodyPr>
          <a:lstStyle/>
          <a:p>
            <a:r>
              <a:rPr lang="tr-TR" sz="1400" b="1" dirty="0" err="1">
                <a:solidFill>
                  <a:schemeClr val="accent6">
                    <a:lumMod val="75000"/>
                  </a:schemeClr>
                </a:solidFill>
                <a:effectLst>
                  <a:outerShdw blurRad="38100" dist="38100" dir="2700000" algn="tl">
                    <a:srgbClr val="000000">
                      <a:alpha val="43137"/>
                    </a:srgbClr>
                  </a:outerShdw>
                </a:effectLst>
                <a:cs typeface="Arial" pitchFamily="34" charset="0"/>
              </a:rPr>
              <a:t>Equivalance</a:t>
            </a:r>
            <a:endParaRPr lang="en-US" sz="1400" dirty="0">
              <a:solidFill>
                <a:schemeClr val="accent6">
                  <a:lumMod val="75000"/>
                </a:schemeClr>
              </a:solidFill>
              <a:effectLst>
                <a:outerShdw blurRad="38100" dist="38100" dir="2700000" algn="tl">
                  <a:srgbClr val="000000">
                    <a:alpha val="43137"/>
                  </a:srgbClr>
                </a:outerShdw>
              </a:effectLst>
            </a:endParaRPr>
          </a:p>
        </p:txBody>
      </p:sp>
      <p:sp>
        <p:nvSpPr>
          <p:cNvPr id="159" name="TextBox 158">
            <a:extLst>
              <a:ext uri="{FF2B5EF4-FFF2-40B4-BE49-F238E27FC236}">
                <a16:creationId xmlns="" xmlns:a16="http://schemas.microsoft.com/office/drawing/2014/main" id="{263888CB-8DB3-44EC-9CCB-C91EB685D008}"/>
              </a:ext>
            </a:extLst>
          </p:cNvPr>
          <p:cNvSpPr txBox="1"/>
          <p:nvPr/>
        </p:nvSpPr>
        <p:spPr>
          <a:xfrm>
            <a:off x="3089602" y="1601572"/>
            <a:ext cx="1930427" cy="1692771"/>
          </a:xfrm>
          <a:prstGeom prst="rect">
            <a:avLst/>
          </a:prstGeom>
          <a:noFill/>
        </p:spPr>
        <p:txBody>
          <a:bodyPr wrap="square">
            <a:spAutoFit/>
          </a:bodyPr>
          <a:lstStyle/>
          <a:p>
            <a:r>
              <a:rPr lang="tr-TR" sz="1300" b="1" dirty="0">
                <a:effectLst/>
                <a:ea typeface="Calibri" panose="020F0502020204030204" pitchFamily="34" charset="0"/>
                <a:cs typeface="Arial" panose="020B0604020202020204" pitchFamily="34" charset="0"/>
              </a:rPr>
              <a:t>Your health insurance will be meticulously made for you by our contracted insurance companies. The insurance period is 1 year and the cost is paid by us for you.</a:t>
            </a:r>
            <a:endParaRPr lang="en-US" sz="1300" b="1" dirty="0">
              <a:effectLst/>
              <a:ea typeface="Calibri" panose="020F0502020204030204" pitchFamily="34" charset="0"/>
              <a:cs typeface="Arial" panose="020B0604020202020204" pitchFamily="34" charset="0"/>
            </a:endParaRPr>
          </a:p>
        </p:txBody>
      </p:sp>
      <p:sp>
        <p:nvSpPr>
          <p:cNvPr id="161" name="TextBox 160">
            <a:extLst>
              <a:ext uri="{FF2B5EF4-FFF2-40B4-BE49-F238E27FC236}">
                <a16:creationId xmlns="" xmlns:a16="http://schemas.microsoft.com/office/drawing/2014/main" id="{CC82DBAC-9D29-430C-BBFD-8F1E775AA63E}"/>
              </a:ext>
            </a:extLst>
          </p:cNvPr>
          <p:cNvSpPr txBox="1"/>
          <p:nvPr/>
        </p:nvSpPr>
        <p:spPr>
          <a:xfrm>
            <a:off x="5139876" y="1590513"/>
            <a:ext cx="2083995" cy="1985608"/>
          </a:xfrm>
          <a:prstGeom prst="rect">
            <a:avLst/>
          </a:prstGeom>
          <a:noFill/>
        </p:spPr>
        <p:txBody>
          <a:bodyPr wrap="square">
            <a:spAutoFit/>
          </a:bodyPr>
          <a:lstStyle/>
          <a:p>
            <a:pPr>
              <a:lnSpc>
                <a:spcPct val="115000"/>
              </a:lnSpc>
              <a:spcAft>
                <a:spcPts val="1000"/>
              </a:spcAft>
            </a:pPr>
            <a:r>
              <a:rPr lang="tr-TR" sz="1200" b="1" dirty="0">
                <a:effectLst/>
                <a:ea typeface="Calibri" panose="020F0502020204030204" pitchFamily="34" charset="0"/>
                <a:cs typeface="Arial" panose="020B0604020202020204" pitchFamily="34" charset="0"/>
              </a:rPr>
              <a:t>The diploma equivalency process is the equivalence examination of the diploma of education abroad and the diploma in the Turkish education system. Your equivalence process is done by us for you</a:t>
            </a:r>
            <a:r>
              <a:rPr lang="tr-TR" sz="1200" dirty="0">
                <a:effectLst/>
                <a:ea typeface="Calibri" panose="020F0502020204030204" pitchFamily="34" charset="0"/>
                <a:cs typeface="Arial" panose="020B0604020202020204" pitchFamily="34" charset="0"/>
              </a:rPr>
              <a:t>.</a:t>
            </a:r>
            <a:endParaRPr lang="en-US" sz="1200" dirty="0">
              <a:effectLst/>
              <a:ea typeface="Calibri" panose="020F0502020204030204" pitchFamily="34" charset="0"/>
              <a:cs typeface="Arial" panose="020B0604020202020204" pitchFamily="34" charset="0"/>
            </a:endParaRPr>
          </a:p>
        </p:txBody>
      </p:sp>
      <p:sp>
        <p:nvSpPr>
          <p:cNvPr id="163" name="TextBox 162">
            <a:extLst>
              <a:ext uri="{FF2B5EF4-FFF2-40B4-BE49-F238E27FC236}">
                <a16:creationId xmlns="" xmlns:a16="http://schemas.microsoft.com/office/drawing/2014/main" id="{F528FA3E-5AFE-4FFB-9D85-137EAF0F7621}"/>
              </a:ext>
            </a:extLst>
          </p:cNvPr>
          <p:cNvSpPr txBox="1"/>
          <p:nvPr/>
        </p:nvSpPr>
        <p:spPr>
          <a:xfrm>
            <a:off x="7437914" y="1184406"/>
            <a:ext cx="1613897" cy="307777"/>
          </a:xfrm>
          <a:prstGeom prst="rect">
            <a:avLst/>
          </a:prstGeom>
          <a:noFill/>
        </p:spPr>
        <p:txBody>
          <a:bodyPr wrap="square">
            <a:spAutoFit/>
          </a:bodyPr>
          <a:lstStyle/>
          <a:p>
            <a:pPr algn="ctr"/>
            <a:r>
              <a:rPr lang="tr-TR" altLang="ko-KR" sz="1400" b="1" dirty="0">
                <a:solidFill>
                  <a:schemeClr val="accent6">
                    <a:lumMod val="75000"/>
                  </a:schemeClr>
                </a:solidFill>
                <a:effectLst>
                  <a:outerShdw blurRad="38100" dist="38100" dir="2700000" algn="tl">
                    <a:srgbClr val="000000">
                      <a:alpha val="43137"/>
                    </a:srgbClr>
                  </a:outerShdw>
                </a:effectLst>
                <a:cs typeface="Arial" pitchFamily="34" charset="0"/>
              </a:rPr>
              <a:t>Visa</a:t>
            </a:r>
            <a:r>
              <a:rPr lang="tr-TR" altLang="ko-KR" sz="1400" b="1" dirty="0">
                <a:solidFill>
                  <a:schemeClr val="accent6">
                    <a:lumMod val="75000"/>
                  </a:schemeClr>
                </a:solidFill>
                <a:cs typeface="Arial" pitchFamily="34" charset="0"/>
              </a:rPr>
              <a:t> </a:t>
            </a:r>
            <a:r>
              <a:rPr lang="tr-TR" altLang="ko-KR" sz="1400" b="1" dirty="0">
                <a:solidFill>
                  <a:schemeClr val="accent6">
                    <a:lumMod val="75000"/>
                  </a:schemeClr>
                </a:solidFill>
                <a:effectLst>
                  <a:outerShdw blurRad="38100" dist="38100" dir="2700000" algn="tl">
                    <a:srgbClr val="000000">
                      <a:alpha val="43137"/>
                    </a:srgbClr>
                  </a:outerShdw>
                </a:effectLst>
                <a:cs typeface="Arial" pitchFamily="34" charset="0"/>
              </a:rPr>
              <a:t>Consulting</a:t>
            </a:r>
            <a:r>
              <a:rPr lang="tr-TR" altLang="ko-KR" sz="1400" b="1" dirty="0">
                <a:solidFill>
                  <a:schemeClr val="accent6">
                    <a:lumMod val="75000"/>
                  </a:schemeClr>
                </a:solidFill>
                <a:cs typeface="Arial" pitchFamily="34" charset="0"/>
              </a:rPr>
              <a:t> </a:t>
            </a:r>
            <a:endParaRPr lang="ko-KR" altLang="en-US" sz="1400" b="1" dirty="0">
              <a:solidFill>
                <a:schemeClr val="accent6">
                  <a:lumMod val="75000"/>
                </a:schemeClr>
              </a:solidFill>
              <a:cs typeface="Arial" pitchFamily="34" charset="0"/>
            </a:endParaRPr>
          </a:p>
        </p:txBody>
      </p:sp>
      <p:grpSp>
        <p:nvGrpSpPr>
          <p:cNvPr id="164" name="Group 163">
            <a:extLst>
              <a:ext uri="{FF2B5EF4-FFF2-40B4-BE49-F238E27FC236}">
                <a16:creationId xmlns="" xmlns:a16="http://schemas.microsoft.com/office/drawing/2014/main" id="{49673509-DA4C-44FC-BB99-F8E6183DDBB5}"/>
              </a:ext>
            </a:extLst>
          </p:cNvPr>
          <p:cNvGrpSpPr/>
          <p:nvPr/>
        </p:nvGrpSpPr>
        <p:grpSpPr>
          <a:xfrm flipH="1">
            <a:off x="1337850" y="4527055"/>
            <a:ext cx="976367" cy="385445"/>
            <a:chOff x="2855642" y="1729428"/>
            <a:chExt cx="6480725" cy="2748096"/>
          </a:xfrm>
          <a:solidFill>
            <a:schemeClr val="bg1"/>
          </a:solidFill>
        </p:grpSpPr>
        <p:sp>
          <p:nvSpPr>
            <p:cNvPr id="165" name="Rectangle 5">
              <a:extLst>
                <a:ext uri="{FF2B5EF4-FFF2-40B4-BE49-F238E27FC236}">
                  <a16:creationId xmlns="" xmlns:a16="http://schemas.microsoft.com/office/drawing/2014/main" id="{121C43A3-79D9-4B73-8D25-D9D61D314DC3}"/>
                </a:ext>
              </a:extLst>
            </p:cNvPr>
            <p:cNvSpPr/>
            <p:nvPr/>
          </p:nvSpPr>
          <p:spPr>
            <a:xfrm>
              <a:off x="4716696" y="2405690"/>
              <a:ext cx="2774385" cy="1882403"/>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6" name="Rectangle 5">
              <a:extLst>
                <a:ext uri="{FF2B5EF4-FFF2-40B4-BE49-F238E27FC236}">
                  <a16:creationId xmlns="" xmlns:a16="http://schemas.microsoft.com/office/drawing/2014/main" id="{7CDA734F-4943-4FF8-8317-9C0928E9D1AF}"/>
                </a:ext>
              </a:extLst>
            </p:cNvPr>
            <p:cNvSpPr/>
            <p:nvPr/>
          </p:nvSpPr>
          <p:spPr>
            <a:xfrm>
              <a:off x="4716696" y="2771860"/>
              <a:ext cx="2774385" cy="905985"/>
            </a:xfrm>
            <a:custGeom>
              <a:avLst/>
              <a:gdLst/>
              <a:ahLst/>
              <a:cxnLst/>
              <a:rect l="l" t="t" r="r" b="b"/>
              <a:pathLst>
                <a:path w="648072" h="243840">
                  <a:moveTo>
                    <a:pt x="0" y="0"/>
                  </a:moveTo>
                  <a:lnTo>
                    <a:pt x="648072" y="0"/>
                  </a:lnTo>
                  <a:lnTo>
                    <a:pt x="648072" y="146327"/>
                  </a:lnTo>
                  <a:lnTo>
                    <a:pt x="359596" y="243840"/>
                  </a:lnTo>
                  <a:lnTo>
                    <a:pt x="0" y="1285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7" name="Freeform 22">
              <a:extLst>
                <a:ext uri="{FF2B5EF4-FFF2-40B4-BE49-F238E27FC236}">
                  <a16:creationId xmlns="" xmlns:a16="http://schemas.microsoft.com/office/drawing/2014/main" id="{1A172BA4-BB64-4E3C-AD19-6BE2E6F68FFB}"/>
                </a:ext>
              </a:extLst>
            </p:cNvPr>
            <p:cNvSpPr/>
            <p:nvPr/>
          </p:nvSpPr>
          <p:spPr>
            <a:xfrm>
              <a:off x="2855642" y="1729428"/>
              <a:ext cx="6480725" cy="1657211"/>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168" name="Straight Connector 167">
              <a:extLst>
                <a:ext uri="{FF2B5EF4-FFF2-40B4-BE49-F238E27FC236}">
                  <a16:creationId xmlns="" xmlns:a16="http://schemas.microsoft.com/office/drawing/2014/main" id="{2FB5C998-F399-450C-8E9B-5A7BEA2E8942}"/>
                </a:ext>
              </a:extLst>
            </p:cNvPr>
            <p:cNvCxnSpPr/>
            <p:nvPr/>
          </p:nvCxnSpPr>
          <p:spPr>
            <a:xfrm>
              <a:off x="6204740" y="2292443"/>
              <a:ext cx="1693282" cy="569542"/>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 xmlns:a16="http://schemas.microsoft.com/office/drawing/2014/main" id="{93C2DF48-E2F6-4DB6-9ED1-29DAE2CCBE71}"/>
                </a:ext>
              </a:extLst>
            </p:cNvPr>
            <p:cNvCxnSpPr>
              <a:cxnSpLocks/>
            </p:cNvCxnSpPr>
            <p:nvPr/>
          </p:nvCxnSpPr>
          <p:spPr>
            <a:xfrm rot="20328779">
              <a:off x="8042336" y="2813373"/>
              <a:ext cx="2503" cy="872324"/>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0" name="Isosceles Triangle 169">
              <a:extLst>
                <a:ext uri="{FF2B5EF4-FFF2-40B4-BE49-F238E27FC236}">
                  <a16:creationId xmlns="" xmlns:a16="http://schemas.microsoft.com/office/drawing/2014/main" id="{1CC43943-E2D5-4D18-8501-EAB83015FF1A}"/>
                </a:ext>
              </a:extLst>
            </p:cNvPr>
            <p:cNvSpPr/>
            <p:nvPr/>
          </p:nvSpPr>
          <p:spPr>
            <a:xfrm rot="20328779">
              <a:off x="8108405" y="3624285"/>
              <a:ext cx="491605" cy="8532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1" name="Oval 170">
              <a:extLst>
                <a:ext uri="{FF2B5EF4-FFF2-40B4-BE49-F238E27FC236}">
                  <a16:creationId xmlns="" xmlns:a16="http://schemas.microsoft.com/office/drawing/2014/main" id="{D387C2E1-926E-453A-AE45-1B242D7DCE35}"/>
                </a:ext>
              </a:extLst>
            </p:cNvPr>
            <p:cNvSpPr/>
            <p:nvPr/>
          </p:nvSpPr>
          <p:spPr>
            <a:xfrm>
              <a:off x="8106546" y="3611027"/>
              <a:ext cx="251999" cy="251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75" name="Right Triangle 17">
            <a:extLst>
              <a:ext uri="{FF2B5EF4-FFF2-40B4-BE49-F238E27FC236}">
                <a16:creationId xmlns="" xmlns:a16="http://schemas.microsoft.com/office/drawing/2014/main" id="{A1D05784-0369-407A-AA16-9221680AE9B8}"/>
              </a:ext>
            </a:extLst>
          </p:cNvPr>
          <p:cNvSpPr/>
          <p:nvPr/>
        </p:nvSpPr>
        <p:spPr>
          <a:xfrm>
            <a:off x="5883150" y="4389038"/>
            <a:ext cx="419923" cy="60031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79" name="Oval 44">
            <a:extLst>
              <a:ext uri="{FF2B5EF4-FFF2-40B4-BE49-F238E27FC236}">
                <a16:creationId xmlns="" xmlns:a16="http://schemas.microsoft.com/office/drawing/2014/main" id="{52C3F0D3-5505-4BB2-9DB9-EADA47195E04}"/>
              </a:ext>
            </a:extLst>
          </p:cNvPr>
          <p:cNvSpPr>
            <a:spLocks noChangeAspect="1"/>
          </p:cNvSpPr>
          <p:nvPr/>
        </p:nvSpPr>
        <p:spPr>
          <a:xfrm>
            <a:off x="8019353" y="4365828"/>
            <a:ext cx="451021" cy="5370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3" name="Frame 17">
            <a:extLst>
              <a:ext uri="{FF2B5EF4-FFF2-40B4-BE49-F238E27FC236}">
                <a16:creationId xmlns="" xmlns:a16="http://schemas.microsoft.com/office/drawing/2014/main" id="{352BCD2E-17DC-4390-B248-665FECA8B11E}"/>
              </a:ext>
            </a:extLst>
          </p:cNvPr>
          <p:cNvSpPr/>
          <p:nvPr/>
        </p:nvSpPr>
        <p:spPr>
          <a:xfrm>
            <a:off x="10326136" y="4522026"/>
            <a:ext cx="497501" cy="45147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pic>
        <p:nvPicPr>
          <p:cNvPr id="185" name="Picture 184">
            <a:extLst>
              <a:ext uri="{FF2B5EF4-FFF2-40B4-BE49-F238E27FC236}">
                <a16:creationId xmlns="" xmlns:a16="http://schemas.microsoft.com/office/drawing/2014/main" id="{E85B2E0C-7B96-45CE-8F9C-58507932D886}"/>
              </a:ext>
            </a:extLst>
          </p:cNvPr>
          <p:cNvPicPr>
            <a:picLocks noChangeAspect="1"/>
          </p:cNvPicPr>
          <p:nvPr/>
        </p:nvPicPr>
        <p:blipFill>
          <a:blip r:embed="rId3"/>
          <a:stretch>
            <a:fillRect/>
          </a:stretch>
        </p:blipFill>
        <p:spPr>
          <a:xfrm>
            <a:off x="3552293" y="4391128"/>
            <a:ext cx="651588" cy="601336"/>
          </a:xfrm>
          <a:prstGeom prst="rect">
            <a:avLst/>
          </a:prstGeom>
          <a:solidFill>
            <a:schemeClr val="bg1"/>
          </a:solidFill>
          <a:effectLst>
            <a:outerShdw blurRad="50800" dist="50800" dir="5400000" algn="ctr" rotWithShape="0">
              <a:schemeClr val="bg1"/>
            </a:outerShdw>
          </a:effectLst>
        </p:spPr>
      </p:pic>
      <p:pic>
        <p:nvPicPr>
          <p:cNvPr id="188" name="Picture 187">
            <a:extLst>
              <a:ext uri="{FF2B5EF4-FFF2-40B4-BE49-F238E27FC236}">
                <a16:creationId xmlns="" xmlns:a16="http://schemas.microsoft.com/office/drawing/2014/main" id="{EBDA09A3-E839-4D03-B844-796B46C80070}"/>
              </a:ext>
            </a:extLst>
          </p:cNvPr>
          <p:cNvPicPr>
            <a:picLocks noChangeAspect="1"/>
          </p:cNvPicPr>
          <p:nvPr/>
        </p:nvPicPr>
        <p:blipFill>
          <a:blip r:embed="rId4"/>
          <a:stretch>
            <a:fillRect/>
          </a:stretch>
        </p:blipFill>
        <p:spPr>
          <a:xfrm>
            <a:off x="767206" y="1564632"/>
            <a:ext cx="1743607" cy="1922124"/>
          </a:xfrm>
          <a:prstGeom prst="rect">
            <a:avLst/>
          </a:prstGeom>
        </p:spPr>
      </p:pic>
      <p:sp>
        <p:nvSpPr>
          <p:cNvPr id="155" name="TextBox 154">
            <a:extLst>
              <a:ext uri="{FF2B5EF4-FFF2-40B4-BE49-F238E27FC236}">
                <a16:creationId xmlns="" xmlns:a16="http://schemas.microsoft.com/office/drawing/2014/main" id="{CC1AEF17-F251-445E-BA72-B20A26DCF2B6}"/>
              </a:ext>
            </a:extLst>
          </p:cNvPr>
          <p:cNvSpPr txBox="1"/>
          <p:nvPr/>
        </p:nvSpPr>
        <p:spPr>
          <a:xfrm>
            <a:off x="744177" y="1602291"/>
            <a:ext cx="1881711" cy="1754326"/>
          </a:xfrm>
          <a:prstGeom prst="rect">
            <a:avLst/>
          </a:prstGeom>
          <a:noFill/>
        </p:spPr>
        <p:txBody>
          <a:bodyPr wrap="square">
            <a:spAutoFit/>
          </a:bodyPr>
          <a:lstStyle/>
          <a:p>
            <a:r>
              <a:rPr lang="tr-TR" sz="1200" b="1" dirty="0">
                <a:effectLst/>
                <a:ea typeface="Calibri" panose="020F0502020204030204" pitchFamily="34" charset="0"/>
                <a:cs typeface="Arial" panose="020B0604020202020204" pitchFamily="34" charset="0"/>
              </a:rPr>
              <a:t>With your high school diploma or Yos exam result, we register at the university and send you the pre-acceptance document as soon as possible with the privilege of Goint </a:t>
            </a:r>
            <a:r>
              <a:rPr lang="tr-TR" sz="1200" b="1" dirty="0">
                <a:ea typeface="Calibri" panose="020F0502020204030204" pitchFamily="34" charset="0"/>
                <a:cs typeface="Arial" panose="020B0604020202020204" pitchFamily="34" charset="0"/>
              </a:rPr>
              <a:t>Career</a:t>
            </a:r>
            <a:endParaRPr lang="en-US" sz="1200" b="1" dirty="0"/>
          </a:p>
        </p:txBody>
      </p:sp>
      <p:pic>
        <p:nvPicPr>
          <p:cNvPr id="173" name="Picture 3">
            <a:extLst>
              <a:ext uri="{FF2B5EF4-FFF2-40B4-BE49-F238E27FC236}">
                <a16:creationId xmlns="" xmlns:a16="http://schemas.microsoft.com/office/drawing/2014/main" id="{69975860-E602-40EA-B8BD-9F131B59EDE7}"/>
              </a:ext>
            </a:extLst>
          </p:cNvPr>
          <p:cNvPicPr>
            <a:picLocks noChangeAspect="1"/>
          </p:cNvPicPr>
          <p:nvPr/>
        </p:nvPicPr>
        <p:blipFill rotWithShape="1">
          <a:blip r:embed="rId5"/>
          <a:srcRect l="2591" t="2197"/>
          <a:stretch/>
        </p:blipFill>
        <p:spPr>
          <a:xfrm>
            <a:off x="-24517" y="-8426"/>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sp>
        <p:nvSpPr>
          <p:cNvPr id="176" name="TextBox 163">
            <a:extLst>
              <a:ext uri="{FF2B5EF4-FFF2-40B4-BE49-F238E27FC236}">
                <a16:creationId xmlns="" xmlns:a16="http://schemas.microsoft.com/office/drawing/2014/main" id="{59B84176-160F-4500-829B-F32BE30CCBAB}"/>
              </a:ext>
            </a:extLst>
          </p:cNvPr>
          <p:cNvSpPr txBox="1"/>
          <p:nvPr/>
        </p:nvSpPr>
        <p:spPr>
          <a:xfrm>
            <a:off x="2955716" y="38191"/>
            <a:ext cx="6361042" cy="523220"/>
          </a:xfrm>
          <a:prstGeom prst="rect">
            <a:avLst/>
          </a:prstGeom>
          <a:noFill/>
        </p:spPr>
        <p:txBody>
          <a:bodyPr wrap="square">
            <a:spAutoFit/>
          </a:bodyPr>
          <a:lstStyle/>
          <a:p>
            <a:pPr algn="ctr"/>
            <a:r>
              <a:rPr lang="en-US" sz="2800" b="1" dirty="0">
                <a:effectLst>
                  <a:outerShdw blurRad="38100" dist="38100" dir="2700000" algn="tl">
                    <a:srgbClr val="000000">
                      <a:alpha val="43137"/>
                    </a:srgbClr>
                  </a:outerShdw>
                </a:effectLst>
              </a:rPr>
              <a:t>VIP</a:t>
            </a:r>
            <a:r>
              <a:rPr lang="tr-TR" sz="2800" b="1" dirty="0">
                <a:effectLst>
                  <a:outerShdw blurRad="38100" dist="38100" dir="2700000" algn="tl">
                    <a:srgbClr val="000000">
                      <a:alpha val="43137"/>
                    </a:srgbClr>
                  </a:outerShdw>
                </a:effectLst>
              </a:rPr>
              <a:t> 2</a:t>
            </a:r>
            <a:r>
              <a:rPr lang="en-US" sz="2800" b="1" dirty="0">
                <a:effectLst>
                  <a:outerShdw blurRad="38100" dist="38100" dir="2700000" algn="tl">
                    <a:srgbClr val="000000">
                      <a:alpha val="43137"/>
                    </a:srgbClr>
                  </a:outerShdw>
                </a:effectLst>
              </a:rPr>
              <a:t> Package </a:t>
            </a:r>
          </a:p>
        </p:txBody>
      </p:sp>
      <p:pic>
        <p:nvPicPr>
          <p:cNvPr id="177" name="Picture 146" descr="Logo, icon&#10;&#10;Description automatically generated">
            <a:extLst>
              <a:ext uri="{FF2B5EF4-FFF2-40B4-BE49-F238E27FC236}">
                <a16:creationId xmlns="" xmlns:a16="http://schemas.microsoft.com/office/drawing/2014/main" id="{71E4FF71-9A29-45F6-A9E8-C89338111B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4840" y="36753"/>
            <a:ext cx="1197664" cy="408372"/>
          </a:xfrm>
          <a:prstGeom prst="rect">
            <a:avLst/>
          </a:prstGeom>
        </p:spPr>
      </p:pic>
    </p:spTree>
    <p:extLst>
      <p:ext uri="{BB962C8B-B14F-4D97-AF65-F5344CB8AC3E}">
        <p14:creationId xmlns:p14="http://schemas.microsoft.com/office/powerpoint/2010/main" val="296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Picture 193">
            <a:extLst>
              <a:ext uri="{FF2B5EF4-FFF2-40B4-BE49-F238E27FC236}">
                <a16:creationId xmlns="" xmlns:a16="http://schemas.microsoft.com/office/drawing/2014/main" id="{19439DA7-4607-46E4-893B-DB045B9AD8C2}"/>
              </a:ext>
            </a:extLst>
          </p:cNvPr>
          <p:cNvPicPr>
            <a:picLocks noChangeAspect="1"/>
          </p:cNvPicPr>
          <p:nvPr/>
        </p:nvPicPr>
        <p:blipFill>
          <a:blip r:embed="rId2"/>
          <a:stretch>
            <a:fillRect/>
          </a:stretch>
        </p:blipFill>
        <p:spPr>
          <a:xfrm>
            <a:off x="5179903" y="1580937"/>
            <a:ext cx="2010566" cy="2249071"/>
          </a:xfrm>
          <a:prstGeom prst="rect">
            <a:avLst/>
          </a:prstGeom>
        </p:spPr>
      </p:pic>
      <p:pic>
        <p:nvPicPr>
          <p:cNvPr id="196" name="Picture 195">
            <a:extLst>
              <a:ext uri="{FF2B5EF4-FFF2-40B4-BE49-F238E27FC236}">
                <a16:creationId xmlns="" xmlns:a16="http://schemas.microsoft.com/office/drawing/2014/main" id="{E599F4ED-F232-4A32-89B8-FF22FAB46004}"/>
              </a:ext>
            </a:extLst>
          </p:cNvPr>
          <p:cNvPicPr>
            <a:picLocks noChangeAspect="1"/>
          </p:cNvPicPr>
          <p:nvPr/>
        </p:nvPicPr>
        <p:blipFill>
          <a:blip r:embed="rId2"/>
          <a:stretch>
            <a:fillRect/>
          </a:stretch>
        </p:blipFill>
        <p:spPr>
          <a:xfrm>
            <a:off x="7422061" y="1597742"/>
            <a:ext cx="1933252" cy="2175247"/>
          </a:xfrm>
          <a:prstGeom prst="rect">
            <a:avLst/>
          </a:prstGeom>
        </p:spPr>
      </p:pic>
      <p:pic>
        <p:nvPicPr>
          <p:cNvPr id="198" name="Picture 197">
            <a:extLst>
              <a:ext uri="{FF2B5EF4-FFF2-40B4-BE49-F238E27FC236}">
                <a16:creationId xmlns="" xmlns:a16="http://schemas.microsoft.com/office/drawing/2014/main" id="{A42B2F7C-4C0E-4F3B-9B16-3553A5B0B980}"/>
              </a:ext>
            </a:extLst>
          </p:cNvPr>
          <p:cNvPicPr>
            <a:picLocks noChangeAspect="1"/>
          </p:cNvPicPr>
          <p:nvPr/>
        </p:nvPicPr>
        <p:blipFill>
          <a:blip r:embed="rId2"/>
          <a:stretch>
            <a:fillRect/>
          </a:stretch>
        </p:blipFill>
        <p:spPr>
          <a:xfrm>
            <a:off x="9536159" y="1597742"/>
            <a:ext cx="2168927" cy="2189139"/>
          </a:xfrm>
          <a:prstGeom prst="rect">
            <a:avLst/>
          </a:prstGeom>
        </p:spPr>
      </p:pic>
      <p:pic>
        <p:nvPicPr>
          <p:cNvPr id="192" name="Picture 191">
            <a:extLst>
              <a:ext uri="{FF2B5EF4-FFF2-40B4-BE49-F238E27FC236}">
                <a16:creationId xmlns="" xmlns:a16="http://schemas.microsoft.com/office/drawing/2014/main" id="{56562394-7915-47B4-B850-5F65A6537685}"/>
              </a:ext>
            </a:extLst>
          </p:cNvPr>
          <p:cNvPicPr>
            <a:picLocks noChangeAspect="1"/>
          </p:cNvPicPr>
          <p:nvPr/>
        </p:nvPicPr>
        <p:blipFill>
          <a:blip r:embed="rId2"/>
          <a:stretch>
            <a:fillRect/>
          </a:stretch>
        </p:blipFill>
        <p:spPr>
          <a:xfrm>
            <a:off x="2912704" y="1486320"/>
            <a:ext cx="1961708" cy="2253554"/>
          </a:xfrm>
          <a:prstGeom prst="rect">
            <a:avLst/>
          </a:prstGeom>
        </p:spPr>
      </p:pic>
      <p:grpSp>
        <p:nvGrpSpPr>
          <p:cNvPr id="3" name="Group 2">
            <a:extLst>
              <a:ext uri="{FF2B5EF4-FFF2-40B4-BE49-F238E27FC236}">
                <a16:creationId xmlns="" xmlns:a16="http://schemas.microsoft.com/office/drawing/2014/main" id="{C9B26708-E181-4DC0-88BD-E0F5A3C8887D}"/>
              </a:ext>
            </a:extLst>
          </p:cNvPr>
          <p:cNvGrpSpPr/>
          <p:nvPr/>
        </p:nvGrpSpPr>
        <p:grpSpPr>
          <a:xfrm>
            <a:off x="0" y="3866606"/>
            <a:ext cx="12193012" cy="2967436"/>
            <a:chOff x="0" y="3866606"/>
            <a:chExt cx="12193012" cy="2967436"/>
          </a:xfrm>
        </p:grpSpPr>
        <p:sp>
          <p:nvSpPr>
            <p:cNvPr id="4" name="Oval 3">
              <a:extLst>
                <a:ext uri="{FF2B5EF4-FFF2-40B4-BE49-F238E27FC236}">
                  <a16:creationId xmlns="" xmlns:a16="http://schemas.microsoft.com/office/drawing/2014/main" id="{6A83C7DA-2792-4320-8FE4-2D62F880F9A1}"/>
                </a:ext>
              </a:extLst>
            </p:cNvPr>
            <p:cNvSpPr/>
            <p:nvPr userDrawn="1"/>
          </p:nvSpPr>
          <p:spPr>
            <a:xfrm>
              <a:off x="700415" y="5374160"/>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Oval 4">
              <a:extLst>
                <a:ext uri="{FF2B5EF4-FFF2-40B4-BE49-F238E27FC236}">
                  <a16:creationId xmlns="" xmlns:a16="http://schemas.microsoft.com/office/drawing/2014/main" id="{DED520B4-14D3-4FA8-B402-776499687A39}"/>
                </a:ext>
              </a:extLst>
            </p:cNvPr>
            <p:cNvSpPr/>
            <p:nvPr userDrawn="1"/>
          </p:nvSpPr>
          <p:spPr>
            <a:xfrm>
              <a:off x="8733" y="5374160"/>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 name="Oval 5">
              <a:extLst>
                <a:ext uri="{FF2B5EF4-FFF2-40B4-BE49-F238E27FC236}">
                  <a16:creationId xmlns="" xmlns:a16="http://schemas.microsoft.com/office/drawing/2014/main" id="{0CA78361-0FA0-4279-AB3B-C686A02B3428}"/>
                </a:ext>
              </a:extLst>
            </p:cNvPr>
            <p:cNvSpPr/>
            <p:nvPr userDrawn="1"/>
          </p:nvSpPr>
          <p:spPr>
            <a:xfrm>
              <a:off x="593041" y="4989357"/>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 name="Oval 6">
              <a:extLst>
                <a:ext uri="{FF2B5EF4-FFF2-40B4-BE49-F238E27FC236}">
                  <a16:creationId xmlns="" xmlns:a16="http://schemas.microsoft.com/office/drawing/2014/main" id="{D354C330-1189-4763-B7F3-52B2E3379156}"/>
                </a:ext>
              </a:extLst>
            </p:cNvPr>
            <p:cNvSpPr/>
            <p:nvPr userDrawn="1"/>
          </p:nvSpPr>
          <p:spPr>
            <a:xfrm>
              <a:off x="432027" y="6005520"/>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 name="Oval 7">
              <a:extLst>
                <a:ext uri="{FF2B5EF4-FFF2-40B4-BE49-F238E27FC236}">
                  <a16:creationId xmlns="" xmlns:a16="http://schemas.microsoft.com/office/drawing/2014/main" id="{1B4A3086-0555-4A59-8760-D80DA424D668}"/>
                </a:ext>
              </a:extLst>
            </p:cNvPr>
            <p:cNvSpPr/>
            <p:nvPr userDrawn="1"/>
          </p:nvSpPr>
          <p:spPr>
            <a:xfrm>
              <a:off x="1362504" y="5687764"/>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 name="Oval 8">
              <a:extLst>
                <a:ext uri="{FF2B5EF4-FFF2-40B4-BE49-F238E27FC236}">
                  <a16:creationId xmlns="" xmlns:a16="http://schemas.microsoft.com/office/drawing/2014/main" id="{E5F52B1C-57F9-452C-A100-6D7D9EA073DE}"/>
                </a:ext>
              </a:extLst>
            </p:cNvPr>
            <p:cNvSpPr/>
            <p:nvPr userDrawn="1"/>
          </p:nvSpPr>
          <p:spPr>
            <a:xfrm>
              <a:off x="1207317" y="528430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0" name="Oval 9">
              <a:extLst>
                <a:ext uri="{FF2B5EF4-FFF2-40B4-BE49-F238E27FC236}">
                  <a16:creationId xmlns="" xmlns:a16="http://schemas.microsoft.com/office/drawing/2014/main" id="{98D3C1E3-44C8-4010-B81D-16185D3C80C4}"/>
                </a:ext>
              </a:extLst>
            </p:cNvPr>
            <p:cNvSpPr/>
            <p:nvPr userDrawn="1"/>
          </p:nvSpPr>
          <p:spPr>
            <a:xfrm>
              <a:off x="1159881" y="4962380"/>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1" name="Oval 10">
              <a:extLst>
                <a:ext uri="{FF2B5EF4-FFF2-40B4-BE49-F238E27FC236}">
                  <a16:creationId xmlns="" xmlns:a16="http://schemas.microsoft.com/office/drawing/2014/main" id="{A5DFFC69-FE09-453A-A2FF-F508F4687566}"/>
                </a:ext>
              </a:extLst>
            </p:cNvPr>
            <p:cNvSpPr/>
            <p:nvPr userDrawn="1"/>
          </p:nvSpPr>
          <p:spPr>
            <a:xfrm>
              <a:off x="0" y="5046213"/>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2" name="Oval 11">
              <a:extLst>
                <a:ext uri="{FF2B5EF4-FFF2-40B4-BE49-F238E27FC236}">
                  <a16:creationId xmlns="" xmlns:a16="http://schemas.microsoft.com/office/drawing/2014/main" id="{766B9579-467A-4C0E-BBD2-9B3B17F79CB0}"/>
                </a:ext>
              </a:extLst>
            </p:cNvPr>
            <p:cNvSpPr/>
            <p:nvPr userDrawn="1"/>
          </p:nvSpPr>
          <p:spPr>
            <a:xfrm>
              <a:off x="324800" y="5089964"/>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3" name="Oval 12">
              <a:extLst>
                <a:ext uri="{FF2B5EF4-FFF2-40B4-BE49-F238E27FC236}">
                  <a16:creationId xmlns="" xmlns:a16="http://schemas.microsoft.com/office/drawing/2014/main" id="{D497A6BC-508D-4330-887B-A1DB3A786C12}"/>
                </a:ext>
              </a:extLst>
            </p:cNvPr>
            <p:cNvSpPr/>
            <p:nvPr userDrawn="1"/>
          </p:nvSpPr>
          <p:spPr>
            <a:xfrm>
              <a:off x="962600" y="4241168"/>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4" name="Oval 13">
              <a:extLst>
                <a:ext uri="{FF2B5EF4-FFF2-40B4-BE49-F238E27FC236}">
                  <a16:creationId xmlns="" xmlns:a16="http://schemas.microsoft.com/office/drawing/2014/main" id="{7E212BBD-D0B8-4A1A-8187-E6F9FBB5C379}"/>
                </a:ext>
              </a:extLst>
            </p:cNvPr>
            <p:cNvSpPr/>
            <p:nvPr userDrawn="1"/>
          </p:nvSpPr>
          <p:spPr>
            <a:xfrm>
              <a:off x="340613" y="4569165"/>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5" name="Oval 14">
              <a:extLst>
                <a:ext uri="{FF2B5EF4-FFF2-40B4-BE49-F238E27FC236}">
                  <a16:creationId xmlns="" xmlns:a16="http://schemas.microsoft.com/office/drawing/2014/main" id="{E1E5696A-F945-4714-9074-0C5B8748B611}"/>
                </a:ext>
              </a:extLst>
            </p:cNvPr>
            <p:cNvSpPr/>
            <p:nvPr userDrawn="1"/>
          </p:nvSpPr>
          <p:spPr>
            <a:xfrm>
              <a:off x="557785" y="4026550"/>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6" name="Oval 15">
              <a:extLst>
                <a:ext uri="{FF2B5EF4-FFF2-40B4-BE49-F238E27FC236}">
                  <a16:creationId xmlns="" xmlns:a16="http://schemas.microsoft.com/office/drawing/2014/main" id="{CEDC9346-A0E3-4E6D-82CE-854999975F5F}"/>
                </a:ext>
              </a:extLst>
            </p:cNvPr>
            <p:cNvSpPr/>
            <p:nvPr userDrawn="1"/>
          </p:nvSpPr>
          <p:spPr>
            <a:xfrm>
              <a:off x="2317703" y="5674484"/>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Oval 16">
              <a:extLst>
                <a:ext uri="{FF2B5EF4-FFF2-40B4-BE49-F238E27FC236}">
                  <a16:creationId xmlns="" xmlns:a16="http://schemas.microsoft.com/office/drawing/2014/main" id="{26DB56C8-873B-4753-8968-92007B3EB7B2}"/>
                </a:ext>
              </a:extLst>
            </p:cNvPr>
            <p:cNvSpPr/>
            <p:nvPr userDrawn="1"/>
          </p:nvSpPr>
          <p:spPr>
            <a:xfrm>
              <a:off x="1482004" y="5558827"/>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8" name="Oval 17">
              <a:extLst>
                <a:ext uri="{FF2B5EF4-FFF2-40B4-BE49-F238E27FC236}">
                  <a16:creationId xmlns="" xmlns:a16="http://schemas.microsoft.com/office/drawing/2014/main" id="{4F3F3C00-6A04-46A9-B26C-DFCF9839F776}"/>
                </a:ext>
              </a:extLst>
            </p:cNvPr>
            <p:cNvSpPr/>
            <p:nvPr userDrawn="1"/>
          </p:nvSpPr>
          <p:spPr>
            <a:xfrm>
              <a:off x="1860673" y="4969625"/>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9" name="Oval 18">
              <a:extLst>
                <a:ext uri="{FF2B5EF4-FFF2-40B4-BE49-F238E27FC236}">
                  <a16:creationId xmlns="" xmlns:a16="http://schemas.microsoft.com/office/drawing/2014/main" id="{E95DAB9C-7092-4A6C-A8C9-4F203AF98713}"/>
                </a:ext>
              </a:extLst>
            </p:cNvPr>
            <p:cNvSpPr/>
            <p:nvPr userDrawn="1"/>
          </p:nvSpPr>
          <p:spPr>
            <a:xfrm>
              <a:off x="2060484" y="5845576"/>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0" name="Oval 19">
              <a:extLst>
                <a:ext uri="{FF2B5EF4-FFF2-40B4-BE49-F238E27FC236}">
                  <a16:creationId xmlns="" xmlns:a16="http://schemas.microsoft.com/office/drawing/2014/main" id="{65F44273-5510-4A1F-B6A7-C8918EC60375}"/>
                </a:ext>
              </a:extLst>
            </p:cNvPr>
            <p:cNvSpPr/>
            <p:nvPr userDrawn="1"/>
          </p:nvSpPr>
          <p:spPr>
            <a:xfrm>
              <a:off x="2376308" y="5263421"/>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1" name="Oval 20">
              <a:extLst>
                <a:ext uri="{FF2B5EF4-FFF2-40B4-BE49-F238E27FC236}">
                  <a16:creationId xmlns="" xmlns:a16="http://schemas.microsoft.com/office/drawing/2014/main" id="{960DEE8F-C60A-4903-870A-C9E5C309F880}"/>
                </a:ext>
              </a:extLst>
            </p:cNvPr>
            <p:cNvSpPr/>
            <p:nvPr userDrawn="1"/>
          </p:nvSpPr>
          <p:spPr>
            <a:xfrm>
              <a:off x="2835775" y="5124363"/>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2" name="Oval 21">
              <a:extLst>
                <a:ext uri="{FF2B5EF4-FFF2-40B4-BE49-F238E27FC236}">
                  <a16:creationId xmlns="" xmlns:a16="http://schemas.microsoft.com/office/drawing/2014/main" id="{4AE6BBAB-DFF8-4C04-849E-1D41D2914F19}"/>
                </a:ext>
              </a:extLst>
            </p:cNvPr>
            <p:cNvSpPr/>
            <p:nvPr userDrawn="1"/>
          </p:nvSpPr>
          <p:spPr>
            <a:xfrm>
              <a:off x="2788339" y="4802436"/>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3" name="Oval 22">
              <a:extLst>
                <a:ext uri="{FF2B5EF4-FFF2-40B4-BE49-F238E27FC236}">
                  <a16:creationId xmlns="" xmlns:a16="http://schemas.microsoft.com/office/drawing/2014/main" id="{2C3D4D89-005F-43C7-82A4-1C5A501AFCF4}"/>
                </a:ext>
              </a:extLst>
            </p:cNvPr>
            <p:cNvSpPr/>
            <p:nvPr userDrawn="1"/>
          </p:nvSpPr>
          <p:spPr>
            <a:xfrm>
              <a:off x="1628457" y="4886269"/>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4" name="Oval 23">
              <a:extLst>
                <a:ext uri="{FF2B5EF4-FFF2-40B4-BE49-F238E27FC236}">
                  <a16:creationId xmlns="" xmlns:a16="http://schemas.microsoft.com/office/drawing/2014/main" id="{1581398D-B48E-4095-8F85-6DACF614FE03}"/>
                </a:ext>
              </a:extLst>
            </p:cNvPr>
            <p:cNvSpPr/>
            <p:nvPr userDrawn="1"/>
          </p:nvSpPr>
          <p:spPr>
            <a:xfrm>
              <a:off x="2117572" y="4403151"/>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5" name="Oval 24">
              <a:extLst>
                <a:ext uri="{FF2B5EF4-FFF2-40B4-BE49-F238E27FC236}">
                  <a16:creationId xmlns="" xmlns:a16="http://schemas.microsoft.com/office/drawing/2014/main" id="{C27C3A1C-914E-4A0C-B883-C10DA9D44B87}"/>
                </a:ext>
              </a:extLst>
            </p:cNvPr>
            <p:cNvSpPr/>
            <p:nvPr userDrawn="1"/>
          </p:nvSpPr>
          <p:spPr>
            <a:xfrm>
              <a:off x="2591057" y="4081224"/>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6" name="Oval 25">
              <a:extLst>
                <a:ext uri="{FF2B5EF4-FFF2-40B4-BE49-F238E27FC236}">
                  <a16:creationId xmlns="" xmlns:a16="http://schemas.microsoft.com/office/drawing/2014/main" id="{AF2DD092-9044-4E03-BA2E-30DE0959C14E}"/>
                </a:ext>
              </a:extLst>
            </p:cNvPr>
            <p:cNvSpPr/>
            <p:nvPr userDrawn="1"/>
          </p:nvSpPr>
          <p:spPr>
            <a:xfrm>
              <a:off x="2382607" y="4662696"/>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7" name="Oval 26">
              <a:extLst>
                <a:ext uri="{FF2B5EF4-FFF2-40B4-BE49-F238E27FC236}">
                  <a16:creationId xmlns="" xmlns:a16="http://schemas.microsoft.com/office/drawing/2014/main" id="{E392A133-6A39-4BD0-A483-441065766A57}"/>
                </a:ext>
              </a:extLst>
            </p:cNvPr>
            <p:cNvSpPr/>
            <p:nvPr userDrawn="1"/>
          </p:nvSpPr>
          <p:spPr>
            <a:xfrm>
              <a:off x="2186243" y="3866606"/>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8" name="Oval 27">
              <a:extLst>
                <a:ext uri="{FF2B5EF4-FFF2-40B4-BE49-F238E27FC236}">
                  <a16:creationId xmlns="" xmlns:a16="http://schemas.microsoft.com/office/drawing/2014/main" id="{BC4B76E9-F45A-4C69-8CA9-2EBDDB4E76E1}"/>
                </a:ext>
              </a:extLst>
            </p:cNvPr>
            <p:cNvSpPr/>
            <p:nvPr userDrawn="1"/>
          </p:nvSpPr>
          <p:spPr>
            <a:xfrm>
              <a:off x="4062601" y="5725421"/>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Oval 28">
              <a:extLst>
                <a:ext uri="{FF2B5EF4-FFF2-40B4-BE49-F238E27FC236}">
                  <a16:creationId xmlns="" xmlns:a16="http://schemas.microsoft.com/office/drawing/2014/main" id="{C3A05D51-983F-4ACF-A4E7-1C0B0B6A9986}"/>
                </a:ext>
              </a:extLst>
            </p:cNvPr>
            <p:cNvSpPr/>
            <p:nvPr userDrawn="1"/>
          </p:nvSpPr>
          <p:spPr>
            <a:xfrm>
              <a:off x="3031955" y="5338960"/>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0" name="Oval 29">
              <a:extLst>
                <a:ext uri="{FF2B5EF4-FFF2-40B4-BE49-F238E27FC236}">
                  <a16:creationId xmlns="" xmlns:a16="http://schemas.microsoft.com/office/drawing/2014/main" id="{2682ADFF-BFE5-41FD-8FBF-FE12E74B2897}"/>
                </a:ext>
              </a:extLst>
            </p:cNvPr>
            <p:cNvSpPr/>
            <p:nvPr userDrawn="1"/>
          </p:nvSpPr>
          <p:spPr>
            <a:xfrm>
              <a:off x="3794584" y="5464714"/>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1" name="Oval 30">
              <a:extLst>
                <a:ext uri="{FF2B5EF4-FFF2-40B4-BE49-F238E27FC236}">
                  <a16:creationId xmlns="" xmlns:a16="http://schemas.microsoft.com/office/drawing/2014/main" id="{F8AAC54A-0DF3-4133-9CA3-369B28B229D5}"/>
                </a:ext>
              </a:extLst>
            </p:cNvPr>
            <p:cNvSpPr/>
            <p:nvPr userDrawn="1"/>
          </p:nvSpPr>
          <p:spPr>
            <a:xfrm>
              <a:off x="3766347" y="6190188"/>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2" name="Oval 31">
              <a:extLst>
                <a:ext uri="{FF2B5EF4-FFF2-40B4-BE49-F238E27FC236}">
                  <a16:creationId xmlns="" xmlns:a16="http://schemas.microsoft.com/office/drawing/2014/main" id="{69D41C9F-0B4B-4AC9-9308-74C1F3B8654B}"/>
                </a:ext>
              </a:extLst>
            </p:cNvPr>
            <p:cNvSpPr/>
            <p:nvPr userDrawn="1"/>
          </p:nvSpPr>
          <p:spPr>
            <a:xfrm>
              <a:off x="4404293" y="5986627"/>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3" name="Oval 32">
              <a:extLst>
                <a:ext uri="{FF2B5EF4-FFF2-40B4-BE49-F238E27FC236}">
                  <a16:creationId xmlns="" xmlns:a16="http://schemas.microsoft.com/office/drawing/2014/main" id="{F12B0D79-C60E-4F07-9E6D-4B1558F23F58}"/>
                </a:ext>
              </a:extLst>
            </p:cNvPr>
            <p:cNvSpPr/>
            <p:nvPr userDrawn="1"/>
          </p:nvSpPr>
          <p:spPr>
            <a:xfrm>
              <a:off x="4541637" y="5468975"/>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4" name="Oval 33">
              <a:extLst>
                <a:ext uri="{FF2B5EF4-FFF2-40B4-BE49-F238E27FC236}">
                  <a16:creationId xmlns="" xmlns:a16="http://schemas.microsoft.com/office/drawing/2014/main" id="{69361E7F-A41E-4B0C-90F9-5FAB1B2BD056}"/>
                </a:ext>
              </a:extLst>
            </p:cNvPr>
            <p:cNvSpPr/>
            <p:nvPr userDrawn="1"/>
          </p:nvSpPr>
          <p:spPr>
            <a:xfrm>
              <a:off x="4494201" y="5147048"/>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5" name="Oval 34">
              <a:extLst>
                <a:ext uri="{FF2B5EF4-FFF2-40B4-BE49-F238E27FC236}">
                  <a16:creationId xmlns="" xmlns:a16="http://schemas.microsoft.com/office/drawing/2014/main" id="{63D33315-A58C-45E2-9CEF-CE9C7644E039}"/>
                </a:ext>
              </a:extLst>
            </p:cNvPr>
            <p:cNvSpPr/>
            <p:nvPr userDrawn="1"/>
          </p:nvSpPr>
          <p:spPr>
            <a:xfrm>
              <a:off x="3392780" y="5023397"/>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6" name="Oval 35">
              <a:extLst>
                <a:ext uri="{FF2B5EF4-FFF2-40B4-BE49-F238E27FC236}">
                  <a16:creationId xmlns="" xmlns:a16="http://schemas.microsoft.com/office/drawing/2014/main" id="{9568A1E0-BFE4-432F-8176-47EBDE9E7C8A}"/>
                </a:ext>
              </a:extLst>
            </p:cNvPr>
            <p:cNvSpPr/>
            <p:nvPr userDrawn="1"/>
          </p:nvSpPr>
          <p:spPr>
            <a:xfrm>
              <a:off x="3823435" y="4747763"/>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7" name="Oval 36">
              <a:extLst>
                <a:ext uri="{FF2B5EF4-FFF2-40B4-BE49-F238E27FC236}">
                  <a16:creationId xmlns="" xmlns:a16="http://schemas.microsoft.com/office/drawing/2014/main" id="{14805AAC-245B-41AF-98D6-36D42CB608A5}"/>
                </a:ext>
              </a:extLst>
            </p:cNvPr>
            <p:cNvSpPr/>
            <p:nvPr userDrawn="1"/>
          </p:nvSpPr>
          <p:spPr>
            <a:xfrm>
              <a:off x="4296920" y="4425836"/>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8" name="Oval 37">
              <a:extLst>
                <a:ext uri="{FF2B5EF4-FFF2-40B4-BE49-F238E27FC236}">
                  <a16:creationId xmlns="" xmlns:a16="http://schemas.microsoft.com/office/drawing/2014/main" id="{8F108654-514D-4278-82B6-9138068C35D8}"/>
                </a:ext>
              </a:extLst>
            </p:cNvPr>
            <p:cNvSpPr/>
            <p:nvPr userDrawn="1"/>
          </p:nvSpPr>
          <p:spPr>
            <a:xfrm>
              <a:off x="4088469" y="5007308"/>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9" name="Oval 38">
              <a:extLst>
                <a:ext uri="{FF2B5EF4-FFF2-40B4-BE49-F238E27FC236}">
                  <a16:creationId xmlns="" xmlns:a16="http://schemas.microsoft.com/office/drawing/2014/main" id="{FE093897-8F12-48D2-82A1-97ADE01AA870}"/>
                </a:ext>
              </a:extLst>
            </p:cNvPr>
            <p:cNvSpPr/>
            <p:nvPr userDrawn="1"/>
          </p:nvSpPr>
          <p:spPr>
            <a:xfrm>
              <a:off x="3892105" y="4211218"/>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0" name="Oval 39">
              <a:extLst>
                <a:ext uri="{FF2B5EF4-FFF2-40B4-BE49-F238E27FC236}">
                  <a16:creationId xmlns="" xmlns:a16="http://schemas.microsoft.com/office/drawing/2014/main" id="{49D1408D-0CE4-4DCD-B8E4-4CAC917FC4C9}"/>
                </a:ext>
              </a:extLst>
            </p:cNvPr>
            <p:cNvSpPr/>
            <p:nvPr userDrawn="1"/>
          </p:nvSpPr>
          <p:spPr>
            <a:xfrm>
              <a:off x="4548531" y="5201370"/>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1" name="Oval 40">
              <a:extLst>
                <a:ext uri="{FF2B5EF4-FFF2-40B4-BE49-F238E27FC236}">
                  <a16:creationId xmlns="" xmlns:a16="http://schemas.microsoft.com/office/drawing/2014/main" id="{C5C3DD74-EACD-4598-B2A0-20491E1F4209}"/>
                </a:ext>
              </a:extLst>
            </p:cNvPr>
            <p:cNvSpPr/>
            <p:nvPr userDrawn="1"/>
          </p:nvSpPr>
          <p:spPr>
            <a:xfrm>
              <a:off x="5062767" y="4961589"/>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2" name="Oval 41">
              <a:extLst>
                <a:ext uri="{FF2B5EF4-FFF2-40B4-BE49-F238E27FC236}">
                  <a16:creationId xmlns="" xmlns:a16="http://schemas.microsoft.com/office/drawing/2014/main" id="{85BAC4C0-FDD0-491F-945C-A448FEA429F1}"/>
                </a:ext>
              </a:extLst>
            </p:cNvPr>
            <p:cNvSpPr/>
            <p:nvPr userDrawn="1"/>
          </p:nvSpPr>
          <p:spPr>
            <a:xfrm>
              <a:off x="5103999" y="5962284"/>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3" name="Oval 42">
              <a:extLst>
                <a:ext uri="{FF2B5EF4-FFF2-40B4-BE49-F238E27FC236}">
                  <a16:creationId xmlns="" xmlns:a16="http://schemas.microsoft.com/office/drawing/2014/main" id="{7AB54317-E15B-42B1-B04E-6A1221906F6D}"/>
                </a:ext>
              </a:extLst>
            </p:cNvPr>
            <p:cNvSpPr/>
            <p:nvPr userDrawn="1"/>
          </p:nvSpPr>
          <p:spPr>
            <a:xfrm>
              <a:off x="5546627" y="5641148"/>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4" name="Oval 43">
              <a:extLst>
                <a:ext uri="{FF2B5EF4-FFF2-40B4-BE49-F238E27FC236}">
                  <a16:creationId xmlns="" xmlns:a16="http://schemas.microsoft.com/office/drawing/2014/main" id="{5E39ABF4-EAC9-41E6-BB5C-BA963813BA6E}"/>
                </a:ext>
              </a:extLst>
            </p:cNvPr>
            <p:cNvSpPr/>
            <p:nvPr userDrawn="1"/>
          </p:nvSpPr>
          <p:spPr>
            <a:xfrm>
              <a:off x="5879289" y="5241071"/>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5" name="Oval 44">
              <a:extLst>
                <a:ext uri="{FF2B5EF4-FFF2-40B4-BE49-F238E27FC236}">
                  <a16:creationId xmlns="" xmlns:a16="http://schemas.microsoft.com/office/drawing/2014/main" id="{A4B240A3-0256-4CE4-B3B7-A683EAA9FEBA}"/>
                </a:ext>
              </a:extLst>
            </p:cNvPr>
            <p:cNvSpPr/>
            <p:nvPr userDrawn="1"/>
          </p:nvSpPr>
          <p:spPr>
            <a:xfrm>
              <a:off x="5831853" y="4919144"/>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6" name="Oval 45">
              <a:extLst>
                <a:ext uri="{FF2B5EF4-FFF2-40B4-BE49-F238E27FC236}">
                  <a16:creationId xmlns="" xmlns:a16="http://schemas.microsoft.com/office/drawing/2014/main" id="{F6CF61E7-6769-4D54-A98E-A53A037DBD2D}"/>
                </a:ext>
              </a:extLst>
            </p:cNvPr>
            <p:cNvSpPr/>
            <p:nvPr userDrawn="1"/>
          </p:nvSpPr>
          <p:spPr>
            <a:xfrm>
              <a:off x="4671972" y="5002977"/>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7" name="Oval 46">
              <a:extLst>
                <a:ext uri="{FF2B5EF4-FFF2-40B4-BE49-F238E27FC236}">
                  <a16:creationId xmlns="" xmlns:a16="http://schemas.microsoft.com/office/drawing/2014/main" id="{F6D8213C-8A50-438B-A406-A192DBB732CF}"/>
                </a:ext>
              </a:extLst>
            </p:cNvPr>
            <p:cNvSpPr/>
            <p:nvPr userDrawn="1"/>
          </p:nvSpPr>
          <p:spPr>
            <a:xfrm>
              <a:off x="5161087" y="4519858"/>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8" name="Oval 47">
              <a:extLst>
                <a:ext uri="{FF2B5EF4-FFF2-40B4-BE49-F238E27FC236}">
                  <a16:creationId xmlns="" xmlns:a16="http://schemas.microsoft.com/office/drawing/2014/main" id="{2F3D526D-83B8-4DD7-AA3C-494CFD634D0F}"/>
                </a:ext>
              </a:extLst>
            </p:cNvPr>
            <p:cNvSpPr/>
            <p:nvPr userDrawn="1"/>
          </p:nvSpPr>
          <p:spPr>
            <a:xfrm>
              <a:off x="5634572" y="4197931"/>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9" name="Oval 48">
              <a:extLst>
                <a:ext uri="{FF2B5EF4-FFF2-40B4-BE49-F238E27FC236}">
                  <a16:creationId xmlns="" xmlns:a16="http://schemas.microsoft.com/office/drawing/2014/main" id="{9BE58FDD-EE1E-4921-B11E-7F6848193CF0}"/>
                </a:ext>
              </a:extLst>
            </p:cNvPr>
            <p:cNvSpPr/>
            <p:nvPr userDrawn="1"/>
          </p:nvSpPr>
          <p:spPr>
            <a:xfrm>
              <a:off x="5426121" y="4779403"/>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0" name="Oval 49">
              <a:extLst>
                <a:ext uri="{FF2B5EF4-FFF2-40B4-BE49-F238E27FC236}">
                  <a16:creationId xmlns="" xmlns:a16="http://schemas.microsoft.com/office/drawing/2014/main" id="{3B4F0BBE-15C2-4CB7-BED2-D137B3FA6CAC}"/>
                </a:ext>
              </a:extLst>
            </p:cNvPr>
            <p:cNvSpPr/>
            <p:nvPr userDrawn="1"/>
          </p:nvSpPr>
          <p:spPr>
            <a:xfrm>
              <a:off x="5229757" y="3983314"/>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1" name="Oval 50">
              <a:extLst>
                <a:ext uri="{FF2B5EF4-FFF2-40B4-BE49-F238E27FC236}">
                  <a16:creationId xmlns="" xmlns:a16="http://schemas.microsoft.com/office/drawing/2014/main" id="{8F5E9356-5718-4E5F-B16C-302808E7925C}"/>
                </a:ext>
              </a:extLst>
            </p:cNvPr>
            <p:cNvSpPr/>
            <p:nvPr userDrawn="1"/>
          </p:nvSpPr>
          <p:spPr>
            <a:xfrm>
              <a:off x="6144136" y="5477453"/>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2" name="Oval 51">
              <a:extLst>
                <a:ext uri="{FF2B5EF4-FFF2-40B4-BE49-F238E27FC236}">
                  <a16:creationId xmlns="" xmlns:a16="http://schemas.microsoft.com/office/drawing/2014/main" id="{8A076A7C-E639-47B5-8579-845059E72B03}"/>
                </a:ext>
              </a:extLst>
            </p:cNvPr>
            <p:cNvSpPr/>
            <p:nvPr userDrawn="1"/>
          </p:nvSpPr>
          <p:spPr>
            <a:xfrm>
              <a:off x="6613891" y="5147048"/>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3" name="Oval 52">
              <a:extLst>
                <a:ext uri="{FF2B5EF4-FFF2-40B4-BE49-F238E27FC236}">
                  <a16:creationId xmlns="" xmlns:a16="http://schemas.microsoft.com/office/drawing/2014/main" id="{6D9A2872-B310-4B67-AD67-A14D6BA8CF4E}"/>
                </a:ext>
              </a:extLst>
            </p:cNvPr>
            <p:cNvSpPr/>
            <p:nvPr userDrawn="1"/>
          </p:nvSpPr>
          <p:spPr>
            <a:xfrm>
              <a:off x="5866268" y="5975528"/>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4" name="Oval 53">
              <a:extLst>
                <a:ext uri="{FF2B5EF4-FFF2-40B4-BE49-F238E27FC236}">
                  <a16:creationId xmlns="" xmlns:a16="http://schemas.microsoft.com/office/drawing/2014/main" id="{4D47626E-A506-4743-B7D6-F55DB4D7EFF2}"/>
                </a:ext>
              </a:extLst>
            </p:cNvPr>
            <p:cNvSpPr/>
            <p:nvPr userDrawn="1"/>
          </p:nvSpPr>
          <p:spPr>
            <a:xfrm>
              <a:off x="7293069" y="5944183"/>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5" name="Oval 54">
              <a:extLst>
                <a:ext uri="{FF2B5EF4-FFF2-40B4-BE49-F238E27FC236}">
                  <a16:creationId xmlns="" xmlns:a16="http://schemas.microsoft.com/office/drawing/2014/main" id="{9426D4EB-7253-4B23-A83E-6A75BC7259D6}"/>
                </a:ext>
              </a:extLst>
            </p:cNvPr>
            <p:cNvSpPr/>
            <p:nvPr userDrawn="1"/>
          </p:nvSpPr>
          <p:spPr>
            <a:xfrm>
              <a:off x="7430413" y="5426530"/>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6" name="Oval 55">
              <a:extLst>
                <a:ext uri="{FF2B5EF4-FFF2-40B4-BE49-F238E27FC236}">
                  <a16:creationId xmlns="" xmlns:a16="http://schemas.microsoft.com/office/drawing/2014/main" id="{19E5716A-5B73-49DA-915A-F5E69D284684}"/>
                </a:ext>
              </a:extLst>
            </p:cNvPr>
            <p:cNvSpPr/>
            <p:nvPr userDrawn="1"/>
          </p:nvSpPr>
          <p:spPr>
            <a:xfrm>
              <a:off x="7382977" y="5104603"/>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7" name="Oval 56">
              <a:extLst>
                <a:ext uri="{FF2B5EF4-FFF2-40B4-BE49-F238E27FC236}">
                  <a16:creationId xmlns="" xmlns:a16="http://schemas.microsoft.com/office/drawing/2014/main" id="{67879505-28BA-4209-82DB-C44B28007CE7}"/>
                </a:ext>
              </a:extLst>
            </p:cNvPr>
            <p:cNvSpPr/>
            <p:nvPr userDrawn="1"/>
          </p:nvSpPr>
          <p:spPr>
            <a:xfrm>
              <a:off x="6223096" y="5188436"/>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8" name="Oval 57">
              <a:extLst>
                <a:ext uri="{FF2B5EF4-FFF2-40B4-BE49-F238E27FC236}">
                  <a16:creationId xmlns="" xmlns:a16="http://schemas.microsoft.com/office/drawing/2014/main" id="{69FBBFCD-E744-42E7-9CC8-DC49C57167BA}"/>
                </a:ext>
              </a:extLst>
            </p:cNvPr>
            <p:cNvSpPr/>
            <p:nvPr userDrawn="1"/>
          </p:nvSpPr>
          <p:spPr>
            <a:xfrm>
              <a:off x="6712211" y="4705318"/>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9" name="Oval 58">
              <a:extLst>
                <a:ext uri="{FF2B5EF4-FFF2-40B4-BE49-F238E27FC236}">
                  <a16:creationId xmlns="" xmlns:a16="http://schemas.microsoft.com/office/drawing/2014/main" id="{7E390097-D6C9-4CCE-8193-A1CD723E39B6}"/>
                </a:ext>
              </a:extLst>
            </p:cNvPr>
            <p:cNvSpPr/>
            <p:nvPr userDrawn="1"/>
          </p:nvSpPr>
          <p:spPr>
            <a:xfrm>
              <a:off x="7185696" y="4383391"/>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0" name="Oval 59">
              <a:extLst>
                <a:ext uri="{FF2B5EF4-FFF2-40B4-BE49-F238E27FC236}">
                  <a16:creationId xmlns="" xmlns:a16="http://schemas.microsoft.com/office/drawing/2014/main" id="{498EE70D-9B27-4E36-AD40-8ED96D8535D2}"/>
                </a:ext>
              </a:extLst>
            </p:cNvPr>
            <p:cNvSpPr/>
            <p:nvPr userDrawn="1"/>
          </p:nvSpPr>
          <p:spPr>
            <a:xfrm>
              <a:off x="6977245" y="4964863"/>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1" name="Oval 60">
              <a:extLst>
                <a:ext uri="{FF2B5EF4-FFF2-40B4-BE49-F238E27FC236}">
                  <a16:creationId xmlns="" xmlns:a16="http://schemas.microsoft.com/office/drawing/2014/main" id="{F1EF005E-0DEE-41D6-9B59-08BF9872EF25}"/>
                </a:ext>
              </a:extLst>
            </p:cNvPr>
            <p:cNvSpPr/>
            <p:nvPr userDrawn="1"/>
          </p:nvSpPr>
          <p:spPr>
            <a:xfrm>
              <a:off x="6780881" y="4168773"/>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2" name="Oval 61">
              <a:extLst>
                <a:ext uri="{FF2B5EF4-FFF2-40B4-BE49-F238E27FC236}">
                  <a16:creationId xmlns="" xmlns:a16="http://schemas.microsoft.com/office/drawing/2014/main" id="{07FF95A4-90B3-4724-AA8A-CBC44FA53587}"/>
                </a:ext>
              </a:extLst>
            </p:cNvPr>
            <p:cNvSpPr/>
            <p:nvPr userDrawn="1"/>
          </p:nvSpPr>
          <p:spPr>
            <a:xfrm>
              <a:off x="7907288" y="5670931"/>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3" name="Oval 62">
              <a:extLst>
                <a:ext uri="{FF2B5EF4-FFF2-40B4-BE49-F238E27FC236}">
                  <a16:creationId xmlns="" xmlns:a16="http://schemas.microsoft.com/office/drawing/2014/main" id="{34AE1C7D-F4B0-432A-A793-C08679DC5026}"/>
                </a:ext>
              </a:extLst>
            </p:cNvPr>
            <p:cNvSpPr/>
            <p:nvPr userDrawn="1"/>
          </p:nvSpPr>
          <p:spPr>
            <a:xfrm>
              <a:off x="7043387" y="5597946"/>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4" name="Oval 63">
              <a:extLst>
                <a:ext uri="{FF2B5EF4-FFF2-40B4-BE49-F238E27FC236}">
                  <a16:creationId xmlns="" xmlns:a16="http://schemas.microsoft.com/office/drawing/2014/main" id="{7EB71315-1B0B-4C01-AF87-4F5FEDBAC6B2}"/>
                </a:ext>
              </a:extLst>
            </p:cNvPr>
            <p:cNvSpPr/>
            <p:nvPr userDrawn="1"/>
          </p:nvSpPr>
          <p:spPr>
            <a:xfrm>
              <a:off x="7890328" y="5390748"/>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5" name="Oval 64">
              <a:extLst>
                <a:ext uri="{FF2B5EF4-FFF2-40B4-BE49-F238E27FC236}">
                  <a16:creationId xmlns="" xmlns:a16="http://schemas.microsoft.com/office/drawing/2014/main" id="{9F57BBC9-4F58-4DC4-8BA6-C6B25A054CB5}"/>
                </a:ext>
              </a:extLst>
            </p:cNvPr>
            <p:cNvSpPr/>
            <p:nvPr userDrawn="1"/>
          </p:nvSpPr>
          <p:spPr>
            <a:xfrm>
              <a:off x="8632865" y="5608043"/>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6" name="Oval 65">
              <a:extLst>
                <a:ext uri="{FF2B5EF4-FFF2-40B4-BE49-F238E27FC236}">
                  <a16:creationId xmlns="" xmlns:a16="http://schemas.microsoft.com/office/drawing/2014/main" id="{A9751DBC-53BD-432B-BFF3-F5269D36FA64}"/>
                </a:ext>
              </a:extLst>
            </p:cNvPr>
            <p:cNvSpPr/>
            <p:nvPr userDrawn="1"/>
          </p:nvSpPr>
          <p:spPr>
            <a:xfrm>
              <a:off x="8844193" y="6129642"/>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7" name="Oval 66">
              <a:extLst>
                <a:ext uri="{FF2B5EF4-FFF2-40B4-BE49-F238E27FC236}">
                  <a16:creationId xmlns="" xmlns:a16="http://schemas.microsoft.com/office/drawing/2014/main" id="{807B288D-DBBC-47CF-A856-54663E09F8AE}"/>
                </a:ext>
              </a:extLst>
            </p:cNvPr>
            <p:cNvSpPr/>
            <p:nvPr userDrawn="1"/>
          </p:nvSpPr>
          <p:spPr>
            <a:xfrm>
              <a:off x="9139768" y="5427322"/>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8" name="Oval 67">
              <a:extLst>
                <a:ext uri="{FF2B5EF4-FFF2-40B4-BE49-F238E27FC236}">
                  <a16:creationId xmlns="" xmlns:a16="http://schemas.microsoft.com/office/drawing/2014/main" id="{AB1FA931-3E76-4DE3-8DE8-1549D65FBB08}"/>
                </a:ext>
              </a:extLst>
            </p:cNvPr>
            <p:cNvSpPr/>
            <p:nvPr userDrawn="1"/>
          </p:nvSpPr>
          <p:spPr>
            <a:xfrm>
              <a:off x="8934101" y="5290063"/>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9" name="Oval 68">
              <a:extLst>
                <a:ext uri="{FF2B5EF4-FFF2-40B4-BE49-F238E27FC236}">
                  <a16:creationId xmlns="" xmlns:a16="http://schemas.microsoft.com/office/drawing/2014/main" id="{751FFFB1-47A0-4C50-BECD-1D23D17E811D}"/>
                </a:ext>
              </a:extLst>
            </p:cNvPr>
            <p:cNvSpPr/>
            <p:nvPr userDrawn="1"/>
          </p:nvSpPr>
          <p:spPr>
            <a:xfrm>
              <a:off x="7774220" y="5373896"/>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0" name="Oval 69">
              <a:extLst>
                <a:ext uri="{FF2B5EF4-FFF2-40B4-BE49-F238E27FC236}">
                  <a16:creationId xmlns="" xmlns:a16="http://schemas.microsoft.com/office/drawing/2014/main" id="{26AECF17-77E1-43ED-8840-C62B6A88F5D4}"/>
                </a:ext>
              </a:extLst>
            </p:cNvPr>
            <p:cNvSpPr/>
            <p:nvPr userDrawn="1"/>
          </p:nvSpPr>
          <p:spPr>
            <a:xfrm>
              <a:off x="8263335" y="489077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1" name="Oval 70">
              <a:extLst>
                <a:ext uri="{FF2B5EF4-FFF2-40B4-BE49-F238E27FC236}">
                  <a16:creationId xmlns="" xmlns:a16="http://schemas.microsoft.com/office/drawing/2014/main" id="{F876E484-B037-4F75-9556-971B92DC48BE}"/>
                </a:ext>
              </a:extLst>
            </p:cNvPr>
            <p:cNvSpPr/>
            <p:nvPr userDrawn="1"/>
          </p:nvSpPr>
          <p:spPr>
            <a:xfrm>
              <a:off x="8736820" y="4568850"/>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2" name="Oval 71">
              <a:extLst>
                <a:ext uri="{FF2B5EF4-FFF2-40B4-BE49-F238E27FC236}">
                  <a16:creationId xmlns="" xmlns:a16="http://schemas.microsoft.com/office/drawing/2014/main" id="{8225F7F8-2ABA-4551-8C71-2D21376891A6}"/>
                </a:ext>
              </a:extLst>
            </p:cNvPr>
            <p:cNvSpPr/>
            <p:nvPr userDrawn="1"/>
          </p:nvSpPr>
          <p:spPr>
            <a:xfrm>
              <a:off x="8528369" y="5150322"/>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3" name="Oval 72">
              <a:extLst>
                <a:ext uri="{FF2B5EF4-FFF2-40B4-BE49-F238E27FC236}">
                  <a16:creationId xmlns="" xmlns:a16="http://schemas.microsoft.com/office/drawing/2014/main" id="{62DB6C0E-2520-4218-BA5A-7172D202F2EC}"/>
                </a:ext>
              </a:extLst>
            </p:cNvPr>
            <p:cNvSpPr/>
            <p:nvPr userDrawn="1"/>
          </p:nvSpPr>
          <p:spPr>
            <a:xfrm>
              <a:off x="8332005" y="4354232"/>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4" name="Oval 73">
              <a:extLst>
                <a:ext uri="{FF2B5EF4-FFF2-40B4-BE49-F238E27FC236}">
                  <a16:creationId xmlns="" xmlns:a16="http://schemas.microsoft.com/office/drawing/2014/main" id="{952770F6-E26A-4860-9E65-9673B8C9ECE9}"/>
                </a:ext>
              </a:extLst>
            </p:cNvPr>
            <p:cNvSpPr/>
            <p:nvPr userDrawn="1"/>
          </p:nvSpPr>
          <p:spPr>
            <a:xfrm>
              <a:off x="9840980" y="5460687"/>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5" name="Oval 74">
              <a:extLst>
                <a:ext uri="{FF2B5EF4-FFF2-40B4-BE49-F238E27FC236}">
                  <a16:creationId xmlns="" xmlns:a16="http://schemas.microsoft.com/office/drawing/2014/main" id="{E4607021-E25E-4BDD-AB6C-756887A27726}"/>
                </a:ext>
              </a:extLst>
            </p:cNvPr>
            <p:cNvSpPr/>
            <p:nvPr userDrawn="1"/>
          </p:nvSpPr>
          <p:spPr>
            <a:xfrm>
              <a:off x="9364047" y="5413278"/>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6" name="Oval 75">
              <a:extLst>
                <a:ext uri="{FF2B5EF4-FFF2-40B4-BE49-F238E27FC236}">
                  <a16:creationId xmlns="" xmlns:a16="http://schemas.microsoft.com/office/drawing/2014/main" id="{4F455D67-07C2-490E-A309-365E96F52755}"/>
                </a:ext>
              </a:extLst>
            </p:cNvPr>
            <p:cNvSpPr/>
            <p:nvPr userDrawn="1"/>
          </p:nvSpPr>
          <p:spPr>
            <a:xfrm>
              <a:off x="9746108" y="5043944"/>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7" name="Oval 76">
              <a:extLst>
                <a:ext uri="{FF2B5EF4-FFF2-40B4-BE49-F238E27FC236}">
                  <a16:creationId xmlns="" xmlns:a16="http://schemas.microsoft.com/office/drawing/2014/main" id="{FF93BA23-3346-48B4-B2A8-54BC61D2FA98}"/>
                </a:ext>
              </a:extLst>
            </p:cNvPr>
            <p:cNvSpPr/>
            <p:nvPr userDrawn="1"/>
          </p:nvSpPr>
          <p:spPr>
            <a:xfrm>
              <a:off x="6738732" y="5957059"/>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8" name="Oval 77">
              <a:extLst>
                <a:ext uri="{FF2B5EF4-FFF2-40B4-BE49-F238E27FC236}">
                  <a16:creationId xmlns="" xmlns:a16="http://schemas.microsoft.com/office/drawing/2014/main" id="{80E9FD8F-5EC9-4F46-B8F7-8199791E1422}"/>
                </a:ext>
              </a:extLst>
            </p:cNvPr>
            <p:cNvSpPr/>
            <p:nvPr userDrawn="1"/>
          </p:nvSpPr>
          <p:spPr>
            <a:xfrm>
              <a:off x="10425287" y="5841079"/>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9" name="Oval 78">
              <a:extLst>
                <a:ext uri="{FF2B5EF4-FFF2-40B4-BE49-F238E27FC236}">
                  <a16:creationId xmlns="" xmlns:a16="http://schemas.microsoft.com/office/drawing/2014/main" id="{29E1889B-5C38-4F48-8797-C5B6154F9D23}"/>
                </a:ext>
              </a:extLst>
            </p:cNvPr>
            <p:cNvSpPr/>
            <p:nvPr userDrawn="1"/>
          </p:nvSpPr>
          <p:spPr>
            <a:xfrm>
              <a:off x="10562631" y="5323426"/>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0" name="Oval 79">
              <a:extLst>
                <a:ext uri="{FF2B5EF4-FFF2-40B4-BE49-F238E27FC236}">
                  <a16:creationId xmlns="" xmlns:a16="http://schemas.microsoft.com/office/drawing/2014/main" id="{A333226C-B3A5-4BDC-B318-FFF9F0EB91C1}"/>
                </a:ext>
              </a:extLst>
            </p:cNvPr>
            <p:cNvSpPr/>
            <p:nvPr userDrawn="1"/>
          </p:nvSpPr>
          <p:spPr>
            <a:xfrm>
              <a:off x="10515195" y="5001499"/>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1" name="Oval 80">
              <a:extLst>
                <a:ext uri="{FF2B5EF4-FFF2-40B4-BE49-F238E27FC236}">
                  <a16:creationId xmlns="" xmlns:a16="http://schemas.microsoft.com/office/drawing/2014/main" id="{9D58340A-8F19-4A37-86B4-30F8486F1465}"/>
                </a:ext>
              </a:extLst>
            </p:cNvPr>
            <p:cNvSpPr/>
            <p:nvPr userDrawn="1"/>
          </p:nvSpPr>
          <p:spPr>
            <a:xfrm>
              <a:off x="9355313" y="5085332"/>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2" name="Oval 81">
              <a:extLst>
                <a:ext uri="{FF2B5EF4-FFF2-40B4-BE49-F238E27FC236}">
                  <a16:creationId xmlns="" xmlns:a16="http://schemas.microsoft.com/office/drawing/2014/main" id="{F8C179F6-17FA-4F10-9513-4D039F77BA96}"/>
                </a:ext>
              </a:extLst>
            </p:cNvPr>
            <p:cNvSpPr/>
            <p:nvPr userDrawn="1"/>
          </p:nvSpPr>
          <p:spPr>
            <a:xfrm>
              <a:off x="9844428" y="4602214"/>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3" name="Oval 82">
              <a:extLst>
                <a:ext uri="{FF2B5EF4-FFF2-40B4-BE49-F238E27FC236}">
                  <a16:creationId xmlns="" xmlns:a16="http://schemas.microsoft.com/office/drawing/2014/main" id="{9D480887-AEFA-4002-B99D-8688ECED7D05}"/>
                </a:ext>
              </a:extLst>
            </p:cNvPr>
            <p:cNvSpPr/>
            <p:nvPr userDrawn="1"/>
          </p:nvSpPr>
          <p:spPr>
            <a:xfrm>
              <a:off x="10317913" y="4280287"/>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4" name="Oval 83">
              <a:extLst>
                <a:ext uri="{FF2B5EF4-FFF2-40B4-BE49-F238E27FC236}">
                  <a16:creationId xmlns="" xmlns:a16="http://schemas.microsoft.com/office/drawing/2014/main" id="{806250BB-48EE-45DE-80A7-2EE80D4F433D}"/>
                </a:ext>
              </a:extLst>
            </p:cNvPr>
            <p:cNvSpPr/>
            <p:nvPr userDrawn="1"/>
          </p:nvSpPr>
          <p:spPr>
            <a:xfrm>
              <a:off x="10109463" y="4861759"/>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5" name="Oval 84">
              <a:extLst>
                <a:ext uri="{FF2B5EF4-FFF2-40B4-BE49-F238E27FC236}">
                  <a16:creationId xmlns="" xmlns:a16="http://schemas.microsoft.com/office/drawing/2014/main" id="{B782C038-380E-4B0D-AB1F-4C6661F26D12}"/>
                </a:ext>
              </a:extLst>
            </p:cNvPr>
            <p:cNvSpPr/>
            <p:nvPr userDrawn="1"/>
          </p:nvSpPr>
          <p:spPr>
            <a:xfrm>
              <a:off x="9913099" y="4065669"/>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6" name="Oval 85">
              <a:extLst>
                <a:ext uri="{FF2B5EF4-FFF2-40B4-BE49-F238E27FC236}">
                  <a16:creationId xmlns="" xmlns:a16="http://schemas.microsoft.com/office/drawing/2014/main" id="{22B579F0-93D9-4E09-8305-FC34FC8804CC}"/>
                </a:ext>
              </a:extLst>
            </p:cNvPr>
            <p:cNvSpPr/>
            <p:nvPr userDrawn="1"/>
          </p:nvSpPr>
          <p:spPr>
            <a:xfrm>
              <a:off x="11334019" y="5687764"/>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7" name="Oval 86">
              <a:extLst>
                <a:ext uri="{FF2B5EF4-FFF2-40B4-BE49-F238E27FC236}">
                  <a16:creationId xmlns="" xmlns:a16="http://schemas.microsoft.com/office/drawing/2014/main" id="{CA98FF35-7E8E-41AD-A124-2E8D0F5BF4C6}"/>
                </a:ext>
              </a:extLst>
            </p:cNvPr>
            <p:cNvSpPr/>
            <p:nvPr userDrawn="1"/>
          </p:nvSpPr>
          <p:spPr>
            <a:xfrm>
              <a:off x="10591056" y="5346919"/>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8" name="Oval 87">
              <a:extLst>
                <a:ext uri="{FF2B5EF4-FFF2-40B4-BE49-F238E27FC236}">
                  <a16:creationId xmlns="" xmlns:a16="http://schemas.microsoft.com/office/drawing/2014/main" id="{AF5AF565-9505-449A-823A-6C19BC478F89}"/>
                </a:ext>
              </a:extLst>
            </p:cNvPr>
            <p:cNvSpPr/>
            <p:nvPr userDrawn="1"/>
          </p:nvSpPr>
          <p:spPr>
            <a:xfrm>
              <a:off x="10973117" y="4977584"/>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9" name="Oval 88">
              <a:extLst>
                <a:ext uri="{FF2B5EF4-FFF2-40B4-BE49-F238E27FC236}">
                  <a16:creationId xmlns="" xmlns:a16="http://schemas.microsoft.com/office/drawing/2014/main" id="{421A7EC6-20A7-4268-80F5-3566AFC4C3E7}"/>
                </a:ext>
              </a:extLst>
            </p:cNvPr>
            <p:cNvSpPr/>
            <p:nvPr userDrawn="1"/>
          </p:nvSpPr>
          <p:spPr>
            <a:xfrm>
              <a:off x="11014349" y="5978279"/>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0" name="Oval 89">
              <a:extLst>
                <a:ext uri="{FF2B5EF4-FFF2-40B4-BE49-F238E27FC236}">
                  <a16:creationId xmlns="" xmlns:a16="http://schemas.microsoft.com/office/drawing/2014/main" id="{291DEEB1-F8E4-4CC4-B890-6EE3C10BA60D}"/>
                </a:ext>
              </a:extLst>
            </p:cNvPr>
            <p:cNvSpPr/>
            <p:nvPr userDrawn="1"/>
          </p:nvSpPr>
          <p:spPr>
            <a:xfrm>
              <a:off x="11566035" y="5453506"/>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1" name="Oval 90">
              <a:extLst>
                <a:ext uri="{FF2B5EF4-FFF2-40B4-BE49-F238E27FC236}">
                  <a16:creationId xmlns="" xmlns:a16="http://schemas.microsoft.com/office/drawing/2014/main" id="{847C0A9D-FD47-489F-978D-13F090C40A1D}"/>
                </a:ext>
              </a:extLst>
            </p:cNvPr>
            <p:cNvSpPr/>
            <p:nvPr userDrawn="1"/>
          </p:nvSpPr>
          <p:spPr>
            <a:xfrm>
              <a:off x="11789640" y="525706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2" name="Oval 91">
              <a:extLst>
                <a:ext uri="{FF2B5EF4-FFF2-40B4-BE49-F238E27FC236}">
                  <a16:creationId xmlns="" xmlns:a16="http://schemas.microsoft.com/office/drawing/2014/main" id="{DBEAFC1C-8560-4CFE-875C-1B7B00E51FFF}"/>
                </a:ext>
              </a:extLst>
            </p:cNvPr>
            <p:cNvSpPr/>
            <p:nvPr userDrawn="1"/>
          </p:nvSpPr>
          <p:spPr>
            <a:xfrm>
              <a:off x="11742204" y="4935140"/>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3" name="Oval 92">
              <a:extLst>
                <a:ext uri="{FF2B5EF4-FFF2-40B4-BE49-F238E27FC236}">
                  <a16:creationId xmlns="" xmlns:a16="http://schemas.microsoft.com/office/drawing/2014/main" id="{67785832-F23E-4457-84FA-ED30322D7F61}"/>
                </a:ext>
              </a:extLst>
            </p:cNvPr>
            <p:cNvSpPr/>
            <p:nvPr userDrawn="1"/>
          </p:nvSpPr>
          <p:spPr>
            <a:xfrm>
              <a:off x="10582323" y="5018973"/>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4" name="Oval 93">
              <a:extLst>
                <a:ext uri="{FF2B5EF4-FFF2-40B4-BE49-F238E27FC236}">
                  <a16:creationId xmlns="" xmlns:a16="http://schemas.microsoft.com/office/drawing/2014/main" id="{98C147BC-2F0D-4285-8E39-744F76D73117}"/>
                </a:ext>
              </a:extLst>
            </p:cNvPr>
            <p:cNvSpPr/>
            <p:nvPr userDrawn="1"/>
          </p:nvSpPr>
          <p:spPr>
            <a:xfrm>
              <a:off x="11071437" y="4535854"/>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5" name="Oval 94">
              <a:extLst>
                <a:ext uri="{FF2B5EF4-FFF2-40B4-BE49-F238E27FC236}">
                  <a16:creationId xmlns="" xmlns:a16="http://schemas.microsoft.com/office/drawing/2014/main" id="{B01B6CA8-B4C3-454B-A699-EE892BD28829}"/>
                </a:ext>
              </a:extLst>
            </p:cNvPr>
            <p:cNvSpPr/>
            <p:nvPr userDrawn="1"/>
          </p:nvSpPr>
          <p:spPr>
            <a:xfrm>
              <a:off x="11544923" y="4213927"/>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6" name="Oval 95">
              <a:extLst>
                <a:ext uri="{FF2B5EF4-FFF2-40B4-BE49-F238E27FC236}">
                  <a16:creationId xmlns="" xmlns:a16="http://schemas.microsoft.com/office/drawing/2014/main" id="{BE6C7104-06A8-4F42-A48F-E38F2F9FA47D}"/>
                </a:ext>
              </a:extLst>
            </p:cNvPr>
            <p:cNvSpPr/>
            <p:nvPr userDrawn="1"/>
          </p:nvSpPr>
          <p:spPr>
            <a:xfrm>
              <a:off x="11336472" y="4795399"/>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7" name="Oval 96">
              <a:extLst>
                <a:ext uri="{FF2B5EF4-FFF2-40B4-BE49-F238E27FC236}">
                  <a16:creationId xmlns="" xmlns:a16="http://schemas.microsoft.com/office/drawing/2014/main" id="{FF2B351A-88DC-4FE9-B6D9-0D1E32B92C13}"/>
                </a:ext>
              </a:extLst>
            </p:cNvPr>
            <p:cNvSpPr/>
            <p:nvPr userDrawn="1"/>
          </p:nvSpPr>
          <p:spPr>
            <a:xfrm>
              <a:off x="11140108" y="3999309"/>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8" name="Oval 97">
              <a:extLst>
                <a:ext uri="{FF2B5EF4-FFF2-40B4-BE49-F238E27FC236}">
                  <a16:creationId xmlns="" xmlns:a16="http://schemas.microsoft.com/office/drawing/2014/main" id="{67D73212-BA54-4857-B2FD-33CDAEAA646D}"/>
                </a:ext>
              </a:extLst>
            </p:cNvPr>
            <p:cNvSpPr/>
            <p:nvPr userDrawn="1"/>
          </p:nvSpPr>
          <p:spPr>
            <a:xfrm>
              <a:off x="2320772" y="460622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grpSp>
      <p:sp>
        <p:nvSpPr>
          <p:cNvPr id="99" name="Rectangle 98">
            <a:extLst>
              <a:ext uri="{FF2B5EF4-FFF2-40B4-BE49-F238E27FC236}">
                <a16:creationId xmlns="" xmlns:a16="http://schemas.microsoft.com/office/drawing/2014/main" id="{818FA93C-68F6-45BA-B287-E3E18E574AD7}"/>
              </a:ext>
            </a:extLst>
          </p:cNvPr>
          <p:cNvSpPr/>
          <p:nvPr/>
        </p:nvSpPr>
        <p:spPr>
          <a:xfrm>
            <a:off x="0" y="6457057"/>
            <a:ext cx="12192000" cy="400945"/>
          </a:xfrm>
          <a:prstGeom prst="rect">
            <a:avLst/>
          </a:prstGeom>
          <a:solidFill>
            <a:srgbClr val="57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rgbClr val="F5B317"/>
              </a:solidFill>
            </a:endParaRPr>
          </a:p>
        </p:txBody>
      </p:sp>
      <p:grpSp>
        <p:nvGrpSpPr>
          <p:cNvPr id="101" name="Group 100">
            <a:extLst>
              <a:ext uri="{FF2B5EF4-FFF2-40B4-BE49-F238E27FC236}">
                <a16:creationId xmlns="" xmlns:a16="http://schemas.microsoft.com/office/drawing/2014/main" id="{58E74FC5-F3C9-47F0-9F3D-C24A699EA29D}"/>
              </a:ext>
            </a:extLst>
          </p:cNvPr>
          <p:cNvGrpSpPr/>
          <p:nvPr/>
        </p:nvGrpSpPr>
        <p:grpSpPr>
          <a:xfrm>
            <a:off x="9925157" y="3808432"/>
            <a:ext cx="1584176" cy="3061053"/>
            <a:chOff x="903020" y="3403687"/>
            <a:chExt cx="1584176" cy="3061053"/>
          </a:xfrm>
        </p:grpSpPr>
        <p:sp>
          <p:nvSpPr>
            <p:cNvPr id="102" name="Trapezoid 101">
              <a:extLst>
                <a:ext uri="{FF2B5EF4-FFF2-40B4-BE49-F238E27FC236}">
                  <a16:creationId xmlns="" xmlns:a16="http://schemas.microsoft.com/office/drawing/2014/main" id="{EB81249F-D75F-47C3-95F9-AD7B57EE436A}"/>
                </a:ext>
              </a:extLst>
            </p:cNvPr>
            <p:cNvSpPr/>
            <p:nvPr/>
          </p:nvSpPr>
          <p:spPr>
            <a:xfrm>
              <a:off x="1605955" y="5636740"/>
              <a:ext cx="178306" cy="828000"/>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03" name="Group 102">
              <a:extLst>
                <a:ext uri="{FF2B5EF4-FFF2-40B4-BE49-F238E27FC236}">
                  <a16:creationId xmlns="" xmlns:a16="http://schemas.microsoft.com/office/drawing/2014/main" id="{F5026031-E09E-4B1A-9E47-73A557737B0A}"/>
                </a:ext>
              </a:extLst>
            </p:cNvPr>
            <p:cNvGrpSpPr/>
            <p:nvPr/>
          </p:nvGrpSpPr>
          <p:grpSpPr>
            <a:xfrm>
              <a:off x="903020" y="3403687"/>
              <a:ext cx="1584176" cy="2282988"/>
              <a:chOff x="967240" y="3289369"/>
              <a:chExt cx="1100200" cy="1585520"/>
            </a:xfrm>
          </p:grpSpPr>
          <p:sp>
            <p:nvSpPr>
              <p:cNvPr id="104" name="Freeform 3">
                <a:extLst>
                  <a:ext uri="{FF2B5EF4-FFF2-40B4-BE49-F238E27FC236}">
                    <a16:creationId xmlns="" xmlns:a16="http://schemas.microsoft.com/office/drawing/2014/main" id="{CBA7587D-9890-4F62-B240-B338773BC85F}"/>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5" name="Freeform 18">
                <a:extLst>
                  <a:ext uri="{FF2B5EF4-FFF2-40B4-BE49-F238E27FC236}">
                    <a16:creationId xmlns="" xmlns:a16="http://schemas.microsoft.com/office/drawing/2014/main" id="{A81E18AB-FDB0-473D-BE71-ADAB43B422DA}"/>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06" name="그룹 5">
            <a:extLst>
              <a:ext uri="{FF2B5EF4-FFF2-40B4-BE49-F238E27FC236}">
                <a16:creationId xmlns="" xmlns:a16="http://schemas.microsoft.com/office/drawing/2014/main" id="{B5FBE2AB-7093-4875-A9E4-F00E87BDF92C}"/>
              </a:ext>
            </a:extLst>
          </p:cNvPr>
          <p:cNvGrpSpPr/>
          <p:nvPr/>
        </p:nvGrpSpPr>
        <p:grpSpPr>
          <a:xfrm>
            <a:off x="5302363" y="3788712"/>
            <a:ext cx="1584176" cy="3061053"/>
            <a:chOff x="5717691" y="3403687"/>
            <a:chExt cx="1584176" cy="3061053"/>
          </a:xfrm>
        </p:grpSpPr>
        <p:sp>
          <p:nvSpPr>
            <p:cNvPr id="107" name="Trapezoid 106">
              <a:extLst>
                <a:ext uri="{FF2B5EF4-FFF2-40B4-BE49-F238E27FC236}">
                  <a16:creationId xmlns="" xmlns:a16="http://schemas.microsoft.com/office/drawing/2014/main" id="{9FA7E9F2-3AF1-4A27-BEA2-C8BF2612E57F}"/>
                </a:ext>
              </a:extLst>
            </p:cNvPr>
            <p:cNvSpPr/>
            <p:nvPr/>
          </p:nvSpPr>
          <p:spPr>
            <a:xfrm>
              <a:off x="6420626" y="5636740"/>
              <a:ext cx="178306" cy="82800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08" name="Group 107">
              <a:extLst>
                <a:ext uri="{FF2B5EF4-FFF2-40B4-BE49-F238E27FC236}">
                  <a16:creationId xmlns="" xmlns:a16="http://schemas.microsoft.com/office/drawing/2014/main" id="{9CCA46B0-4755-4A66-A1C3-F360C922B099}"/>
                </a:ext>
              </a:extLst>
            </p:cNvPr>
            <p:cNvGrpSpPr/>
            <p:nvPr/>
          </p:nvGrpSpPr>
          <p:grpSpPr>
            <a:xfrm>
              <a:off x="5717691" y="3403687"/>
              <a:ext cx="1584176" cy="2282988"/>
              <a:chOff x="967240" y="3289369"/>
              <a:chExt cx="1100200" cy="1585520"/>
            </a:xfrm>
          </p:grpSpPr>
          <p:sp>
            <p:nvSpPr>
              <p:cNvPr id="109" name="Freeform 21">
                <a:extLst>
                  <a:ext uri="{FF2B5EF4-FFF2-40B4-BE49-F238E27FC236}">
                    <a16:creationId xmlns="" xmlns:a16="http://schemas.microsoft.com/office/drawing/2014/main" id="{74584272-9039-4B92-A89A-5821E3EBB5E1}"/>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0" name="Freeform 22">
                <a:extLst>
                  <a:ext uri="{FF2B5EF4-FFF2-40B4-BE49-F238E27FC236}">
                    <a16:creationId xmlns="" xmlns:a16="http://schemas.microsoft.com/office/drawing/2014/main" id="{545898EC-7701-42E1-92BD-E224D7EC0027}"/>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11" name="그룹 6">
            <a:extLst>
              <a:ext uri="{FF2B5EF4-FFF2-40B4-BE49-F238E27FC236}">
                <a16:creationId xmlns="" xmlns:a16="http://schemas.microsoft.com/office/drawing/2014/main" id="{61519FF0-E50A-4BDD-BF9E-3328E49896EB}"/>
              </a:ext>
            </a:extLst>
          </p:cNvPr>
          <p:cNvGrpSpPr/>
          <p:nvPr/>
        </p:nvGrpSpPr>
        <p:grpSpPr>
          <a:xfrm>
            <a:off x="7429445" y="3786880"/>
            <a:ext cx="1584176" cy="3061053"/>
            <a:chOff x="7636762" y="3403687"/>
            <a:chExt cx="1584176" cy="3061053"/>
          </a:xfrm>
        </p:grpSpPr>
        <p:sp>
          <p:nvSpPr>
            <p:cNvPr id="112" name="Trapezoid 111">
              <a:extLst>
                <a:ext uri="{FF2B5EF4-FFF2-40B4-BE49-F238E27FC236}">
                  <a16:creationId xmlns="" xmlns:a16="http://schemas.microsoft.com/office/drawing/2014/main" id="{D40C7272-6F70-4FBC-BEAC-7C00E4C16965}"/>
                </a:ext>
              </a:extLst>
            </p:cNvPr>
            <p:cNvSpPr/>
            <p:nvPr/>
          </p:nvSpPr>
          <p:spPr>
            <a:xfrm>
              <a:off x="8339697" y="5636740"/>
              <a:ext cx="178306" cy="828000"/>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3" name="Group 112">
              <a:extLst>
                <a:ext uri="{FF2B5EF4-FFF2-40B4-BE49-F238E27FC236}">
                  <a16:creationId xmlns="" xmlns:a16="http://schemas.microsoft.com/office/drawing/2014/main" id="{93676D3B-F751-484D-A2B8-A70D513B5061}"/>
                </a:ext>
              </a:extLst>
            </p:cNvPr>
            <p:cNvGrpSpPr/>
            <p:nvPr/>
          </p:nvGrpSpPr>
          <p:grpSpPr>
            <a:xfrm>
              <a:off x="7636762" y="3403687"/>
              <a:ext cx="1584176" cy="2282988"/>
              <a:chOff x="967240" y="3289369"/>
              <a:chExt cx="1100200" cy="1585520"/>
            </a:xfrm>
          </p:grpSpPr>
          <p:sp>
            <p:nvSpPr>
              <p:cNvPr id="114" name="Freeform 24">
                <a:extLst>
                  <a:ext uri="{FF2B5EF4-FFF2-40B4-BE49-F238E27FC236}">
                    <a16:creationId xmlns="" xmlns:a16="http://schemas.microsoft.com/office/drawing/2014/main" id="{3EEF1B14-EF3E-4496-9154-1B567E90AAFA}"/>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5" name="Freeform 25">
                <a:extLst>
                  <a:ext uri="{FF2B5EF4-FFF2-40B4-BE49-F238E27FC236}">
                    <a16:creationId xmlns="" xmlns:a16="http://schemas.microsoft.com/office/drawing/2014/main" id="{C74C98E4-6CC7-46CC-BC50-6261CFAC397F}"/>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grpSp>
        <p:nvGrpSpPr>
          <p:cNvPr id="116" name="그룹 7">
            <a:extLst>
              <a:ext uri="{FF2B5EF4-FFF2-40B4-BE49-F238E27FC236}">
                <a16:creationId xmlns="" xmlns:a16="http://schemas.microsoft.com/office/drawing/2014/main" id="{AE2101EB-7A2E-45D5-9023-8F08C57B109A}"/>
              </a:ext>
            </a:extLst>
          </p:cNvPr>
          <p:cNvGrpSpPr/>
          <p:nvPr/>
        </p:nvGrpSpPr>
        <p:grpSpPr>
          <a:xfrm>
            <a:off x="3026510" y="3772989"/>
            <a:ext cx="1584176" cy="3061053"/>
            <a:chOff x="9555832" y="3403687"/>
            <a:chExt cx="1584176" cy="3061053"/>
          </a:xfrm>
        </p:grpSpPr>
        <p:sp>
          <p:nvSpPr>
            <p:cNvPr id="117" name="Trapezoid 116">
              <a:extLst>
                <a:ext uri="{FF2B5EF4-FFF2-40B4-BE49-F238E27FC236}">
                  <a16:creationId xmlns="" xmlns:a16="http://schemas.microsoft.com/office/drawing/2014/main" id="{D6AE3664-2AAA-4411-85E8-BE3565B26A10}"/>
                </a:ext>
              </a:extLst>
            </p:cNvPr>
            <p:cNvSpPr/>
            <p:nvPr/>
          </p:nvSpPr>
          <p:spPr>
            <a:xfrm>
              <a:off x="10258767" y="5636740"/>
              <a:ext cx="178306" cy="828000"/>
            </a:xfrm>
            <a:prstGeom prst="trapezoi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8" name="Group 117">
              <a:extLst>
                <a:ext uri="{FF2B5EF4-FFF2-40B4-BE49-F238E27FC236}">
                  <a16:creationId xmlns="" xmlns:a16="http://schemas.microsoft.com/office/drawing/2014/main" id="{596661F7-36FD-4DE3-B66C-E8993E350BAD}"/>
                </a:ext>
              </a:extLst>
            </p:cNvPr>
            <p:cNvGrpSpPr/>
            <p:nvPr/>
          </p:nvGrpSpPr>
          <p:grpSpPr>
            <a:xfrm>
              <a:off x="9555832" y="3403687"/>
              <a:ext cx="1584176" cy="2282988"/>
              <a:chOff x="967240" y="3289369"/>
              <a:chExt cx="1100200" cy="1585520"/>
            </a:xfrm>
          </p:grpSpPr>
          <p:sp>
            <p:nvSpPr>
              <p:cNvPr id="119" name="Freeform 27">
                <a:extLst>
                  <a:ext uri="{FF2B5EF4-FFF2-40B4-BE49-F238E27FC236}">
                    <a16:creationId xmlns="" xmlns:a16="http://schemas.microsoft.com/office/drawing/2014/main" id="{7DE97A7A-673C-411A-8854-E47147C1DFC6}"/>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0" name="Freeform 28">
                <a:extLst>
                  <a:ext uri="{FF2B5EF4-FFF2-40B4-BE49-F238E27FC236}">
                    <a16:creationId xmlns="" xmlns:a16="http://schemas.microsoft.com/office/drawing/2014/main" id="{B88AA821-EA45-49CF-88BC-AD6E25D95F33}"/>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21" name="Group 120">
            <a:extLst>
              <a:ext uri="{FF2B5EF4-FFF2-40B4-BE49-F238E27FC236}">
                <a16:creationId xmlns="" xmlns:a16="http://schemas.microsoft.com/office/drawing/2014/main" id="{6DF84FC0-2284-419A-9A1A-6A416C80A970}"/>
              </a:ext>
            </a:extLst>
          </p:cNvPr>
          <p:cNvGrpSpPr/>
          <p:nvPr/>
        </p:nvGrpSpPr>
        <p:grpSpPr>
          <a:xfrm>
            <a:off x="2857010" y="930484"/>
            <a:ext cx="2060477" cy="1254771"/>
            <a:chOff x="2957967" y="3582541"/>
            <a:chExt cx="1950741" cy="1254771"/>
          </a:xfrm>
        </p:grpSpPr>
        <p:sp>
          <p:nvSpPr>
            <p:cNvPr id="122" name="TextBox 121">
              <a:extLst>
                <a:ext uri="{FF2B5EF4-FFF2-40B4-BE49-F238E27FC236}">
                  <a16:creationId xmlns="" xmlns:a16="http://schemas.microsoft.com/office/drawing/2014/main" id="{74F9142F-D60E-4A69-9DEB-71AE0D2FCC56}"/>
                </a:ext>
              </a:extLst>
            </p:cNvPr>
            <p:cNvSpPr txBox="1"/>
            <p:nvPr/>
          </p:nvSpPr>
          <p:spPr>
            <a:xfrm>
              <a:off x="3021856" y="4560313"/>
              <a:ext cx="1886852" cy="276999"/>
            </a:xfrm>
            <a:prstGeom prst="rect">
              <a:avLst/>
            </a:prstGeom>
            <a:noFill/>
          </p:spPr>
          <p:txBody>
            <a:bodyPr wrap="square" rtlCol="0">
              <a:spAutoFit/>
            </a:bodyPr>
            <a:lstStyle/>
            <a:p>
              <a:pPr algn="ctr"/>
              <a:endParaRPr lang="ko-KR" altLang="en-US" sz="1200"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sp>
          <p:nvSpPr>
            <p:cNvPr id="123" name="TextBox 122">
              <a:extLst>
                <a:ext uri="{FF2B5EF4-FFF2-40B4-BE49-F238E27FC236}">
                  <a16:creationId xmlns="" xmlns:a16="http://schemas.microsoft.com/office/drawing/2014/main" id="{58DA5332-6709-49C2-9463-ABB1AF60E72E}"/>
                </a:ext>
              </a:extLst>
            </p:cNvPr>
            <p:cNvSpPr txBox="1"/>
            <p:nvPr/>
          </p:nvSpPr>
          <p:spPr>
            <a:xfrm>
              <a:off x="2957967" y="3582541"/>
              <a:ext cx="1870812" cy="523220"/>
            </a:xfrm>
            <a:prstGeom prst="rect">
              <a:avLst/>
            </a:prstGeom>
            <a:noFill/>
          </p:spPr>
          <p:txBody>
            <a:bodyPr wrap="square" rtlCol="0">
              <a:spAutoFit/>
            </a:bodyPr>
            <a:lstStyle/>
            <a:p>
              <a:pPr algn="ctr"/>
              <a:r>
                <a:rPr lang="tr-TR" altLang="ko-KR" sz="1400" b="1" dirty="0">
                  <a:solidFill>
                    <a:schemeClr val="accent6">
                      <a:lumMod val="75000"/>
                    </a:schemeClr>
                  </a:solidFill>
                  <a:effectLst>
                    <a:outerShdw blurRad="38100" dist="38100" dir="2700000" algn="tl">
                      <a:srgbClr val="000000">
                        <a:alpha val="43137"/>
                      </a:srgbClr>
                    </a:outerShdw>
                  </a:effectLst>
                  <a:cs typeface="Arial" pitchFamily="34" charset="0"/>
                </a:rPr>
                <a:t>Transportation And Reception  </a:t>
              </a:r>
              <a:endParaRPr lang="ko-KR" altLang="en-US" sz="1400" b="1" dirty="0">
                <a:solidFill>
                  <a:schemeClr val="accent6">
                    <a:lumMod val="75000"/>
                  </a:schemeClr>
                </a:solidFill>
                <a:effectLst>
                  <a:outerShdw blurRad="38100" dist="38100" dir="2700000" algn="tl">
                    <a:srgbClr val="000000">
                      <a:alpha val="43137"/>
                    </a:srgbClr>
                  </a:outerShdw>
                </a:effectLst>
                <a:cs typeface="Arial" pitchFamily="34" charset="0"/>
              </a:endParaRPr>
            </a:p>
          </p:txBody>
        </p:sp>
      </p:grpSp>
      <p:grpSp>
        <p:nvGrpSpPr>
          <p:cNvPr id="124" name="Group 123">
            <a:extLst>
              <a:ext uri="{FF2B5EF4-FFF2-40B4-BE49-F238E27FC236}">
                <a16:creationId xmlns="" xmlns:a16="http://schemas.microsoft.com/office/drawing/2014/main" id="{A7B9B226-6112-41BA-804D-4098656DB45C}"/>
              </a:ext>
            </a:extLst>
          </p:cNvPr>
          <p:cNvGrpSpPr/>
          <p:nvPr/>
        </p:nvGrpSpPr>
        <p:grpSpPr>
          <a:xfrm>
            <a:off x="5165553" y="1560191"/>
            <a:ext cx="1997216" cy="553998"/>
            <a:chOff x="3017859" y="4283314"/>
            <a:chExt cx="1890849" cy="553998"/>
          </a:xfrm>
        </p:grpSpPr>
        <p:sp>
          <p:nvSpPr>
            <p:cNvPr id="125" name="TextBox 124">
              <a:extLst>
                <a:ext uri="{FF2B5EF4-FFF2-40B4-BE49-F238E27FC236}">
                  <a16:creationId xmlns="" xmlns:a16="http://schemas.microsoft.com/office/drawing/2014/main" id="{43290FDF-0A0A-477E-9A11-5CD0E31C5071}"/>
                </a:ext>
              </a:extLst>
            </p:cNvPr>
            <p:cNvSpPr txBox="1"/>
            <p:nvPr/>
          </p:nvSpPr>
          <p:spPr>
            <a:xfrm>
              <a:off x="3021856" y="4560313"/>
              <a:ext cx="1886852"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26" name="TextBox 125">
              <a:extLst>
                <a:ext uri="{FF2B5EF4-FFF2-40B4-BE49-F238E27FC236}">
                  <a16:creationId xmlns="" xmlns:a16="http://schemas.microsoft.com/office/drawing/2014/main" id="{4FAEEE16-6314-401B-A9B0-A6F18025F63B}"/>
                </a:ext>
              </a:extLst>
            </p:cNvPr>
            <p:cNvSpPr txBox="1"/>
            <p:nvPr/>
          </p:nvSpPr>
          <p:spPr>
            <a:xfrm>
              <a:off x="3017859" y="4283314"/>
              <a:ext cx="1870812" cy="276999"/>
            </a:xfrm>
            <a:prstGeom prst="rect">
              <a:avLst/>
            </a:prstGeom>
            <a:noFill/>
          </p:spPr>
          <p:txBody>
            <a:bodyPr wrap="square" rtlCol="0">
              <a:spAutoFit/>
            </a:bodyPr>
            <a:lstStyle/>
            <a:p>
              <a:pPr algn="ctr"/>
              <a:endParaRPr lang="ko-KR" altLang="en-US" sz="1200" b="1" dirty="0">
                <a:solidFill>
                  <a:schemeClr val="tx1">
                    <a:lumMod val="75000"/>
                    <a:lumOff val="25000"/>
                  </a:schemeClr>
                </a:solidFill>
                <a:cs typeface="Arial" pitchFamily="34" charset="0"/>
              </a:endParaRPr>
            </a:p>
          </p:txBody>
        </p:sp>
      </p:grpSp>
      <p:grpSp>
        <p:nvGrpSpPr>
          <p:cNvPr id="127" name="Group 126">
            <a:extLst>
              <a:ext uri="{FF2B5EF4-FFF2-40B4-BE49-F238E27FC236}">
                <a16:creationId xmlns="" xmlns:a16="http://schemas.microsoft.com/office/drawing/2014/main" id="{4A1E4D87-4828-482D-B0A9-B4DCC33E1C87}"/>
              </a:ext>
            </a:extLst>
          </p:cNvPr>
          <p:cNvGrpSpPr/>
          <p:nvPr/>
        </p:nvGrpSpPr>
        <p:grpSpPr>
          <a:xfrm>
            <a:off x="7199477" y="997907"/>
            <a:ext cx="2270819" cy="1006491"/>
            <a:chOff x="3412176" y="4142188"/>
            <a:chExt cx="1870812" cy="926321"/>
          </a:xfrm>
        </p:grpSpPr>
        <p:sp>
          <p:nvSpPr>
            <p:cNvPr id="128" name="TextBox 127">
              <a:extLst>
                <a:ext uri="{FF2B5EF4-FFF2-40B4-BE49-F238E27FC236}">
                  <a16:creationId xmlns="" xmlns:a16="http://schemas.microsoft.com/office/drawing/2014/main" id="{62C3D816-03F5-4F20-94C1-9FCCCE120201}"/>
                </a:ext>
              </a:extLst>
            </p:cNvPr>
            <p:cNvSpPr txBox="1"/>
            <p:nvPr/>
          </p:nvSpPr>
          <p:spPr>
            <a:xfrm>
              <a:off x="3643308" y="4813574"/>
              <a:ext cx="1524142" cy="254935"/>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129" name="TextBox 128">
              <a:extLst>
                <a:ext uri="{FF2B5EF4-FFF2-40B4-BE49-F238E27FC236}">
                  <a16:creationId xmlns="" xmlns:a16="http://schemas.microsoft.com/office/drawing/2014/main" id="{A6FEA16E-9AF1-46DE-8899-F92B0FD25C1F}"/>
                </a:ext>
              </a:extLst>
            </p:cNvPr>
            <p:cNvSpPr txBox="1"/>
            <p:nvPr/>
          </p:nvSpPr>
          <p:spPr>
            <a:xfrm>
              <a:off x="3412176" y="4142188"/>
              <a:ext cx="1870812" cy="276999"/>
            </a:xfrm>
            <a:prstGeom prst="rect">
              <a:avLst/>
            </a:prstGeom>
            <a:noFill/>
          </p:spPr>
          <p:txBody>
            <a:bodyPr wrap="square" rtlCol="0">
              <a:spAutoFit/>
            </a:bodyPr>
            <a:lstStyle/>
            <a:p>
              <a:pPr algn="ctr"/>
              <a:endParaRPr lang="ko-KR" altLang="en-US" sz="1200" b="1" dirty="0">
                <a:solidFill>
                  <a:schemeClr val="tx1">
                    <a:lumMod val="75000"/>
                    <a:lumOff val="25000"/>
                  </a:schemeClr>
                </a:solidFill>
                <a:cs typeface="Arial" pitchFamily="34" charset="0"/>
              </a:endParaRPr>
            </a:p>
          </p:txBody>
        </p:sp>
      </p:grpSp>
      <p:grpSp>
        <p:nvGrpSpPr>
          <p:cNvPr id="130" name="Group 129">
            <a:extLst>
              <a:ext uri="{FF2B5EF4-FFF2-40B4-BE49-F238E27FC236}">
                <a16:creationId xmlns="" xmlns:a16="http://schemas.microsoft.com/office/drawing/2014/main" id="{468A7079-F0E2-4743-BE93-56B32331CF80}"/>
              </a:ext>
            </a:extLst>
          </p:cNvPr>
          <p:cNvGrpSpPr/>
          <p:nvPr/>
        </p:nvGrpSpPr>
        <p:grpSpPr>
          <a:xfrm>
            <a:off x="9470078" y="965334"/>
            <a:ext cx="2129706" cy="1544608"/>
            <a:chOff x="3123321" y="2956449"/>
            <a:chExt cx="2016282" cy="1544608"/>
          </a:xfrm>
        </p:grpSpPr>
        <p:sp>
          <p:nvSpPr>
            <p:cNvPr id="131" name="TextBox 130">
              <a:extLst>
                <a:ext uri="{FF2B5EF4-FFF2-40B4-BE49-F238E27FC236}">
                  <a16:creationId xmlns="" xmlns:a16="http://schemas.microsoft.com/office/drawing/2014/main" id="{D71206B8-5314-40D4-BB3C-2FAF86B51BD3}"/>
                </a:ext>
              </a:extLst>
            </p:cNvPr>
            <p:cNvSpPr txBox="1"/>
            <p:nvPr/>
          </p:nvSpPr>
          <p:spPr>
            <a:xfrm>
              <a:off x="3123321" y="4224058"/>
              <a:ext cx="1741576"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sp>
          <p:nvSpPr>
            <p:cNvPr id="132" name="TextBox 131">
              <a:extLst>
                <a:ext uri="{FF2B5EF4-FFF2-40B4-BE49-F238E27FC236}">
                  <a16:creationId xmlns="" xmlns:a16="http://schemas.microsoft.com/office/drawing/2014/main" id="{4BD3FF28-D78C-4A47-A928-9CC9407867A3}"/>
                </a:ext>
              </a:extLst>
            </p:cNvPr>
            <p:cNvSpPr txBox="1"/>
            <p:nvPr/>
          </p:nvSpPr>
          <p:spPr>
            <a:xfrm>
              <a:off x="3268791" y="2956449"/>
              <a:ext cx="1870812" cy="523220"/>
            </a:xfrm>
            <a:prstGeom prst="rect">
              <a:avLst/>
            </a:prstGeom>
            <a:noFill/>
          </p:spPr>
          <p:txBody>
            <a:bodyPr wrap="square" rtlCol="0">
              <a:spAutoFit/>
            </a:bodyPr>
            <a:lstStyle/>
            <a:p>
              <a:pPr algn="ctr"/>
              <a:r>
                <a:rPr lang="tr-TR" altLang="ko-KR" sz="1400" b="1" dirty="0" err="1">
                  <a:solidFill>
                    <a:schemeClr val="accent6">
                      <a:lumMod val="75000"/>
                    </a:schemeClr>
                  </a:solidFill>
                  <a:effectLst>
                    <a:outerShdw blurRad="38100" dist="38100" dir="2700000" algn="tl">
                      <a:srgbClr val="000000">
                        <a:alpha val="43137"/>
                      </a:srgbClr>
                    </a:outerShdw>
                  </a:effectLst>
                  <a:cs typeface="Arial" pitchFamily="34" charset="0"/>
                </a:rPr>
                <a:t>Dormitory</a:t>
              </a:r>
              <a:r>
                <a:rPr lang="tr-TR" altLang="ko-KR" sz="1400" b="1" dirty="0">
                  <a:solidFill>
                    <a:schemeClr val="accent6">
                      <a:lumMod val="75000"/>
                    </a:schemeClr>
                  </a:solidFill>
                  <a:effectLst>
                    <a:outerShdw blurRad="38100" dist="38100" dir="2700000" algn="tl">
                      <a:srgbClr val="000000">
                        <a:alpha val="43137"/>
                      </a:srgbClr>
                    </a:outerShdw>
                  </a:effectLst>
                  <a:cs typeface="Arial" pitchFamily="34" charset="0"/>
                </a:rPr>
                <a:t> </a:t>
              </a:r>
              <a:r>
                <a:rPr lang="tr-TR" altLang="ko-KR" sz="1400" b="1" dirty="0" err="1">
                  <a:solidFill>
                    <a:schemeClr val="accent6">
                      <a:lumMod val="75000"/>
                    </a:schemeClr>
                  </a:solidFill>
                  <a:effectLst>
                    <a:outerShdw blurRad="38100" dist="38100" dir="2700000" algn="tl">
                      <a:srgbClr val="000000">
                        <a:alpha val="43137"/>
                      </a:srgbClr>
                    </a:outerShdw>
                  </a:effectLst>
                  <a:cs typeface="Arial" pitchFamily="34" charset="0"/>
                </a:rPr>
                <a:t>Consulting</a:t>
              </a:r>
              <a:r>
                <a:rPr lang="tr-TR" altLang="ko-KR" sz="1400" b="1" dirty="0">
                  <a:solidFill>
                    <a:schemeClr val="accent6">
                      <a:lumMod val="75000"/>
                    </a:schemeClr>
                  </a:solidFill>
                  <a:effectLst>
                    <a:outerShdw blurRad="38100" dist="38100" dir="2700000" algn="tl">
                      <a:srgbClr val="000000">
                        <a:alpha val="43137"/>
                      </a:srgbClr>
                    </a:outerShdw>
                  </a:effectLst>
                  <a:cs typeface="Arial" pitchFamily="34" charset="0"/>
                </a:rPr>
                <a:t> </a:t>
              </a:r>
              <a:endParaRPr lang="ko-KR" altLang="en-US" sz="1400" b="1" dirty="0">
                <a:solidFill>
                  <a:schemeClr val="accent6">
                    <a:lumMod val="75000"/>
                  </a:schemeClr>
                </a:solidFill>
                <a:effectLst>
                  <a:outerShdw blurRad="38100" dist="38100" dir="2700000" algn="tl">
                    <a:srgbClr val="000000">
                      <a:alpha val="43137"/>
                    </a:srgbClr>
                  </a:outerShdw>
                </a:effectLst>
                <a:cs typeface="Arial" pitchFamily="34" charset="0"/>
              </a:endParaRPr>
            </a:p>
          </p:txBody>
        </p:sp>
      </p:grpSp>
      <p:grpSp>
        <p:nvGrpSpPr>
          <p:cNvPr id="133" name="Group 4">
            <a:extLst>
              <a:ext uri="{FF2B5EF4-FFF2-40B4-BE49-F238E27FC236}">
                <a16:creationId xmlns="" xmlns:a16="http://schemas.microsoft.com/office/drawing/2014/main" id="{99770BD3-59A2-4D92-A038-71AA1586C061}"/>
              </a:ext>
            </a:extLst>
          </p:cNvPr>
          <p:cNvGrpSpPr/>
          <p:nvPr/>
        </p:nvGrpSpPr>
        <p:grpSpPr>
          <a:xfrm>
            <a:off x="1032757" y="3783396"/>
            <a:ext cx="1584176" cy="3061053"/>
            <a:chOff x="903020" y="3403687"/>
            <a:chExt cx="1584176" cy="3061053"/>
          </a:xfrm>
        </p:grpSpPr>
        <p:sp>
          <p:nvSpPr>
            <p:cNvPr id="134" name="Trapezoid 19">
              <a:extLst>
                <a:ext uri="{FF2B5EF4-FFF2-40B4-BE49-F238E27FC236}">
                  <a16:creationId xmlns="" xmlns:a16="http://schemas.microsoft.com/office/drawing/2014/main" id="{84CAC193-253D-433C-824C-05839024CB4A}"/>
                </a:ext>
              </a:extLst>
            </p:cNvPr>
            <p:cNvSpPr/>
            <p:nvPr/>
          </p:nvSpPr>
          <p:spPr>
            <a:xfrm>
              <a:off x="1605955" y="5636740"/>
              <a:ext cx="178306" cy="828000"/>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35" name="Group 16">
              <a:extLst>
                <a:ext uri="{FF2B5EF4-FFF2-40B4-BE49-F238E27FC236}">
                  <a16:creationId xmlns="" xmlns:a16="http://schemas.microsoft.com/office/drawing/2014/main" id="{1F4626FA-F3ED-418F-AC41-56C571FF14E7}"/>
                </a:ext>
              </a:extLst>
            </p:cNvPr>
            <p:cNvGrpSpPr/>
            <p:nvPr/>
          </p:nvGrpSpPr>
          <p:grpSpPr>
            <a:xfrm>
              <a:off x="903020" y="3403687"/>
              <a:ext cx="1584176" cy="2282988"/>
              <a:chOff x="967240" y="3289369"/>
              <a:chExt cx="1100200" cy="1585520"/>
            </a:xfrm>
          </p:grpSpPr>
          <p:sp>
            <p:nvSpPr>
              <p:cNvPr id="136" name="Freeform 3">
                <a:extLst>
                  <a:ext uri="{FF2B5EF4-FFF2-40B4-BE49-F238E27FC236}">
                    <a16:creationId xmlns="" xmlns:a16="http://schemas.microsoft.com/office/drawing/2014/main" id="{F33D9848-669B-4AF3-B7AC-CF4251112A43}"/>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7" name="Freeform 18">
                <a:extLst>
                  <a:ext uri="{FF2B5EF4-FFF2-40B4-BE49-F238E27FC236}">
                    <a16:creationId xmlns="" xmlns:a16="http://schemas.microsoft.com/office/drawing/2014/main" id="{77571BF3-3370-4D21-8BD1-97A4EECE9C4D}"/>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38" name="Group 33">
            <a:extLst>
              <a:ext uri="{FF2B5EF4-FFF2-40B4-BE49-F238E27FC236}">
                <a16:creationId xmlns="" xmlns:a16="http://schemas.microsoft.com/office/drawing/2014/main" id="{9DA8254A-B0AB-46E6-840C-7CA038BD4110}"/>
              </a:ext>
            </a:extLst>
          </p:cNvPr>
          <p:cNvGrpSpPr/>
          <p:nvPr/>
        </p:nvGrpSpPr>
        <p:grpSpPr>
          <a:xfrm>
            <a:off x="958500" y="1755479"/>
            <a:ext cx="1997216" cy="553998"/>
            <a:chOff x="3017859" y="4283314"/>
            <a:chExt cx="1890849" cy="553998"/>
          </a:xfrm>
        </p:grpSpPr>
        <p:sp>
          <p:nvSpPr>
            <p:cNvPr id="139" name="TextBox 138">
              <a:extLst>
                <a:ext uri="{FF2B5EF4-FFF2-40B4-BE49-F238E27FC236}">
                  <a16:creationId xmlns="" xmlns:a16="http://schemas.microsoft.com/office/drawing/2014/main" id="{27B5BBEA-BFB0-4E2D-8007-B5E57205A255}"/>
                </a:ext>
              </a:extLst>
            </p:cNvPr>
            <p:cNvSpPr txBox="1"/>
            <p:nvPr/>
          </p:nvSpPr>
          <p:spPr>
            <a:xfrm>
              <a:off x="3021856" y="4560313"/>
              <a:ext cx="1886852"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sp>
          <p:nvSpPr>
            <p:cNvPr id="140" name="TextBox 139">
              <a:extLst>
                <a:ext uri="{FF2B5EF4-FFF2-40B4-BE49-F238E27FC236}">
                  <a16:creationId xmlns="" xmlns:a16="http://schemas.microsoft.com/office/drawing/2014/main" id="{4C1DCD9E-F830-42C4-8FEC-D70F79819CCF}"/>
                </a:ext>
              </a:extLst>
            </p:cNvPr>
            <p:cNvSpPr txBox="1"/>
            <p:nvPr/>
          </p:nvSpPr>
          <p:spPr>
            <a:xfrm>
              <a:off x="3017859" y="4283314"/>
              <a:ext cx="1870812" cy="276999"/>
            </a:xfrm>
            <a:prstGeom prst="rect">
              <a:avLst/>
            </a:prstGeom>
            <a:noFill/>
          </p:spPr>
          <p:txBody>
            <a:bodyPr wrap="square" rtlCol="0">
              <a:spAutoFit/>
            </a:bodyPr>
            <a:lstStyle/>
            <a:p>
              <a:pPr algn="ctr"/>
              <a:endParaRPr lang="ko-KR" altLang="en-US" sz="1200" b="1" dirty="0">
                <a:solidFill>
                  <a:schemeClr val="tx1">
                    <a:lumMod val="75000"/>
                    <a:lumOff val="25000"/>
                  </a:schemeClr>
                </a:solidFill>
                <a:cs typeface="Arial" pitchFamily="34" charset="0"/>
              </a:endParaRPr>
            </a:p>
          </p:txBody>
        </p:sp>
      </p:grpSp>
      <p:sp>
        <p:nvSpPr>
          <p:cNvPr id="157" name="TextBox 156">
            <a:extLst>
              <a:ext uri="{FF2B5EF4-FFF2-40B4-BE49-F238E27FC236}">
                <a16:creationId xmlns="" xmlns:a16="http://schemas.microsoft.com/office/drawing/2014/main" id="{A675FC9D-18E6-4492-A3BC-B531E70B9905}"/>
              </a:ext>
            </a:extLst>
          </p:cNvPr>
          <p:cNvSpPr txBox="1"/>
          <p:nvPr/>
        </p:nvSpPr>
        <p:spPr>
          <a:xfrm>
            <a:off x="5332883" y="972580"/>
            <a:ext cx="1622506" cy="523220"/>
          </a:xfrm>
          <a:prstGeom prst="rect">
            <a:avLst/>
          </a:prstGeom>
          <a:noFill/>
        </p:spPr>
        <p:txBody>
          <a:bodyPr wrap="square">
            <a:spAutoFit/>
          </a:bodyPr>
          <a:lstStyle/>
          <a:p>
            <a:pPr algn="ctr"/>
            <a:r>
              <a:rPr lang="tr-TR" sz="1400" b="1" dirty="0" err="1">
                <a:solidFill>
                  <a:schemeClr val="accent6">
                    <a:lumMod val="75000"/>
                  </a:schemeClr>
                </a:solidFill>
                <a:effectLst>
                  <a:outerShdw blurRad="38100" dist="38100" dir="2700000" algn="tl">
                    <a:srgbClr val="000000">
                      <a:alpha val="43137"/>
                    </a:srgbClr>
                  </a:outerShdw>
                </a:effectLst>
              </a:rPr>
              <a:t>Tomer</a:t>
            </a:r>
            <a:r>
              <a:rPr lang="tr-TR" sz="1400" b="1" dirty="0">
                <a:solidFill>
                  <a:schemeClr val="accent6">
                    <a:lumMod val="75000"/>
                  </a:schemeClr>
                </a:solidFill>
                <a:effectLst>
                  <a:outerShdw blurRad="38100" dist="38100" dir="2700000" algn="tl">
                    <a:srgbClr val="000000">
                      <a:alpha val="43137"/>
                    </a:srgbClr>
                  </a:outerShdw>
                </a:effectLst>
              </a:rPr>
              <a:t> </a:t>
            </a:r>
            <a:r>
              <a:rPr lang="tr-TR" sz="1400" b="1" dirty="0" err="1">
                <a:solidFill>
                  <a:schemeClr val="accent6">
                    <a:lumMod val="75000"/>
                  </a:schemeClr>
                </a:solidFill>
                <a:effectLst>
                  <a:outerShdw blurRad="38100" dist="38100" dir="2700000" algn="tl">
                    <a:srgbClr val="000000">
                      <a:alpha val="43137"/>
                    </a:srgbClr>
                  </a:outerShdw>
                </a:effectLst>
              </a:rPr>
              <a:t>Consultancy</a:t>
            </a:r>
            <a:r>
              <a:rPr lang="tr-TR" sz="1400" b="1" dirty="0">
                <a:solidFill>
                  <a:schemeClr val="accent6">
                    <a:lumMod val="75000"/>
                  </a:schemeClr>
                </a:solidFill>
                <a:effectLst>
                  <a:outerShdw blurRad="38100" dist="38100" dir="2700000" algn="tl">
                    <a:srgbClr val="000000">
                      <a:alpha val="43137"/>
                    </a:srgbClr>
                  </a:outerShdw>
                </a:effectLst>
              </a:rPr>
              <a:t> </a:t>
            </a:r>
            <a:endParaRPr lang="en-US" sz="1400" b="1" dirty="0">
              <a:solidFill>
                <a:schemeClr val="accent6">
                  <a:lumMod val="75000"/>
                </a:schemeClr>
              </a:solidFill>
              <a:effectLst>
                <a:outerShdw blurRad="38100" dist="38100" dir="2700000" algn="tl">
                  <a:srgbClr val="000000">
                    <a:alpha val="43137"/>
                  </a:srgbClr>
                </a:outerShdw>
              </a:effectLst>
            </a:endParaRPr>
          </a:p>
        </p:txBody>
      </p:sp>
      <p:sp>
        <p:nvSpPr>
          <p:cNvPr id="163" name="TextBox 162">
            <a:extLst>
              <a:ext uri="{FF2B5EF4-FFF2-40B4-BE49-F238E27FC236}">
                <a16:creationId xmlns="" xmlns:a16="http://schemas.microsoft.com/office/drawing/2014/main" id="{F528FA3E-5AFE-4FFB-9D85-137EAF0F7621}"/>
              </a:ext>
            </a:extLst>
          </p:cNvPr>
          <p:cNvSpPr txBox="1"/>
          <p:nvPr/>
        </p:nvSpPr>
        <p:spPr>
          <a:xfrm>
            <a:off x="7702588" y="1003098"/>
            <a:ext cx="1396176" cy="523220"/>
          </a:xfrm>
          <a:prstGeom prst="rect">
            <a:avLst/>
          </a:prstGeom>
          <a:noFill/>
        </p:spPr>
        <p:txBody>
          <a:bodyPr wrap="square">
            <a:spAutoFit/>
          </a:bodyPr>
          <a:lstStyle/>
          <a:p>
            <a:pPr algn="ctr"/>
            <a:r>
              <a:rPr lang="tr-TR" altLang="ko-KR" sz="1400" b="1" dirty="0" err="1">
                <a:solidFill>
                  <a:schemeClr val="accent6">
                    <a:lumMod val="75000"/>
                  </a:schemeClr>
                </a:solidFill>
                <a:effectLst>
                  <a:outerShdw blurRad="38100" dist="38100" dir="2700000" algn="tl">
                    <a:srgbClr val="000000">
                      <a:alpha val="43137"/>
                    </a:srgbClr>
                  </a:outerShdw>
                </a:effectLst>
                <a:cs typeface="Arial" pitchFamily="34" charset="0"/>
              </a:rPr>
              <a:t>Buying</a:t>
            </a:r>
            <a:r>
              <a:rPr lang="tr-TR" altLang="ko-KR" sz="1400" b="1" dirty="0">
                <a:solidFill>
                  <a:schemeClr val="accent6">
                    <a:lumMod val="75000"/>
                  </a:schemeClr>
                </a:solidFill>
                <a:effectLst>
                  <a:outerShdw blurRad="38100" dist="38100" dir="2700000" algn="tl">
                    <a:srgbClr val="000000">
                      <a:alpha val="43137"/>
                    </a:srgbClr>
                  </a:outerShdw>
                </a:effectLst>
                <a:cs typeface="Arial" pitchFamily="34" charset="0"/>
              </a:rPr>
              <a:t> Flight </a:t>
            </a:r>
            <a:r>
              <a:rPr lang="tr-TR" altLang="ko-KR" sz="1400" b="1" dirty="0" err="1">
                <a:solidFill>
                  <a:schemeClr val="accent6">
                    <a:lumMod val="75000"/>
                  </a:schemeClr>
                </a:solidFill>
                <a:effectLst>
                  <a:outerShdw blurRad="38100" dist="38100" dir="2700000" algn="tl">
                    <a:srgbClr val="000000">
                      <a:alpha val="43137"/>
                    </a:srgbClr>
                  </a:outerShdw>
                </a:effectLst>
                <a:cs typeface="Arial" pitchFamily="34" charset="0"/>
              </a:rPr>
              <a:t>Tickets</a:t>
            </a:r>
            <a:endParaRPr lang="ko-KR" altLang="en-US" sz="1400" b="1" dirty="0">
              <a:solidFill>
                <a:schemeClr val="accent6">
                  <a:lumMod val="75000"/>
                </a:schemeClr>
              </a:solidFill>
              <a:effectLst>
                <a:outerShdw blurRad="38100" dist="38100" dir="2700000" algn="tl">
                  <a:srgbClr val="000000">
                    <a:alpha val="43137"/>
                  </a:srgbClr>
                </a:outerShdw>
              </a:effectLst>
              <a:cs typeface="Arial" pitchFamily="34" charset="0"/>
            </a:endParaRPr>
          </a:p>
        </p:txBody>
      </p:sp>
      <p:pic>
        <p:nvPicPr>
          <p:cNvPr id="188" name="Picture 187">
            <a:extLst>
              <a:ext uri="{FF2B5EF4-FFF2-40B4-BE49-F238E27FC236}">
                <a16:creationId xmlns="" xmlns:a16="http://schemas.microsoft.com/office/drawing/2014/main" id="{EBDA09A3-E839-4D03-B844-796B46C80070}"/>
              </a:ext>
            </a:extLst>
          </p:cNvPr>
          <p:cNvPicPr>
            <a:picLocks noChangeAspect="1"/>
          </p:cNvPicPr>
          <p:nvPr/>
        </p:nvPicPr>
        <p:blipFill>
          <a:blip r:embed="rId3"/>
          <a:stretch>
            <a:fillRect/>
          </a:stretch>
        </p:blipFill>
        <p:spPr>
          <a:xfrm>
            <a:off x="767206" y="1534435"/>
            <a:ext cx="1743607" cy="2144793"/>
          </a:xfrm>
          <a:prstGeom prst="rect">
            <a:avLst/>
          </a:prstGeom>
        </p:spPr>
      </p:pic>
      <p:sp>
        <p:nvSpPr>
          <p:cNvPr id="155" name="TextBox 154">
            <a:extLst>
              <a:ext uri="{FF2B5EF4-FFF2-40B4-BE49-F238E27FC236}">
                <a16:creationId xmlns="" xmlns:a16="http://schemas.microsoft.com/office/drawing/2014/main" id="{CC1AEF17-F251-445E-BA72-B20A26DCF2B6}"/>
              </a:ext>
            </a:extLst>
          </p:cNvPr>
          <p:cNvSpPr txBox="1"/>
          <p:nvPr/>
        </p:nvSpPr>
        <p:spPr>
          <a:xfrm>
            <a:off x="807544" y="1573749"/>
            <a:ext cx="1659291" cy="2123658"/>
          </a:xfrm>
          <a:prstGeom prst="rect">
            <a:avLst/>
          </a:prstGeom>
          <a:noFill/>
        </p:spPr>
        <p:txBody>
          <a:bodyPr wrap="square">
            <a:spAutoFit/>
          </a:bodyPr>
          <a:lstStyle/>
          <a:p>
            <a:r>
              <a:rPr lang="en-US" sz="1200" b="1" dirty="0">
                <a:ea typeface="Calibri" panose="020F0502020204030204" pitchFamily="34" charset="0"/>
                <a:cs typeface="Arial" panose="020B0604020202020204" pitchFamily="34" charset="0"/>
              </a:rPr>
              <a:t>Translation and notarized preparation of the documents (passport, diploma and transcript) that will be required during the certain registration period are done by us and we pay the fee.</a:t>
            </a:r>
            <a:endParaRPr lang="en-US" sz="1200" b="1" dirty="0"/>
          </a:p>
        </p:txBody>
      </p:sp>
      <p:sp>
        <p:nvSpPr>
          <p:cNvPr id="2" name="TextBox 1">
            <a:extLst>
              <a:ext uri="{FF2B5EF4-FFF2-40B4-BE49-F238E27FC236}">
                <a16:creationId xmlns="" xmlns:a16="http://schemas.microsoft.com/office/drawing/2014/main" id="{5102DDF2-65DD-4268-8259-6E8E0233748D}"/>
              </a:ext>
            </a:extLst>
          </p:cNvPr>
          <p:cNvSpPr txBox="1"/>
          <p:nvPr/>
        </p:nvSpPr>
        <p:spPr>
          <a:xfrm>
            <a:off x="602834" y="984238"/>
            <a:ext cx="1976052" cy="523220"/>
          </a:xfrm>
          <a:prstGeom prst="rect">
            <a:avLst/>
          </a:prstGeom>
          <a:noFill/>
        </p:spPr>
        <p:txBody>
          <a:bodyPr wrap="square" rtlCol="0">
            <a:spAutoFit/>
          </a:bodyPr>
          <a:lstStyle/>
          <a:p>
            <a:pPr algn="ctr"/>
            <a:r>
              <a:rPr lang="tr-TR" altLang="ko-KR" sz="1400" b="1" dirty="0">
                <a:solidFill>
                  <a:schemeClr val="accent6">
                    <a:lumMod val="75000"/>
                  </a:schemeClr>
                </a:solidFill>
                <a:effectLst>
                  <a:outerShdw blurRad="38100" dist="38100" dir="2700000" algn="tl">
                    <a:srgbClr val="000000">
                      <a:alpha val="43137"/>
                    </a:srgbClr>
                  </a:outerShdw>
                </a:effectLst>
                <a:cs typeface="Arial" pitchFamily="34" charset="0"/>
              </a:rPr>
              <a:t>Translation and Notarization </a:t>
            </a:r>
            <a:endParaRPr lang="ko-KR" altLang="en-US" sz="1400" b="1" dirty="0">
              <a:solidFill>
                <a:schemeClr val="accent6">
                  <a:lumMod val="75000"/>
                </a:schemeClr>
              </a:solidFill>
              <a:effectLst>
                <a:outerShdw blurRad="38100" dist="38100" dir="2700000" algn="tl">
                  <a:srgbClr val="000000">
                    <a:alpha val="43137"/>
                  </a:srgbClr>
                </a:outerShdw>
              </a:effectLst>
              <a:cs typeface="Arial" pitchFamily="34" charset="0"/>
            </a:endParaRPr>
          </a:p>
        </p:txBody>
      </p:sp>
      <p:sp>
        <p:nvSpPr>
          <p:cNvPr id="173" name="TextBox 172">
            <a:extLst>
              <a:ext uri="{FF2B5EF4-FFF2-40B4-BE49-F238E27FC236}">
                <a16:creationId xmlns="" xmlns:a16="http://schemas.microsoft.com/office/drawing/2014/main" id="{57072D90-3E87-4677-A1F9-8148357A994F}"/>
              </a:ext>
            </a:extLst>
          </p:cNvPr>
          <p:cNvSpPr txBox="1"/>
          <p:nvPr/>
        </p:nvSpPr>
        <p:spPr>
          <a:xfrm>
            <a:off x="2858299" y="1554072"/>
            <a:ext cx="2125382" cy="2123658"/>
          </a:xfrm>
          <a:prstGeom prst="rect">
            <a:avLst/>
          </a:prstGeom>
          <a:noFill/>
        </p:spPr>
        <p:txBody>
          <a:bodyPr wrap="square">
            <a:spAutoFit/>
          </a:bodyPr>
          <a:lstStyle/>
          <a:p>
            <a:r>
              <a:rPr lang="tr-TR" sz="1100" b="1" dirty="0">
                <a:effectLst/>
                <a:ea typeface="Calibri" panose="020F0502020204030204" pitchFamily="34" charset="0"/>
                <a:cs typeface="Arial" panose="020B0604020202020204" pitchFamily="34" charset="0"/>
              </a:rPr>
              <a:t>When students come to Turkey meet at the airport by our teammates. They help the student to reach the city which students will go to. If there are at </a:t>
            </a:r>
            <a:r>
              <a:rPr lang="tr-TR" sz="1100" b="1" dirty="0" err="1">
                <a:effectLst/>
                <a:ea typeface="Calibri" panose="020F0502020204030204" pitchFamily="34" charset="0"/>
                <a:cs typeface="Arial" panose="020B0604020202020204" pitchFamily="34" charset="0"/>
              </a:rPr>
              <a:t>least</a:t>
            </a:r>
            <a:r>
              <a:rPr lang="tr-TR" sz="1100" b="1" dirty="0">
                <a:effectLst/>
                <a:ea typeface="Calibri" panose="020F0502020204030204" pitchFamily="34" charset="0"/>
                <a:cs typeface="Arial" panose="020B0604020202020204" pitchFamily="34" charset="0"/>
              </a:rPr>
              <a:t> five students, </a:t>
            </a:r>
            <a:r>
              <a:rPr lang="tr-TR" sz="1100" b="1" dirty="0" err="1">
                <a:effectLst/>
                <a:ea typeface="Calibri" panose="020F0502020204030204" pitchFamily="34" charset="0"/>
                <a:cs typeface="Arial" panose="020B0604020202020204" pitchFamily="34" charset="0"/>
              </a:rPr>
              <a:t>transportation</a:t>
            </a:r>
            <a:r>
              <a:rPr lang="tr-TR" sz="1100" b="1" dirty="0">
                <a:effectLst/>
                <a:ea typeface="Calibri" panose="020F0502020204030204" pitchFamily="34" charset="0"/>
                <a:cs typeface="Arial" panose="020B0604020202020204" pitchFamily="34" charset="0"/>
              </a:rPr>
              <a:t> to the destination is provided comfortably with our private vehicle. For students less than five, bus tickets are purchased by us.</a:t>
            </a:r>
            <a:endParaRPr lang="en-US" sz="1100" b="1" dirty="0">
              <a:effectLst/>
              <a:ea typeface="Calibri" panose="020F0502020204030204" pitchFamily="34" charset="0"/>
              <a:cs typeface="Arial" panose="020B0604020202020204" pitchFamily="34" charset="0"/>
            </a:endParaRPr>
          </a:p>
        </p:txBody>
      </p:sp>
      <p:sp>
        <p:nvSpPr>
          <p:cNvPr id="142" name="TextBox 141">
            <a:extLst>
              <a:ext uri="{FF2B5EF4-FFF2-40B4-BE49-F238E27FC236}">
                <a16:creationId xmlns="" xmlns:a16="http://schemas.microsoft.com/office/drawing/2014/main" id="{4FA0277A-A003-4DB8-B148-D5AEDEBDF4C2}"/>
              </a:ext>
            </a:extLst>
          </p:cNvPr>
          <p:cNvSpPr txBox="1"/>
          <p:nvPr/>
        </p:nvSpPr>
        <p:spPr>
          <a:xfrm>
            <a:off x="5235460" y="1604529"/>
            <a:ext cx="2064994" cy="2308324"/>
          </a:xfrm>
          <a:prstGeom prst="rect">
            <a:avLst/>
          </a:prstGeom>
          <a:noFill/>
        </p:spPr>
        <p:txBody>
          <a:bodyPr wrap="square" rtlCol="0">
            <a:spAutoFit/>
          </a:bodyPr>
          <a:lstStyle/>
          <a:p>
            <a:r>
              <a:rPr lang="tr-TR" sz="1100" b="1" dirty="0">
                <a:effectLst/>
                <a:ea typeface="Calibri" panose="020F0502020204030204" pitchFamily="34" charset="0"/>
                <a:cs typeface="Arial" panose="020B0604020202020204" pitchFamily="34" charset="0"/>
              </a:rPr>
              <a:t>As Goint Career, we help student register for TOMER and where and how to proceed. Each student placed with a high school diploma is required to take at least two courses and our students will have the opportunity to pay the Tomer fee at a discount. 5 courses Tomer payment for you is paid by us.</a:t>
            </a:r>
            <a:endParaRPr lang="en-US" sz="1100" b="1" dirty="0">
              <a:effectLst/>
              <a:ea typeface="Calibri" panose="020F0502020204030204" pitchFamily="34" charset="0"/>
              <a:cs typeface="Arial" panose="020B0604020202020204" pitchFamily="34" charset="0"/>
            </a:endParaRPr>
          </a:p>
          <a:p>
            <a:r>
              <a:rPr lang="en-US" altLang="ko-KR" sz="1200" dirty="0">
                <a:solidFill>
                  <a:schemeClr val="tx1">
                    <a:lumMod val="75000"/>
                    <a:lumOff val="25000"/>
                  </a:schemeClr>
                </a:solidFill>
                <a:cs typeface="Arial" pitchFamily="34" charset="0"/>
              </a:rPr>
              <a:t>.</a:t>
            </a:r>
            <a:endParaRPr lang="en-US" altLang="ko-KR" sz="1200" dirty="0">
              <a:solidFill>
                <a:schemeClr val="tx1">
                  <a:lumMod val="65000"/>
                  <a:lumOff val="35000"/>
                </a:schemeClr>
              </a:solidFill>
              <a:cs typeface="Arial" pitchFamily="34" charset="0"/>
            </a:endParaRPr>
          </a:p>
        </p:txBody>
      </p:sp>
      <p:sp>
        <p:nvSpPr>
          <p:cNvPr id="143" name="TextBox 142">
            <a:extLst>
              <a:ext uri="{FF2B5EF4-FFF2-40B4-BE49-F238E27FC236}">
                <a16:creationId xmlns="" xmlns:a16="http://schemas.microsoft.com/office/drawing/2014/main" id="{6BCF7CFB-A1F2-4367-A2C8-134BD66AA6C4}"/>
              </a:ext>
            </a:extLst>
          </p:cNvPr>
          <p:cNvSpPr txBox="1"/>
          <p:nvPr/>
        </p:nvSpPr>
        <p:spPr>
          <a:xfrm>
            <a:off x="7444563" y="1715180"/>
            <a:ext cx="1832547" cy="1200329"/>
          </a:xfrm>
          <a:prstGeom prst="rect">
            <a:avLst/>
          </a:prstGeom>
          <a:noFill/>
        </p:spPr>
        <p:txBody>
          <a:bodyPr wrap="square" rtlCol="0">
            <a:spAutoFit/>
          </a:bodyPr>
          <a:lstStyle/>
          <a:p>
            <a:r>
              <a:rPr lang="tr-TR" sz="1200" b="1" dirty="0">
                <a:effectLst/>
                <a:ea typeface="Calibri" panose="020F0502020204030204" pitchFamily="34" charset="0"/>
                <a:cs typeface="Arial" panose="020B0604020202020204" pitchFamily="34" charset="0"/>
              </a:rPr>
              <a:t>We buy the most suitable ticket for you, saving you from the stress of searching for tickets and wasting time.</a:t>
            </a:r>
            <a:endParaRPr lang="en-US" sz="1200" b="1" dirty="0">
              <a:effectLst/>
              <a:ea typeface="Calibri" panose="020F0502020204030204" pitchFamily="34" charset="0"/>
              <a:cs typeface="Arial" panose="020B0604020202020204" pitchFamily="34" charset="0"/>
            </a:endParaRPr>
          </a:p>
        </p:txBody>
      </p:sp>
      <p:sp>
        <p:nvSpPr>
          <p:cNvPr id="144" name="TextBox 143">
            <a:extLst>
              <a:ext uri="{FF2B5EF4-FFF2-40B4-BE49-F238E27FC236}">
                <a16:creationId xmlns="" xmlns:a16="http://schemas.microsoft.com/office/drawing/2014/main" id="{915ACE3C-9231-4C0A-8D46-B9281D5A6FC9}"/>
              </a:ext>
            </a:extLst>
          </p:cNvPr>
          <p:cNvSpPr txBox="1"/>
          <p:nvPr/>
        </p:nvSpPr>
        <p:spPr>
          <a:xfrm>
            <a:off x="9670685" y="1673639"/>
            <a:ext cx="2118955" cy="2308324"/>
          </a:xfrm>
          <a:prstGeom prst="rect">
            <a:avLst/>
          </a:prstGeom>
          <a:noFill/>
        </p:spPr>
        <p:txBody>
          <a:bodyPr wrap="square" rtlCol="0">
            <a:spAutoFit/>
          </a:bodyPr>
          <a:lstStyle/>
          <a:p>
            <a:r>
              <a:rPr lang="tr-TR" sz="1100" b="1" dirty="0">
                <a:effectLst/>
                <a:ea typeface="Calibri" panose="020F0502020204030204" pitchFamily="34" charset="0"/>
                <a:cs typeface="Arial" panose="020B0604020202020204" pitchFamily="34" charset="0"/>
              </a:rPr>
              <a:t>There are one, 2 and 3 rooms in your dormitory.  You have your own bathroom, toilet, desk and garden, pool, gym, unlimited internet. Also, breakfast and dinner are free. You can reach the school by school bus and on foot in 5-10 minutes. The 10-month dormitory payment is made by us for you.</a:t>
            </a:r>
            <a:endParaRPr lang="en-US" sz="1100" b="1" dirty="0">
              <a:effectLst/>
              <a:ea typeface="Calibri" panose="020F0502020204030204" pitchFamily="34" charset="0"/>
              <a:cs typeface="Arial" panose="020B0604020202020204" pitchFamily="34" charset="0"/>
            </a:endParaRPr>
          </a:p>
          <a:p>
            <a:pPr algn="ctr"/>
            <a:endParaRPr lang="en-US" altLang="ko-KR" sz="1200" dirty="0">
              <a:solidFill>
                <a:schemeClr val="tx1">
                  <a:lumMod val="65000"/>
                  <a:lumOff val="35000"/>
                </a:schemeClr>
              </a:solidFill>
              <a:cs typeface="Arial" pitchFamily="34" charset="0"/>
            </a:endParaRPr>
          </a:p>
        </p:txBody>
      </p:sp>
      <p:sp>
        <p:nvSpPr>
          <p:cNvPr id="145" name="Rounded Rectangle 25">
            <a:extLst>
              <a:ext uri="{FF2B5EF4-FFF2-40B4-BE49-F238E27FC236}">
                <a16:creationId xmlns="" xmlns:a16="http://schemas.microsoft.com/office/drawing/2014/main" id="{6654D0E4-5770-4C7C-BB6A-84EE95AAEBF8}"/>
              </a:ext>
            </a:extLst>
          </p:cNvPr>
          <p:cNvSpPr/>
          <p:nvPr/>
        </p:nvSpPr>
        <p:spPr>
          <a:xfrm>
            <a:off x="3540895" y="47505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6" name="Right Triangle 17">
            <a:extLst>
              <a:ext uri="{FF2B5EF4-FFF2-40B4-BE49-F238E27FC236}">
                <a16:creationId xmlns="" xmlns:a16="http://schemas.microsoft.com/office/drawing/2014/main" id="{F601C7DC-D344-4E89-8125-47FCC26FA5CF}"/>
              </a:ext>
            </a:extLst>
          </p:cNvPr>
          <p:cNvSpPr/>
          <p:nvPr/>
        </p:nvSpPr>
        <p:spPr>
          <a:xfrm>
            <a:off x="5973197" y="4837179"/>
            <a:ext cx="296308" cy="42624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8" name="Rectangle 9">
            <a:extLst>
              <a:ext uri="{FF2B5EF4-FFF2-40B4-BE49-F238E27FC236}">
                <a16:creationId xmlns="" xmlns:a16="http://schemas.microsoft.com/office/drawing/2014/main" id="{3312E292-5496-4C74-B2E3-1516FB3C9D1D}"/>
              </a:ext>
            </a:extLst>
          </p:cNvPr>
          <p:cNvSpPr/>
          <p:nvPr/>
        </p:nvSpPr>
        <p:spPr>
          <a:xfrm>
            <a:off x="10435240" y="4798755"/>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49" name="Picture 148">
            <a:extLst>
              <a:ext uri="{FF2B5EF4-FFF2-40B4-BE49-F238E27FC236}">
                <a16:creationId xmlns="" xmlns:a16="http://schemas.microsoft.com/office/drawing/2014/main" id="{BC3A498E-DE87-4615-B54D-7E4553DDF0CA}"/>
              </a:ext>
            </a:extLst>
          </p:cNvPr>
          <p:cNvPicPr>
            <a:picLocks noChangeAspect="1"/>
          </p:cNvPicPr>
          <p:nvPr/>
        </p:nvPicPr>
        <p:blipFill>
          <a:blip r:embed="rId4"/>
          <a:stretch>
            <a:fillRect/>
          </a:stretch>
        </p:blipFill>
        <p:spPr>
          <a:xfrm>
            <a:off x="7990596" y="4762856"/>
            <a:ext cx="485537" cy="503301"/>
          </a:xfrm>
          <a:prstGeom prst="rect">
            <a:avLst/>
          </a:prstGeom>
          <a:solidFill>
            <a:schemeClr val="bg1"/>
          </a:solidFill>
          <a:effectLst>
            <a:outerShdw blurRad="50800" dist="50800" dir="5400000" algn="ctr" rotWithShape="0">
              <a:schemeClr val="bg1"/>
            </a:outerShdw>
          </a:effectLst>
        </p:spPr>
      </p:pic>
      <p:pic>
        <p:nvPicPr>
          <p:cNvPr id="159" name="Picture 3">
            <a:extLst>
              <a:ext uri="{FF2B5EF4-FFF2-40B4-BE49-F238E27FC236}">
                <a16:creationId xmlns="" xmlns:a16="http://schemas.microsoft.com/office/drawing/2014/main" id="{69975860-E602-40EA-B8BD-9F131B59EDE7}"/>
              </a:ext>
            </a:extLst>
          </p:cNvPr>
          <p:cNvPicPr>
            <a:picLocks noChangeAspect="1"/>
          </p:cNvPicPr>
          <p:nvPr/>
        </p:nvPicPr>
        <p:blipFill rotWithShape="1">
          <a:blip r:embed="rId5"/>
          <a:srcRect l="2591" t="2197"/>
          <a:stretch/>
        </p:blipFill>
        <p:spPr>
          <a:xfrm>
            <a:off x="8733" y="-15098"/>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pic>
        <p:nvPicPr>
          <p:cNvPr id="160" name="Picture 111" descr="Logo, icon&#10;&#10;Description automatically generated">
            <a:extLst>
              <a:ext uri="{FF2B5EF4-FFF2-40B4-BE49-F238E27FC236}">
                <a16:creationId xmlns="" xmlns:a16="http://schemas.microsoft.com/office/drawing/2014/main" id="{5D546363-A150-444C-B0EC-4EF4DE41D4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075" y="91739"/>
            <a:ext cx="1197664" cy="408372"/>
          </a:xfrm>
          <a:prstGeom prst="rect">
            <a:avLst/>
          </a:prstGeom>
        </p:spPr>
      </p:pic>
      <p:sp>
        <p:nvSpPr>
          <p:cNvPr id="161" name="TextBox 163">
            <a:extLst>
              <a:ext uri="{FF2B5EF4-FFF2-40B4-BE49-F238E27FC236}">
                <a16:creationId xmlns="" xmlns:a16="http://schemas.microsoft.com/office/drawing/2014/main" id="{59B84176-160F-4500-829B-F32BE30CCBAB}"/>
              </a:ext>
            </a:extLst>
          </p:cNvPr>
          <p:cNvSpPr txBox="1"/>
          <p:nvPr/>
        </p:nvSpPr>
        <p:spPr>
          <a:xfrm>
            <a:off x="2974222" y="58946"/>
            <a:ext cx="6361042" cy="523220"/>
          </a:xfrm>
          <a:prstGeom prst="rect">
            <a:avLst/>
          </a:prstGeom>
          <a:noFill/>
        </p:spPr>
        <p:txBody>
          <a:bodyPr wrap="square">
            <a:spAutoFit/>
          </a:bodyPr>
          <a:lstStyle/>
          <a:p>
            <a:pPr algn="ctr"/>
            <a:r>
              <a:rPr lang="en-US" sz="2800" b="1" dirty="0">
                <a:effectLst>
                  <a:outerShdw blurRad="38100" dist="38100" dir="2700000" algn="tl">
                    <a:srgbClr val="000000">
                      <a:alpha val="43137"/>
                    </a:srgbClr>
                  </a:outerShdw>
                </a:effectLst>
              </a:rPr>
              <a:t>VIP</a:t>
            </a:r>
            <a:r>
              <a:rPr lang="tr-TR" sz="2800" b="1" dirty="0">
                <a:effectLst>
                  <a:outerShdw blurRad="38100" dist="38100" dir="2700000" algn="tl">
                    <a:srgbClr val="000000">
                      <a:alpha val="43137"/>
                    </a:srgbClr>
                  </a:outerShdw>
                </a:effectLst>
              </a:rPr>
              <a:t> 2</a:t>
            </a:r>
            <a:r>
              <a:rPr lang="en-US" sz="2800" b="1" dirty="0">
                <a:effectLst>
                  <a:outerShdw blurRad="38100" dist="38100" dir="2700000" algn="tl">
                    <a:srgbClr val="000000">
                      <a:alpha val="43137"/>
                    </a:srgbClr>
                  </a:outerShdw>
                </a:effectLst>
              </a:rPr>
              <a:t> Package </a:t>
            </a:r>
          </a:p>
        </p:txBody>
      </p:sp>
      <p:pic>
        <p:nvPicPr>
          <p:cNvPr id="100" name="Resim 99"/>
          <p:cNvPicPr>
            <a:picLocks noChangeAspect="1"/>
          </p:cNvPicPr>
          <p:nvPr/>
        </p:nvPicPr>
        <p:blipFill>
          <a:blip r:embed="rId7"/>
          <a:stretch>
            <a:fillRect/>
          </a:stretch>
        </p:blipFill>
        <p:spPr>
          <a:xfrm>
            <a:off x="1538539" y="4755276"/>
            <a:ext cx="499915" cy="451143"/>
          </a:xfrm>
          <a:prstGeom prst="rect">
            <a:avLst/>
          </a:prstGeom>
        </p:spPr>
      </p:pic>
    </p:spTree>
    <p:extLst>
      <p:ext uri="{BB962C8B-B14F-4D97-AF65-F5344CB8AC3E}">
        <p14:creationId xmlns:p14="http://schemas.microsoft.com/office/powerpoint/2010/main" val="2206662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Picture 193">
            <a:extLst>
              <a:ext uri="{FF2B5EF4-FFF2-40B4-BE49-F238E27FC236}">
                <a16:creationId xmlns="" xmlns:a16="http://schemas.microsoft.com/office/drawing/2014/main" id="{19439DA7-4607-46E4-893B-DB045B9AD8C2}"/>
              </a:ext>
            </a:extLst>
          </p:cNvPr>
          <p:cNvPicPr>
            <a:picLocks noChangeAspect="1"/>
          </p:cNvPicPr>
          <p:nvPr/>
        </p:nvPicPr>
        <p:blipFill>
          <a:blip r:embed="rId2"/>
          <a:stretch>
            <a:fillRect/>
          </a:stretch>
        </p:blipFill>
        <p:spPr>
          <a:xfrm>
            <a:off x="5123818" y="1351781"/>
            <a:ext cx="2143136" cy="2459233"/>
          </a:xfrm>
          <a:prstGeom prst="rect">
            <a:avLst/>
          </a:prstGeom>
        </p:spPr>
      </p:pic>
      <p:pic>
        <p:nvPicPr>
          <p:cNvPr id="198" name="Picture 197">
            <a:extLst>
              <a:ext uri="{FF2B5EF4-FFF2-40B4-BE49-F238E27FC236}">
                <a16:creationId xmlns="" xmlns:a16="http://schemas.microsoft.com/office/drawing/2014/main" id="{A42B2F7C-4C0E-4F3B-9B16-3553A5B0B980}"/>
              </a:ext>
            </a:extLst>
          </p:cNvPr>
          <p:cNvPicPr>
            <a:picLocks noChangeAspect="1"/>
          </p:cNvPicPr>
          <p:nvPr/>
        </p:nvPicPr>
        <p:blipFill>
          <a:blip r:embed="rId2"/>
          <a:stretch>
            <a:fillRect/>
          </a:stretch>
        </p:blipFill>
        <p:spPr>
          <a:xfrm>
            <a:off x="8623396" y="1349510"/>
            <a:ext cx="2245424" cy="2439673"/>
          </a:xfrm>
          <a:prstGeom prst="rect">
            <a:avLst/>
          </a:prstGeom>
        </p:spPr>
      </p:pic>
      <p:grpSp>
        <p:nvGrpSpPr>
          <p:cNvPr id="3" name="Group 2">
            <a:extLst>
              <a:ext uri="{FF2B5EF4-FFF2-40B4-BE49-F238E27FC236}">
                <a16:creationId xmlns="" xmlns:a16="http://schemas.microsoft.com/office/drawing/2014/main" id="{C9B26708-E181-4DC0-88BD-E0F5A3C8887D}"/>
              </a:ext>
            </a:extLst>
          </p:cNvPr>
          <p:cNvGrpSpPr/>
          <p:nvPr/>
        </p:nvGrpSpPr>
        <p:grpSpPr>
          <a:xfrm>
            <a:off x="0" y="3866606"/>
            <a:ext cx="12193012" cy="2967436"/>
            <a:chOff x="0" y="3866606"/>
            <a:chExt cx="12193012" cy="2967436"/>
          </a:xfrm>
        </p:grpSpPr>
        <p:sp>
          <p:nvSpPr>
            <p:cNvPr id="4" name="Oval 3">
              <a:extLst>
                <a:ext uri="{FF2B5EF4-FFF2-40B4-BE49-F238E27FC236}">
                  <a16:creationId xmlns="" xmlns:a16="http://schemas.microsoft.com/office/drawing/2014/main" id="{6A83C7DA-2792-4320-8FE4-2D62F880F9A1}"/>
                </a:ext>
              </a:extLst>
            </p:cNvPr>
            <p:cNvSpPr/>
            <p:nvPr userDrawn="1"/>
          </p:nvSpPr>
          <p:spPr>
            <a:xfrm>
              <a:off x="700415" y="5374160"/>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Oval 4">
              <a:extLst>
                <a:ext uri="{FF2B5EF4-FFF2-40B4-BE49-F238E27FC236}">
                  <a16:creationId xmlns="" xmlns:a16="http://schemas.microsoft.com/office/drawing/2014/main" id="{DED520B4-14D3-4FA8-B402-776499687A39}"/>
                </a:ext>
              </a:extLst>
            </p:cNvPr>
            <p:cNvSpPr/>
            <p:nvPr userDrawn="1"/>
          </p:nvSpPr>
          <p:spPr>
            <a:xfrm>
              <a:off x="8733" y="5374160"/>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 name="Oval 5">
              <a:extLst>
                <a:ext uri="{FF2B5EF4-FFF2-40B4-BE49-F238E27FC236}">
                  <a16:creationId xmlns="" xmlns:a16="http://schemas.microsoft.com/office/drawing/2014/main" id="{0CA78361-0FA0-4279-AB3B-C686A02B3428}"/>
                </a:ext>
              </a:extLst>
            </p:cNvPr>
            <p:cNvSpPr/>
            <p:nvPr userDrawn="1"/>
          </p:nvSpPr>
          <p:spPr>
            <a:xfrm>
              <a:off x="593041" y="4989357"/>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 name="Oval 6">
              <a:extLst>
                <a:ext uri="{FF2B5EF4-FFF2-40B4-BE49-F238E27FC236}">
                  <a16:creationId xmlns="" xmlns:a16="http://schemas.microsoft.com/office/drawing/2014/main" id="{D354C330-1189-4763-B7F3-52B2E3379156}"/>
                </a:ext>
              </a:extLst>
            </p:cNvPr>
            <p:cNvSpPr/>
            <p:nvPr userDrawn="1"/>
          </p:nvSpPr>
          <p:spPr>
            <a:xfrm>
              <a:off x="432027" y="6005520"/>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 name="Oval 7">
              <a:extLst>
                <a:ext uri="{FF2B5EF4-FFF2-40B4-BE49-F238E27FC236}">
                  <a16:creationId xmlns="" xmlns:a16="http://schemas.microsoft.com/office/drawing/2014/main" id="{1B4A3086-0555-4A59-8760-D80DA424D668}"/>
                </a:ext>
              </a:extLst>
            </p:cNvPr>
            <p:cNvSpPr/>
            <p:nvPr userDrawn="1"/>
          </p:nvSpPr>
          <p:spPr>
            <a:xfrm>
              <a:off x="1362504" y="5687764"/>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 name="Oval 8">
              <a:extLst>
                <a:ext uri="{FF2B5EF4-FFF2-40B4-BE49-F238E27FC236}">
                  <a16:creationId xmlns="" xmlns:a16="http://schemas.microsoft.com/office/drawing/2014/main" id="{E5F52B1C-57F9-452C-A100-6D7D9EA073DE}"/>
                </a:ext>
              </a:extLst>
            </p:cNvPr>
            <p:cNvSpPr/>
            <p:nvPr userDrawn="1"/>
          </p:nvSpPr>
          <p:spPr>
            <a:xfrm>
              <a:off x="1207317" y="528430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0" name="Oval 9">
              <a:extLst>
                <a:ext uri="{FF2B5EF4-FFF2-40B4-BE49-F238E27FC236}">
                  <a16:creationId xmlns="" xmlns:a16="http://schemas.microsoft.com/office/drawing/2014/main" id="{98D3C1E3-44C8-4010-B81D-16185D3C80C4}"/>
                </a:ext>
              </a:extLst>
            </p:cNvPr>
            <p:cNvSpPr/>
            <p:nvPr userDrawn="1"/>
          </p:nvSpPr>
          <p:spPr>
            <a:xfrm>
              <a:off x="1159881" y="4962380"/>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1" name="Oval 10">
              <a:extLst>
                <a:ext uri="{FF2B5EF4-FFF2-40B4-BE49-F238E27FC236}">
                  <a16:creationId xmlns="" xmlns:a16="http://schemas.microsoft.com/office/drawing/2014/main" id="{A5DFFC69-FE09-453A-A2FF-F508F4687566}"/>
                </a:ext>
              </a:extLst>
            </p:cNvPr>
            <p:cNvSpPr/>
            <p:nvPr userDrawn="1"/>
          </p:nvSpPr>
          <p:spPr>
            <a:xfrm>
              <a:off x="0" y="5046213"/>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2" name="Oval 11">
              <a:extLst>
                <a:ext uri="{FF2B5EF4-FFF2-40B4-BE49-F238E27FC236}">
                  <a16:creationId xmlns="" xmlns:a16="http://schemas.microsoft.com/office/drawing/2014/main" id="{766B9579-467A-4C0E-BBD2-9B3B17F79CB0}"/>
                </a:ext>
              </a:extLst>
            </p:cNvPr>
            <p:cNvSpPr/>
            <p:nvPr userDrawn="1"/>
          </p:nvSpPr>
          <p:spPr>
            <a:xfrm>
              <a:off x="324800" y="5089964"/>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3" name="Oval 12">
              <a:extLst>
                <a:ext uri="{FF2B5EF4-FFF2-40B4-BE49-F238E27FC236}">
                  <a16:creationId xmlns="" xmlns:a16="http://schemas.microsoft.com/office/drawing/2014/main" id="{D497A6BC-508D-4330-887B-A1DB3A786C12}"/>
                </a:ext>
              </a:extLst>
            </p:cNvPr>
            <p:cNvSpPr/>
            <p:nvPr userDrawn="1"/>
          </p:nvSpPr>
          <p:spPr>
            <a:xfrm>
              <a:off x="962600" y="4241168"/>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4" name="Oval 13">
              <a:extLst>
                <a:ext uri="{FF2B5EF4-FFF2-40B4-BE49-F238E27FC236}">
                  <a16:creationId xmlns="" xmlns:a16="http://schemas.microsoft.com/office/drawing/2014/main" id="{7E212BBD-D0B8-4A1A-8187-E6F9FBB5C379}"/>
                </a:ext>
              </a:extLst>
            </p:cNvPr>
            <p:cNvSpPr/>
            <p:nvPr userDrawn="1"/>
          </p:nvSpPr>
          <p:spPr>
            <a:xfrm>
              <a:off x="340613" y="4569165"/>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5" name="Oval 14">
              <a:extLst>
                <a:ext uri="{FF2B5EF4-FFF2-40B4-BE49-F238E27FC236}">
                  <a16:creationId xmlns="" xmlns:a16="http://schemas.microsoft.com/office/drawing/2014/main" id="{E1E5696A-F945-4714-9074-0C5B8748B611}"/>
                </a:ext>
              </a:extLst>
            </p:cNvPr>
            <p:cNvSpPr/>
            <p:nvPr userDrawn="1"/>
          </p:nvSpPr>
          <p:spPr>
            <a:xfrm>
              <a:off x="557785" y="4026550"/>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6" name="Oval 15">
              <a:extLst>
                <a:ext uri="{FF2B5EF4-FFF2-40B4-BE49-F238E27FC236}">
                  <a16:creationId xmlns="" xmlns:a16="http://schemas.microsoft.com/office/drawing/2014/main" id="{CEDC9346-A0E3-4E6D-82CE-854999975F5F}"/>
                </a:ext>
              </a:extLst>
            </p:cNvPr>
            <p:cNvSpPr/>
            <p:nvPr userDrawn="1"/>
          </p:nvSpPr>
          <p:spPr>
            <a:xfrm>
              <a:off x="2317703" y="5674484"/>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Oval 16">
              <a:extLst>
                <a:ext uri="{FF2B5EF4-FFF2-40B4-BE49-F238E27FC236}">
                  <a16:creationId xmlns="" xmlns:a16="http://schemas.microsoft.com/office/drawing/2014/main" id="{26DB56C8-873B-4753-8968-92007B3EB7B2}"/>
                </a:ext>
              </a:extLst>
            </p:cNvPr>
            <p:cNvSpPr/>
            <p:nvPr userDrawn="1"/>
          </p:nvSpPr>
          <p:spPr>
            <a:xfrm>
              <a:off x="1482004" y="5558827"/>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8" name="Oval 17">
              <a:extLst>
                <a:ext uri="{FF2B5EF4-FFF2-40B4-BE49-F238E27FC236}">
                  <a16:creationId xmlns="" xmlns:a16="http://schemas.microsoft.com/office/drawing/2014/main" id="{4F3F3C00-6A04-46A9-B26C-DFCF9839F776}"/>
                </a:ext>
              </a:extLst>
            </p:cNvPr>
            <p:cNvSpPr/>
            <p:nvPr userDrawn="1"/>
          </p:nvSpPr>
          <p:spPr>
            <a:xfrm>
              <a:off x="1860673" y="4969625"/>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19" name="Oval 18">
              <a:extLst>
                <a:ext uri="{FF2B5EF4-FFF2-40B4-BE49-F238E27FC236}">
                  <a16:creationId xmlns="" xmlns:a16="http://schemas.microsoft.com/office/drawing/2014/main" id="{E95DAB9C-7092-4A6C-A8C9-4F203AF98713}"/>
                </a:ext>
              </a:extLst>
            </p:cNvPr>
            <p:cNvSpPr/>
            <p:nvPr userDrawn="1"/>
          </p:nvSpPr>
          <p:spPr>
            <a:xfrm>
              <a:off x="2060484" y="5845576"/>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0" name="Oval 19">
              <a:extLst>
                <a:ext uri="{FF2B5EF4-FFF2-40B4-BE49-F238E27FC236}">
                  <a16:creationId xmlns="" xmlns:a16="http://schemas.microsoft.com/office/drawing/2014/main" id="{65F44273-5510-4A1F-B6A7-C8918EC60375}"/>
                </a:ext>
              </a:extLst>
            </p:cNvPr>
            <p:cNvSpPr/>
            <p:nvPr userDrawn="1"/>
          </p:nvSpPr>
          <p:spPr>
            <a:xfrm>
              <a:off x="2376308" y="5263421"/>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1" name="Oval 20">
              <a:extLst>
                <a:ext uri="{FF2B5EF4-FFF2-40B4-BE49-F238E27FC236}">
                  <a16:creationId xmlns="" xmlns:a16="http://schemas.microsoft.com/office/drawing/2014/main" id="{960DEE8F-C60A-4903-870A-C9E5C309F880}"/>
                </a:ext>
              </a:extLst>
            </p:cNvPr>
            <p:cNvSpPr/>
            <p:nvPr userDrawn="1"/>
          </p:nvSpPr>
          <p:spPr>
            <a:xfrm>
              <a:off x="2835775" y="5124363"/>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2" name="Oval 21">
              <a:extLst>
                <a:ext uri="{FF2B5EF4-FFF2-40B4-BE49-F238E27FC236}">
                  <a16:creationId xmlns="" xmlns:a16="http://schemas.microsoft.com/office/drawing/2014/main" id="{4AE6BBAB-DFF8-4C04-849E-1D41D2914F19}"/>
                </a:ext>
              </a:extLst>
            </p:cNvPr>
            <p:cNvSpPr/>
            <p:nvPr userDrawn="1"/>
          </p:nvSpPr>
          <p:spPr>
            <a:xfrm>
              <a:off x="2788339" y="4802436"/>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3" name="Oval 22">
              <a:extLst>
                <a:ext uri="{FF2B5EF4-FFF2-40B4-BE49-F238E27FC236}">
                  <a16:creationId xmlns="" xmlns:a16="http://schemas.microsoft.com/office/drawing/2014/main" id="{2C3D4D89-005F-43C7-82A4-1C5A501AFCF4}"/>
                </a:ext>
              </a:extLst>
            </p:cNvPr>
            <p:cNvSpPr/>
            <p:nvPr userDrawn="1"/>
          </p:nvSpPr>
          <p:spPr>
            <a:xfrm>
              <a:off x="1628457" y="4886269"/>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4" name="Oval 23">
              <a:extLst>
                <a:ext uri="{FF2B5EF4-FFF2-40B4-BE49-F238E27FC236}">
                  <a16:creationId xmlns="" xmlns:a16="http://schemas.microsoft.com/office/drawing/2014/main" id="{1581398D-B48E-4095-8F85-6DACF614FE03}"/>
                </a:ext>
              </a:extLst>
            </p:cNvPr>
            <p:cNvSpPr/>
            <p:nvPr userDrawn="1"/>
          </p:nvSpPr>
          <p:spPr>
            <a:xfrm>
              <a:off x="2117572" y="4403151"/>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5" name="Oval 24">
              <a:extLst>
                <a:ext uri="{FF2B5EF4-FFF2-40B4-BE49-F238E27FC236}">
                  <a16:creationId xmlns="" xmlns:a16="http://schemas.microsoft.com/office/drawing/2014/main" id="{C27C3A1C-914E-4A0C-B883-C10DA9D44B87}"/>
                </a:ext>
              </a:extLst>
            </p:cNvPr>
            <p:cNvSpPr/>
            <p:nvPr userDrawn="1"/>
          </p:nvSpPr>
          <p:spPr>
            <a:xfrm>
              <a:off x="2591057" y="4081224"/>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6" name="Oval 25">
              <a:extLst>
                <a:ext uri="{FF2B5EF4-FFF2-40B4-BE49-F238E27FC236}">
                  <a16:creationId xmlns="" xmlns:a16="http://schemas.microsoft.com/office/drawing/2014/main" id="{AF2DD092-9044-4E03-BA2E-30DE0959C14E}"/>
                </a:ext>
              </a:extLst>
            </p:cNvPr>
            <p:cNvSpPr/>
            <p:nvPr userDrawn="1"/>
          </p:nvSpPr>
          <p:spPr>
            <a:xfrm>
              <a:off x="2382607" y="4662696"/>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7" name="Oval 26">
              <a:extLst>
                <a:ext uri="{FF2B5EF4-FFF2-40B4-BE49-F238E27FC236}">
                  <a16:creationId xmlns="" xmlns:a16="http://schemas.microsoft.com/office/drawing/2014/main" id="{E392A133-6A39-4BD0-A483-441065766A57}"/>
                </a:ext>
              </a:extLst>
            </p:cNvPr>
            <p:cNvSpPr/>
            <p:nvPr userDrawn="1"/>
          </p:nvSpPr>
          <p:spPr>
            <a:xfrm>
              <a:off x="2186243" y="3866606"/>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28" name="Oval 27">
              <a:extLst>
                <a:ext uri="{FF2B5EF4-FFF2-40B4-BE49-F238E27FC236}">
                  <a16:creationId xmlns="" xmlns:a16="http://schemas.microsoft.com/office/drawing/2014/main" id="{BC4B76E9-F45A-4C69-8CA9-2EBDDB4E76E1}"/>
                </a:ext>
              </a:extLst>
            </p:cNvPr>
            <p:cNvSpPr/>
            <p:nvPr userDrawn="1"/>
          </p:nvSpPr>
          <p:spPr>
            <a:xfrm>
              <a:off x="4062601" y="5725421"/>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Oval 28">
              <a:extLst>
                <a:ext uri="{FF2B5EF4-FFF2-40B4-BE49-F238E27FC236}">
                  <a16:creationId xmlns="" xmlns:a16="http://schemas.microsoft.com/office/drawing/2014/main" id="{C3A05D51-983F-4ACF-A4E7-1C0B0B6A9986}"/>
                </a:ext>
              </a:extLst>
            </p:cNvPr>
            <p:cNvSpPr/>
            <p:nvPr userDrawn="1"/>
          </p:nvSpPr>
          <p:spPr>
            <a:xfrm>
              <a:off x="3031955" y="5338960"/>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0" name="Oval 29">
              <a:extLst>
                <a:ext uri="{FF2B5EF4-FFF2-40B4-BE49-F238E27FC236}">
                  <a16:creationId xmlns="" xmlns:a16="http://schemas.microsoft.com/office/drawing/2014/main" id="{2682ADFF-BFE5-41FD-8FBF-FE12E74B2897}"/>
                </a:ext>
              </a:extLst>
            </p:cNvPr>
            <p:cNvSpPr/>
            <p:nvPr userDrawn="1"/>
          </p:nvSpPr>
          <p:spPr>
            <a:xfrm>
              <a:off x="3794584" y="5464714"/>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1" name="Oval 30">
              <a:extLst>
                <a:ext uri="{FF2B5EF4-FFF2-40B4-BE49-F238E27FC236}">
                  <a16:creationId xmlns="" xmlns:a16="http://schemas.microsoft.com/office/drawing/2014/main" id="{F8AAC54A-0DF3-4133-9CA3-369B28B229D5}"/>
                </a:ext>
              </a:extLst>
            </p:cNvPr>
            <p:cNvSpPr/>
            <p:nvPr userDrawn="1"/>
          </p:nvSpPr>
          <p:spPr>
            <a:xfrm>
              <a:off x="3766347" y="6190188"/>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2" name="Oval 31">
              <a:extLst>
                <a:ext uri="{FF2B5EF4-FFF2-40B4-BE49-F238E27FC236}">
                  <a16:creationId xmlns="" xmlns:a16="http://schemas.microsoft.com/office/drawing/2014/main" id="{69D41C9F-0B4B-4AC9-9308-74C1F3B8654B}"/>
                </a:ext>
              </a:extLst>
            </p:cNvPr>
            <p:cNvSpPr/>
            <p:nvPr userDrawn="1"/>
          </p:nvSpPr>
          <p:spPr>
            <a:xfrm>
              <a:off x="4404293" y="5986627"/>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3" name="Oval 32">
              <a:extLst>
                <a:ext uri="{FF2B5EF4-FFF2-40B4-BE49-F238E27FC236}">
                  <a16:creationId xmlns="" xmlns:a16="http://schemas.microsoft.com/office/drawing/2014/main" id="{F12B0D79-C60E-4F07-9E6D-4B1558F23F58}"/>
                </a:ext>
              </a:extLst>
            </p:cNvPr>
            <p:cNvSpPr/>
            <p:nvPr userDrawn="1"/>
          </p:nvSpPr>
          <p:spPr>
            <a:xfrm>
              <a:off x="4541637" y="5468975"/>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4" name="Oval 33">
              <a:extLst>
                <a:ext uri="{FF2B5EF4-FFF2-40B4-BE49-F238E27FC236}">
                  <a16:creationId xmlns="" xmlns:a16="http://schemas.microsoft.com/office/drawing/2014/main" id="{69361E7F-A41E-4B0C-90F9-5FAB1B2BD056}"/>
                </a:ext>
              </a:extLst>
            </p:cNvPr>
            <p:cNvSpPr/>
            <p:nvPr userDrawn="1"/>
          </p:nvSpPr>
          <p:spPr>
            <a:xfrm>
              <a:off x="4494201" y="5147048"/>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5" name="Oval 34">
              <a:extLst>
                <a:ext uri="{FF2B5EF4-FFF2-40B4-BE49-F238E27FC236}">
                  <a16:creationId xmlns="" xmlns:a16="http://schemas.microsoft.com/office/drawing/2014/main" id="{63D33315-A58C-45E2-9CEF-CE9C7644E039}"/>
                </a:ext>
              </a:extLst>
            </p:cNvPr>
            <p:cNvSpPr/>
            <p:nvPr userDrawn="1"/>
          </p:nvSpPr>
          <p:spPr>
            <a:xfrm>
              <a:off x="3392780" y="5023397"/>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6" name="Oval 35">
              <a:extLst>
                <a:ext uri="{FF2B5EF4-FFF2-40B4-BE49-F238E27FC236}">
                  <a16:creationId xmlns="" xmlns:a16="http://schemas.microsoft.com/office/drawing/2014/main" id="{9568A1E0-BFE4-432F-8176-47EBDE9E7C8A}"/>
                </a:ext>
              </a:extLst>
            </p:cNvPr>
            <p:cNvSpPr/>
            <p:nvPr userDrawn="1"/>
          </p:nvSpPr>
          <p:spPr>
            <a:xfrm>
              <a:off x="3823435" y="4747763"/>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7" name="Oval 36">
              <a:extLst>
                <a:ext uri="{FF2B5EF4-FFF2-40B4-BE49-F238E27FC236}">
                  <a16:creationId xmlns="" xmlns:a16="http://schemas.microsoft.com/office/drawing/2014/main" id="{14805AAC-245B-41AF-98D6-36D42CB608A5}"/>
                </a:ext>
              </a:extLst>
            </p:cNvPr>
            <p:cNvSpPr/>
            <p:nvPr userDrawn="1"/>
          </p:nvSpPr>
          <p:spPr>
            <a:xfrm>
              <a:off x="4296920" y="4425836"/>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8" name="Oval 37">
              <a:extLst>
                <a:ext uri="{FF2B5EF4-FFF2-40B4-BE49-F238E27FC236}">
                  <a16:creationId xmlns="" xmlns:a16="http://schemas.microsoft.com/office/drawing/2014/main" id="{8F108654-514D-4278-82B6-9138068C35D8}"/>
                </a:ext>
              </a:extLst>
            </p:cNvPr>
            <p:cNvSpPr/>
            <p:nvPr userDrawn="1"/>
          </p:nvSpPr>
          <p:spPr>
            <a:xfrm>
              <a:off x="4088469" y="5007308"/>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39" name="Oval 38">
              <a:extLst>
                <a:ext uri="{FF2B5EF4-FFF2-40B4-BE49-F238E27FC236}">
                  <a16:creationId xmlns="" xmlns:a16="http://schemas.microsoft.com/office/drawing/2014/main" id="{FE093897-8F12-48D2-82A1-97ADE01AA870}"/>
                </a:ext>
              </a:extLst>
            </p:cNvPr>
            <p:cNvSpPr/>
            <p:nvPr userDrawn="1"/>
          </p:nvSpPr>
          <p:spPr>
            <a:xfrm>
              <a:off x="3892105" y="4211218"/>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0" name="Oval 39">
              <a:extLst>
                <a:ext uri="{FF2B5EF4-FFF2-40B4-BE49-F238E27FC236}">
                  <a16:creationId xmlns="" xmlns:a16="http://schemas.microsoft.com/office/drawing/2014/main" id="{49D1408D-0CE4-4DCD-B8E4-4CAC917FC4C9}"/>
                </a:ext>
              </a:extLst>
            </p:cNvPr>
            <p:cNvSpPr/>
            <p:nvPr userDrawn="1"/>
          </p:nvSpPr>
          <p:spPr>
            <a:xfrm>
              <a:off x="4548531" y="5201370"/>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1" name="Oval 40">
              <a:extLst>
                <a:ext uri="{FF2B5EF4-FFF2-40B4-BE49-F238E27FC236}">
                  <a16:creationId xmlns="" xmlns:a16="http://schemas.microsoft.com/office/drawing/2014/main" id="{C5C3DD74-EACD-4598-B2A0-20491E1F4209}"/>
                </a:ext>
              </a:extLst>
            </p:cNvPr>
            <p:cNvSpPr/>
            <p:nvPr userDrawn="1"/>
          </p:nvSpPr>
          <p:spPr>
            <a:xfrm>
              <a:off x="5062767" y="4961589"/>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2" name="Oval 41">
              <a:extLst>
                <a:ext uri="{FF2B5EF4-FFF2-40B4-BE49-F238E27FC236}">
                  <a16:creationId xmlns="" xmlns:a16="http://schemas.microsoft.com/office/drawing/2014/main" id="{85BAC4C0-FDD0-491F-945C-A448FEA429F1}"/>
                </a:ext>
              </a:extLst>
            </p:cNvPr>
            <p:cNvSpPr/>
            <p:nvPr userDrawn="1"/>
          </p:nvSpPr>
          <p:spPr>
            <a:xfrm>
              <a:off x="5103999" y="5962284"/>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3" name="Oval 42">
              <a:extLst>
                <a:ext uri="{FF2B5EF4-FFF2-40B4-BE49-F238E27FC236}">
                  <a16:creationId xmlns="" xmlns:a16="http://schemas.microsoft.com/office/drawing/2014/main" id="{7AB54317-E15B-42B1-B04E-6A1221906F6D}"/>
                </a:ext>
              </a:extLst>
            </p:cNvPr>
            <p:cNvSpPr/>
            <p:nvPr userDrawn="1"/>
          </p:nvSpPr>
          <p:spPr>
            <a:xfrm>
              <a:off x="5546627" y="5641148"/>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4" name="Oval 43">
              <a:extLst>
                <a:ext uri="{FF2B5EF4-FFF2-40B4-BE49-F238E27FC236}">
                  <a16:creationId xmlns="" xmlns:a16="http://schemas.microsoft.com/office/drawing/2014/main" id="{5E39ABF4-EAC9-41E6-BB5C-BA963813BA6E}"/>
                </a:ext>
              </a:extLst>
            </p:cNvPr>
            <p:cNvSpPr/>
            <p:nvPr userDrawn="1"/>
          </p:nvSpPr>
          <p:spPr>
            <a:xfrm>
              <a:off x="5879289" y="5241071"/>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5" name="Oval 44">
              <a:extLst>
                <a:ext uri="{FF2B5EF4-FFF2-40B4-BE49-F238E27FC236}">
                  <a16:creationId xmlns="" xmlns:a16="http://schemas.microsoft.com/office/drawing/2014/main" id="{A4B240A3-0256-4CE4-B3B7-A683EAA9FEBA}"/>
                </a:ext>
              </a:extLst>
            </p:cNvPr>
            <p:cNvSpPr/>
            <p:nvPr userDrawn="1"/>
          </p:nvSpPr>
          <p:spPr>
            <a:xfrm>
              <a:off x="5831853" y="4919144"/>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6" name="Oval 45">
              <a:extLst>
                <a:ext uri="{FF2B5EF4-FFF2-40B4-BE49-F238E27FC236}">
                  <a16:creationId xmlns="" xmlns:a16="http://schemas.microsoft.com/office/drawing/2014/main" id="{F6CF61E7-6769-4D54-A98E-A53A037DBD2D}"/>
                </a:ext>
              </a:extLst>
            </p:cNvPr>
            <p:cNvSpPr/>
            <p:nvPr userDrawn="1"/>
          </p:nvSpPr>
          <p:spPr>
            <a:xfrm>
              <a:off x="4671972" y="5002977"/>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7" name="Oval 46">
              <a:extLst>
                <a:ext uri="{FF2B5EF4-FFF2-40B4-BE49-F238E27FC236}">
                  <a16:creationId xmlns="" xmlns:a16="http://schemas.microsoft.com/office/drawing/2014/main" id="{F6D8213C-8A50-438B-A406-A192DBB732CF}"/>
                </a:ext>
              </a:extLst>
            </p:cNvPr>
            <p:cNvSpPr/>
            <p:nvPr userDrawn="1"/>
          </p:nvSpPr>
          <p:spPr>
            <a:xfrm>
              <a:off x="5161087" y="4519858"/>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8" name="Oval 47">
              <a:extLst>
                <a:ext uri="{FF2B5EF4-FFF2-40B4-BE49-F238E27FC236}">
                  <a16:creationId xmlns="" xmlns:a16="http://schemas.microsoft.com/office/drawing/2014/main" id="{2F3D526D-83B8-4DD7-AA3C-494CFD634D0F}"/>
                </a:ext>
              </a:extLst>
            </p:cNvPr>
            <p:cNvSpPr/>
            <p:nvPr userDrawn="1"/>
          </p:nvSpPr>
          <p:spPr>
            <a:xfrm>
              <a:off x="5634572" y="4197931"/>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49" name="Oval 48">
              <a:extLst>
                <a:ext uri="{FF2B5EF4-FFF2-40B4-BE49-F238E27FC236}">
                  <a16:creationId xmlns="" xmlns:a16="http://schemas.microsoft.com/office/drawing/2014/main" id="{9BE58FDD-EE1E-4921-B11E-7F6848193CF0}"/>
                </a:ext>
              </a:extLst>
            </p:cNvPr>
            <p:cNvSpPr/>
            <p:nvPr userDrawn="1"/>
          </p:nvSpPr>
          <p:spPr>
            <a:xfrm>
              <a:off x="5426121" y="4779403"/>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0" name="Oval 49">
              <a:extLst>
                <a:ext uri="{FF2B5EF4-FFF2-40B4-BE49-F238E27FC236}">
                  <a16:creationId xmlns="" xmlns:a16="http://schemas.microsoft.com/office/drawing/2014/main" id="{3B4F0BBE-15C2-4CB7-BED2-D137B3FA6CAC}"/>
                </a:ext>
              </a:extLst>
            </p:cNvPr>
            <p:cNvSpPr/>
            <p:nvPr userDrawn="1"/>
          </p:nvSpPr>
          <p:spPr>
            <a:xfrm>
              <a:off x="5229757" y="3983314"/>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1" name="Oval 50">
              <a:extLst>
                <a:ext uri="{FF2B5EF4-FFF2-40B4-BE49-F238E27FC236}">
                  <a16:creationId xmlns="" xmlns:a16="http://schemas.microsoft.com/office/drawing/2014/main" id="{8F5E9356-5718-4E5F-B16C-302808E7925C}"/>
                </a:ext>
              </a:extLst>
            </p:cNvPr>
            <p:cNvSpPr/>
            <p:nvPr userDrawn="1"/>
          </p:nvSpPr>
          <p:spPr>
            <a:xfrm>
              <a:off x="6144136" y="5477453"/>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2" name="Oval 51">
              <a:extLst>
                <a:ext uri="{FF2B5EF4-FFF2-40B4-BE49-F238E27FC236}">
                  <a16:creationId xmlns="" xmlns:a16="http://schemas.microsoft.com/office/drawing/2014/main" id="{8A076A7C-E639-47B5-8579-845059E72B03}"/>
                </a:ext>
              </a:extLst>
            </p:cNvPr>
            <p:cNvSpPr/>
            <p:nvPr userDrawn="1"/>
          </p:nvSpPr>
          <p:spPr>
            <a:xfrm>
              <a:off x="6613891" y="5147048"/>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3" name="Oval 52">
              <a:extLst>
                <a:ext uri="{FF2B5EF4-FFF2-40B4-BE49-F238E27FC236}">
                  <a16:creationId xmlns="" xmlns:a16="http://schemas.microsoft.com/office/drawing/2014/main" id="{6D9A2872-B310-4B67-AD67-A14D6BA8CF4E}"/>
                </a:ext>
              </a:extLst>
            </p:cNvPr>
            <p:cNvSpPr/>
            <p:nvPr userDrawn="1"/>
          </p:nvSpPr>
          <p:spPr>
            <a:xfrm>
              <a:off x="5866268" y="5975528"/>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4" name="Oval 53">
              <a:extLst>
                <a:ext uri="{FF2B5EF4-FFF2-40B4-BE49-F238E27FC236}">
                  <a16:creationId xmlns="" xmlns:a16="http://schemas.microsoft.com/office/drawing/2014/main" id="{4D47626E-A506-4743-B7D6-F55DB4D7EFF2}"/>
                </a:ext>
              </a:extLst>
            </p:cNvPr>
            <p:cNvSpPr/>
            <p:nvPr userDrawn="1"/>
          </p:nvSpPr>
          <p:spPr>
            <a:xfrm>
              <a:off x="7293069" y="5944183"/>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5" name="Oval 54">
              <a:extLst>
                <a:ext uri="{FF2B5EF4-FFF2-40B4-BE49-F238E27FC236}">
                  <a16:creationId xmlns="" xmlns:a16="http://schemas.microsoft.com/office/drawing/2014/main" id="{9426D4EB-7253-4B23-A83E-6A75BC7259D6}"/>
                </a:ext>
              </a:extLst>
            </p:cNvPr>
            <p:cNvSpPr/>
            <p:nvPr userDrawn="1"/>
          </p:nvSpPr>
          <p:spPr>
            <a:xfrm>
              <a:off x="7430413" y="5426530"/>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6" name="Oval 55">
              <a:extLst>
                <a:ext uri="{FF2B5EF4-FFF2-40B4-BE49-F238E27FC236}">
                  <a16:creationId xmlns="" xmlns:a16="http://schemas.microsoft.com/office/drawing/2014/main" id="{19E5716A-5B73-49DA-915A-F5E69D284684}"/>
                </a:ext>
              </a:extLst>
            </p:cNvPr>
            <p:cNvSpPr/>
            <p:nvPr userDrawn="1"/>
          </p:nvSpPr>
          <p:spPr>
            <a:xfrm>
              <a:off x="7382977" y="5104603"/>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7" name="Oval 56">
              <a:extLst>
                <a:ext uri="{FF2B5EF4-FFF2-40B4-BE49-F238E27FC236}">
                  <a16:creationId xmlns="" xmlns:a16="http://schemas.microsoft.com/office/drawing/2014/main" id="{67879505-28BA-4209-82DB-C44B28007CE7}"/>
                </a:ext>
              </a:extLst>
            </p:cNvPr>
            <p:cNvSpPr/>
            <p:nvPr userDrawn="1"/>
          </p:nvSpPr>
          <p:spPr>
            <a:xfrm>
              <a:off x="6223096" y="5188436"/>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8" name="Oval 57">
              <a:extLst>
                <a:ext uri="{FF2B5EF4-FFF2-40B4-BE49-F238E27FC236}">
                  <a16:creationId xmlns="" xmlns:a16="http://schemas.microsoft.com/office/drawing/2014/main" id="{69FBBFCD-E744-42E7-9CC8-DC49C57167BA}"/>
                </a:ext>
              </a:extLst>
            </p:cNvPr>
            <p:cNvSpPr/>
            <p:nvPr userDrawn="1"/>
          </p:nvSpPr>
          <p:spPr>
            <a:xfrm>
              <a:off x="6712211" y="4705318"/>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59" name="Oval 58">
              <a:extLst>
                <a:ext uri="{FF2B5EF4-FFF2-40B4-BE49-F238E27FC236}">
                  <a16:creationId xmlns="" xmlns:a16="http://schemas.microsoft.com/office/drawing/2014/main" id="{7E390097-D6C9-4CCE-8193-A1CD723E39B6}"/>
                </a:ext>
              </a:extLst>
            </p:cNvPr>
            <p:cNvSpPr/>
            <p:nvPr userDrawn="1"/>
          </p:nvSpPr>
          <p:spPr>
            <a:xfrm>
              <a:off x="7185696" y="4383391"/>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0" name="Oval 59">
              <a:extLst>
                <a:ext uri="{FF2B5EF4-FFF2-40B4-BE49-F238E27FC236}">
                  <a16:creationId xmlns="" xmlns:a16="http://schemas.microsoft.com/office/drawing/2014/main" id="{498EE70D-9B27-4E36-AD40-8ED96D8535D2}"/>
                </a:ext>
              </a:extLst>
            </p:cNvPr>
            <p:cNvSpPr/>
            <p:nvPr userDrawn="1"/>
          </p:nvSpPr>
          <p:spPr>
            <a:xfrm>
              <a:off x="6977245" y="4964863"/>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1" name="Oval 60">
              <a:extLst>
                <a:ext uri="{FF2B5EF4-FFF2-40B4-BE49-F238E27FC236}">
                  <a16:creationId xmlns="" xmlns:a16="http://schemas.microsoft.com/office/drawing/2014/main" id="{F1EF005E-0DEE-41D6-9B59-08BF9872EF25}"/>
                </a:ext>
              </a:extLst>
            </p:cNvPr>
            <p:cNvSpPr/>
            <p:nvPr userDrawn="1"/>
          </p:nvSpPr>
          <p:spPr>
            <a:xfrm>
              <a:off x="6780881" y="4168773"/>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2" name="Oval 61">
              <a:extLst>
                <a:ext uri="{FF2B5EF4-FFF2-40B4-BE49-F238E27FC236}">
                  <a16:creationId xmlns="" xmlns:a16="http://schemas.microsoft.com/office/drawing/2014/main" id="{07FF95A4-90B3-4724-AA8A-CBC44FA53587}"/>
                </a:ext>
              </a:extLst>
            </p:cNvPr>
            <p:cNvSpPr/>
            <p:nvPr userDrawn="1"/>
          </p:nvSpPr>
          <p:spPr>
            <a:xfrm>
              <a:off x="7907288" y="5670931"/>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3" name="Oval 62">
              <a:extLst>
                <a:ext uri="{FF2B5EF4-FFF2-40B4-BE49-F238E27FC236}">
                  <a16:creationId xmlns="" xmlns:a16="http://schemas.microsoft.com/office/drawing/2014/main" id="{34AE1C7D-F4B0-432A-A793-C08679DC5026}"/>
                </a:ext>
              </a:extLst>
            </p:cNvPr>
            <p:cNvSpPr/>
            <p:nvPr userDrawn="1"/>
          </p:nvSpPr>
          <p:spPr>
            <a:xfrm>
              <a:off x="7043387" y="5597946"/>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4" name="Oval 63">
              <a:extLst>
                <a:ext uri="{FF2B5EF4-FFF2-40B4-BE49-F238E27FC236}">
                  <a16:creationId xmlns="" xmlns:a16="http://schemas.microsoft.com/office/drawing/2014/main" id="{7EB71315-1B0B-4C01-AF87-4F5FEDBAC6B2}"/>
                </a:ext>
              </a:extLst>
            </p:cNvPr>
            <p:cNvSpPr/>
            <p:nvPr userDrawn="1"/>
          </p:nvSpPr>
          <p:spPr>
            <a:xfrm>
              <a:off x="7890328" y="5390748"/>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5" name="Oval 64">
              <a:extLst>
                <a:ext uri="{FF2B5EF4-FFF2-40B4-BE49-F238E27FC236}">
                  <a16:creationId xmlns="" xmlns:a16="http://schemas.microsoft.com/office/drawing/2014/main" id="{9F57BBC9-4F58-4DC4-8BA6-C6B25A054CB5}"/>
                </a:ext>
              </a:extLst>
            </p:cNvPr>
            <p:cNvSpPr/>
            <p:nvPr userDrawn="1"/>
          </p:nvSpPr>
          <p:spPr>
            <a:xfrm>
              <a:off x="8632865" y="5608043"/>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6" name="Oval 65">
              <a:extLst>
                <a:ext uri="{FF2B5EF4-FFF2-40B4-BE49-F238E27FC236}">
                  <a16:creationId xmlns="" xmlns:a16="http://schemas.microsoft.com/office/drawing/2014/main" id="{A9751DBC-53BD-432B-BFF3-F5269D36FA64}"/>
                </a:ext>
              </a:extLst>
            </p:cNvPr>
            <p:cNvSpPr/>
            <p:nvPr userDrawn="1"/>
          </p:nvSpPr>
          <p:spPr>
            <a:xfrm>
              <a:off x="8844193" y="6129642"/>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7" name="Oval 66">
              <a:extLst>
                <a:ext uri="{FF2B5EF4-FFF2-40B4-BE49-F238E27FC236}">
                  <a16:creationId xmlns="" xmlns:a16="http://schemas.microsoft.com/office/drawing/2014/main" id="{807B288D-DBBC-47CF-A856-54663E09F8AE}"/>
                </a:ext>
              </a:extLst>
            </p:cNvPr>
            <p:cNvSpPr/>
            <p:nvPr userDrawn="1"/>
          </p:nvSpPr>
          <p:spPr>
            <a:xfrm>
              <a:off x="9139768" y="5427322"/>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8" name="Oval 67">
              <a:extLst>
                <a:ext uri="{FF2B5EF4-FFF2-40B4-BE49-F238E27FC236}">
                  <a16:creationId xmlns="" xmlns:a16="http://schemas.microsoft.com/office/drawing/2014/main" id="{AB1FA931-3E76-4DE3-8DE8-1549D65FBB08}"/>
                </a:ext>
              </a:extLst>
            </p:cNvPr>
            <p:cNvSpPr/>
            <p:nvPr userDrawn="1"/>
          </p:nvSpPr>
          <p:spPr>
            <a:xfrm>
              <a:off x="8934101" y="5290063"/>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69" name="Oval 68">
              <a:extLst>
                <a:ext uri="{FF2B5EF4-FFF2-40B4-BE49-F238E27FC236}">
                  <a16:creationId xmlns="" xmlns:a16="http://schemas.microsoft.com/office/drawing/2014/main" id="{751FFFB1-47A0-4C50-BECD-1D23D17E811D}"/>
                </a:ext>
              </a:extLst>
            </p:cNvPr>
            <p:cNvSpPr/>
            <p:nvPr userDrawn="1"/>
          </p:nvSpPr>
          <p:spPr>
            <a:xfrm>
              <a:off x="7774220" y="5373896"/>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0" name="Oval 69">
              <a:extLst>
                <a:ext uri="{FF2B5EF4-FFF2-40B4-BE49-F238E27FC236}">
                  <a16:creationId xmlns="" xmlns:a16="http://schemas.microsoft.com/office/drawing/2014/main" id="{26AECF17-77E1-43ED-8840-C62B6A88F5D4}"/>
                </a:ext>
              </a:extLst>
            </p:cNvPr>
            <p:cNvSpPr/>
            <p:nvPr userDrawn="1"/>
          </p:nvSpPr>
          <p:spPr>
            <a:xfrm>
              <a:off x="8263335" y="489077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1" name="Oval 70">
              <a:extLst>
                <a:ext uri="{FF2B5EF4-FFF2-40B4-BE49-F238E27FC236}">
                  <a16:creationId xmlns="" xmlns:a16="http://schemas.microsoft.com/office/drawing/2014/main" id="{F876E484-B037-4F75-9556-971B92DC48BE}"/>
                </a:ext>
              </a:extLst>
            </p:cNvPr>
            <p:cNvSpPr/>
            <p:nvPr userDrawn="1"/>
          </p:nvSpPr>
          <p:spPr>
            <a:xfrm>
              <a:off x="8736820" y="4568850"/>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2" name="Oval 71">
              <a:extLst>
                <a:ext uri="{FF2B5EF4-FFF2-40B4-BE49-F238E27FC236}">
                  <a16:creationId xmlns="" xmlns:a16="http://schemas.microsoft.com/office/drawing/2014/main" id="{8225F7F8-2ABA-4551-8C71-2D21376891A6}"/>
                </a:ext>
              </a:extLst>
            </p:cNvPr>
            <p:cNvSpPr/>
            <p:nvPr userDrawn="1"/>
          </p:nvSpPr>
          <p:spPr>
            <a:xfrm>
              <a:off x="8528369" y="5150322"/>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3" name="Oval 72">
              <a:extLst>
                <a:ext uri="{FF2B5EF4-FFF2-40B4-BE49-F238E27FC236}">
                  <a16:creationId xmlns="" xmlns:a16="http://schemas.microsoft.com/office/drawing/2014/main" id="{62DB6C0E-2520-4218-BA5A-7172D202F2EC}"/>
                </a:ext>
              </a:extLst>
            </p:cNvPr>
            <p:cNvSpPr/>
            <p:nvPr userDrawn="1"/>
          </p:nvSpPr>
          <p:spPr>
            <a:xfrm>
              <a:off x="8332005" y="4354232"/>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4" name="Oval 73">
              <a:extLst>
                <a:ext uri="{FF2B5EF4-FFF2-40B4-BE49-F238E27FC236}">
                  <a16:creationId xmlns="" xmlns:a16="http://schemas.microsoft.com/office/drawing/2014/main" id="{952770F6-E26A-4860-9E65-9673B8C9ECE9}"/>
                </a:ext>
              </a:extLst>
            </p:cNvPr>
            <p:cNvSpPr/>
            <p:nvPr userDrawn="1"/>
          </p:nvSpPr>
          <p:spPr>
            <a:xfrm>
              <a:off x="9840980" y="5460687"/>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5" name="Oval 74">
              <a:extLst>
                <a:ext uri="{FF2B5EF4-FFF2-40B4-BE49-F238E27FC236}">
                  <a16:creationId xmlns="" xmlns:a16="http://schemas.microsoft.com/office/drawing/2014/main" id="{E4607021-E25E-4BDD-AB6C-756887A27726}"/>
                </a:ext>
              </a:extLst>
            </p:cNvPr>
            <p:cNvSpPr/>
            <p:nvPr userDrawn="1"/>
          </p:nvSpPr>
          <p:spPr>
            <a:xfrm>
              <a:off x="9364047" y="5413278"/>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6" name="Oval 75">
              <a:extLst>
                <a:ext uri="{FF2B5EF4-FFF2-40B4-BE49-F238E27FC236}">
                  <a16:creationId xmlns="" xmlns:a16="http://schemas.microsoft.com/office/drawing/2014/main" id="{4F455D67-07C2-490E-A309-365E96F52755}"/>
                </a:ext>
              </a:extLst>
            </p:cNvPr>
            <p:cNvSpPr/>
            <p:nvPr userDrawn="1"/>
          </p:nvSpPr>
          <p:spPr>
            <a:xfrm>
              <a:off x="9746108" y="5043944"/>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7" name="Oval 76">
              <a:extLst>
                <a:ext uri="{FF2B5EF4-FFF2-40B4-BE49-F238E27FC236}">
                  <a16:creationId xmlns="" xmlns:a16="http://schemas.microsoft.com/office/drawing/2014/main" id="{FF93BA23-3346-48B4-B2A8-54BC61D2FA98}"/>
                </a:ext>
              </a:extLst>
            </p:cNvPr>
            <p:cNvSpPr/>
            <p:nvPr userDrawn="1"/>
          </p:nvSpPr>
          <p:spPr>
            <a:xfrm>
              <a:off x="6738732" y="5957059"/>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8" name="Oval 77">
              <a:extLst>
                <a:ext uri="{FF2B5EF4-FFF2-40B4-BE49-F238E27FC236}">
                  <a16:creationId xmlns="" xmlns:a16="http://schemas.microsoft.com/office/drawing/2014/main" id="{80E9FD8F-5EC9-4F46-B8F7-8199791E1422}"/>
                </a:ext>
              </a:extLst>
            </p:cNvPr>
            <p:cNvSpPr/>
            <p:nvPr userDrawn="1"/>
          </p:nvSpPr>
          <p:spPr>
            <a:xfrm>
              <a:off x="10425287" y="5841079"/>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79" name="Oval 78">
              <a:extLst>
                <a:ext uri="{FF2B5EF4-FFF2-40B4-BE49-F238E27FC236}">
                  <a16:creationId xmlns="" xmlns:a16="http://schemas.microsoft.com/office/drawing/2014/main" id="{29E1889B-5C38-4F48-8797-C5B6154F9D23}"/>
                </a:ext>
              </a:extLst>
            </p:cNvPr>
            <p:cNvSpPr/>
            <p:nvPr userDrawn="1"/>
          </p:nvSpPr>
          <p:spPr>
            <a:xfrm>
              <a:off x="10562631" y="5323426"/>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0" name="Oval 79">
              <a:extLst>
                <a:ext uri="{FF2B5EF4-FFF2-40B4-BE49-F238E27FC236}">
                  <a16:creationId xmlns="" xmlns:a16="http://schemas.microsoft.com/office/drawing/2014/main" id="{A333226C-B3A5-4BDC-B318-FFF9F0EB91C1}"/>
                </a:ext>
              </a:extLst>
            </p:cNvPr>
            <p:cNvSpPr/>
            <p:nvPr userDrawn="1"/>
          </p:nvSpPr>
          <p:spPr>
            <a:xfrm>
              <a:off x="10515195" y="5001499"/>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1" name="Oval 80">
              <a:extLst>
                <a:ext uri="{FF2B5EF4-FFF2-40B4-BE49-F238E27FC236}">
                  <a16:creationId xmlns="" xmlns:a16="http://schemas.microsoft.com/office/drawing/2014/main" id="{9D58340A-8F19-4A37-86B4-30F8486F1465}"/>
                </a:ext>
              </a:extLst>
            </p:cNvPr>
            <p:cNvSpPr/>
            <p:nvPr userDrawn="1"/>
          </p:nvSpPr>
          <p:spPr>
            <a:xfrm>
              <a:off x="9355313" y="5085332"/>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2" name="Oval 81">
              <a:extLst>
                <a:ext uri="{FF2B5EF4-FFF2-40B4-BE49-F238E27FC236}">
                  <a16:creationId xmlns="" xmlns:a16="http://schemas.microsoft.com/office/drawing/2014/main" id="{F8C179F6-17FA-4F10-9513-4D039F77BA96}"/>
                </a:ext>
              </a:extLst>
            </p:cNvPr>
            <p:cNvSpPr/>
            <p:nvPr userDrawn="1"/>
          </p:nvSpPr>
          <p:spPr>
            <a:xfrm>
              <a:off x="9844428" y="4602214"/>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3" name="Oval 82">
              <a:extLst>
                <a:ext uri="{FF2B5EF4-FFF2-40B4-BE49-F238E27FC236}">
                  <a16:creationId xmlns="" xmlns:a16="http://schemas.microsoft.com/office/drawing/2014/main" id="{9D480887-AEFA-4002-B99D-8688ECED7D05}"/>
                </a:ext>
              </a:extLst>
            </p:cNvPr>
            <p:cNvSpPr/>
            <p:nvPr userDrawn="1"/>
          </p:nvSpPr>
          <p:spPr>
            <a:xfrm>
              <a:off x="10317913" y="4280287"/>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4" name="Oval 83">
              <a:extLst>
                <a:ext uri="{FF2B5EF4-FFF2-40B4-BE49-F238E27FC236}">
                  <a16:creationId xmlns="" xmlns:a16="http://schemas.microsoft.com/office/drawing/2014/main" id="{806250BB-48EE-45DE-80A7-2EE80D4F433D}"/>
                </a:ext>
              </a:extLst>
            </p:cNvPr>
            <p:cNvSpPr/>
            <p:nvPr userDrawn="1"/>
          </p:nvSpPr>
          <p:spPr>
            <a:xfrm>
              <a:off x="10109463" y="4861759"/>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5" name="Oval 84">
              <a:extLst>
                <a:ext uri="{FF2B5EF4-FFF2-40B4-BE49-F238E27FC236}">
                  <a16:creationId xmlns="" xmlns:a16="http://schemas.microsoft.com/office/drawing/2014/main" id="{B782C038-380E-4B0D-AB1F-4C6661F26D12}"/>
                </a:ext>
              </a:extLst>
            </p:cNvPr>
            <p:cNvSpPr/>
            <p:nvPr userDrawn="1"/>
          </p:nvSpPr>
          <p:spPr>
            <a:xfrm>
              <a:off x="9913099" y="4065669"/>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6" name="Oval 85">
              <a:extLst>
                <a:ext uri="{FF2B5EF4-FFF2-40B4-BE49-F238E27FC236}">
                  <a16:creationId xmlns="" xmlns:a16="http://schemas.microsoft.com/office/drawing/2014/main" id="{22B579F0-93D9-4E09-8305-FC34FC8804CC}"/>
                </a:ext>
              </a:extLst>
            </p:cNvPr>
            <p:cNvSpPr/>
            <p:nvPr userDrawn="1"/>
          </p:nvSpPr>
          <p:spPr>
            <a:xfrm>
              <a:off x="11334019" y="5687764"/>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7" name="Oval 86">
              <a:extLst>
                <a:ext uri="{FF2B5EF4-FFF2-40B4-BE49-F238E27FC236}">
                  <a16:creationId xmlns="" xmlns:a16="http://schemas.microsoft.com/office/drawing/2014/main" id="{CA98FF35-7E8E-41AD-A124-2E8D0F5BF4C6}"/>
                </a:ext>
              </a:extLst>
            </p:cNvPr>
            <p:cNvSpPr/>
            <p:nvPr userDrawn="1"/>
          </p:nvSpPr>
          <p:spPr>
            <a:xfrm>
              <a:off x="10591056" y="5346919"/>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8" name="Oval 87">
              <a:extLst>
                <a:ext uri="{FF2B5EF4-FFF2-40B4-BE49-F238E27FC236}">
                  <a16:creationId xmlns="" xmlns:a16="http://schemas.microsoft.com/office/drawing/2014/main" id="{AF5AF565-9505-449A-823A-6C19BC478F89}"/>
                </a:ext>
              </a:extLst>
            </p:cNvPr>
            <p:cNvSpPr/>
            <p:nvPr userDrawn="1"/>
          </p:nvSpPr>
          <p:spPr>
            <a:xfrm>
              <a:off x="10973117" y="4977584"/>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89" name="Oval 88">
              <a:extLst>
                <a:ext uri="{FF2B5EF4-FFF2-40B4-BE49-F238E27FC236}">
                  <a16:creationId xmlns="" xmlns:a16="http://schemas.microsoft.com/office/drawing/2014/main" id="{421A7EC6-20A7-4268-80F5-3566AFC4C3E7}"/>
                </a:ext>
              </a:extLst>
            </p:cNvPr>
            <p:cNvSpPr/>
            <p:nvPr userDrawn="1"/>
          </p:nvSpPr>
          <p:spPr>
            <a:xfrm>
              <a:off x="11014349" y="5978279"/>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0" name="Oval 89">
              <a:extLst>
                <a:ext uri="{FF2B5EF4-FFF2-40B4-BE49-F238E27FC236}">
                  <a16:creationId xmlns="" xmlns:a16="http://schemas.microsoft.com/office/drawing/2014/main" id="{291DEEB1-F8E4-4CC4-B890-6EE3C10BA60D}"/>
                </a:ext>
              </a:extLst>
            </p:cNvPr>
            <p:cNvSpPr/>
            <p:nvPr userDrawn="1"/>
          </p:nvSpPr>
          <p:spPr>
            <a:xfrm>
              <a:off x="11566035" y="5453506"/>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1" name="Oval 90">
              <a:extLst>
                <a:ext uri="{FF2B5EF4-FFF2-40B4-BE49-F238E27FC236}">
                  <a16:creationId xmlns="" xmlns:a16="http://schemas.microsoft.com/office/drawing/2014/main" id="{847C0A9D-FD47-489F-978D-13F090C40A1D}"/>
                </a:ext>
              </a:extLst>
            </p:cNvPr>
            <p:cNvSpPr/>
            <p:nvPr userDrawn="1"/>
          </p:nvSpPr>
          <p:spPr>
            <a:xfrm>
              <a:off x="11789640" y="525706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2" name="Oval 91">
              <a:extLst>
                <a:ext uri="{FF2B5EF4-FFF2-40B4-BE49-F238E27FC236}">
                  <a16:creationId xmlns="" xmlns:a16="http://schemas.microsoft.com/office/drawing/2014/main" id="{DBEAFC1C-8560-4CFE-875C-1B7B00E51FFF}"/>
                </a:ext>
              </a:extLst>
            </p:cNvPr>
            <p:cNvSpPr/>
            <p:nvPr userDrawn="1"/>
          </p:nvSpPr>
          <p:spPr>
            <a:xfrm>
              <a:off x="11742204" y="4935140"/>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3" name="Oval 92">
              <a:extLst>
                <a:ext uri="{FF2B5EF4-FFF2-40B4-BE49-F238E27FC236}">
                  <a16:creationId xmlns="" xmlns:a16="http://schemas.microsoft.com/office/drawing/2014/main" id="{67785832-F23E-4457-84FA-ED30322D7F61}"/>
                </a:ext>
              </a:extLst>
            </p:cNvPr>
            <p:cNvSpPr/>
            <p:nvPr userDrawn="1"/>
          </p:nvSpPr>
          <p:spPr>
            <a:xfrm>
              <a:off x="10582323" y="5018973"/>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4" name="Oval 93">
              <a:extLst>
                <a:ext uri="{FF2B5EF4-FFF2-40B4-BE49-F238E27FC236}">
                  <a16:creationId xmlns="" xmlns:a16="http://schemas.microsoft.com/office/drawing/2014/main" id="{98C147BC-2F0D-4285-8E39-744F76D73117}"/>
                </a:ext>
              </a:extLst>
            </p:cNvPr>
            <p:cNvSpPr/>
            <p:nvPr userDrawn="1"/>
          </p:nvSpPr>
          <p:spPr>
            <a:xfrm>
              <a:off x="11071437" y="4535854"/>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5" name="Oval 94">
              <a:extLst>
                <a:ext uri="{FF2B5EF4-FFF2-40B4-BE49-F238E27FC236}">
                  <a16:creationId xmlns="" xmlns:a16="http://schemas.microsoft.com/office/drawing/2014/main" id="{B01B6CA8-B4C3-454B-A699-EE892BD28829}"/>
                </a:ext>
              </a:extLst>
            </p:cNvPr>
            <p:cNvSpPr/>
            <p:nvPr userDrawn="1"/>
          </p:nvSpPr>
          <p:spPr>
            <a:xfrm>
              <a:off x="11544923" y="4213927"/>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6" name="Oval 95">
              <a:extLst>
                <a:ext uri="{FF2B5EF4-FFF2-40B4-BE49-F238E27FC236}">
                  <a16:creationId xmlns="" xmlns:a16="http://schemas.microsoft.com/office/drawing/2014/main" id="{BE6C7104-06A8-4F42-A48F-E38F2F9FA47D}"/>
                </a:ext>
              </a:extLst>
            </p:cNvPr>
            <p:cNvSpPr/>
            <p:nvPr userDrawn="1"/>
          </p:nvSpPr>
          <p:spPr>
            <a:xfrm>
              <a:off x="11336472" y="4795399"/>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7" name="Oval 96">
              <a:extLst>
                <a:ext uri="{FF2B5EF4-FFF2-40B4-BE49-F238E27FC236}">
                  <a16:creationId xmlns="" xmlns:a16="http://schemas.microsoft.com/office/drawing/2014/main" id="{FF2B351A-88DC-4FE9-B6D9-0D1E32B92C13}"/>
                </a:ext>
              </a:extLst>
            </p:cNvPr>
            <p:cNvSpPr/>
            <p:nvPr userDrawn="1"/>
          </p:nvSpPr>
          <p:spPr>
            <a:xfrm>
              <a:off x="11140108" y="3999309"/>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sp>
          <p:nvSpPr>
            <p:cNvPr id="98" name="Oval 97">
              <a:extLst>
                <a:ext uri="{FF2B5EF4-FFF2-40B4-BE49-F238E27FC236}">
                  <a16:creationId xmlns="" xmlns:a16="http://schemas.microsoft.com/office/drawing/2014/main" id="{67D73212-BA54-4857-B2FD-33CDAEAA646D}"/>
                </a:ext>
              </a:extLst>
            </p:cNvPr>
            <p:cNvSpPr/>
            <p:nvPr userDrawn="1"/>
          </p:nvSpPr>
          <p:spPr>
            <a:xfrm>
              <a:off x="2320772" y="460622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800" dirty="0"/>
            </a:p>
          </p:txBody>
        </p:sp>
      </p:grpSp>
      <p:sp>
        <p:nvSpPr>
          <p:cNvPr id="99" name="Rectangle 98">
            <a:extLst>
              <a:ext uri="{FF2B5EF4-FFF2-40B4-BE49-F238E27FC236}">
                <a16:creationId xmlns="" xmlns:a16="http://schemas.microsoft.com/office/drawing/2014/main" id="{818FA93C-68F6-45BA-B287-E3E18E574AD7}"/>
              </a:ext>
            </a:extLst>
          </p:cNvPr>
          <p:cNvSpPr/>
          <p:nvPr/>
        </p:nvSpPr>
        <p:spPr>
          <a:xfrm>
            <a:off x="0" y="6457057"/>
            <a:ext cx="12192000" cy="400945"/>
          </a:xfrm>
          <a:prstGeom prst="rect">
            <a:avLst/>
          </a:prstGeom>
          <a:solidFill>
            <a:srgbClr val="57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rgbClr val="F5B317"/>
              </a:solidFill>
            </a:endParaRPr>
          </a:p>
        </p:txBody>
      </p:sp>
      <p:grpSp>
        <p:nvGrpSpPr>
          <p:cNvPr id="101" name="Group 100">
            <a:extLst>
              <a:ext uri="{FF2B5EF4-FFF2-40B4-BE49-F238E27FC236}">
                <a16:creationId xmlns="" xmlns:a16="http://schemas.microsoft.com/office/drawing/2014/main" id="{58E74FC5-F3C9-47F0-9F3D-C24A699EA29D}"/>
              </a:ext>
            </a:extLst>
          </p:cNvPr>
          <p:cNvGrpSpPr/>
          <p:nvPr/>
        </p:nvGrpSpPr>
        <p:grpSpPr>
          <a:xfrm>
            <a:off x="9004689" y="3811013"/>
            <a:ext cx="1551354" cy="3061054"/>
            <a:chOff x="935843" y="3403686"/>
            <a:chExt cx="1551354" cy="3061054"/>
          </a:xfrm>
        </p:grpSpPr>
        <p:sp>
          <p:nvSpPr>
            <p:cNvPr id="102" name="Trapezoid 101">
              <a:extLst>
                <a:ext uri="{FF2B5EF4-FFF2-40B4-BE49-F238E27FC236}">
                  <a16:creationId xmlns="" xmlns:a16="http://schemas.microsoft.com/office/drawing/2014/main" id="{EB81249F-D75F-47C3-95F9-AD7B57EE436A}"/>
                </a:ext>
              </a:extLst>
            </p:cNvPr>
            <p:cNvSpPr/>
            <p:nvPr/>
          </p:nvSpPr>
          <p:spPr>
            <a:xfrm>
              <a:off x="1605955" y="5636740"/>
              <a:ext cx="178306" cy="828000"/>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03" name="Group 102">
              <a:extLst>
                <a:ext uri="{FF2B5EF4-FFF2-40B4-BE49-F238E27FC236}">
                  <a16:creationId xmlns="" xmlns:a16="http://schemas.microsoft.com/office/drawing/2014/main" id="{F5026031-E09E-4B1A-9E47-73A557737B0A}"/>
                </a:ext>
              </a:extLst>
            </p:cNvPr>
            <p:cNvGrpSpPr/>
            <p:nvPr/>
          </p:nvGrpSpPr>
          <p:grpSpPr>
            <a:xfrm>
              <a:off x="935843" y="3403686"/>
              <a:ext cx="1551354" cy="2349138"/>
              <a:chOff x="990035" y="3289369"/>
              <a:chExt cx="1077405" cy="1631461"/>
            </a:xfrm>
          </p:grpSpPr>
          <p:sp>
            <p:nvSpPr>
              <p:cNvPr id="104" name="Freeform 3">
                <a:extLst>
                  <a:ext uri="{FF2B5EF4-FFF2-40B4-BE49-F238E27FC236}">
                    <a16:creationId xmlns="" xmlns:a16="http://schemas.microsoft.com/office/drawing/2014/main" id="{CBA7587D-9890-4F62-B240-B338773BC85F}"/>
                  </a:ext>
                </a:extLst>
              </p:cNvPr>
              <p:cNvSpPr/>
              <p:nvPr/>
            </p:nvSpPr>
            <p:spPr>
              <a:xfrm>
                <a:off x="990035" y="3335310"/>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5" name="Freeform 18">
                <a:extLst>
                  <a:ext uri="{FF2B5EF4-FFF2-40B4-BE49-F238E27FC236}">
                    <a16:creationId xmlns="" xmlns:a16="http://schemas.microsoft.com/office/drawing/2014/main" id="{A81E18AB-FDB0-473D-BE71-ADAB43B422DA}"/>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06" name="그룹 5">
            <a:extLst>
              <a:ext uri="{FF2B5EF4-FFF2-40B4-BE49-F238E27FC236}">
                <a16:creationId xmlns="" xmlns:a16="http://schemas.microsoft.com/office/drawing/2014/main" id="{B5FBE2AB-7093-4875-A9E4-F00E87BDF92C}"/>
              </a:ext>
            </a:extLst>
          </p:cNvPr>
          <p:cNvGrpSpPr/>
          <p:nvPr/>
        </p:nvGrpSpPr>
        <p:grpSpPr>
          <a:xfrm>
            <a:off x="5315827" y="3855984"/>
            <a:ext cx="1584176" cy="3061053"/>
            <a:chOff x="5717691" y="3403687"/>
            <a:chExt cx="1584176" cy="3061053"/>
          </a:xfrm>
        </p:grpSpPr>
        <p:sp>
          <p:nvSpPr>
            <p:cNvPr id="107" name="Trapezoid 106">
              <a:extLst>
                <a:ext uri="{FF2B5EF4-FFF2-40B4-BE49-F238E27FC236}">
                  <a16:creationId xmlns="" xmlns:a16="http://schemas.microsoft.com/office/drawing/2014/main" id="{9FA7E9F2-3AF1-4A27-BEA2-C8BF2612E57F}"/>
                </a:ext>
              </a:extLst>
            </p:cNvPr>
            <p:cNvSpPr/>
            <p:nvPr/>
          </p:nvSpPr>
          <p:spPr>
            <a:xfrm>
              <a:off x="6420626" y="5636740"/>
              <a:ext cx="178306" cy="82800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08" name="Group 107">
              <a:extLst>
                <a:ext uri="{FF2B5EF4-FFF2-40B4-BE49-F238E27FC236}">
                  <a16:creationId xmlns="" xmlns:a16="http://schemas.microsoft.com/office/drawing/2014/main" id="{9CCA46B0-4755-4A66-A1C3-F360C922B099}"/>
                </a:ext>
              </a:extLst>
            </p:cNvPr>
            <p:cNvGrpSpPr/>
            <p:nvPr/>
          </p:nvGrpSpPr>
          <p:grpSpPr>
            <a:xfrm>
              <a:off x="5717691" y="3403687"/>
              <a:ext cx="1584176" cy="2282988"/>
              <a:chOff x="967240" y="3289369"/>
              <a:chExt cx="1100200" cy="1585520"/>
            </a:xfrm>
          </p:grpSpPr>
          <p:sp>
            <p:nvSpPr>
              <p:cNvPr id="109" name="Freeform 21">
                <a:extLst>
                  <a:ext uri="{FF2B5EF4-FFF2-40B4-BE49-F238E27FC236}">
                    <a16:creationId xmlns="" xmlns:a16="http://schemas.microsoft.com/office/drawing/2014/main" id="{74584272-9039-4B92-A89A-5821E3EBB5E1}"/>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0" name="Freeform 22">
                <a:extLst>
                  <a:ext uri="{FF2B5EF4-FFF2-40B4-BE49-F238E27FC236}">
                    <a16:creationId xmlns="" xmlns:a16="http://schemas.microsoft.com/office/drawing/2014/main" id="{545898EC-7701-42E1-92BD-E224D7EC0027}"/>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122" name="TextBox 121">
            <a:extLst>
              <a:ext uri="{FF2B5EF4-FFF2-40B4-BE49-F238E27FC236}">
                <a16:creationId xmlns="" xmlns:a16="http://schemas.microsoft.com/office/drawing/2014/main" id="{74F9142F-D60E-4A69-9DEB-71AE0D2FCC56}"/>
              </a:ext>
            </a:extLst>
          </p:cNvPr>
          <p:cNvSpPr txBox="1"/>
          <p:nvPr/>
        </p:nvSpPr>
        <p:spPr>
          <a:xfrm>
            <a:off x="2924493" y="1908256"/>
            <a:ext cx="1992994" cy="276999"/>
          </a:xfrm>
          <a:prstGeom prst="rect">
            <a:avLst/>
          </a:prstGeom>
          <a:noFill/>
        </p:spPr>
        <p:txBody>
          <a:bodyPr wrap="square" rtlCol="0">
            <a:spAutoFit/>
          </a:bodyPr>
          <a:lstStyle/>
          <a:p>
            <a:pPr algn="ctr"/>
            <a:endParaRPr lang="ko-KR" altLang="en-US" sz="1200" dirty="0">
              <a:solidFill>
                <a:schemeClr val="tx1">
                  <a:lumMod val="75000"/>
                  <a:lumOff val="25000"/>
                </a:schemeClr>
              </a:solidFill>
              <a:effectLst>
                <a:outerShdw blurRad="38100" dist="38100" dir="2700000" algn="tl">
                  <a:srgbClr val="000000">
                    <a:alpha val="43137"/>
                  </a:srgbClr>
                </a:outerShdw>
              </a:effectLst>
              <a:cs typeface="Arial" pitchFamily="34" charset="0"/>
            </a:endParaRPr>
          </a:p>
        </p:txBody>
      </p:sp>
      <p:grpSp>
        <p:nvGrpSpPr>
          <p:cNvPr id="124" name="Group 123">
            <a:extLst>
              <a:ext uri="{FF2B5EF4-FFF2-40B4-BE49-F238E27FC236}">
                <a16:creationId xmlns="" xmlns:a16="http://schemas.microsoft.com/office/drawing/2014/main" id="{A7B9B226-6112-41BA-804D-4098656DB45C}"/>
              </a:ext>
            </a:extLst>
          </p:cNvPr>
          <p:cNvGrpSpPr/>
          <p:nvPr/>
        </p:nvGrpSpPr>
        <p:grpSpPr>
          <a:xfrm>
            <a:off x="5078649" y="1420767"/>
            <a:ext cx="1997216" cy="553998"/>
            <a:chOff x="3017859" y="4283314"/>
            <a:chExt cx="1890849" cy="553998"/>
          </a:xfrm>
        </p:grpSpPr>
        <p:sp>
          <p:nvSpPr>
            <p:cNvPr id="125" name="TextBox 124">
              <a:extLst>
                <a:ext uri="{FF2B5EF4-FFF2-40B4-BE49-F238E27FC236}">
                  <a16:creationId xmlns="" xmlns:a16="http://schemas.microsoft.com/office/drawing/2014/main" id="{43290FDF-0A0A-477E-9A11-5CD0E31C5071}"/>
                </a:ext>
              </a:extLst>
            </p:cNvPr>
            <p:cNvSpPr txBox="1"/>
            <p:nvPr/>
          </p:nvSpPr>
          <p:spPr>
            <a:xfrm>
              <a:off x="3021856" y="4560313"/>
              <a:ext cx="1886852"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26" name="TextBox 125">
              <a:extLst>
                <a:ext uri="{FF2B5EF4-FFF2-40B4-BE49-F238E27FC236}">
                  <a16:creationId xmlns="" xmlns:a16="http://schemas.microsoft.com/office/drawing/2014/main" id="{4FAEEE16-6314-401B-A9B0-A6F18025F63B}"/>
                </a:ext>
              </a:extLst>
            </p:cNvPr>
            <p:cNvSpPr txBox="1"/>
            <p:nvPr/>
          </p:nvSpPr>
          <p:spPr>
            <a:xfrm>
              <a:off x="3017859" y="4283314"/>
              <a:ext cx="1870812" cy="276999"/>
            </a:xfrm>
            <a:prstGeom prst="rect">
              <a:avLst/>
            </a:prstGeom>
            <a:noFill/>
          </p:spPr>
          <p:txBody>
            <a:bodyPr wrap="square" rtlCol="0">
              <a:spAutoFit/>
            </a:bodyPr>
            <a:lstStyle/>
            <a:p>
              <a:pPr algn="ctr"/>
              <a:endParaRPr lang="ko-KR" altLang="en-US" sz="1200" b="1" dirty="0">
                <a:solidFill>
                  <a:schemeClr val="tx1">
                    <a:lumMod val="75000"/>
                    <a:lumOff val="25000"/>
                  </a:schemeClr>
                </a:solidFill>
                <a:cs typeface="Arial" pitchFamily="34" charset="0"/>
              </a:endParaRPr>
            </a:p>
          </p:txBody>
        </p:sp>
      </p:grpSp>
      <p:grpSp>
        <p:nvGrpSpPr>
          <p:cNvPr id="127" name="Group 126">
            <a:extLst>
              <a:ext uri="{FF2B5EF4-FFF2-40B4-BE49-F238E27FC236}">
                <a16:creationId xmlns="" xmlns:a16="http://schemas.microsoft.com/office/drawing/2014/main" id="{4A1E4D87-4828-482D-B0A9-B4DCC33E1C87}"/>
              </a:ext>
            </a:extLst>
          </p:cNvPr>
          <p:cNvGrpSpPr/>
          <p:nvPr/>
        </p:nvGrpSpPr>
        <p:grpSpPr>
          <a:xfrm>
            <a:off x="7199477" y="997907"/>
            <a:ext cx="2270819" cy="1006491"/>
            <a:chOff x="3412176" y="4142188"/>
            <a:chExt cx="1870812" cy="926321"/>
          </a:xfrm>
        </p:grpSpPr>
        <p:sp>
          <p:nvSpPr>
            <p:cNvPr id="128" name="TextBox 127">
              <a:extLst>
                <a:ext uri="{FF2B5EF4-FFF2-40B4-BE49-F238E27FC236}">
                  <a16:creationId xmlns="" xmlns:a16="http://schemas.microsoft.com/office/drawing/2014/main" id="{62C3D816-03F5-4F20-94C1-9FCCCE120201}"/>
                </a:ext>
              </a:extLst>
            </p:cNvPr>
            <p:cNvSpPr txBox="1"/>
            <p:nvPr/>
          </p:nvSpPr>
          <p:spPr>
            <a:xfrm>
              <a:off x="3643308" y="4813574"/>
              <a:ext cx="1524142" cy="254935"/>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129" name="TextBox 128">
              <a:extLst>
                <a:ext uri="{FF2B5EF4-FFF2-40B4-BE49-F238E27FC236}">
                  <a16:creationId xmlns="" xmlns:a16="http://schemas.microsoft.com/office/drawing/2014/main" id="{A6FEA16E-9AF1-46DE-8899-F92B0FD25C1F}"/>
                </a:ext>
              </a:extLst>
            </p:cNvPr>
            <p:cNvSpPr txBox="1"/>
            <p:nvPr/>
          </p:nvSpPr>
          <p:spPr>
            <a:xfrm>
              <a:off x="3412176" y="4142188"/>
              <a:ext cx="1870812" cy="276999"/>
            </a:xfrm>
            <a:prstGeom prst="rect">
              <a:avLst/>
            </a:prstGeom>
            <a:noFill/>
          </p:spPr>
          <p:txBody>
            <a:bodyPr wrap="square" rtlCol="0">
              <a:spAutoFit/>
            </a:bodyPr>
            <a:lstStyle/>
            <a:p>
              <a:pPr algn="ctr"/>
              <a:endParaRPr lang="ko-KR" altLang="en-US" sz="1200" b="1" dirty="0">
                <a:solidFill>
                  <a:schemeClr val="tx1">
                    <a:lumMod val="75000"/>
                    <a:lumOff val="25000"/>
                  </a:schemeClr>
                </a:solidFill>
                <a:cs typeface="Arial" pitchFamily="34" charset="0"/>
              </a:endParaRPr>
            </a:p>
          </p:txBody>
        </p:sp>
      </p:grpSp>
      <p:grpSp>
        <p:nvGrpSpPr>
          <p:cNvPr id="130" name="Group 129">
            <a:extLst>
              <a:ext uri="{FF2B5EF4-FFF2-40B4-BE49-F238E27FC236}">
                <a16:creationId xmlns="" xmlns:a16="http://schemas.microsoft.com/office/drawing/2014/main" id="{468A7079-F0E2-4743-BE93-56B32331CF80}"/>
              </a:ext>
            </a:extLst>
          </p:cNvPr>
          <p:cNvGrpSpPr/>
          <p:nvPr/>
        </p:nvGrpSpPr>
        <p:grpSpPr>
          <a:xfrm>
            <a:off x="8528368" y="883465"/>
            <a:ext cx="2781256" cy="1626477"/>
            <a:chOff x="2231765" y="2874580"/>
            <a:chExt cx="2633132" cy="1626477"/>
          </a:xfrm>
        </p:grpSpPr>
        <p:sp>
          <p:nvSpPr>
            <p:cNvPr id="131" name="TextBox 130">
              <a:extLst>
                <a:ext uri="{FF2B5EF4-FFF2-40B4-BE49-F238E27FC236}">
                  <a16:creationId xmlns="" xmlns:a16="http://schemas.microsoft.com/office/drawing/2014/main" id="{D71206B8-5314-40D4-BB3C-2FAF86B51BD3}"/>
                </a:ext>
              </a:extLst>
            </p:cNvPr>
            <p:cNvSpPr txBox="1"/>
            <p:nvPr/>
          </p:nvSpPr>
          <p:spPr>
            <a:xfrm>
              <a:off x="3123321" y="4224058"/>
              <a:ext cx="1741576"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sp>
          <p:nvSpPr>
            <p:cNvPr id="132" name="TextBox 131">
              <a:extLst>
                <a:ext uri="{FF2B5EF4-FFF2-40B4-BE49-F238E27FC236}">
                  <a16:creationId xmlns="" xmlns:a16="http://schemas.microsoft.com/office/drawing/2014/main" id="{4BD3FF28-D78C-4A47-A928-9CC9407867A3}"/>
                </a:ext>
              </a:extLst>
            </p:cNvPr>
            <p:cNvSpPr txBox="1"/>
            <p:nvPr/>
          </p:nvSpPr>
          <p:spPr>
            <a:xfrm>
              <a:off x="2231765" y="2874580"/>
              <a:ext cx="1870812" cy="276999"/>
            </a:xfrm>
            <a:prstGeom prst="rect">
              <a:avLst/>
            </a:prstGeom>
            <a:noFill/>
          </p:spPr>
          <p:txBody>
            <a:bodyPr wrap="square" rtlCol="0">
              <a:spAutoFit/>
            </a:bodyPr>
            <a:lstStyle/>
            <a:p>
              <a:pPr algn="ctr"/>
              <a:endParaRPr lang="ko-KR" altLang="en-US" sz="1200" b="1" dirty="0">
                <a:solidFill>
                  <a:schemeClr val="accent6">
                    <a:lumMod val="75000"/>
                  </a:schemeClr>
                </a:solidFill>
                <a:effectLst>
                  <a:outerShdw blurRad="38100" dist="38100" dir="2700000" algn="tl">
                    <a:srgbClr val="000000">
                      <a:alpha val="43137"/>
                    </a:srgbClr>
                  </a:outerShdw>
                </a:effectLst>
                <a:cs typeface="Arial" pitchFamily="34" charset="0"/>
              </a:endParaRPr>
            </a:p>
          </p:txBody>
        </p:sp>
      </p:grpSp>
      <p:grpSp>
        <p:nvGrpSpPr>
          <p:cNvPr id="133" name="Group 4">
            <a:extLst>
              <a:ext uri="{FF2B5EF4-FFF2-40B4-BE49-F238E27FC236}">
                <a16:creationId xmlns="" xmlns:a16="http://schemas.microsoft.com/office/drawing/2014/main" id="{99770BD3-59A2-4D92-A038-71AA1586C061}"/>
              </a:ext>
            </a:extLst>
          </p:cNvPr>
          <p:cNvGrpSpPr/>
          <p:nvPr/>
        </p:nvGrpSpPr>
        <p:grpSpPr>
          <a:xfrm>
            <a:off x="1735579" y="3796947"/>
            <a:ext cx="1584176" cy="3061053"/>
            <a:chOff x="903020" y="3403687"/>
            <a:chExt cx="1584176" cy="3061053"/>
          </a:xfrm>
        </p:grpSpPr>
        <p:sp>
          <p:nvSpPr>
            <p:cNvPr id="134" name="Trapezoid 19">
              <a:extLst>
                <a:ext uri="{FF2B5EF4-FFF2-40B4-BE49-F238E27FC236}">
                  <a16:creationId xmlns="" xmlns:a16="http://schemas.microsoft.com/office/drawing/2014/main" id="{84CAC193-253D-433C-824C-05839024CB4A}"/>
                </a:ext>
              </a:extLst>
            </p:cNvPr>
            <p:cNvSpPr/>
            <p:nvPr/>
          </p:nvSpPr>
          <p:spPr>
            <a:xfrm>
              <a:off x="1605955" y="5636740"/>
              <a:ext cx="178306" cy="828000"/>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35" name="Group 16">
              <a:extLst>
                <a:ext uri="{FF2B5EF4-FFF2-40B4-BE49-F238E27FC236}">
                  <a16:creationId xmlns="" xmlns:a16="http://schemas.microsoft.com/office/drawing/2014/main" id="{1F4626FA-F3ED-418F-AC41-56C571FF14E7}"/>
                </a:ext>
              </a:extLst>
            </p:cNvPr>
            <p:cNvGrpSpPr/>
            <p:nvPr/>
          </p:nvGrpSpPr>
          <p:grpSpPr>
            <a:xfrm>
              <a:off x="903020" y="3403687"/>
              <a:ext cx="1584176" cy="2282988"/>
              <a:chOff x="967240" y="3289369"/>
              <a:chExt cx="1100200" cy="1585520"/>
            </a:xfrm>
          </p:grpSpPr>
          <p:sp>
            <p:nvSpPr>
              <p:cNvPr id="136" name="Freeform 3">
                <a:extLst>
                  <a:ext uri="{FF2B5EF4-FFF2-40B4-BE49-F238E27FC236}">
                    <a16:creationId xmlns="" xmlns:a16="http://schemas.microsoft.com/office/drawing/2014/main" id="{F33D9848-669B-4AF3-B7AC-CF4251112A43}"/>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7" name="Freeform 18">
                <a:extLst>
                  <a:ext uri="{FF2B5EF4-FFF2-40B4-BE49-F238E27FC236}">
                    <a16:creationId xmlns="" xmlns:a16="http://schemas.microsoft.com/office/drawing/2014/main" id="{77571BF3-3370-4D21-8BD1-97A4EECE9C4D}"/>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38" name="Group 33">
            <a:extLst>
              <a:ext uri="{FF2B5EF4-FFF2-40B4-BE49-F238E27FC236}">
                <a16:creationId xmlns="" xmlns:a16="http://schemas.microsoft.com/office/drawing/2014/main" id="{9DA8254A-B0AB-46E6-840C-7CA038BD4110}"/>
              </a:ext>
            </a:extLst>
          </p:cNvPr>
          <p:cNvGrpSpPr/>
          <p:nvPr/>
        </p:nvGrpSpPr>
        <p:grpSpPr>
          <a:xfrm>
            <a:off x="958500" y="1755479"/>
            <a:ext cx="1997216" cy="553998"/>
            <a:chOff x="3017859" y="4283314"/>
            <a:chExt cx="1890849" cy="553998"/>
          </a:xfrm>
        </p:grpSpPr>
        <p:sp>
          <p:nvSpPr>
            <p:cNvPr id="139" name="TextBox 138">
              <a:extLst>
                <a:ext uri="{FF2B5EF4-FFF2-40B4-BE49-F238E27FC236}">
                  <a16:creationId xmlns="" xmlns:a16="http://schemas.microsoft.com/office/drawing/2014/main" id="{27B5BBEA-BFB0-4E2D-8007-B5E57205A255}"/>
                </a:ext>
              </a:extLst>
            </p:cNvPr>
            <p:cNvSpPr txBox="1"/>
            <p:nvPr/>
          </p:nvSpPr>
          <p:spPr>
            <a:xfrm>
              <a:off x="3021856" y="4560313"/>
              <a:ext cx="1886852"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sp>
          <p:nvSpPr>
            <p:cNvPr id="140" name="TextBox 139">
              <a:extLst>
                <a:ext uri="{FF2B5EF4-FFF2-40B4-BE49-F238E27FC236}">
                  <a16:creationId xmlns="" xmlns:a16="http://schemas.microsoft.com/office/drawing/2014/main" id="{4C1DCD9E-F830-42C4-8FEC-D70F79819CCF}"/>
                </a:ext>
              </a:extLst>
            </p:cNvPr>
            <p:cNvSpPr txBox="1"/>
            <p:nvPr/>
          </p:nvSpPr>
          <p:spPr>
            <a:xfrm>
              <a:off x="3017859" y="4283314"/>
              <a:ext cx="1870812" cy="276999"/>
            </a:xfrm>
            <a:prstGeom prst="rect">
              <a:avLst/>
            </a:prstGeom>
            <a:noFill/>
          </p:spPr>
          <p:txBody>
            <a:bodyPr wrap="square" rtlCol="0">
              <a:spAutoFit/>
            </a:bodyPr>
            <a:lstStyle/>
            <a:p>
              <a:pPr algn="ctr"/>
              <a:endParaRPr lang="ko-KR" altLang="en-US" sz="1200" b="1" dirty="0">
                <a:solidFill>
                  <a:schemeClr val="tx1">
                    <a:lumMod val="75000"/>
                    <a:lumOff val="25000"/>
                  </a:schemeClr>
                </a:solidFill>
                <a:cs typeface="Arial" pitchFamily="34" charset="0"/>
              </a:endParaRPr>
            </a:p>
          </p:txBody>
        </p:sp>
      </p:grpSp>
      <p:pic>
        <p:nvPicPr>
          <p:cNvPr id="188" name="Picture 187">
            <a:extLst>
              <a:ext uri="{FF2B5EF4-FFF2-40B4-BE49-F238E27FC236}">
                <a16:creationId xmlns="" xmlns:a16="http://schemas.microsoft.com/office/drawing/2014/main" id="{EBDA09A3-E839-4D03-B844-796B46C80070}"/>
              </a:ext>
            </a:extLst>
          </p:cNvPr>
          <p:cNvPicPr>
            <a:picLocks noChangeAspect="1"/>
          </p:cNvPicPr>
          <p:nvPr/>
        </p:nvPicPr>
        <p:blipFill>
          <a:blip r:embed="rId3"/>
          <a:stretch>
            <a:fillRect/>
          </a:stretch>
        </p:blipFill>
        <p:spPr>
          <a:xfrm>
            <a:off x="1730996" y="1372188"/>
            <a:ext cx="1931194" cy="2342097"/>
          </a:xfrm>
          <a:prstGeom prst="rect">
            <a:avLst/>
          </a:prstGeom>
        </p:spPr>
      </p:pic>
      <p:sp>
        <p:nvSpPr>
          <p:cNvPr id="155" name="TextBox 154">
            <a:extLst>
              <a:ext uri="{FF2B5EF4-FFF2-40B4-BE49-F238E27FC236}">
                <a16:creationId xmlns="" xmlns:a16="http://schemas.microsoft.com/office/drawing/2014/main" id="{CC1AEF17-F251-445E-BA72-B20A26DCF2B6}"/>
              </a:ext>
            </a:extLst>
          </p:cNvPr>
          <p:cNvSpPr txBox="1"/>
          <p:nvPr/>
        </p:nvSpPr>
        <p:spPr>
          <a:xfrm>
            <a:off x="1691310" y="1413484"/>
            <a:ext cx="1992994" cy="1815882"/>
          </a:xfrm>
          <a:prstGeom prst="rect">
            <a:avLst/>
          </a:prstGeom>
          <a:noFill/>
        </p:spPr>
        <p:txBody>
          <a:bodyPr wrap="square">
            <a:spAutoFit/>
          </a:bodyPr>
          <a:lstStyle/>
          <a:p>
            <a:r>
              <a:rPr lang="tr-TR" sz="1400" b="1" dirty="0">
                <a:effectLst/>
                <a:ea typeface="Calibri" panose="020F0502020204030204" pitchFamily="34" charset="0"/>
                <a:cs typeface="Arial" panose="020B0604020202020204" pitchFamily="34" charset="0"/>
              </a:rPr>
              <a:t>For our students who want to take English courses, 4 course fees are paid by us for the language course we have contracted</a:t>
            </a:r>
            <a:r>
              <a:rPr lang="tr-TR" sz="1400" dirty="0">
                <a:effectLst/>
                <a:ea typeface="Calibri" panose="020F0502020204030204" pitchFamily="34" charset="0"/>
                <a:cs typeface="Arial" panose="020B0604020202020204" pitchFamily="34" charset="0"/>
              </a:rPr>
              <a:t>.</a:t>
            </a:r>
            <a:endParaRPr lang="en-US" sz="1400" dirty="0">
              <a:effectLst/>
              <a:ea typeface="Calibri" panose="020F0502020204030204" pitchFamily="34" charset="0"/>
              <a:cs typeface="Arial" panose="020B0604020202020204" pitchFamily="34" charset="0"/>
            </a:endParaRPr>
          </a:p>
          <a:p>
            <a:endParaRPr lang="en-US" sz="1400" b="1" dirty="0"/>
          </a:p>
        </p:txBody>
      </p:sp>
      <p:sp>
        <p:nvSpPr>
          <p:cNvPr id="2" name="TextBox 1">
            <a:extLst>
              <a:ext uri="{FF2B5EF4-FFF2-40B4-BE49-F238E27FC236}">
                <a16:creationId xmlns="" xmlns:a16="http://schemas.microsoft.com/office/drawing/2014/main" id="{5102DDF2-65DD-4268-8259-6E8E0233748D}"/>
              </a:ext>
            </a:extLst>
          </p:cNvPr>
          <p:cNvSpPr txBox="1"/>
          <p:nvPr/>
        </p:nvSpPr>
        <p:spPr>
          <a:xfrm>
            <a:off x="8680039" y="868566"/>
            <a:ext cx="1976052" cy="338554"/>
          </a:xfrm>
          <a:prstGeom prst="rect">
            <a:avLst/>
          </a:prstGeom>
          <a:noFill/>
        </p:spPr>
        <p:txBody>
          <a:bodyPr wrap="square" rtlCol="0">
            <a:spAutoFit/>
          </a:bodyPr>
          <a:lstStyle/>
          <a:p>
            <a:pPr algn="ctr"/>
            <a:r>
              <a:rPr lang="tr-TR" altLang="ko-KR" sz="1600" b="1" dirty="0">
                <a:solidFill>
                  <a:schemeClr val="accent6">
                    <a:lumMod val="75000"/>
                  </a:schemeClr>
                </a:solidFill>
                <a:effectLst>
                  <a:outerShdw blurRad="38100" dist="38100" dir="2700000" algn="tl">
                    <a:srgbClr val="000000">
                      <a:alpha val="43137"/>
                    </a:srgbClr>
                  </a:outerShdw>
                </a:effectLst>
                <a:cs typeface="Arial" pitchFamily="34" charset="0"/>
              </a:rPr>
              <a:t>General</a:t>
            </a:r>
            <a:r>
              <a:rPr lang="tr-TR" altLang="ko-KR" sz="1400" b="1" dirty="0">
                <a:solidFill>
                  <a:schemeClr val="accent6">
                    <a:lumMod val="75000"/>
                  </a:schemeClr>
                </a:solidFill>
                <a:effectLst>
                  <a:outerShdw blurRad="38100" dist="38100" dir="2700000" algn="tl">
                    <a:srgbClr val="000000">
                      <a:alpha val="43137"/>
                    </a:srgbClr>
                  </a:outerShdw>
                </a:effectLst>
                <a:cs typeface="Arial" pitchFamily="34" charset="0"/>
              </a:rPr>
              <a:t> Consulting  </a:t>
            </a:r>
            <a:endParaRPr lang="ko-KR" altLang="en-US" sz="1400" b="1" dirty="0">
              <a:solidFill>
                <a:schemeClr val="accent6">
                  <a:lumMod val="75000"/>
                </a:schemeClr>
              </a:solidFill>
              <a:effectLst>
                <a:outerShdw blurRad="38100" dist="38100" dir="2700000" algn="tl">
                  <a:srgbClr val="000000">
                    <a:alpha val="43137"/>
                  </a:srgbClr>
                </a:outerShdw>
              </a:effectLst>
              <a:cs typeface="Arial" pitchFamily="34" charset="0"/>
            </a:endParaRPr>
          </a:p>
        </p:txBody>
      </p:sp>
      <p:sp>
        <p:nvSpPr>
          <p:cNvPr id="145" name="Rounded Rectangle 25">
            <a:extLst>
              <a:ext uri="{FF2B5EF4-FFF2-40B4-BE49-F238E27FC236}">
                <a16:creationId xmlns="" xmlns:a16="http://schemas.microsoft.com/office/drawing/2014/main" id="{6654D0E4-5770-4C7C-BB6A-84EE95AAEBF8}"/>
              </a:ext>
            </a:extLst>
          </p:cNvPr>
          <p:cNvSpPr/>
          <p:nvPr/>
        </p:nvSpPr>
        <p:spPr>
          <a:xfrm>
            <a:off x="3540895" y="47505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6" name="Right Triangle 17">
            <a:extLst>
              <a:ext uri="{FF2B5EF4-FFF2-40B4-BE49-F238E27FC236}">
                <a16:creationId xmlns="" xmlns:a16="http://schemas.microsoft.com/office/drawing/2014/main" id="{F601C7DC-D344-4E89-8125-47FCC26FA5CF}"/>
              </a:ext>
            </a:extLst>
          </p:cNvPr>
          <p:cNvSpPr/>
          <p:nvPr/>
        </p:nvSpPr>
        <p:spPr>
          <a:xfrm>
            <a:off x="5983675" y="4759665"/>
            <a:ext cx="296308" cy="42624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7" name="TextBox 146">
            <a:extLst>
              <a:ext uri="{FF2B5EF4-FFF2-40B4-BE49-F238E27FC236}">
                <a16:creationId xmlns="" xmlns:a16="http://schemas.microsoft.com/office/drawing/2014/main" id="{69FB8676-D518-4B13-9E0D-FADC6C70876D}"/>
              </a:ext>
            </a:extLst>
          </p:cNvPr>
          <p:cNvSpPr txBox="1"/>
          <p:nvPr/>
        </p:nvSpPr>
        <p:spPr>
          <a:xfrm>
            <a:off x="4830765" y="671183"/>
            <a:ext cx="2522244" cy="584775"/>
          </a:xfrm>
          <a:prstGeom prst="rect">
            <a:avLst/>
          </a:prstGeom>
          <a:noFill/>
        </p:spPr>
        <p:txBody>
          <a:bodyPr wrap="square" rtlCol="0">
            <a:spAutoFit/>
          </a:bodyPr>
          <a:lstStyle/>
          <a:p>
            <a:pPr algn="ctr"/>
            <a:r>
              <a:rPr lang="tr-TR" altLang="ko-KR" sz="1600" b="1" dirty="0">
                <a:solidFill>
                  <a:schemeClr val="accent6">
                    <a:lumMod val="75000"/>
                  </a:schemeClr>
                </a:solidFill>
                <a:effectLst>
                  <a:outerShdw blurRad="38100" dist="38100" dir="2700000" algn="tl">
                    <a:srgbClr val="000000">
                      <a:alpha val="43137"/>
                    </a:srgbClr>
                  </a:outerShdw>
                </a:effectLst>
                <a:cs typeface="Arial" pitchFamily="34" charset="0"/>
              </a:rPr>
              <a:t>Foregin Language Courses Consultancy </a:t>
            </a:r>
            <a:endParaRPr lang="ko-KR" altLang="en-US" sz="1600" b="1" dirty="0">
              <a:solidFill>
                <a:schemeClr val="accent6">
                  <a:lumMod val="75000"/>
                </a:schemeClr>
              </a:solidFill>
              <a:effectLst>
                <a:outerShdw blurRad="38100" dist="38100" dir="2700000" algn="tl">
                  <a:srgbClr val="000000">
                    <a:alpha val="43137"/>
                  </a:srgbClr>
                </a:outerShdw>
              </a:effectLst>
              <a:cs typeface="Arial" pitchFamily="34" charset="0"/>
            </a:endParaRPr>
          </a:p>
        </p:txBody>
      </p:sp>
      <p:sp>
        <p:nvSpPr>
          <p:cNvPr id="150" name="TextBox 149">
            <a:extLst>
              <a:ext uri="{FF2B5EF4-FFF2-40B4-BE49-F238E27FC236}">
                <a16:creationId xmlns="" xmlns:a16="http://schemas.microsoft.com/office/drawing/2014/main" id="{CF20763A-5B8E-4AB0-8CD0-713957FFBFE8}"/>
              </a:ext>
            </a:extLst>
          </p:cNvPr>
          <p:cNvSpPr txBox="1"/>
          <p:nvPr/>
        </p:nvSpPr>
        <p:spPr>
          <a:xfrm>
            <a:off x="5142848" y="1343849"/>
            <a:ext cx="2160495" cy="2308324"/>
          </a:xfrm>
          <a:prstGeom prst="rect">
            <a:avLst/>
          </a:prstGeom>
          <a:noFill/>
        </p:spPr>
        <p:txBody>
          <a:bodyPr wrap="square" rtlCol="0">
            <a:spAutoFit/>
          </a:bodyPr>
          <a:lstStyle/>
          <a:p>
            <a:r>
              <a:rPr lang="tr-TR" sz="1200" b="1" dirty="0">
                <a:effectLst/>
                <a:ea typeface="Calibri" panose="020F0502020204030204" pitchFamily="34" charset="0"/>
                <a:cs typeface="Arial" panose="020B0604020202020204" pitchFamily="34" charset="0"/>
              </a:rPr>
              <a:t>We provide foreign language course counseling for students who will study their department in English, and for students who do not want to study English preparation, we provide consultancy services regarding the level determination exam and the exemption.</a:t>
            </a:r>
            <a:endParaRPr lang="en-US" altLang="ko-KR" sz="1200" dirty="0">
              <a:solidFill>
                <a:schemeClr val="tx1">
                  <a:lumMod val="65000"/>
                  <a:lumOff val="35000"/>
                </a:schemeClr>
              </a:solidFill>
              <a:cs typeface="Arial" pitchFamily="34" charset="0"/>
            </a:endParaRPr>
          </a:p>
        </p:txBody>
      </p:sp>
      <p:sp>
        <p:nvSpPr>
          <p:cNvPr id="152" name="TextBox 151">
            <a:extLst>
              <a:ext uri="{FF2B5EF4-FFF2-40B4-BE49-F238E27FC236}">
                <a16:creationId xmlns="" xmlns:a16="http://schemas.microsoft.com/office/drawing/2014/main" id="{0C6EBA56-528A-4F27-9B2A-9E174306FC1E}"/>
              </a:ext>
            </a:extLst>
          </p:cNvPr>
          <p:cNvSpPr txBox="1"/>
          <p:nvPr/>
        </p:nvSpPr>
        <p:spPr>
          <a:xfrm>
            <a:off x="1751137" y="863737"/>
            <a:ext cx="1976053" cy="338554"/>
          </a:xfrm>
          <a:prstGeom prst="rect">
            <a:avLst/>
          </a:prstGeom>
          <a:noFill/>
        </p:spPr>
        <p:txBody>
          <a:bodyPr wrap="square" rtlCol="0">
            <a:spAutoFit/>
          </a:bodyPr>
          <a:lstStyle/>
          <a:p>
            <a:pPr algn="ctr"/>
            <a:r>
              <a:rPr lang="tr-TR" altLang="ko-KR" sz="1600" b="1" dirty="0">
                <a:solidFill>
                  <a:schemeClr val="accent6">
                    <a:lumMod val="75000"/>
                  </a:schemeClr>
                </a:solidFill>
                <a:effectLst>
                  <a:outerShdw blurRad="38100" dist="38100" dir="2700000" algn="tl">
                    <a:srgbClr val="000000">
                      <a:alpha val="43137"/>
                    </a:srgbClr>
                  </a:outerShdw>
                </a:effectLst>
                <a:cs typeface="Arial" pitchFamily="34" charset="0"/>
              </a:rPr>
              <a:t>English Course </a:t>
            </a:r>
            <a:endParaRPr lang="ko-KR" altLang="en-US" sz="1600" b="1" dirty="0">
              <a:solidFill>
                <a:schemeClr val="accent6">
                  <a:lumMod val="75000"/>
                </a:schemeClr>
              </a:solidFill>
              <a:effectLst>
                <a:outerShdw blurRad="38100" dist="38100" dir="2700000" algn="tl">
                  <a:srgbClr val="000000">
                    <a:alpha val="43137"/>
                  </a:srgbClr>
                </a:outerShdw>
              </a:effectLst>
              <a:cs typeface="Arial" pitchFamily="34" charset="0"/>
            </a:endParaRPr>
          </a:p>
        </p:txBody>
      </p:sp>
      <p:sp>
        <p:nvSpPr>
          <p:cNvPr id="167" name="TextBox 166">
            <a:extLst>
              <a:ext uri="{FF2B5EF4-FFF2-40B4-BE49-F238E27FC236}">
                <a16:creationId xmlns="" xmlns:a16="http://schemas.microsoft.com/office/drawing/2014/main" id="{E106BE2F-7452-42B7-B423-D0C36D05568A}"/>
              </a:ext>
            </a:extLst>
          </p:cNvPr>
          <p:cNvSpPr txBox="1"/>
          <p:nvPr/>
        </p:nvSpPr>
        <p:spPr>
          <a:xfrm>
            <a:off x="8632865" y="1387548"/>
            <a:ext cx="2303684" cy="1492716"/>
          </a:xfrm>
          <a:prstGeom prst="rect">
            <a:avLst/>
          </a:prstGeom>
          <a:noFill/>
        </p:spPr>
        <p:txBody>
          <a:bodyPr wrap="square">
            <a:spAutoFit/>
          </a:bodyPr>
          <a:lstStyle/>
          <a:p>
            <a:r>
              <a:rPr lang="tr-TR" sz="1300" b="1" dirty="0">
                <a:effectLst/>
                <a:ea typeface="Calibri" panose="020F0502020204030204" pitchFamily="34" charset="0"/>
                <a:cs typeface="Arial" panose="020B0604020202020204" pitchFamily="34" charset="0"/>
              </a:rPr>
              <a:t>Our general consultancy service will last for 1 year if the VIP package is preferred. In this process, we are happy to be with our students and to offer our services to them</a:t>
            </a:r>
            <a:endParaRPr lang="en-US" altLang="ko-KR" sz="1300" b="1" dirty="0">
              <a:solidFill>
                <a:schemeClr val="tx1">
                  <a:lumMod val="65000"/>
                  <a:lumOff val="35000"/>
                </a:schemeClr>
              </a:solidFill>
              <a:cs typeface="Arial" pitchFamily="34" charset="0"/>
            </a:endParaRPr>
          </a:p>
        </p:txBody>
      </p:sp>
      <p:sp>
        <p:nvSpPr>
          <p:cNvPr id="154" name="Rectangle 9">
            <a:extLst>
              <a:ext uri="{FF2B5EF4-FFF2-40B4-BE49-F238E27FC236}">
                <a16:creationId xmlns="" xmlns:a16="http://schemas.microsoft.com/office/drawing/2014/main" id="{BAFE5BFE-2086-4156-BEAA-904D5C664CD9}"/>
              </a:ext>
            </a:extLst>
          </p:cNvPr>
          <p:cNvSpPr/>
          <p:nvPr/>
        </p:nvSpPr>
        <p:spPr>
          <a:xfrm>
            <a:off x="2242734" y="4729090"/>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6" name="Rectangle 7">
            <a:extLst>
              <a:ext uri="{FF2B5EF4-FFF2-40B4-BE49-F238E27FC236}">
                <a16:creationId xmlns="" xmlns:a16="http://schemas.microsoft.com/office/drawing/2014/main" id="{7B9F6A73-666A-49AD-B29A-FCB830ECFD2B}"/>
              </a:ext>
            </a:extLst>
          </p:cNvPr>
          <p:cNvSpPr/>
          <p:nvPr/>
        </p:nvSpPr>
        <p:spPr>
          <a:xfrm rot="18900000">
            <a:off x="9748757" y="4659143"/>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43" name="Picture 3">
            <a:extLst>
              <a:ext uri="{FF2B5EF4-FFF2-40B4-BE49-F238E27FC236}">
                <a16:creationId xmlns="" xmlns:a16="http://schemas.microsoft.com/office/drawing/2014/main" id="{69975860-E602-40EA-B8BD-9F131B59EDE7}"/>
              </a:ext>
            </a:extLst>
          </p:cNvPr>
          <p:cNvPicPr>
            <a:picLocks noChangeAspect="1"/>
          </p:cNvPicPr>
          <p:nvPr/>
        </p:nvPicPr>
        <p:blipFill rotWithShape="1">
          <a:blip r:embed="rId4"/>
          <a:srcRect l="2591" t="2197"/>
          <a:stretch/>
        </p:blipFill>
        <p:spPr>
          <a:xfrm>
            <a:off x="-24407" y="-14563"/>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sp>
        <p:nvSpPr>
          <p:cNvPr id="144" name="TextBox 163">
            <a:extLst>
              <a:ext uri="{FF2B5EF4-FFF2-40B4-BE49-F238E27FC236}">
                <a16:creationId xmlns="" xmlns:a16="http://schemas.microsoft.com/office/drawing/2014/main" id="{59B84176-160F-4500-829B-F32BE30CCBAB}"/>
              </a:ext>
            </a:extLst>
          </p:cNvPr>
          <p:cNvSpPr txBox="1"/>
          <p:nvPr/>
        </p:nvSpPr>
        <p:spPr>
          <a:xfrm>
            <a:off x="2955716" y="100733"/>
            <a:ext cx="6361042" cy="461665"/>
          </a:xfrm>
          <a:prstGeom prst="rect">
            <a:avLst/>
          </a:prstGeom>
          <a:noFill/>
        </p:spPr>
        <p:txBody>
          <a:bodyPr wrap="square">
            <a:spAutoFit/>
          </a:bodyPr>
          <a:lstStyle/>
          <a:p>
            <a:pPr algn="ctr"/>
            <a:r>
              <a:rPr lang="en-US" sz="2400" b="1" dirty="0">
                <a:effectLst>
                  <a:outerShdw blurRad="38100" dist="38100" dir="2700000" algn="tl">
                    <a:srgbClr val="000000">
                      <a:alpha val="43137"/>
                    </a:srgbClr>
                  </a:outerShdw>
                </a:effectLst>
              </a:rPr>
              <a:t>VIP</a:t>
            </a:r>
            <a:r>
              <a:rPr lang="tr-TR" sz="2400" b="1" dirty="0">
                <a:effectLst>
                  <a:outerShdw blurRad="38100" dist="38100" dir="2700000" algn="tl">
                    <a:srgbClr val="000000">
                      <a:alpha val="43137"/>
                    </a:srgbClr>
                  </a:outerShdw>
                </a:effectLst>
              </a:rPr>
              <a:t> 2</a:t>
            </a:r>
            <a:r>
              <a:rPr lang="en-US" sz="2400" b="1" dirty="0">
                <a:effectLst>
                  <a:outerShdw blurRad="38100" dist="38100" dir="2700000" algn="tl">
                    <a:srgbClr val="000000">
                      <a:alpha val="43137"/>
                    </a:srgbClr>
                  </a:outerShdw>
                </a:effectLst>
              </a:rPr>
              <a:t> Package </a:t>
            </a:r>
          </a:p>
        </p:txBody>
      </p:sp>
      <p:pic>
        <p:nvPicPr>
          <p:cNvPr id="149" name="Picture 111" descr="Logo, icon&#10;&#10;Description automatically generated">
            <a:extLst>
              <a:ext uri="{FF2B5EF4-FFF2-40B4-BE49-F238E27FC236}">
                <a16:creationId xmlns="" xmlns:a16="http://schemas.microsoft.com/office/drawing/2014/main" id="{5D546363-A150-444C-B0EC-4EF4DE41D4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075" y="91739"/>
            <a:ext cx="1197664" cy="408372"/>
          </a:xfrm>
          <a:prstGeom prst="rect">
            <a:avLst/>
          </a:prstGeom>
        </p:spPr>
      </p:pic>
    </p:spTree>
    <p:extLst>
      <p:ext uri="{BB962C8B-B14F-4D97-AF65-F5344CB8AC3E}">
        <p14:creationId xmlns:p14="http://schemas.microsoft.com/office/powerpoint/2010/main" val="20660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29D107AC-1A6C-40E7-A65B-8E197F1689B8}"/>
              </a:ext>
            </a:extLst>
          </p:cNvPr>
          <p:cNvGrpSpPr/>
          <p:nvPr/>
        </p:nvGrpSpPr>
        <p:grpSpPr>
          <a:xfrm>
            <a:off x="846661" y="1166346"/>
            <a:ext cx="3921998" cy="5576040"/>
            <a:chOff x="1105009" y="665240"/>
            <a:chExt cx="3688534" cy="5244116"/>
          </a:xfrm>
          <a:effectLst>
            <a:glow rad="228600">
              <a:schemeClr val="accent6">
                <a:satMod val="175000"/>
                <a:alpha val="40000"/>
              </a:schemeClr>
            </a:glow>
          </a:effectLst>
        </p:grpSpPr>
        <p:sp>
          <p:nvSpPr>
            <p:cNvPr id="25" name="Freeform: Shape 24">
              <a:extLst>
                <a:ext uri="{FF2B5EF4-FFF2-40B4-BE49-F238E27FC236}">
                  <a16:creationId xmlns="" xmlns:a16="http://schemas.microsoft.com/office/drawing/2014/main" id="{BAA9B016-3962-4527-A0FA-E59B7D36D25D}"/>
                </a:ext>
              </a:extLst>
            </p:cNvPr>
            <p:cNvSpPr>
              <a:spLocks/>
            </p:cNvSpPr>
            <p:nvPr/>
          </p:nvSpPr>
          <p:spPr bwMode="auto">
            <a:xfrm rot="410959" flipH="1">
              <a:off x="1522252" y="1773885"/>
              <a:ext cx="2854049" cy="4135471"/>
            </a:xfrm>
            <a:custGeom>
              <a:avLst/>
              <a:gdLst>
                <a:gd name="connsiteX0" fmla="*/ 1696267 w 2854049"/>
                <a:gd name="connsiteY0" fmla="*/ 3431657 h 4135471"/>
                <a:gd name="connsiteX1" fmla="*/ 1344360 w 2854049"/>
                <a:gd name="connsiteY1" fmla="*/ 3783564 h 4135471"/>
                <a:gd name="connsiteX2" fmla="*/ 1696267 w 2854049"/>
                <a:gd name="connsiteY2" fmla="*/ 4135471 h 4135471"/>
                <a:gd name="connsiteX3" fmla="*/ 2048174 w 2854049"/>
                <a:gd name="connsiteY3" fmla="*/ 3783564 h 4135471"/>
                <a:gd name="connsiteX4" fmla="*/ 1696267 w 2854049"/>
                <a:gd name="connsiteY4" fmla="*/ 3431657 h 4135471"/>
                <a:gd name="connsiteX5" fmla="*/ 1470680 w 2854049"/>
                <a:gd name="connsiteY5" fmla="*/ 0 h 4135471"/>
                <a:gd name="connsiteX6" fmla="*/ 1360088 w 2854049"/>
                <a:gd name="connsiteY6" fmla="*/ 9020 h 4135471"/>
                <a:gd name="connsiteX7" fmla="*/ 1082638 w 2854049"/>
                <a:gd name="connsiteY7" fmla="*/ 72152 h 4135471"/>
                <a:gd name="connsiteX8" fmla="*/ 1000179 w 2854049"/>
                <a:gd name="connsiteY8" fmla="*/ 103217 h 4135471"/>
                <a:gd name="connsiteX9" fmla="*/ 918691 w 2854049"/>
                <a:gd name="connsiteY9" fmla="*/ 138291 h 4135471"/>
                <a:gd name="connsiteX10" fmla="*/ 839141 w 2854049"/>
                <a:gd name="connsiteY10" fmla="*/ 180379 h 4135471"/>
                <a:gd name="connsiteX11" fmla="*/ 765414 w 2854049"/>
                <a:gd name="connsiteY11" fmla="*/ 227479 h 4135471"/>
                <a:gd name="connsiteX12" fmla="*/ 694595 w 2854049"/>
                <a:gd name="connsiteY12" fmla="*/ 280591 h 4135471"/>
                <a:gd name="connsiteX13" fmla="*/ 629599 w 2854049"/>
                <a:gd name="connsiteY13" fmla="*/ 338714 h 4135471"/>
                <a:gd name="connsiteX14" fmla="*/ 569452 w 2854049"/>
                <a:gd name="connsiteY14" fmla="*/ 401847 h 4135471"/>
                <a:gd name="connsiteX15" fmla="*/ 515126 w 2854049"/>
                <a:gd name="connsiteY15" fmla="*/ 470992 h 4135471"/>
                <a:gd name="connsiteX16" fmla="*/ 467591 w 2854049"/>
                <a:gd name="connsiteY16" fmla="*/ 544147 h 4135471"/>
                <a:gd name="connsiteX17" fmla="*/ 426847 w 2854049"/>
                <a:gd name="connsiteY17" fmla="*/ 622311 h 4135471"/>
                <a:gd name="connsiteX18" fmla="*/ 392893 w 2854049"/>
                <a:gd name="connsiteY18" fmla="*/ 706488 h 4135471"/>
                <a:gd name="connsiteX19" fmla="*/ 338568 w 2854049"/>
                <a:gd name="connsiteY19" fmla="*/ 937976 h 4135471"/>
                <a:gd name="connsiteX20" fmla="*/ 333717 w 2854049"/>
                <a:gd name="connsiteY20" fmla="*/ 994094 h 4135471"/>
                <a:gd name="connsiteX21" fmla="*/ 331776 w 2854049"/>
                <a:gd name="connsiteY21" fmla="*/ 1047206 h 4135471"/>
                <a:gd name="connsiteX22" fmla="*/ 333717 w 2854049"/>
                <a:gd name="connsiteY22" fmla="*/ 1096308 h 4135471"/>
                <a:gd name="connsiteX23" fmla="*/ 334686 w 2854049"/>
                <a:gd name="connsiteY23" fmla="*/ 1145413 h 4135471"/>
                <a:gd name="connsiteX24" fmla="*/ 334686 w 2854049"/>
                <a:gd name="connsiteY24" fmla="*/ 1191509 h 4135471"/>
                <a:gd name="connsiteX25" fmla="*/ 329836 w 2854049"/>
                <a:gd name="connsiteY25" fmla="*/ 1234599 h 4135471"/>
                <a:gd name="connsiteX26" fmla="*/ 315284 w 2854049"/>
                <a:gd name="connsiteY26" fmla="*/ 1278693 h 4135471"/>
                <a:gd name="connsiteX27" fmla="*/ 289092 w 2854049"/>
                <a:gd name="connsiteY27" fmla="*/ 1331805 h 4135471"/>
                <a:gd name="connsiteX28" fmla="*/ 257078 w 2854049"/>
                <a:gd name="connsiteY28" fmla="*/ 1380908 h 4135471"/>
                <a:gd name="connsiteX29" fmla="*/ 222155 w 2854049"/>
                <a:gd name="connsiteY29" fmla="*/ 1423998 h 4135471"/>
                <a:gd name="connsiteX30" fmla="*/ 185291 w 2854049"/>
                <a:gd name="connsiteY30" fmla="*/ 1468092 h 4135471"/>
                <a:gd name="connsiteX31" fmla="*/ 146487 w 2854049"/>
                <a:gd name="connsiteY31" fmla="*/ 1508176 h 4135471"/>
                <a:gd name="connsiteX32" fmla="*/ 107683 w 2854049"/>
                <a:gd name="connsiteY32" fmla="*/ 1548261 h 4135471"/>
                <a:gd name="connsiteX33" fmla="*/ 70819 w 2854049"/>
                <a:gd name="connsiteY33" fmla="*/ 1592354 h 4135471"/>
                <a:gd name="connsiteX34" fmla="*/ 58206 w 2854049"/>
                <a:gd name="connsiteY34" fmla="*/ 1604378 h 4135471"/>
                <a:gd name="connsiteX35" fmla="*/ 42684 w 2854049"/>
                <a:gd name="connsiteY35" fmla="*/ 1619410 h 4135471"/>
                <a:gd name="connsiteX36" fmla="*/ 26193 w 2854049"/>
                <a:gd name="connsiteY36" fmla="*/ 1637448 h 4135471"/>
                <a:gd name="connsiteX37" fmla="*/ 12611 w 2854049"/>
                <a:gd name="connsiteY37" fmla="*/ 1655486 h 4135471"/>
                <a:gd name="connsiteX38" fmla="*/ 3882 w 2854049"/>
                <a:gd name="connsiteY38" fmla="*/ 1677533 h 4135471"/>
                <a:gd name="connsiteX39" fmla="*/ 0 w 2854049"/>
                <a:gd name="connsiteY39" fmla="*/ 1701583 h 4135471"/>
                <a:gd name="connsiteX40" fmla="*/ 4851 w 2854049"/>
                <a:gd name="connsiteY40" fmla="*/ 1726636 h 4135471"/>
                <a:gd name="connsiteX41" fmla="*/ 17462 w 2854049"/>
                <a:gd name="connsiteY41" fmla="*/ 1750687 h 4135471"/>
                <a:gd name="connsiteX42" fmla="*/ 38806 w 2854049"/>
                <a:gd name="connsiteY42" fmla="*/ 1770728 h 4135471"/>
                <a:gd name="connsiteX43" fmla="*/ 63057 w 2854049"/>
                <a:gd name="connsiteY43" fmla="*/ 1784759 h 4135471"/>
                <a:gd name="connsiteX44" fmla="*/ 93130 w 2854049"/>
                <a:gd name="connsiteY44" fmla="*/ 1797786 h 4135471"/>
                <a:gd name="connsiteX45" fmla="*/ 125143 w 2854049"/>
                <a:gd name="connsiteY45" fmla="*/ 1808809 h 4135471"/>
                <a:gd name="connsiteX46" fmla="*/ 157158 w 2854049"/>
                <a:gd name="connsiteY46" fmla="*/ 1819833 h 4135471"/>
                <a:gd name="connsiteX47" fmla="*/ 188201 w 2854049"/>
                <a:gd name="connsiteY47" fmla="*/ 1830855 h 4135471"/>
                <a:gd name="connsiteX48" fmla="*/ 218273 w 2854049"/>
                <a:gd name="connsiteY48" fmla="*/ 1843883 h 4135471"/>
                <a:gd name="connsiteX49" fmla="*/ 245437 w 2854049"/>
                <a:gd name="connsiteY49" fmla="*/ 1857912 h 4135471"/>
                <a:gd name="connsiteX50" fmla="*/ 264839 w 2854049"/>
                <a:gd name="connsiteY50" fmla="*/ 1875951 h 4135471"/>
                <a:gd name="connsiteX51" fmla="*/ 259018 w 2854049"/>
                <a:gd name="connsiteY51" fmla="*/ 1900001 h 4135471"/>
                <a:gd name="connsiteX52" fmla="*/ 248347 w 2854049"/>
                <a:gd name="connsiteY52" fmla="*/ 1922047 h 4135471"/>
                <a:gd name="connsiteX53" fmla="*/ 237676 w 2854049"/>
                <a:gd name="connsiteY53" fmla="*/ 1945097 h 4135471"/>
                <a:gd name="connsiteX54" fmla="*/ 226035 w 2854049"/>
                <a:gd name="connsiteY54" fmla="*/ 1967142 h 4135471"/>
                <a:gd name="connsiteX55" fmla="*/ 215364 w 2854049"/>
                <a:gd name="connsiteY55" fmla="*/ 1989189 h 4135471"/>
                <a:gd name="connsiteX56" fmla="*/ 207602 w 2854049"/>
                <a:gd name="connsiteY56" fmla="*/ 2011236 h 4135471"/>
                <a:gd name="connsiteX57" fmla="*/ 204693 w 2854049"/>
                <a:gd name="connsiteY57" fmla="*/ 2031277 h 4135471"/>
                <a:gd name="connsiteX58" fmla="*/ 206633 w 2854049"/>
                <a:gd name="connsiteY58" fmla="*/ 2053324 h 4135471"/>
                <a:gd name="connsiteX59" fmla="*/ 217304 w 2854049"/>
                <a:gd name="connsiteY59" fmla="*/ 2073366 h 4135471"/>
                <a:gd name="connsiteX60" fmla="*/ 236706 w 2854049"/>
                <a:gd name="connsiteY60" fmla="*/ 2093409 h 4135471"/>
                <a:gd name="connsiteX61" fmla="*/ 264839 w 2854049"/>
                <a:gd name="connsiteY61" fmla="*/ 2113450 h 4135471"/>
                <a:gd name="connsiteX62" fmla="*/ 259018 w 2854049"/>
                <a:gd name="connsiteY62" fmla="*/ 2129483 h 4135471"/>
                <a:gd name="connsiteX63" fmla="*/ 250288 w 2854049"/>
                <a:gd name="connsiteY63" fmla="*/ 2145517 h 4135471"/>
                <a:gd name="connsiteX64" fmla="*/ 243497 w 2854049"/>
                <a:gd name="connsiteY64" fmla="*/ 2164557 h 4135471"/>
                <a:gd name="connsiteX65" fmla="*/ 241557 w 2854049"/>
                <a:gd name="connsiteY65" fmla="*/ 2184601 h 4135471"/>
                <a:gd name="connsiteX66" fmla="*/ 245437 w 2854049"/>
                <a:gd name="connsiteY66" fmla="*/ 2204642 h 4135471"/>
                <a:gd name="connsiteX67" fmla="*/ 256109 w 2854049"/>
                <a:gd name="connsiteY67" fmla="*/ 2222680 h 4135471"/>
                <a:gd name="connsiteX68" fmla="*/ 269690 w 2854049"/>
                <a:gd name="connsiteY68" fmla="*/ 2236709 h 4135471"/>
                <a:gd name="connsiteX69" fmla="*/ 287151 w 2854049"/>
                <a:gd name="connsiteY69" fmla="*/ 2249737 h 4135471"/>
                <a:gd name="connsiteX70" fmla="*/ 304613 w 2854049"/>
                <a:gd name="connsiteY70" fmla="*/ 2258756 h 4135471"/>
                <a:gd name="connsiteX71" fmla="*/ 321105 w 2854049"/>
                <a:gd name="connsiteY71" fmla="*/ 2269780 h 4135471"/>
                <a:gd name="connsiteX72" fmla="*/ 336627 w 2854049"/>
                <a:gd name="connsiteY72" fmla="*/ 2284810 h 4135471"/>
                <a:gd name="connsiteX73" fmla="*/ 345358 w 2854049"/>
                <a:gd name="connsiteY73" fmla="*/ 2300845 h 4135471"/>
                <a:gd name="connsiteX74" fmla="*/ 354089 w 2854049"/>
                <a:gd name="connsiteY74" fmla="*/ 2329906 h 4135471"/>
                <a:gd name="connsiteX75" fmla="*/ 354089 w 2854049"/>
                <a:gd name="connsiteY75" fmla="*/ 2362976 h 4135471"/>
                <a:gd name="connsiteX76" fmla="*/ 351179 w 2854049"/>
                <a:gd name="connsiteY76" fmla="*/ 2394041 h 4135471"/>
                <a:gd name="connsiteX77" fmla="*/ 343417 w 2854049"/>
                <a:gd name="connsiteY77" fmla="*/ 2426108 h 4135471"/>
                <a:gd name="connsiteX78" fmla="*/ 336627 w 2854049"/>
                <a:gd name="connsiteY78" fmla="*/ 2457173 h 4135471"/>
                <a:gd name="connsiteX79" fmla="*/ 331776 w 2854049"/>
                <a:gd name="connsiteY79" fmla="*/ 2485233 h 4135471"/>
                <a:gd name="connsiteX80" fmla="*/ 327896 w 2854049"/>
                <a:gd name="connsiteY80" fmla="*/ 2525318 h 4135471"/>
                <a:gd name="connsiteX81" fmla="*/ 331776 w 2854049"/>
                <a:gd name="connsiteY81" fmla="*/ 2561393 h 4135471"/>
                <a:gd name="connsiteX82" fmla="*/ 342447 w 2854049"/>
                <a:gd name="connsiteY82" fmla="*/ 2594464 h 4135471"/>
                <a:gd name="connsiteX83" fmla="*/ 356029 w 2854049"/>
                <a:gd name="connsiteY83" fmla="*/ 2623524 h 4135471"/>
                <a:gd name="connsiteX84" fmla="*/ 375432 w 2854049"/>
                <a:gd name="connsiteY84" fmla="*/ 2646572 h 4135471"/>
                <a:gd name="connsiteX85" fmla="*/ 400654 w 2854049"/>
                <a:gd name="connsiteY85" fmla="*/ 2668619 h 4135471"/>
                <a:gd name="connsiteX86" fmla="*/ 424906 w 2854049"/>
                <a:gd name="connsiteY86" fmla="*/ 2686657 h 4135471"/>
                <a:gd name="connsiteX87" fmla="*/ 453040 w 2854049"/>
                <a:gd name="connsiteY87" fmla="*/ 2701688 h 4135471"/>
                <a:gd name="connsiteX88" fmla="*/ 481173 w 2854049"/>
                <a:gd name="connsiteY88" fmla="*/ 2714717 h 4135471"/>
                <a:gd name="connsiteX89" fmla="*/ 509306 w 2854049"/>
                <a:gd name="connsiteY89" fmla="*/ 2721731 h 4135471"/>
                <a:gd name="connsiteX90" fmla="*/ 560721 w 2854049"/>
                <a:gd name="connsiteY90" fmla="*/ 2730751 h 4135471"/>
                <a:gd name="connsiteX91" fmla="*/ 615047 w 2854049"/>
                <a:gd name="connsiteY91" fmla="*/ 2734758 h 4135471"/>
                <a:gd name="connsiteX92" fmla="*/ 672284 w 2854049"/>
                <a:gd name="connsiteY92" fmla="*/ 2732755 h 4135471"/>
                <a:gd name="connsiteX93" fmla="*/ 728550 w 2854049"/>
                <a:gd name="connsiteY93" fmla="*/ 2726742 h 4135471"/>
                <a:gd name="connsiteX94" fmla="*/ 784816 w 2854049"/>
                <a:gd name="connsiteY94" fmla="*/ 2719726 h 4135471"/>
                <a:gd name="connsiteX95" fmla="*/ 838171 w 2854049"/>
                <a:gd name="connsiteY95" fmla="*/ 2708704 h 4135471"/>
                <a:gd name="connsiteX96" fmla="*/ 885706 w 2854049"/>
                <a:gd name="connsiteY96" fmla="*/ 2695677 h 4135471"/>
                <a:gd name="connsiteX97" fmla="*/ 927421 w 2854049"/>
                <a:gd name="connsiteY97" fmla="*/ 2681646 h 4135471"/>
                <a:gd name="connsiteX98" fmla="*/ 944882 w 2854049"/>
                <a:gd name="connsiteY98" fmla="*/ 2675633 h 4135471"/>
                <a:gd name="connsiteX99" fmla="*/ 968165 w 2854049"/>
                <a:gd name="connsiteY99" fmla="*/ 2668619 h 4135471"/>
                <a:gd name="connsiteX100" fmla="*/ 993388 w 2854049"/>
                <a:gd name="connsiteY100" fmla="*/ 2661605 h 4135471"/>
                <a:gd name="connsiteX101" fmla="*/ 1019581 w 2854049"/>
                <a:gd name="connsiteY101" fmla="*/ 2654590 h 4135471"/>
                <a:gd name="connsiteX102" fmla="*/ 1047714 w 2854049"/>
                <a:gd name="connsiteY102" fmla="*/ 2650582 h 4135471"/>
                <a:gd name="connsiteX103" fmla="*/ 1075847 w 2854049"/>
                <a:gd name="connsiteY103" fmla="*/ 2648577 h 4135471"/>
                <a:gd name="connsiteX104" fmla="*/ 1100100 w 2854049"/>
                <a:gd name="connsiteY104" fmla="*/ 2652585 h 4135471"/>
                <a:gd name="connsiteX105" fmla="*/ 1121442 w 2854049"/>
                <a:gd name="connsiteY105" fmla="*/ 2661605 h 4135471"/>
                <a:gd name="connsiteX106" fmla="*/ 1140844 w 2854049"/>
                <a:gd name="connsiteY106" fmla="*/ 2679643 h 4135471"/>
                <a:gd name="connsiteX107" fmla="*/ 1158306 w 2854049"/>
                <a:gd name="connsiteY107" fmla="*/ 2708704 h 4135471"/>
                <a:gd name="connsiteX108" fmla="*/ 1174797 w 2854049"/>
                <a:gd name="connsiteY108" fmla="*/ 2745782 h 4135471"/>
                <a:gd name="connsiteX109" fmla="*/ 1190319 w 2854049"/>
                <a:gd name="connsiteY109" fmla="*/ 2788872 h 4135471"/>
                <a:gd name="connsiteX110" fmla="*/ 1202931 w 2854049"/>
                <a:gd name="connsiteY110" fmla="*/ 2837975 h 4135471"/>
                <a:gd name="connsiteX111" fmla="*/ 1215541 w 2854049"/>
                <a:gd name="connsiteY111" fmla="*/ 2889083 h 4135471"/>
                <a:gd name="connsiteX112" fmla="*/ 1226212 w 2854049"/>
                <a:gd name="connsiteY112" fmla="*/ 2942195 h 4135471"/>
                <a:gd name="connsiteX113" fmla="*/ 1235914 w 2854049"/>
                <a:gd name="connsiteY113" fmla="*/ 2996309 h 4135471"/>
                <a:gd name="connsiteX114" fmla="*/ 1245616 w 2854049"/>
                <a:gd name="connsiteY114" fmla="*/ 3049421 h 4135471"/>
                <a:gd name="connsiteX115" fmla="*/ 1252407 w 2854049"/>
                <a:gd name="connsiteY115" fmla="*/ 3098524 h 4135471"/>
                <a:gd name="connsiteX116" fmla="*/ 1261138 w 2854049"/>
                <a:gd name="connsiteY116" fmla="*/ 3144621 h 4135471"/>
                <a:gd name="connsiteX117" fmla="*/ 1267927 w 2854049"/>
                <a:gd name="connsiteY117" fmla="*/ 3182701 h 4135471"/>
                <a:gd name="connsiteX118" fmla="*/ 1273749 w 2854049"/>
                <a:gd name="connsiteY118" fmla="*/ 3215771 h 4135471"/>
                <a:gd name="connsiteX119" fmla="*/ 1405683 w 2854049"/>
                <a:gd name="connsiteY119" fmla="*/ 3238820 h 4135471"/>
                <a:gd name="connsiteX120" fmla="*/ 1539558 w 2854049"/>
                <a:gd name="connsiteY120" fmla="*/ 3251847 h 4135471"/>
                <a:gd name="connsiteX121" fmla="*/ 1677312 w 2854049"/>
                <a:gd name="connsiteY121" fmla="*/ 3253851 h 4135471"/>
                <a:gd name="connsiteX122" fmla="*/ 1817977 w 2854049"/>
                <a:gd name="connsiteY122" fmla="*/ 3246837 h 4135471"/>
                <a:gd name="connsiteX123" fmla="*/ 1963493 w 2854049"/>
                <a:gd name="connsiteY123" fmla="*/ 3226793 h 4135471"/>
                <a:gd name="connsiteX124" fmla="*/ 1998071 w 2854049"/>
                <a:gd name="connsiteY124" fmla="*/ 3220300 h 4135471"/>
                <a:gd name="connsiteX125" fmla="*/ 1972544 w 2854049"/>
                <a:gd name="connsiteY125" fmla="*/ 2990832 h 4135471"/>
                <a:gd name="connsiteX126" fmla="*/ 1866104 w 2854049"/>
                <a:gd name="connsiteY126" fmla="*/ 2529483 h 4135471"/>
                <a:gd name="connsiteX127" fmla="*/ 1085631 w 2854049"/>
                <a:gd name="connsiteY127" fmla="*/ 1773024 h 4135471"/>
                <a:gd name="connsiteX128" fmla="*/ 1277747 w 2854049"/>
                <a:gd name="connsiteY128" fmla="*/ 968535 h 4135471"/>
                <a:gd name="connsiteX129" fmla="*/ 1914134 w 2854049"/>
                <a:gd name="connsiteY129" fmla="*/ 872477 h 4135471"/>
                <a:gd name="connsiteX130" fmla="*/ 2334389 w 2854049"/>
                <a:gd name="connsiteY130" fmla="*/ 1316747 h 4135471"/>
                <a:gd name="connsiteX131" fmla="*/ 2850702 w 2854049"/>
                <a:gd name="connsiteY131" fmla="*/ 1256710 h 4135471"/>
                <a:gd name="connsiteX132" fmla="*/ 2851858 w 2854049"/>
                <a:gd name="connsiteY132" fmla="*/ 1288484 h 4135471"/>
                <a:gd name="connsiteX133" fmla="*/ 2854049 w 2854049"/>
                <a:gd name="connsiteY133" fmla="*/ 1252639 h 4135471"/>
                <a:gd name="connsiteX134" fmla="*/ 2852109 w 2854049"/>
                <a:gd name="connsiteY134" fmla="*/ 1156435 h 4135471"/>
                <a:gd name="connsiteX135" fmla="*/ 2845318 w 2854049"/>
                <a:gd name="connsiteY135" fmla="*/ 1062236 h 4135471"/>
                <a:gd name="connsiteX136" fmla="*/ 2830767 w 2854049"/>
                <a:gd name="connsiteY136" fmla="*/ 971045 h 4135471"/>
                <a:gd name="connsiteX137" fmla="*/ 2811365 w 2854049"/>
                <a:gd name="connsiteY137" fmla="*/ 881857 h 4135471"/>
                <a:gd name="connsiteX138" fmla="*/ 2787112 w 2854049"/>
                <a:gd name="connsiteY138" fmla="*/ 799684 h 4135471"/>
                <a:gd name="connsiteX139" fmla="*/ 2759950 w 2854049"/>
                <a:gd name="connsiteY139" fmla="*/ 724526 h 4135471"/>
                <a:gd name="connsiteX140" fmla="*/ 2728906 w 2854049"/>
                <a:gd name="connsiteY140" fmla="*/ 657385 h 4135471"/>
                <a:gd name="connsiteX141" fmla="*/ 2682340 w 2854049"/>
                <a:gd name="connsiteY141" fmla="*/ 577215 h 4135471"/>
                <a:gd name="connsiteX142" fmla="*/ 2631895 w 2854049"/>
                <a:gd name="connsiteY142" fmla="*/ 501055 h 4135471"/>
                <a:gd name="connsiteX143" fmla="*/ 2574659 w 2854049"/>
                <a:gd name="connsiteY143" fmla="*/ 429907 h 4135471"/>
                <a:gd name="connsiteX144" fmla="*/ 2513543 w 2854049"/>
                <a:gd name="connsiteY144" fmla="*/ 361762 h 4135471"/>
                <a:gd name="connsiteX145" fmla="*/ 2446606 w 2854049"/>
                <a:gd name="connsiteY145" fmla="*/ 300634 h 4135471"/>
                <a:gd name="connsiteX146" fmla="*/ 2371907 w 2854049"/>
                <a:gd name="connsiteY146" fmla="*/ 243513 h 4135471"/>
                <a:gd name="connsiteX147" fmla="*/ 2294299 w 2854049"/>
                <a:gd name="connsiteY147" fmla="*/ 192406 h 4135471"/>
                <a:gd name="connsiteX148" fmla="*/ 2211840 w 2854049"/>
                <a:gd name="connsiteY148" fmla="*/ 147311 h 4135471"/>
                <a:gd name="connsiteX149" fmla="*/ 2121620 w 2854049"/>
                <a:gd name="connsiteY149" fmla="*/ 109230 h 4135471"/>
                <a:gd name="connsiteX150" fmla="*/ 2028490 w 2854049"/>
                <a:gd name="connsiteY150" fmla="*/ 74157 h 4135471"/>
                <a:gd name="connsiteX151" fmla="*/ 1927599 w 2854049"/>
                <a:gd name="connsiteY151" fmla="*/ 47099 h 4135471"/>
                <a:gd name="connsiteX152" fmla="*/ 1821858 w 2854049"/>
                <a:gd name="connsiteY152" fmla="*/ 25053 h 4135471"/>
                <a:gd name="connsiteX153" fmla="*/ 1711265 w 2854049"/>
                <a:gd name="connsiteY153" fmla="*/ 10021 h 4135471"/>
                <a:gd name="connsiteX154" fmla="*/ 1594853 w 2854049"/>
                <a:gd name="connsiteY154" fmla="*/ 1002 h 413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854049" h="4135471">
                  <a:moveTo>
                    <a:pt x="1696267" y="3431657"/>
                  </a:moveTo>
                  <a:cubicBezTo>
                    <a:pt x="1501914" y="3431657"/>
                    <a:pt x="1344360" y="3589211"/>
                    <a:pt x="1344360" y="3783564"/>
                  </a:cubicBezTo>
                  <a:cubicBezTo>
                    <a:pt x="1344360" y="3977917"/>
                    <a:pt x="1501914" y="4135471"/>
                    <a:pt x="1696267" y="4135471"/>
                  </a:cubicBezTo>
                  <a:cubicBezTo>
                    <a:pt x="1890620" y="4135471"/>
                    <a:pt x="2048174" y="3977917"/>
                    <a:pt x="2048174" y="3783564"/>
                  </a:cubicBezTo>
                  <a:cubicBezTo>
                    <a:pt x="2048174" y="3589211"/>
                    <a:pt x="1890620" y="3431657"/>
                    <a:pt x="1696267" y="3431657"/>
                  </a:cubicBezTo>
                  <a:close/>
                  <a:moveTo>
                    <a:pt x="1470680" y="0"/>
                  </a:moveTo>
                  <a:lnTo>
                    <a:pt x="1360088" y="9020"/>
                  </a:lnTo>
                  <a:lnTo>
                    <a:pt x="1082638" y="72152"/>
                  </a:lnTo>
                  <a:lnTo>
                    <a:pt x="1000179" y="103217"/>
                  </a:lnTo>
                  <a:lnTo>
                    <a:pt x="918691" y="138291"/>
                  </a:lnTo>
                  <a:lnTo>
                    <a:pt x="839141" y="180379"/>
                  </a:lnTo>
                  <a:lnTo>
                    <a:pt x="765414" y="227479"/>
                  </a:lnTo>
                  <a:lnTo>
                    <a:pt x="694595" y="280591"/>
                  </a:lnTo>
                  <a:lnTo>
                    <a:pt x="629599" y="338714"/>
                  </a:lnTo>
                  <a:lnTo>
                    <a:pt x="569452" y="401847"/>
                  </a:lnTo>
                  <a:lnTo>
                    <a:pt x="515126" y="470992"/>
                  </a:lnTo>
                  <a:lnTo>
                    <a:pt x="467591" y="544147"/>
                  </a:lnTo>
                  <a:lnTo>
                    <a:pt x="426847" y="622311"/>
                  </a:lnTo>
                  <a:lnTo>
                    <a:pt x="392893" y="706488"/>
                  </a:lnTo>
                  <a:lnTo>
                    <a:pt x="338568" y="937976"/>
                  </a:lnTo>
                  <a:lnTo>
                    <a:pt x="333717" y="994094"/>
                  </a:lnTo>
                  <a:lnTo>
                    <a:pt x="331776" y="1047206"/>
                  </a:lnTo>
                  <a:lnTo>
                    <a:pt x="333717" y="1096308"/>
                  </a:lnTo>
                  <a:lnTo>
                    <a:pt x="334686" y="1145413"/>
                  </a:lnTo>
                  <a:lnTo>
                    <a:pt x="334686" y="1191509"/>
                  </a:lnTo>
                  <a:lnTo>
                    <a:pt x="329836" y="1234599"/>
                  </a:lnTo>
                  <a:lnTo>
                    <a:pt x="315284" y="1278693"/>
                  </a:lnTo>
                  <a:lnTo>
                    <a:pt x="289092" y="1331805"/>
                  </a:lnTo>
                  <a:lnTo>
                    <a:pt x="257078" y="1380908"/>
                  </a:lnTo>
                  <a:lnTo>
                    <a:pt x="222155" y="1423998"/>
                  </a:lnTo>
                  <a:lnTo>
                    <a:pt x="185291" y="1468092"/>
                  </a:lnTo>
                  <a:lnTo>
                    <a:pt x="146487" y="1508176"/>
                  </a:lnTo>
                  <a:lnTo>
                    <a:pt x="107683" y="1548261"/>
                  </a:lnTo>
                  <a:lnTo>
                    <a:pt x="70819" y="1592354"/>
                  </a:lnTo>
                  <a:lnTo>
                    <a:pt x="58206" y="1604378"/>
                  </a:lnTo>
                  <a:lnTo>
                    <a:pt x="42684" y="1619410"/>
                  </a:lnTo>
                  <a:lnTo>
                    <a:pt x="26193" y="1637448"/>
                  </a:lnTo>
                  <a:lnTo>
                    <a:pt x="12611" y="1655486"/>
                  </a:lnTo>
                  <a:lnTo>
                    <a:pt x="3882" y="1677533"/>
                  </a:lnTo>
                  <a:lnTo>
                    <a:pt x="0" y="1701583"/>
                  </a:lnTo>
                  <a:lnTo>
                    <a:pt x="4851" y="1726636"/>
                  </a:lnTo>
                  <a:lnTo>
                    <a:pt x="17462" y="1750687"/>
                  </a:lnTo>
                  <a:lnTo>
                    <a:pt x="38806" y="1770728"/>
                  </a:lnTo>
                  <a:lnTo>
                    <a:pt x="63057" y="1784759"/>
                  </a:lnTo>
                  <a:lnTo>
                    <a:pt x="93130" y="1797786"/>
                  </a:lnTo>
                  <a:lnTo>
                    <a:pt x="125143" y="1808809"/>
                  </a:lnTo>
                  <a:lnTo>
                    <a:pt x="157158" y="1819833"/>
                  </a:lnTo>
                  <a:lnTo>
                    <a:pt x="188201" y="1830855"/>
                  </a:lnTo>
                  <a:lnTo>
                    <a:pt x="218273" y="1843883"/>
                  </a:lnTo>
                  <a:lnTo>
                    <a:pt x="245437" y="1857912"/>
                  </a:lnTo>
                  <a:lnTo>
                    <a:pt x="264839" y="1875951"/>
                  </a:lnTo>
                  <a:lnTo>
                    <a:pt x="259018" y="1900001"/>
                  </a:lnTo>
                  <a:lnTo>
                    <a:pt x="248347" y="1922047"/>
                  </a:lnTo>
                  <a:lnTo>
                    <a:pt x="237676" y="1945097"/>
                  </a:lnTo>
                  <a:lnTo>
                    <a:pt x="226035" y="1967142"/>
                  </a:lnTo>
                  <a:lnTo>
                    <a:pt x="215364" y="1989189"/>
                  </a:lnTo>
                  <a:lnTo>
                    <a:pt x="207602" y="2011236"/>
                  </a:lnTo>
                  <a:lnTo>
                    <a:pt x="204693" y="2031277"/>
                  </a:lnTo>
                  <a:lnTo>
                    <a:pt x="206633" y="2053324"/>
                  </a:lnTo>
                  <a:lnTo>
                    <a:pt x="217304" y="2073366"/>
                  </a:lnTo>
                  <a:lnTo>
                    <a:pt x="236706" y="2093409"/>
                  </a:lnTo>
                  <a:lnTo>
                    <a:pt x="264839" y="2113450"/>
                  </a:lnTo>
                  <a:lnTo>
                    <a:pt x="259018" y="2129483"/>
                  </a:lnTo>
                  <a:lnTo>
                    <a:pt x="250288" y="2145517"/>
                  </a:lnTo>
                  <a:lnTo>
                    <a:pt x="243497" y="2164557"/>
                  </a:lnTo>
                  <a:lnTo>
                    <a:pt x="241557" y="2184601"/>
                  </a:lnTo>
                  <a:lnTo>
                    <a:pt x="245437" y="2204642"/>
                  </a:lnTo>
                  <a:lnTo>
                    <a:pt x="256109" y="2222680"/>
                  </a:lnTo>
                  <a:lnTo>
                    <a:pt x="269690" y="2236709"/>
                  </a:lnTo>
                  <a:lnTo>
                    <a:pt x="287151" y="2249737"/>
                  </a:lnTo>
                  <a:lnTo>
                    <a:pt x="304613" y="2258756"/>
                  </a:lnTo>
                  <a:lnTo>
                    <a:pt x="321105" y="2269780"/>
                  </a:lnTo>
                  <a:lnTo>
                    <a:pt x="336627" y="2284810"/>
                  </a:lnTo>
                  <a:lnTo>
                    <a:pt x="345358" y="2300845"/>
                  </a:lnTo>
                  <a:lnTo>
                    <a:pt x="354089" y="2329906"/>
                  </a:lnTo>
                  <a:lnTo>
                    <a:pt x="354089" y="2362976"/>
                  </a:lnTo>
                  <a:lnTo>
                    <a:pt x="351179" y="2394041"/>
                  </a:lnTo>
                  <a:lnTo>
                    <a:pt x="343417" y="2426108"/>
                  </a:lnTo>
                  <a:lnTo>
                    <a:pt x="336627" y="2457173"/>
                  </a:lnTo>
                  <a:lnTo>
                    <a:pt x="331776" y="2485233"/>
                  </a:lnTo>
                  <a:lnTo>
                    <a:pt x="327896" y="2525318"/>
                  </a:lnTo>
                  <a:lnTo>
                    <a:pt x="331776" y="2561393"/>
                  </a:lnTo>
                  <a:lnTo>
                    <a:pt x="342447" y="2594464"/>
                  </a:lnTo>
                  <a:lnTo>
                    <a:pt x="356029" y="2623524"/>
                  </a:lnTo>
                  <a:lnTo>
                    <a:pt x="375432" y="2646572"/>
                  </a:lnTo>
                  <a:lnTo>
                    <a:pt x="400654" y="2668619"/>
                  </a:lnTo>
                  <a:lnTo>
                    <a:pt x="424906" y="2686657"/>
                  </a:lnTo>
                  <a:lnTo>
                    <a:pt x="453040" y="2701688"/>
                  </a:lnTo>
                  <a:lnTo>
                    <a:pt x="481173" y="2714717"/>
                  </a:lnTo>
                  <a:lnTo>
                    <a:pt x="509306" y="2721731"/>
                  </a:lnTo>
                  <a:lnTo>
                    <a:pt x="560721" y="2730751"/>
                  </a:lnTo>
                  <a:lnTo>
                    <a:pt x="615047" y="2734758"/>
                  </a:lnTo>
                  <a:lnTo>
                    <a:pt x="672284" y="2732755"/>
                  </a:lnTo>
                  <a:lnTo>
                    <a:pt x="728550" y="2726742"/>
                  </a:lnTo>
                  <a:lnTo>
                    <a:pt x="784816" y="2719726"/>
                  </a:lnTo>
                  <a:lnTo>
                    <a:pt x="838171" y="2708704"/>
                  </a:lnTo>
                  <a:lnTo>
                    <a:pt x="885706" y="2695677"/>
                  </a:lnTo>
                  <a:lnTo>
                    <a:pt x="927421" y="2681646"/>
                  </a:lnTo>
                  <a:lnTo>
                    <a:pt x="944882" y="2675633"/>
                  </a:lnTo>
                  <a:lnTo>
                    <a:pt x="968165" y="2668619"/>
                  </a:lnTo>
                  <a:lnTo>
                    <a:pt x="993388" y="2661605"/>
                  </a:lnTo>
                  <a:lnTo>
                    <a:pt x="1019581" y="2654590"/>
                  </a:lnTo>
                  <a:lnTo>
                    <a:pt x="1047714" y="2650582"/>
                  </a:lnTo>
                  <a:lnTo>
                    <a:pt x="1075847" y="2648577"/>
                  </a:lnTo>
                  <a:lnTo>
                    <a:pt x="1100100" y="2652585"/>
                  </a:lnTo>
                  <a:lnTo>
                    <a:pt x="1121442" y="2661605"/>
                  </a:lnTo>
                  <a:lnTo>
                    <a:pt x="1140844" y="2679643"/>
                  </a:lnTo>
                  <a:lnTo>
                    <a:pt x="1158306" y="2708704"/>
                  </a:lnTo>
                  <a:lnTo>
                    <a:pt x="1174797" y="2745782"/>
                  </a:lnTo>
                  <a:lnTo>
                    <a:pt x="1190319" y="2788872"/>
                  </a:lnTo>
                  <a:lnTo>
                    <a:pt x="1202931" y="2837975"/>
                  </a:lnTo>
                  <a:lnTo>
                    <a:pt x="1215541" y="2889083"/>
                  </a:lnTo>
                  <a:lnTo>
                    <a:pt x="1226212" y="2942195"/>
                  </a:lnTo>
                  <a:lnTo>
                    <a:pt x="1235914" y="2996309"/>
                  </a:lnTo>
                  <a:lnTo>
                    <a:pt x="1245616" y="3049421"/>
                  </a:lnTo>
                  <a:lnTo>
                    <a:pt x="1252407" y="3098524"/>
                  </a:lnTo>
                  <a:lnTo>
                    <a:pt x="1261138" y="3144621"/>
                  </a:lnTo>
                  <a:lnTo>
                    <a:pt x="1267927" y="3182701"/>
                  </a:lnTo>
                  <a:lnTo>
                    <a:pt x="1273749" y="3215771"/>
                  </a:lnTo>
                  <a:lnTo>
                    <a:pt x="1405683" y="3238820"/>
                  </a:lnTo>
                  <a:lnTo>
                    <a:pt x="1539558" y="3251847"/>
                  </a:lnTo>
                  <a:lnTo>
                    <a:pt x="1677312" y="3253851"/>
                  </a:lnTo>
                  <a:lnTo>
                    <a:pt x="1817977" y="3246837"/>
                  </a:lnTo>
                  <a:lnTo>
                    <a:pt x="1963493" y="3226793"/>
                  </a:lnTo>
                  <a:lnTo>
                    <a:pt x="1998071" y="3220300"/>
                  </a:lnTo>
                  <a:lnTo>
                    <a:pt x="1972544" y="2990832"/>
                  </a:lnTo>
                  <a:cubicBezTo>
                    <a:pt x="1951990" y="2824419"/>
                    <a:pt x="1923973" y="2664322"/>
                    <a:pt x="1866104" y="2529483"/>
                  </a:cubicBezTo>
                  <a:cubicBezTo>
                    <a:pt x="1798827" y="2378364"/>
                    <a:pt x="1318234" y="2057324"/>
                    <a:pt x="1085631" y="1773024"/>
                  </a:cubicBezTo>
                  <a:cubicBezTo>
                    <a:pt x="1039452" y="1683967"/>
                    <a:pt x="924385" y="1218329"/>
                    <a:pt x="1277747" y="968535"/>
                  </a:cubicBezTo>
                  <a:cubicBezTo>
                    <a:pt x="1430175" y="835482"/>
                    <a:pt x="1702005" y="831017"/>
                    <a:pt x="1914134" y="872477"/>
                  </a:cubicBezTo>
                  <a:cubicBezTo>
                    <a:pt x="2031257" y="905756"/>
                    <a:pt x="2240228" y="1053847"/>
                    <a:pt x="2334389" y="1316747"/>
                  </a:cubicBezTo>
                  <a:lnTo>
                    <a:pt x="2850702" y="1256710"/>
                  </a:lnTo>
                  <a:lnTo>
                    <a:pt x="2851858" y="1288484"/>
                  </a:lnTo>
                  <a:lnTo>
                    <a:pt x="2854049" y="1252639"/>
                  </a:lnTo>
                  <a:lnTo>
                    <a:pt x="2852109" y="1156435"/>
                  </a:lnTo>
                  <a:lnTo>
                    <a:pt x="2845318" y="1062236"/>
                  </a:lnTo>
                  <a:lnTo>
                    <a:pt x="2830767" y="971045"/>
                  </a:lnTo>
                  <a:lnTo>
                    <a:pt x="2811365" y="881857"/>
                  </a:lnTo>
                  <a:lnTo>
                    <a:pt x="2787112" y="799684"/>
                  </a:lnTo>
                  <a:lnTo>
                    <a:pt x="2759950" y="724526"/>
                  </a:lnTo>
                  <a:lnTo>
                    <a:pt x="2728906" y="657385"/>
                  </a:lnTo>
                  <a:lnTo>
                    <a:pt x="2682340" y="577215"/>
                  </a:lnTo>
                  <a:lnTo>
                    <a:pt x="2631895" y="501055"/>
                  </a:lnTo>
                  <a:lnTo>
                    <a:pt x="2574659" y="429907"/>
                  </a:lnTo>
                  <a:lnTo>
                    <a:pt x="2513543" y="361762"/>
                  </a:lnTo>
                  <a:lnTo>
                    <a:pt x="2446606" y="300634"/>
                  </a:lnTo>
                  <a:lnTo>
                    <a:pt x="2371907" y="243513"/>
                  </a:lnTo>
                  <a:lnTo>
                    <a:pt x="2294299" y="192406"/>
                  </a:lnTo>
                  <a:lnTo>
                    <a:pt x="2211840" y="147311"/>
                  </a:lnTo>
                  <a:lnTo>
                    <a:pt x="2121620" y="109230"/>
                  </a:lnTo>
                  <a:lnTo>
                    <a:pt x="2028490" y="74157"/>
                  </a:lnTo>
                  <a:lnTo>
                    <a:pt x="1927599" y="47099"/>
                  </a:lnTo>
                  <a:lnTo>
                    <a:pt x="1821858" y="25053"/>
                  </a:lnTo>
                  <a:lnTo>
                    <a:pt x="1711265" y="10021"/>
                  </a:lnTo>
                  <a:lnTo>
                    <a:pt x="1594853" y="1002"/>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ko-KR" altLang="en-US" sz="2701"/>
            </a:p>
          </p:txBody>
        </p:sp>
        <p:sp>
          <p:nvSpPr>
            <p:cNvPr id="15" name="Freeform: Shape 14">
              <a:extLst>
                <a:ext uri="{FF2B5EF4-FFF2-40B4-BE49-F238E27FC236}">
                  <a16:creationId xmlns="" xmlns:a16="http://schemas.microsoft.com/office/drawing/2014/main" id="{3DB0BB5A-99ED-43D3-9770-70D9CC0E5168}"/>
                </a:ext>
              </a:extLst>
            </p:cNvPr>
            <p:cNvSpPr/>
            <p:nvPr/>
          </p:nvSpPr>
          <p:spPr>
            <a:xfrm flipH="1">
              <a:off x="1105009" y="665240"/>
              <a:ext cx="3688534" cy="2409764"/>
            </a:xfrm>
            <a:custGeom>
              <a:avLst/>
              <a:gdLst>
                <a:gd name="connsiteX0" fmla="*/ 1547519 w 3095038"/>
                <a:gd name="connsiteY0" fmla="*/ 0 h 2022026"/>
                <a:gd name="connsiteX1" fmla="*/ 3095038 w 3095038"/>
                <a:gd name="connsiteY1" fmla="*/ 627509 h 2022026"/>
                <a:gd name="connsiteX2" fmla="*/ 2825277 w 3095038"/>
                <a:gd name="connsiteY2" fmla="*/ 736897 h 2022026"/>
                <a:gd name="connsiteX3" fmla="*/ 2825277 w 3095038"/>
                <a:gd name="connsiteY3" fmla="*/ 1583608 h 2022026"/>
                <a:gd name="connsiteX4" fmla="*/ 2829142 w 3095038"/>
                <a:gd name="connsiteY4" fmla="*/ 1585209 h 2022026"/>
                <a:gd name="connsiteX5" fmla="*/ 2841509 w 3095038"/>
                <a:gd name="connsiteY5" fmla="*/ 1615067 h 2022026"/>
                <a:gd name="connsiteX6" fmla="*/ 2829142 w 3095038"/>
                <a:gd name="connsiteY6" fmla="*/ 1644926 h 2022026"/>
                <a:gd name="connsiteX7" fmla="*/ 2826092 w 3095038"/>
                <a:gd name="connsiteY7" fmla="*/ 1646189 h 2022026"/>
                <a:gd name="connsiteX8" fmla="*/ 2876626 w 3095038"/>
                <a:gd name="connsiteY8" fmla="*/ 2022026 h 2022026"/>
                <a:gd name="connsiteX9" fmla="*/ 2721940 w 3095038"/>
                <a:gd name="connsiteY9" fmla="*/ 2022026 h 2022026"/>
                <a:gd name="connsiteX10" fmla="*/ 2772475 w 3095038"/>
                <a:gd name="connsiteY10" fmla="*/ 1646189 h 2022026"/>
                <a:gd name="connsiteX11" fmla="*/ 2769425 w 3095038"/>
                <a:gd name="connsiteY11" fmla="*/ 1644926 h 2022026"/>
                <a:gd name="connsiteX12" fmla="*/ 2757057 w 3095038"/>
                <a:gd name="connsiteY12" fmla="*/ 1615067 h 2022026"/>
                <a:gd name="connsiteX13" fmla="*/ 2769425 w 3095038"/>
                <a:gd name="connsiteY13" fmla="*/ 1585209 h 2022026"/>
                <a:gd name="connsiteX14" fmla="*/ 2773289 w 3095038"/>
                <a:gd name="connsiteY14" fmla="*/ 1583608 h 2022026"/>
                <a:gd name="connsiteX15" fmla="*/ 2773289 w 3095038"/>
                <a:gd name="connsiteY15" fmla="*/ 757978 h 2022026"/>
                <a:gd name="connsiteX16" fmla="*/ 2747752 w 3095038"/>
                <a:gd name="connsiteY16" fmla="*/ 768333 h 2022026"/>
                <a:gd name="connsiteX17" fmla="*/ 2473970 w 3095038"/>
                <a:gd name="connsiteY17" fmla="*/ 981499 h 2022026"/>
                <a:gd name="connsiteX18" fmla="*/ 2473970 w 3095038"/>
                <a:gd name="connsiteY18" fmla="*/ 1333096 h 2022026"/>
                <a:gd name="connsiteX19" fmla="*/ 1442377 w 3095038"/>
                <a:gd name="connsiteY19" fmla="*/ 1553521 h 2022026"/>
                <a:gd name="connsiteX20" fmla="*/ 628675 w 3095038"/>
                <a:gd name="connsiteY20" fmla="*/ 1422110 h 2022026"/>
                <a:gd name="connsiteX21" fmla="*/ 635755 w 3095038"/>
                <a:gd name="connsiteY21" fmla="*/ 1406334 h 2022026"/>
                <a:gd name="connsiteX22" fmla="*/ 621068 w 3095038"/>
                <a:gd name="connsiteY22" fmla="*/ 1402746 h 2022026"/>
                <a:gd name="connsiteX23" fmla="*/ 621068 w 3095038"/>
                <a:gd name="connsiteY23" fmla="*/ 981499 h 2022026"/>
                <a:gd name="connsiteX24" fmla="*/ 0 w 3095038"/>
                <a:gd name="connsiteY24" fmla="*/ 627509 h 202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038" h="2022026">
                  <a:moveTo>
                    <a:pt x="1547519" y="0"/>
                  </a:moveTo>
                  <a:lnTo>
                    <a:pt x="3095038" y="627509"/>
                  </a:lnTo>
                  <a:lnTo>
                    <a:pt x="2825277" y="736897"/>
                  </a:lnTo>
                  <a:lnTo>
                    <a:pt x="2825277" y="1583608"/>
                  </a:lnTo>
                  <a:lnTo>
                    <a:pt x="2829142" y="1585209"/>
                  </a:lnTo>
                  <a:cubicBezTo>
                    <a:pt x="2836783" y="1592850"/>
                    <a:pt x="2841509" y="1603406"/>
                    <a:pt x="2841509" y="1615067"/>
                  </a:cubicBezTo>
                  <a:cubicBezTo>
                    <a:pt x="2841509" y="1626728"/>
                    <a:pt x="2836783" y="1637284"/>
                    <a:pt x="2829142" y="1644926"/>
                  </a:cubicBezTo>
                  <a:lnTo>
                    <a:pt x="2826092" y="1646189"/>
                  </a:lnTo>
                  <a:lnTo>
                    <a:pt x="2876626" y="2022026"/>
                  </a:lnTo>
                  <a:lnTo>
                    <a:pt x="2721940" y="2022026"/>
                  </a:lnTo>
                  <a:lnTo>
                    <a:pt x="2772475" y="1646189"/>
                  </a:lnTo>
                  <a:lnTo>
                    <a:pt x="2769425" y="1644926"/>
                  </a:lnTo>
                  <a:cubicBezTo>
                    <a:pt x="2761784" y="1637284"/>
                    <a:pt x="2757057" y="1626728"/>
                    <a:pt x="2757057" y="1615067"/>
                  </a:cubicBezTo>
                  <a:cubicBezTo>
                    <a:pt x="2757057" y="1603406"/>
                    <a:pt x="2761784" y="1592850"/>
                    <a:pt x="2769425" y="1585209"/>
                  </a:cubicBezTo>
                  <a:lnTo>
                    <a:pt x="2773289" y="1583608"/>
                  </a:lnTo>
                  <a:lnTo>
                    <a:pt x="2773289" y="757978"/>
                  </a:lnTo>
                  <a:lnTo>
                    <a:pt x="2747752" y="768333"/>
                  </a:lnTo>
                  <a:lnTo>
                    <a:pt x="2473970" y="981499"/>
                  </a:lnTo>
                  <a:lnTo>
                    <a:pt x="2473970" y="1333096"/>
                  </a:lnTo>
                  <a:cubicBezTo>
                    <a:pt x="2176456" y="1474039"/>
                    <a:pt x="1822001" y="1553521"/>
                    <a:pt x="1442377" y="1553521"/>
                  </a:cubicBezTo>
                  <a:cubicBezTo>
                    <a:pt x="1151810" y="1553521"/>
                    <a:pt x="875988" y="1506956"/>
                    <a:pt x="628675" y="1422110"/>
                  </a:cubicBezTo>
                  <a:cubicBezTo>
                    <a:pt x="630298" y="1416654"/>
                    <a:pt x="632987" y="1411486"/>
                    <a:pt x="635755" y="1406334"/>
                  </a:cubicBezTo>
                  <a:cubicBezTo>
                    <a:pt x="631035" y="1404608"/>
                    <a:pt x="626049" y="1403669"/>
                    <a:pt x="621068" y="1402746"/>
                  </a:cubicBezTo>
                  <a:lnTo>
                    <a:pt x="621068" y="981499"/>
                  </a:lnTo>
                  <a:lnTo>
                    <a:pt x="0" y="62750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grpSp>
      <p:sp>
        <p:nvSpPr>
          <p:cNvPr id="31" name="TextBox 30">
            <a:extLst>
              <a:ext uri="{FF2B5EF4-FFF2-40B4-BE49-F238E27FC236}">
                <a16:creationId xmlns="" xmlns:a16="http://schemas.microsoft.com/office/drawing/2014/main" id="{F4AF595E-C5D0-4E2E-8008-6C247565A08C}"/>
              </a:ext>
            </a:extLst>
          </p:cNvPr>
          <p:cNvSpPr txBox="1"/>
          <p:nvPr/>
        </p:nvSpPr>
        <p:spPr>
          <a:xfrm>
            <a:off x="5838176" y="2598003"/>
            <a:ext cx="5490870"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35" name="Rectangle: Rounded Corners 34">
            <a:extLst>
              <a:ext uri="{FF2B5EF4-FFF2-40B4-BE49-F238E27FC236}">
                <a16:creationId xmlns="" xmlns:a16="http://schemas.microsoft.com/office/drawing/2014/main" id="{FF827904-26E2-404D-A7F5-1C66A6649FC0}"/>
              </a:ext>
            </a:extLst>
          </p:cNvPr>
          <p:cNvSpPr/>
          <p:nvPr/>
        </p:nvSpPr>
        <p:spPr>
          <a:xfrm>
            <a:off x="4973859" y="2280918"/>
            <a:ext cx="3007991" cy="3646607"/>
          </a:xfrm>
          <a:prstGeom prst="roundRect">
            <a:avLst/>
          </a:prstGeom>
          <a:solidFill>
            <a:schemeClr val="accent2"/>
          </a:solidFill>
          <a:ln>
            <a:solidFill>
              <a:schemeClr val="bg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 xmlns:a16="http://schemas.microsoft.com/office/drawing/2014/main" id="{942C1890-2F35-44C8-A102-2818DB99D267}"/>
              </a:ext>
            </a:extLst>
          </p:cNvPr>
          <p:cNvSpPr/>
          <p:nvPr/>
        </p:nvSpPr>
        <p:spPr>
          <a:xfrm>
            <a:off x="8495948" y="2322786"/>
            <a:ext cx="2918286" cy="3604741"/>
          </a:xfrm>
          <a:prstGeom prst="roundRect">
            <a:avLst/>
          </a:prstGeom>
          <a:solidFill>
            <a:schemeClr val="accent4"/>
          </a:solidFill>
          <a:ln>
            <a:solidFill>
              <a:schemeClr val="bg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2">
            <a:extLst>
              <a:ext uri="{FF2B5EF4-FFF2-40B4-BE49-F238E27FC236}">
                <a16:creationId xmlns="" xmlns:a16="http://schemas.microsoft.com/office/drawing/2014/main" id="{07ACBCF3-8627-4887-935C-BA7425CA44BF}"/>
              </a:ext>
            </a:extLst>
          </p:cNvPr>
          <p:cNvSpPr txBox="1">
            <a:spLocks/>
          </p:cNvSpPr>
          <p:nvPr/>
        </p:nvSpPr>
        <p:spPr>
          <a:xfrm>
            <a:off x="5830942" y="2811740"/>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altLang="ko-KR" sz="2800" b="1" dirty="0">
              <a:solidFill>
                <a:schemeClr val="bg1"/>
              </a:solidFill>
              <a:cs typeface="Arial" pitchFamily="34" charset="0"/>
            </a:endParaRPr>
          </a:p>
        </p:txBody>
      </p:sp>
      <p:sp>
        <p:nvSpPr>
          <p:cNvPr id="39" name="Text Placeholder 22">
            <a:extLst>
              <a:ext uri="{FF2B5EF4-FFF2-40B4-BE49-F238E27FC236}">
                <a16:creationId xmlns="" xmlns:a16="http://schemas.microsoft.com/office/drawing/2014/main" id="{2BDF61BE-00F1-4480-BA77-A42DD43D68AC}"/>
              </a:ext>
            </a:extLst>
          </p:cNvPr>
          <p:cNvSpPr txBox="1">
            <a:spLocks/>
          </p:cNvSpPr>
          <p:nvPr/>
        </p:nvSpPr>
        <p:spPr>
          <a:xfrm>
            <a:off x="8178889"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altLang="ko-KR" sz="2800" b="1" dirty="0">
              <a:solidFill>
                <a:schemeClr val="bg1"/>
              </a:solidFill>
              <a:cs typeface="Arial" pitchFamily="34" charset="0"/>
            </a:endParaRPr>
          </a:p>
        </p:txBody>
      </p:sp>
      <p:sp>
        <p:nvSpPr>
          <p:cNvPr id="40" name="Text Placeholder 22">
            <a:extLst>
              <a:ext uri="{FF2B5EF4-FFF2-40B4-BE49-F238E27FC236}">
                <a16:creationId xmlns="" xmlns:a16="http://schemas.microsoft.com/office/drawing/2014/main" id="{99EFE895-591A-4B20-8048-2E85D19AD468}"/>
              </a:ext>
            </a:extLst>
          </p:cNvPr>
          <p:cNvSpPr txBox="1">
            <a:spLocks/>
          </p:cNvSpPr>
          <p:nvPr/>
        </p:nvSpPr>
        <p:spPr>
          <a:xfrm>
            <a:off x="1007394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altLang="ko-KR" sz="2800" b="1" dirty="0">
              <a:solidFill>
                <a:schemeClr val="bg1"/>
              </a:solidFill>
              <a:cs typeface="Arial" pitchFamily="34" charset="0"/>
            </a:endParaRPr>
          </a:p>
        </p:txBody>
      </p:sp>
      <p:grpSp>
        <p:nvGrpSpPr>
          <p:cNvPr id="42" name="Group 24">
            <a:extLst>
              <a:ext uri="{FF2B5EF4-FFF2-40B4-BE49-F238E27FC236}">
                <a16:creationId xmlns="" xmlns:a16="http://schemas.microsoft.com/office/drawing/2014/main" id="{31BEE668-40F3-4A59-99D3-492909DFD6D8}"/>
              </a:ext>
            </a:extLst>
          </p:cNvPr>
          <p:cNvGrpSpPr/>
          <p:nvPr/>
        </p:nvGrpSpPr>
        <p:grpSpPr>
          <a:xfrm>
            <a:off x="5469895" y="2732690"/>
            <a:ext cx="1540505" cy="2013820"/>
            <a:chOff x="1624898" y="2666669"/>
            <a:chExt cx="3283810" cy="2170643"/>
          </a:xfrm>
        </p:grpSpPr>
        <p:sp>
          <p:nvSpPr>
            <p:cNvPr id="43" name="TextBox 42">
              <a:extLst>
                <a:ext uri="{FF2B5EF4-FFF2-40B4-BE49-F238E27FC236}">
                  <a16:creationId xmlns="" xmlns:a16="http://schemas.microsoft.com/office/drawing/2014/main" id="{7E09D965-3210-47FF-BC68-5CACF1E1E8B6}"/>
                </a:ext>
              </a:extLst>
            </p:cNvPr>
            <p:cNvSpPr txBox="1"/>
            <p:nvPr/>
          </p:nvSpPr>
          <p:spPr>
            <a:xfrm>
              <a:off x="2551707" y="4560313"/>
              <a:ext cx="2357001" cy="276999"/>
            </a:xfrm>
            <a:prstGeom prst="rect">
              <a:avLst/>
            </a:prstGeom>
            <a:noFill/>
          </p:spPr>
          <p:txBody>
            <a:bodyPr wrap="square" rtlCol="0">
              <a:spAutoFit/>
            </a:bodyPr>
            <a:lstStyle/>
            <a:p>
              <a:pPr algn="ctr"/>
              <a:r>
                <a:rPr lang="en-US" altLang="ko-KR" sz="1200" dirty="0">
                  <a:solidFill>
                    <a:schemeClr val="bg1"/>
                  </a:solidFill>
                  <a:cs typeface="Arial" pitchFamily="34" charset="0"/>
                </a:rPr>
                <a:t>.</a:t>
              </a:r>
            </a:p>
          </p:txBody>
        </p:sp>
        <p:sp>
          <p:nvSpPr>
            <p:cNvPr id="44" name="TextBox 43">
              <a:extLst>
                <a:ext uri="{FF2B5EF4-FFF2-40B4-BE49-F238E27FC236}">
                  <a16:creationId xmlns="" xmlns:a16="http://schemas.microsoft.com/office/drawing/2014/main" id="{66CEE300-587A-456B-B3F0-2388CCBCEEF8}"/>
                </a:ext>
              </a:extLst>
            </p:cNvPr>
            <p:cNvSpPr txBox="1"/>
            <p:nvPr/>
          </p:nvSpPr>
          <p:spPr>
            <a:xfrm>
              <a:off x="1624898" y="2666669"/>
              <a:ext cx="2336965" cy="298570"/>
            </a:xfrm>
            <a:prstGeom prst="rect">
              <a:avLst/>
            </a:prstGeom>
            <a:noFill/>
          </p:spPr>
          <p:txBody>
            <a:bodyPr wrap="square" rtlCol="0">
              <a:spAutoFit/>
            </a:bodyPr>
            <a:lstStyle/>
            <a:p>
              <a:pPr algn="ctr"/>
              <a:r>
                <a:rPr lang="en-US" altLang="ko-KR" sz="1200" b="1" dirty="0">
                  <a:solidFill>
                    <a:schemeClr val="bg1"/>
                  </a:solidFill>
                  <a:cs typeface="Arial" pitchFamily="34" charset="0"/>
                </a:rPr>
                <a:t> </a:t>
              </a:r>
              <a:endParaRPr lang="ko-KR" altLang="en-US" sz="1200" b="1" dirty="0">
                <a:solidFill>
                  <a:schemeClr val="bg1"/>
                </a:solidFill>
                <a:cs typeface="Arial" pitchFamily="34" charset="0"/>
              </a:endParaRPr>
            </a:p>
          </p:txBody>
        </p:sp>
      </p:grpSp>
      <p:grpSp>
        <p:nvGrpSpPr>
          <p:cNvPr id="45" name="Group 24">
            <a:extLst>
              <a:ext uri="{FF2B5EF4-FFF2-40B4-BE49-F238E27FC236}">
                <a16:creationId xmlns="" xmlns:a16="http://schemas.microsoft.com/office/drawing/2014/main" id="{0D33CAA3-73AE-4AD1-ACD8-464553332852}"/>
              </a:ext>
            </a:extLst>
          </p:cNvPr>
          <p:cNvGrpSpPr/>
          <p:nvPr/>
        </p:nvGrpSpPr>
        <p:grpSpPr>
          <a:xfrm>
            <a:off x="8624606" y="2463838"/>
            <a:ext cx="2610024" cy="3448298"/>
            <a:chOff x="2421516" y="3413677"/>
            <a:chExt cx="2756386" cy="5436623"/>
          </a:xfrm>
          <a:effectLst>
            <a:glow rad="228600">
              <a:schemeClr val="accent4">
                <a:satMod val="175000"/>
                <a:alpha val="40000"/>
              </a:schemeClr>
            </a:glow>
          </a:effectLst>
        </p:grpSpPr>
        <p:sp>
          <p:nvSpPr>
            <p:cNvPr id="46" name="TextBox 45">
              <a:extLst>
                <a:ext uri="{FF2B5EF4-FFF2-40B4-BE49-F238E27FC236}">
                  <a16:creationId xmlns="" xmlns:a16="http://schemas.microsoft.com/office/drawing/2014/main" id="{AA0BCD25-9805-4FF9-A54F-0950085BE836}"/>
                </a:ext>
              </a:extLst>
            </p:cNvPr>
            <p:cNvSpPr txBox="1"/>
            <p:nvPr/>
          </p:nvSpPr>
          <p:spPr>
            <a:xfrm>
              <a:off x="2421516" y="3973601"/>
              <a:ext cx="2756386" cy="4876699"/>
            </a:xfrm>
            <a:prstGeom prst="rect">
              <a:avLst/>
            </a:prstGeom>
            <a:noFill/>
          </p:spPr>
          <p:txBody>
            <a:bodyPr wrap="square" rtlCol="0">
              <a:spAutoFit/>
            </a:bodyPr>
            <a:lstStyle/>
            <a:p>
              <a:pPr algn="ctr"/>
              <a:r>
                <a:rPr lang="en-US" altLang="ko-KR" sz="1300" b="1" dirty="0">
                  <a:solidFill>
                    <a:schemeClr val="bg1"/>
                  </a:solidFill>
                  <a:cs typeface="Arial" pitchFamily="34" charset="0"/>
                </a:rPr>
                <a:t>As go-int-career study abroad consultancy, we aim to provide international education consultancy to thousands of students from all over the world. We aim to provide the student with a language course education opportunity with quality service. We are always by your side with a safe education life and quality development with our solid foundation and our values ​​that we hold above all else.</a:t>
              </a:r>
            </a:p>
          </p:txBody>
        </p:sp>
        <p:sp>
          <p:nvSpPr>
            <p:cNvPr id="47" name="TextBox 46">
              <a:extLst>
                <a:ext uri="{FF2B5EF4-FFF2-40B4-BE49-F238E27FC236}">
                  <a16:creationId xmlns="" xmlns:a16="http://schemas.microsoft.com/office/drawing/2014/main" id="{AC7F3DBF-F752-42D0-A6A4-38E4C30A9F5A}"/>
                </a:ext>
              </a:extLst>
            </p:cNvPr>
            <p:cNvSpPr txBox="1"/>
            <p:nvPr/>
          </p:nvSpPr>
          <p:spPr>
            <a:xfrm>
              <a:off x="2637885" y="3413677"/>
              <a:ext cx="2336966" cy="630818"/>
            </a:xfrm>
            <a:prstGeom prst="rect">
              <a:avLst/>
            </a:prstGeom>
            <a:noFill/>
          </p:spPr>
          <p:txBody>
            <a:bodyPr wrap="square" rtlCol="0">
              <a:spAutoFit/>
            </a:bodyPr>
            <a:lstStyle/>
            <a:p>
              <a:pPr algn="ctr"/>
              <a:r>
                <a:rPr lang="tr-TR" altLang="ko-KR" sz="2000" b="1" dirty="0">
                  <a:solidFill>
                    <a:schemeClr val="bg1"/>
                  </a:solidFill>
                  <a:effectLst>
                    <a:outerShdw blurRad="38100" dist="38100" dir="2700000" algn="tl">
                      <a:srgbClr val="000000">
                        <a:alpha val="43137"/>
                      </a:srgbClr>
                    </a:outerShdw>
                  </a:effectLst>
                  <a:cs typeface="Arial" pitchFamily="34" charset="0"/>
                </a:rPr>
                <a:t>Our Vision</a:t>
              </a:r>
            </a:p>
          </p:txBody>
        </p:sp>
      </p:grpSp>
      <p:pic>
        <p:nvPicPr>
          <p:cNvPr id="24" name="Picture 6">
            <a:extLst>
              <a:ext uri="{FF2B5EF4-FFF2-40B4-BE49-F238E27FC236}">
                <a16:creationId xmlns="" xmlns:a16="http://schemas.microsoft.com/office/drawing/2014/main" id="{B8EF554A-C252-47FC-A260-85CED5BF630A}"/>
              </a:ext>
            </a:extLst>
          </p:cNvPr>
          <p:cNvPicPr>
            <a:picLocks noChangeAspect="1"/>
          </p:cNvPicPr>
          <p:nvPr/>
        </p:nvPicPr>
        <p:blipFill rotWithShape="1">
          <a:blip r:embed="rId2"/>
          <a:srcRect l="2591" t="2197"/>
          <a:stretch/>
        </p:blipFill>
        <p:spPr>
          <a:xfrm>
            <a:off x="0" y="-12234"/>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pic>
        <p:nvPicPr>
          <p:cNvPr id="27" name="Picture 7">
            <a:extLst>
              <a:ext uri="{FF2B5EF4-FFF2-40B4-BE49-F238E27FC236}">
                <a16:creationId xmlns="" xmlns:a16="http://schemas.microsoft.com/office/drawing/2014/main" id="{17F3F77B-2689-4D7A-AD7B-3FE2936ED2AF}"/>
              </a:ext>
            </a:extLst>
          </p:cNvPr>
          <p:cNvPicPr>
            <a:picLocks noChangeAspect="1"/>
          </p:cNvPicPr>
          <p:nvPr/>
        </p:nvPicPr>
        <p:blipFill>
          <a:blip r:embed="rId3"/>
          <a:stretch>
            <a:fillRect/>
          </a:stretch>
        </p:blipFill>
        <p:spPr>
          <a:xfrm>
            <a:off x="204971" y="72170"/>
            <a:ext cx="1194920" cy="408467"/>
          </a:xfrm>
          <a:prstGeom prst="rect">
            <a:avLst/>
          </a:prstGeom>
        </p:spPr>
      </p:pic>
      <p:sp>
        <p:nvSpPr>
          <p:cNvPr id="28" name="TextBox 8">
            <a:extLst>
              <a:ext uri="{FF2B5EF4-FFF2-40B4-BE49-F238E27FC236}">
                <a16:creationId xmlns="" xmlns:a16="http://schemas.microsoft.com/office/drawing/2014/main" id="{4E6A709B-BA71-4649-89C8-0E5C9729665B}"/>
              </a:ext>
            </a:extLst>
          </p:cNvPr>
          <p:cNvSpPr txBox="1"/>
          <p:nvPr/>
        </p:nvSpPr>
        <p:spPr>
          <a:xfrm>
            <a:off x="2336854" y="-56579"/>
            <a:ext cx="7381461" cy="584775"/>
          </a:xfrm>
          <a:prstGeom prst="rect">
            <a:avLst/>
          </a:prstGeom>
          <a:noFill/>
        </p:spPr>
        <p:txBody>
          <a:bodyPr wrap="square">
            <a:spAutoFit/>
          </a:bodyPr>
          <a:lstStyle/>
          <a:p>
            <a:pPr algn="ct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Our </a:t>
            </a:r>
            <a:r>
              <a:rPr lang="tr-TR" sz="3200" b="1" dirty="0" err="1">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Mission</a:t>
            </a: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 And </a:t>
            </a:r>
            <a:r>
              <a:rPr lang="tr-TR" sz="3200" b="1" dirty="0" err="1">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Vision</a:t>
            </a: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 </a:t>
            </a:r>
            <a:endParaRPr lang="en-US"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endParaRPr>
          </a:p>
        </p:txBody>
      </p:sp>
      <p:sp>
        <p:nvSpPr>
          <p:cNvPr id="29" name="TextBox 45">
            <a:extLst>
              <a:ext uri="{FF2B5EF4-FFF2-40B4-BE49-F238E27FC236}">
                <a16:creationId xmlns="" xmlns:a16="http://schemas.microsoft.com/office/drawing/2014/main" id="{AA0BCD25-9805-4FF9-A54F-0950085BE836}"/>
              </a:ext>
            </a:extLst>
          </p:cNvPr>
          <p:cNvSpPr txBox="1"/>
          <p:nvPr/>
        </p:nvSpPr>
        <p:spPr>
          <a:xfrm>
            <a:off x="4915362" y="2848851"/>
            <a:ext cx="3124984" cy="2893100"/>
          </a:xfrm>
          <a:prstGeom prst="rect">
            <a:avLst/>
          </a:prstGeom>
          <a:noFill/>
        </p:spPr>
        <p:txBody>
          <a:bodyPr wrap="square" rtlCol="0">
            <a:spAutoFit/>
          </a:bodyPr>
          <a:lstStyle/>
          <a:p>
            <a:pPr algn="ctr"/>
            <a:r>
              <a:rPr lang="en-US" altLang="ko-KR" sz="1300" b="1" dirty="0">
                <a:solidFill>
                  <a:schemeClr val="bg1"/>
                </a:solidFill>
                <a:cs typeface="Arial" pitchFamily="34" charset="0"/>
              </a:rPr>
              <a:t>We provide foreign education within the scope of language courses, universities, master's, internship-certificate programs, preparation for TELC-TOEFL exams and various projects.</a:t>
            </a:r>
            <a:r>
              <a:rPr lang="tr-TR" altLang="ko-KR" sz="1300" b="1" dirty="0">
                <a:solidFill>
                  <a:schemeClr val="bg1"/>
                </a:solidFill>
                <a:cs typeface="Arial" pitchFamily="34" charset="0"/>
              </a:rPr>
              <a:t> </a:t>
            </a:r>
            <a:r>
              <a:rPr lang="en-US" altLang="ko-KR" sz="1300" b="1" dirty="0">
                <a:solidFill>
                  <a:schemeClr val="bg1"/>
                </a:solidFill>
                <a:cs typeface="Arial" pitchFamily="34" charset="0"/>
              </a:rPr>
              <a:t>In addition to these; We help with issues such as visa, consultancy, accommodation, university application, conditional admission and transportation.</a:t>
            </a:r>
            <a:r>
              <a:rPr lang="tr-TR" altLang="ko-KR" sz="1300" b="1" dirty="0">
                <a:solidFill>
                  <a:schemeClr val="bg1"/>
                </a:solidFill>
                <a:cs typeface="Arial" pitchFamily="34" charset="0"/>
              </a:rPr>
              <a:t> </a:t>
            </a:r>
            <a:r>
              <a:rPr lang="en-US" altLang="ko-KR" sz="1300" b="1" dirty="0">
                <a:solidFill>
                  <a:schemeClr val="bg1"/>
                </a:solidFill>
                <a:cs typeface="Arial" pitchFamily="34" charset="0"/>
              </a:rPr>
              <a:t>We provide solution-oriented consultancy services in accordance with the correct and ethical values ​​with our reliable staff.</a:t>
            </a:r>
          </a:p>
        </p:txBody>
      </p:sp>
      <p:sp>
        <p:nvSpPr>
          <p:cNvPr id="30" name="TextBox 46">
            <a:extLst>
              <a:ext uri="{FF2B5EF4-FFF2-40B4-BE49-F238E27FC236}">
                <a16:creationId xmlns="" xmlns:a16="http://schemas.microsoft.com/office/drawing/2014/main" id="{AC7F3DBF-F752-42D0-A6A4-38E4C30A9F5A}"/>
              </a:ext>
            </a:extLst>
          </p:cNvPr>
          <p:cNvSpPr txBox="1"/>
          <p:nvPr/>
        </p:nvSpPr>
        <p:spPr>
          <a:xfrm>
            <a:off x="5343405" y="2412484"/>
            <a:ext cx="2212875" cy="584775"/>
          </a:xfrm>
          <a:prstGeom prst="rect">
            <a:avLst/>
          </a:prstGeom>
          <a:noFill/>
        </p:spPr>
        <p:txBody>
          <a:bodyPr wrap="square" rtlCol="0">
            <a:spAutoFit/>
          </a:bodyPr>
          <a:lstStyle/>
          <a:p>
            <a:pPr algn="ctr"/>
            <a:r>
              <a:rPr lang="tr-TR" altLang="ko-KR" sz="2000" b="1" dirty="0">
                <a:solidFill>
                  <a:schemeClr val="bg1"/>
                </a:solidFill>
                <a:effectLst>
                  <a:outerShdw blurRad="38100" dist="38100" dir="2700000" algn="tl">
                    <a:srgbClr val="000000">
                      <a:alpha val="43137"/>
                    </a:srgbClr>
                  </a:outerShdw>
                </a:effectLst>
                <a:cs typeface="Arial" pitchFamily="34" charset="0"/>
              </a:rPr>
              <a:t>Our </a:t>
            </a:r>
            <a:r>
              <a:rPr lang="tr-TR" altLang="ko-KR" sz="2000" b="1" dirty="0" err="1">
                <a:solidFill>
                  <a:schemeClr val="bg1"/>
                </a:solidFill>
                <a:effectLst>
                  <a:outerShdw blurRad="38100" dist="38100" dir="2700000" algn="tl">
                    <a:srgbClr val="000000">
                      <a:alpha val="43137"/>
                    </a:srgbClr>
                  </a:outerShdw>
                </a:effectLst>
                <a:cs typeface="Arial" pitchFamily="34" charset="0"/>
              </a:rPr>
              <a:t>Mission</a:t>
            </a:r>
            <a:endParaRPr lang="tr-TR" altLang="ko-KR" sz="2000" b="1" dirty="0">
              <a:solidFill>
                <a:schemeClr val="bg1"/>
              </a:solidFill>
              <a:effectLst>
                <a:outerShdw blurRad="38100" dist="38100" dir="2700000" algn="tl">
                  <a:srgbClr val="000000">
                    <a:alpha val="43137"/>
                  </a:srgbClr>
                </a:outerShdw>
              </a:effectLst>
              <a:cs typeface="Arial" pitchFamily="34" charset="0"/>
            </a:endParaRPr>
          </a:p>
          <a:p>
            <a:pPr algn="ct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3465767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FE31AD7E-CFC1-418F-98A2-18CC1568DE7A}"/>
              </a:ext>
            </a:extLst>
          </p:cNvPr>
          <p:cNvGrpSpPr/>
          <p:nvPr/>
        </p:nvGrpSpPr>
        <p:grpSpPr>
          <a:xfrm>
            <a:off x="0" y="1918544"/>
            <a:ext cx="11431630" cy="1405526"/>
            <a:chOff x="0" y="2023474"/>
            <a:chExt cx="11431630" cy="1405526"/>
          </a:xfrm>
          <a:solidFill>
            <a:schemeClr val="accent1"/>
          </a:solidFill>
        </p:grpSpPr>
        <p:sp>
          <p:nvSpPr>
            <p:cNvPr id="4" name="Rectangle 3">
              <a:extLst>
                <a:ext uri="{FF2B5EF4-FFF2-40B4-BE49-F238E27FC236}">
                  <a16:creationId xmlns="" xmlns:a16="http://schemas.microsoft.com/office/drawing/2014/main" id="{4C0A3FD7-9EFF-42EC-8BCC-8DC54EFB8BBE}"/>
                </a:ext>
              </a:extLst>
            </p:cNvPr>
            <p:cNvSpPr/>
            <p:nvPr userDrawn="1"/>
          </p:nvSpPr>
          <p:spPr>
            <a:xfrm>
              <a:off x="0" y="3200400"/>
              <a:ext cx="6135482" cy="228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413F97A-86EF-43CD-8CB7-E32D10AD6927}"/>
                </a:ext>
              </a:extLst>
            </p:cNvPr>
            <p:cNvSpPr/>
            <p:nvPr userDrawn="1"/>
          </p:nvSpPr>
          <p:spPr>
            <a:xfrm rot="2727637">
              <a:off x="7154945" y="448707"/>
              <a:ext cx="228600" cy="341351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 xmlns:a16="http://schemas.microsoft.com/office/drawing/2014/main" id="{7203772E-A1FB-4E49-8AF7-B31C59999691}"/>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 xmlns:a16="http://schemas.microsoft.com/office/drawing/2014/main" id="{A31E7180-931A-4C17-9E5B-1625B2C7DEC1}"/>
              </a:ext>
            </a:extLst>
          </p:cNvPr>
          <p:cNvGrpSpPr/>
          <p:nvPr/>
        </p:nvGrpSpPr>
        <p:grpSpPr>
          <a:xfrm rot="10800000">
            <a:off x="5518929" y="3559557"/>
            <a:ext cx="6673071" cy="1405526"/>
            <a:chOff x="4758559" y="2023474"/>
            <a:chExt cx="6673071" cy="1405526"/>
          </a:xfrm>
          <a:solidFill>
            <a:schemeClr val="accent6">
              <a:lumMod val="60000"/>
              <a:lumOff val="40000"/>
            </a:schemeClr>
          </a:solidFill>
        </p:grpSpPr>
        <p:sp>
          <p:nvSpPr>
            <p:cNvPr id="8" name="Rectangle 7">
              <a:extLst>
                <a:ext uri="{FF2B5EF4-FFF2-40B4-BE49-F238E27FC236}">
                  <a16:creationId xmlns="" xmlns:a16="http://schemas.microsoft.com/office/drawing/2014/main" id="{AE8DF00D-8E76-4614-88B8-767E8BE23F4E}"/>
                </a:ext>
              </a:extLst>
            </p:cNvPr>
            <p:cNvSpPr/>
            <p:nvPr userDrawn="1"/>
          </p:nvSpPr>
          <p:spPr>
            <a:xfrm>
              <a:off x="4758559" y="3200400"/>
              <a:ext cx="1376923"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8531C40D-47AF-4709-89BF-A81A115A5003}"/>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BF08A5D7-6365-49D1-8A3E-659608ED742D}"/>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Placeholder 22">
            <a:extLst>
              <a:ext uri="{FF2B5EF4-FFF2-40B4-BE49-F238E27FC236}">
                <a16:creationId xmlns="" xmlns:a16="http://schemas.microsoft.com/office/drawing/2014/main" id="{0DB0ED16-09AE-4582-838F-58270E448DE2}"/>
              </a:ext>
            </a:extLst>
          </p:cNvPr>
          <p:cNvSpPr txBox="1">
            <a:spLocks/>
          </p:cNvSpPr>
          <p:nvPr/>
        </p:nvSpPr>
        <p:spPr>
          <a:xfrm>
            <a:off x="942881" y="4018169"/>
            <a:ext cx="5102960" cy="432048"/>
          </a:xfrm>
          <a:prstGeom prst="rect">
            <a:avLst/>
          </a:prstGeom>
          <a:noFill/>
          <a:ln>
            <a:solidFill>
              <a:schemeClr val="accent6">
                <a:lumMod val="75000"/>
              </a:schemeClr>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altLang="ko-KR" b="1" dirty="0">
                <a:solidFill>
                  <a:schemeClr val="accent6">
                    <a:lumMod val="60000"/>
                    <a:lumOff val="40000"/>
                  </a:schemeClr>
                </a:solidFill>
                <a:cs typeface="Arial" pitchFamily="34" charset="0"/>
              </a:rPr>
              <a:t>Contact Information </a:t>
            </a:r>
            <a:endParaRPr lang="ko-KR" altLang="en-US" b="1" dirty="0">
              <a:solidFill>
                <a:schemeClr val="accent6">
                  <a:lumMod val="60000"/>
                  <a:lumOff val="40000"/>
                </a:schemeClr>
              </a:solidFill>
              <a:cs typeface="Arial" pitchFamily="34" charset="0"/>
            </a:endParaRPr>
          </a:p>
        </p:txBody>
      </p:sp>
      <p:sp>
        <p:nvSpPr>
          <p:cNvPr id="28" name="TextBox 27">
            <a:extLst>
              <a:ext uri="{FF2B5EF4-FFF2-40B4-BE49-F238E27FC236}">
                <a16:creationId xmlns="" xmlns:a16="http://schemas.microsoft.com/office/drawing/2014/main" id="{BF81BF03-D0C6-4216-AEDA-0C535146585E}"/>
              </a:ext>
            </a:extLst>
          </p:cNvPr>
          <p:cNvSpPr txBox="1"/>
          <p:nvPr/>
        </p:nvSpPr>
        <p:spPr>
          <a:xfrm>
            <a:off x="1399966" y="4668387"/>
            <a:ext cx="2167480" cy="307777"/>
          </a:xfrm>
          <a:prstGeom prst="rect">
            <a:avLst/>
          </a:prstGeom>
          <a:noFill/>
          <a:ln>
            <a:solidFill>
              <a:schemeClr val="accent2">
                <a:lumMod val="60000"/>
                <a:lumOff val="40000"/>
              </a:schemeClr>
            </a:solidFill>
          </a:ln>
        </p:spPr>
        <p:txBody>
          <a:bodyPr wrap="square" rtlCol="0" anchor="ctr">
            <a:spAutoFit/>
          </a:bodyPr>
          <a:lstStyle/>
          <a:p>
            <a:pPr algn="ctr"/>
            <a:r>
              <a:rPr lang="tr-TR" altLang="ko-KR" sz="1400" b="1" dirty="0">
                <a:cs typeface="Arial" pitchFamily="34" charset="0"/>
              </a:rPr>
              <a:t>info@gointcareer.com</a:t>
            </a:r>
            <a:endParaRPr lang="ko-KR" altLang="en-US" sz="1400" b="1" dirty="0">
              <a:cs typeface="Arial" pitchFamily="34" charset="0"/>
            </a:endParaRPr>
          </a:p>
        </p:txBody>
      </p:sp>
      <p:sp>
        <p:nvSpPr>
          <p:cNvPr id="30" name="TextBox 29">
            <a:extLst>
              <a:ext uri="{FF2B5EF4-FFF2-40B4-BE49-F238E27FC236}">
                <a16:creationId xmlns="" xmlns:a16="http://schemas.microsoft.com/office/drawing/2014/main" id="{2BAB3151-336A-4EB9-9B69-6754B14FEB63}"/>
              </a:ext>
            </a:extLst>
          </p:cNvPr>
          <p:cNvSpPr txBox="1"/>
          <p:nvPr/>
        </p:nvSpPr>
        <p:spPr>
          <a:xfrm>
            <a:off x="1411784" y="5155898"/>
            <a:ext cx="2125152" cy="307777"/>
          </a:xfrm>
          <a:prstGeom prst="rect">
            <a:avLst/>
          </a:prstGeom>
          <a:noFill/>
          <a:ln>
            <a:solidFill>
              <a:schemeClr val="accent2">
                <a:lumMod val="40000"/>
                <a:lumOff val="60000"/>
              </a:schemeClr>
            </a:solidFill>
          </a:ln>
        </p:spPr>
        <p:txBody>
          <a:bodyPr wrap="square" rtlCol="0" anchor="ctr">
            <a:spAutoFit/>
          </a:bodyPr>
          <a:lstStyle/>
          <a:p>
            <a:pPr algn="ctr"/>
            <a:r>
              <a:rPr lang="tr-TR" altLang="ko-KR" sz="1400" b="1" dirty="0">
                <a:cs typeface="Arial" pitchFamily="34" charset="0"/>
              </a:rPr>
              <a:t>www.gointcareer.com</a:t>
            </a:r>
            <a:endParaRPr lang="ko-KR" altLang="en-US" sz="1400" b="1" dirty="0">
              <a:cs typeface="Arial" pitchFamily="34" charset="0"/>
            </a:endParaRPr>
          </a:p>
        </p:txBody>
      </p:sp>
      <p:sp>
        <p:nvSpPr>
          <p:cNvPr id="34" name="Rectangle 16">
            <a:extLst>
              <a:ext uri="{FF2B5EF4-FFF2-40B4-BE49-F238E27FC236}">
                <a16:creationId xmlns="" xmlns:a16="http://schemas.microsoft.com/office/drawing/2014/main" id="{61314CFC-4540-48EA-A26F-32AAD9EEBE26}"/>
              </a:ext>
            </a:extLst>
          </p:cNvPr>
          <p:cNvSpPr/>
          <p:nvPr/>
        </p:nvSpPr>
        <p:spPr>
          <a:xfrm rot="2700000">
            <a:off x="3658998" y="5531718"/>
            <a:ext cx="250429" cy="4489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TextBox 35">
            <a:extLst>
              <a:ext uri="{FF2B5EF4-FFF2-40B4-BE49-F238E27FC236}">
                <a16:creationId xmlns="" xmlns:a16="http://schemas.microsoft.com/office/drawing/2014/main" id="{55D379AF-5D01-414D-97B8-5A8C1EB8BF11}"/>
              </a:ext>
            </a:extLst>
          </p:cNvPr>
          <p:cNvSpPr txBox="1"/>
          <p:nvPr/>
        </p:nvSpPr>
        <p:spPr>
          <a:xfrm>
            <a:off x="557149" y="1274439"/>
            <a:ext cx="6730159" cy="1200329"/>
          </a:xfrm>
          <a:prstGeom prst="rect">
            <a:avLst/>
          </a:prstGeom>
          <a:noFill/>
        </p:spPr>
        <p:txBody>
          <a:bodyPr wrap="square" rtlCol="0" anchor="ctr">
            <a:spAutoFit/>
          </a:bodyPr>
          <a:lstStyle/>
          <a:p>
            <a:pPr algn="ctr"/>
            <a:r>
              <a:rPr lang="tr-TR" altLang="ko-KR" sz="3600" b="1" dirty="0">
                <a:effectLst>
                  <a:glow rad="228600">
                    <a:schemeClr val="accent6">
                      <a:satMod val="175000"/>
                      <a:alpha val="40000"/>
                    </a:schemeClr>
                  </a:glow>
                  <a:outerShdw blurRad="38100" dist="38100" dir="2700000" algn="tl">
                    <a:srgbClr val="000000">
                      <a:alpha val="43137"/>
                    </a:srgbClr>
                  </a:outerShdw>
                </a:effectLst>
                <a:cs typeface="Arial" pitchFamily="34" charset="0"/>
              </a:rPr>
              <a:t>GOINTCAREER OVERSEAS CONSULTANCY </a:t>
            </a:r>
            <a:endParaRPr lang="en-US" altLang="ko-KR" sz="3600" b="1" dirty="0">
              <a:effectLst>
                <a:glow rad="228600">
                  <a:schemeClr val="accent6">
                    <a:satMod val="175000"/>
                    <a:alpha val="40000"/>
                  </a:schemeClr>
                </a:glow>
                <a:outerShdw blurRad="38100" dist="38100" dir="2700000" algn="tl">
                  <a:srgbClr val="000000">
                    <a:alpha val="43137"/>
                  </a:srgbClr>
                </a:outerShdw>
              </a:effectLst>
              <a:cs typeface="Arial" pitchFamily="34" charset="0"/>
            </a:endParaRPr>
          </a:p>
        </p:txBody>
      </p:sp>
      <p:sp>
        <p:nvSpPr>
          <p:cNvPr id="20" name="Isosceles Triangle 51">
            <a:extLst>
              <a:ext uri="{FF2B5EF4-FFF2-40B4-BE49-F238E27FC236}">
                <a16:creationId xmlns="" xmlns:a16="http://schemas.microsoft.com/office/drawing/2014/main" id="{27BF58A8-8A5D-4BF8-BB95-F0389188B1D3}"/>
              </a:ext>
            </a:extLst>
          </p:cNvPr>
          <p:cNvSpPr/>
          <p:nvPr/>
        </p:nvSpPr>
        <p:spPr>
          <a:xfrm>
            <a:off x="950053" y="4703089"/>
            <a:ext cx="378105" cy="271639"/>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Block Arc 14">
            <a:extLst>
              <a:ext uri="{FF2B5EF4-FFF2-40B4-BE49-F238E27FC236}">
                <a16:creationId xmlns="" xmlns:a16="http://schemas.microsoft.com/office/drawing/2014/main" id="{29F75F97-9D5A-4F2F-9595-DE5BFEA7941E}"/>
              </a:ext>
            </a:extLst>
          </p:cNvPr>
          <p:cNvSpPr/>
          <p:nvPr/>
        </p:nvSpPr>
        <p:spPr>
          <a:xfrm rot="16200000">
            <a:off x="909756" y="5095963"/>
            <a:ext cx="408488" cy="40958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1" name="Rounded Rectangle 7">
            <a:extLst>
              <a:ext uri="{FF2B5EF4-FFF2-40B4-BE49-F238E27FC236}">
                <a16:creationId xmlns="" xmlns:a16="http://schemas.microsoft.com/office/drawing/2014/main" id="{090C3425-BC88-43BB-98DC-AAA9F0D967A7}"/>
              </a:ext>
            </a:extLst>
          </p:cNvPr>
          <p:cNvSpPr/>
          <p:nvPr/>
        </p:nvSpPr>
        <p:spPr>
          <a:xfrm>
            <a:off x="995417" y="5594992"/>
            <a:ext cx="291975" cy="408489"/>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3" name="TextBox 42">
            <a:extLst>
              <a:ext uri="{FF2B5EF4-FFF2-40B4-BE49-F238E27FC236}">
                <a16:creationId xmlns="" xmlns:a16="http://schemas.microsoft.com/office/drawing/2014/main" id="{EDED47A9-80EA-443C-A3B4-FAE2899066C3}"/>
              </a:ext>
            </a:extLst>
          </p:cNvPr>
          <p:cNvSpPr txBox="1"/>
          <p:nvPr/>
        </p:nvSpPr>
        <p:spPr>
          <a:xfrm>
            <a:off x="1399966" y="5643410"/>
            <a:ext cx="2114897" cy="307777"/>
          </a:xfrm>
          <a:prstGeom prst="rect">
            <a:avLst/>
          </a:prstGeom>
          <a:noFill/>
          <a:ln>
            <a:solidFill>
              <a:schemeClr val="accent2">
                <a:lumMod val="60000"/>
                <a:lumOff val="40000"/>
              </a:schemeClr>
            </a:solidFill>
          </a:ln>
        </p:spPr>
        <p:txBody>
          <a:bodyPr wrap="square" rtlCol="0" anchor="ctr">
            <a:spAutoFit/>
          </a:bodyPr>
          <a:lstStyle/>
          <a:p>
            <a:pPr algn="ctr"/>
            <a:r>
              <a:rPr lang="tr-TR" altLang="ko-KR" sz="1400" b="1" dirty="0">
                <a:cs typeface="Arial" pitchFamily="34" charset="0"/>
              </a:rPr>
              <a:t>0(370) 502 21 21 </a:t>
            </a:r>
            <a:endParaRPr lang="ko-KR" altLang="en-US" sz="1400" b="1" dirty="0">
              <a:cs typeface="Arial" pitchFamily="34" charset="0"/>
            </a:endParaRPr>
          </a:p>
        </p:txBody>
      </p:sp>
      <p:pic>
        <p:nvPicPr>
          <p:cNvPr id="53" name="Picture Placeholder 52" descr="Graphical user interface, application&#10;&#10;Description automatically generated">
            <a:extLst>
              <a:ext uri="{FF2B5EF4-FFF2-40B4-BE49-F238E27FC236}">
                <a16:creationId xmlns="" xmlns:a16="http://schemas.microsoft.com/office/drawing/2014/main" id="{5AA2F13C-F158-4546-8AA0-06E6785A43B5}"/>
              </a:ext>
            </a:extLst>
          </p:cNvPr>
          <p:cNvPicPr>
            <a:picLocks noGrp="1" noChangeAspect="1"/>
          </p:cNvPicPr>
          <p:nvPr>
            <p:ph type="pic" idx="12"/>
          </p:nvPr>
        </p:nvPicPr>
        <p:blipFill>
          <a:blip r:embed="rId2">
            <a:extLst>
              <a:ext uri="{28A0092B-C50C-407E-A947-70E740481C1C}">
                <a14:useLocalDpi xmlns:a14="http://schemas.microsoft.com/office/drawing/2010/main" val="0"/>
              </a:ext>
            </a:extLst>
          </a:blip>
          <a:srcRect t="26915" b="26915"/>
          <a:stretch>
            <a:fillRect/>
          </a:stretch>
        </p:blipFill>
        <p:spPr>
          <a:xfrm>
            <a:off x="6495131" y="1381663"/>
            <a:ext cx="3994966" cy="4234109"/>
          </a:xfrm>
        </p:spPr>
      </p:pic>
      <p:pic>
        <p:nvPicPr>
          <p:cNvPr id="2" name="Picture 1" descr="Logo, icon&#10;&#10;Description automatically generated">
            <a:extLst>
              <a:ext uri="{FF2B5EF4-FFF2-40B4-BE49-F238E27FC236}">
                <a16:creationId xmlns="" xmlns:a16="http://schemas.microsoft.com/office/drawing/2014/main" id="{E1F829C2-F7F0-4A87-AB04-992EB5C47E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75" y="91739"/>
            <a:ext cx="1197664" cy="408372"/>
          </a:xfrm>
          <a:prstGeom prst="rect">
            <a:avLst/>
          </a:prstGeom>
        </p:spPr>
      </p:pic>
    </p:spTree>
    <p:extLst>
      <p:ext uri="{BB962C8B-B14F-4D97-AF65-F5344CB8AC3E}">
        <p14:creationId xmlns:p14="http://schemas.microsoft.com/office/powerpoint/2010/main" val="81081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3">
            <a:extLst>
              <a:ext uri="{FF2B5EF4-FFF2-40B4-BE49-F238E27FC236}">
                <a16:creationId xmlns="" xmlns:a16="http://schemas.microsoft.com/office/drawing/2014/main" id="{0AA5ECA0-01A7-4941-AF30-84B65AE38168}"/>
              </a:ext>
            </a:extLst>
          </p:cNvPr>
          <p:cNvSpPr/>
          <p:nvPr/>
        </p:nvSpPr>
        <p:spPr>
          <a:xfrm>
            <a:off x="5181601" y="1984329"/>
            <a:ext cx="6105827" cy="360000"/>
          </a:xfrm>
          <a:custGeom>
            <a:avLst/>
            <a:gdLst/>
            <a:ahLst/>
            <a:cxnLst/>
            <a:rect l="l" t="t" r="r" b="b"/>
            <a:pathLst>
              <a:path w="4813081" h="360000">
                <a:moveTo>
                  <a:pt x="0" y="0"/>
                </a:moveTo>
                <a:lnTo>
                  <a:pt x="4453081" y="0"/>
                </a:lnTo>
                <a:lnTo>
                  <a:pt x="4813081" y="360000"/>
                </a:lnTo>
                <a:lnTo>
                  <a:pt x="0" y="360000"/>
                </a:lnTo>
                <a:close/>
              </a:path>
            </a:pathLst>
          </a:cu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Isosceles Triangle 4">
            <a:extLst>
              <a:ext uri="{FF2B5EF4-FFF2-40B4-BE49-F238E27FC236}">
                <a16:creationId xmlns="" xmlns:a16="http://schemas.microsoft.com/office/drawing/2014/main" id="{AF97F972-A790-4851-9209-A1510C58E97A}"/>
              </a:ext>
            </a:extLst>
          </p:cNvPr>
          <p:cNvSpPr/>
          <p:nvPr/>
        </p:nvSpPr>
        <p:spPr>
          <a:xfrm rot="16200000">
            <a:off x="4646879" y="1915533"/>
            <a:ext cx="577208" cy="497592"/>
          </a:xfrm>
          <a:prstGeom prst="triangle">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 name="Rectangle 55">
            <a:extLst>
              <a:ext uri="{FF2B5EF4-FFF2-40B4-BE49-F238E27FC236}">
                <a16:creationId xmlns="" xmlns:a16="http://schemas.microsoft.com/office/drawing/2014/main" id="{213CD82F-E6F5-4773-9580-FB5B59656E65}"/>
              </a:ext>
            </a:extLst>
          </p:cNvPr>
          <p:cNvSpPr/>
          <p:nvPr/>
        </p:nvSpPr>
        <p:spPr>
          <a:xfrm>
            <a:off x="5869218" y="2852656"/>
            <a:ext cx="4794604" cy="360000"/>
          </a:xfrm>
          <a:custGeom>
            <a:avLst/>
            <a:gdLst/>
            <a:ahLst/>
            <a:cxnLst/>
            <a:rect l="l" t="t" r="r" b="b"/>
            <a:pathLst>
              <a:path w="3800189" h="360000">
                <a:moveTo>
                  <a:pt x="0" y="0"/>
                </a:moveTo>
                <a:lnTo>
                  <a:pt x="3440189" y="0"/>
                </a:lnTo>
                <a:lnTo>
                  <a:pt x="3800189" y="360000"/>
                </a:lnTo>
                <a:lnTo>
                  <a:pt x="0" y="360000"/>
                </a:lnTo>
                <a:close/>
              </a:path>
            </a:pathLst>
          </a:cu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Isosceles Triangle 24">
            <a:extLst>
              <a:ext uri="{FF2B5EF4-FFF2-40B4-BE49-F238E27FC236}">
                <a16:creationId xmlns="" xmlns:a16="http://schemas.microsoft.com/office/drawing/2014/main" id="{70C78B82-4174-486E-8290-5E8F2966C0CA}"/>
              </a:ext>
            </a:extLst>
          </p:cNvPr>
          <p:cNvSpPr/>
          <p:nvPr/>
        </p:nvSpPr>
        <p:spPr>
          <a:xfrm rot="16200000">
            <a:off x="5331817" y="2790592"/>
            <a:ext cx="577208" cy="497592"/>
          </a:xfrm>
          <a:prstGeom prst="triangl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Rectangle 57">
            <a:extLst>
              <a:ext uri="{FF2B5EF4-FFF2-40B4-BE49-F238E27FC236}">
                <a16:creationId xmlns="" xmlns:a16="http://schemas.microsoft.com/office/drawing/2014/main" id="{198389F7-7B4E-4405-83AD-B0E7B916F2CB}"/>
              </a:ext>
            </a:extLst>
          </p:cNvPr>
          <p:cNvSpPr/>
          <p:nvPr/>
        </p:nvSpPr>
        <p:spPr>
          <a:xfrm>
            <a:off x="6554155" y="3728937"/>
            <a:ext cx="3486061" cy="360000"/>
          </a:xfrm>
          <a:custGeom>
            <a:avLst/>
            <a:gdLst/>
            <a:ahLst/>
            <a:cxnLst/>
            <a:rect l="l" t="t" r="r" b="b"/>
            <a:pathLst>
              <a:path w="2655012" h="360000">
                <a:moveTo>
                  <a:pt x="0" y="0"/>
                </a:moveTo>
                <a:lnTo>
                  <a:pt x="2295012" y="0"/>
                </a:lnTo>
                <a:lnTo>
                  <a:pt x="2655012" y="360000"/>
                </a:lnTo>
                <a:lnTo>
                  <a:pt x="0" y="360000"/>
                </a:lnTo>
                <a:close/>
              </a:path>
            </a:pathLst>
          </a:cu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Isosceles Triangle 26">
            <a:extLst>
              <a:ext uri="{FF2B5EF4-FFF2-40B4-BE49-F238E27FC236}">
                <a16:creationId xmlns="" xmlns:a16="http://schemas.microsoft.com/office/drawing/2014/main" id="{34FBCD09-8265-46F8-B359-5C32B823B08A}"/>
              </a:ext>
            </a:extLst>
          </p:cNvPr>
          <p:cNvSpPr/>
          <p:nvPr/>
        </p:nvSpPr>
        <p:spPr>
          <a:xfrm rot="16200000">
            <a:off x="6016755" y="3665651"/>
            <a:ext cx="577208" cy="497592"/>
          </a:xfrm>
          <a:prstGeom prst="triangl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Rectangle 59">
            <a:extLst>
              <a:ext uri="{FF2B5EF4-FFF2-40B4-BE49-F238E27FC236}">
                <a16:creationId xmlns="" xmlns:a16="http://schemas.microsoft.com/office/drawing/2014/main" id="{A1E4ED8E-D9D0-4452-9338-831E86B918EF}"/>
              </a:ext>
            </a:extLst>
          </p:cNvPr>
          <p:cNvSpPr/>
          <p:nvPr/>
        </p:nvSpPr>
        <p:spPr>
          <a:xfrm>
            <a:off x="7239094" y="4589310"/>
            <a:ext cx="2177518" cy="360000"/>
          </a:xfrm>
          <a:custGeom>
            <a:avLst/>
            <a:gdLst/>
            <a:ahLst/>
            <a:cxnLst/>
            <a:rect l="l" t="t" r="r" b="b"/>
            <a:pathLst>
              <a:path w="1611982" h="360000">
                <a:moveTo>
                  <a:pt x="0" y="0"/>
                </a:moveTo>
                <a:lnTo>
                  <a:pt x="1251982" y="0"/>
                </a:lnTo>
                <a:lnTo>
                  <a:pt x="1611982" y="360000"/>
                </a:lnTo>
                <a:lnTo>
                  <a:pt x="0" y="360000"/>
                </a:lnTo>
                <a:close/>
              </a:path>
            </a:pathLst>
          </a:cu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Isosceles Triangle 28">
            <a:extLst>
              <a:ext uri="{FF2B5EF4-FFF2-40B4-BE49-F238E27FC236}">
                <a16:creationId xmlns="" xmlns:a16="http://schemas.microsoft.com/office/drawing/2014/main" id="{CF33BB51-E518-402D-9E95-37968B9C9E11}"/>
              </a:ext>
            </a:extLst>
          </p:cNvPr>
          <p:cNvSpPr/>
          <p:nvPr/>
        </p:nvSpPr>
        <p:spPr>
          <a:xfrm rot="16200000">
            <a:off x="6701693" y="4540710"/>
            <a:ext cx="577208" cy="497592"/>
          </a:xfrm>
          <a:prstGeom prst="triangl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Rectangle 10">
            <a:extLst>
              <a:ext uri="{FF2B5EF4-FFF2-40B4-BE49-F238E27FC236}">
                <a16:creationId xmlns="" xmlns:a16="http://schemas.microsoft.com/office/drawing/2014/main" id="{EB227351-BBD8-4AE2-9ECB-D01A774D181C}"/>
              </a:ext>
            </a:extLst>
          </p:cNvPr>
          <p:cNvSpPr/>
          <p:nvPr/>
        </p:nvSpPr>
        <p:spPr>
          <a:xfrm>
            <a:off x="8948611" y="4940888"/>
            <a:ext cx="468000" cy="1917112"/>
          </a:xfrm>
          <a:prstGeom prst="rect">
            <a:avLst/>
          </a:prstGeom>
          <a:solidFill>
            <a:schemeClr val="accent2">
              <a:lumMod val="7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ectangle 9">
            <a:extLst>
              <a:ext uri="{FF2B5EF4-FFF2-40B4-BE49-F238E27FC236}">
                <a16:creationId xmlns="" xmlns:a16="http://schemas.microsoft.com/office/drawing/2014/main" id="{23050B10-644A-4C5D-B649-908FC1F7EF29}"/>
              </a:ext>
            </a:extLst>
          </p:cNvPr>
          <p:cNvSpPr/>
          <p:nvPr/>
        </p:nvSpPr>
        <p:spPr>
          <a:xfrm>
            <a:off x="9572216" y="4080983"/>
            <a:ext cx="468000" cy="2777017"/>
          </a:xfrm>
          <a:prstGeom prst="rect">
            <a:avLst/>
          </a:prstGeom>
          <a:solidFill>
            <a:schemeClr val="accent3">
              <a:lumMod val="7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Rectangle 8">
            <a:extLst>
              <a:ext uri="{FF2B5EF4-FFF2-40B4-BE49-F238E27FC236}">
                <a16:creationId xmlns="" xmlns:a16="http://schemas.microsoft.com/office/drawing/2014/main" id="{CEAA4AF6-24F7-4975-8AA3-75791AA353AE}"/>
              </a:ext>
            </a:extLst>
          </p:cNvPr>
          <p:cNvSpPr/>
          <p:nvPr/>
        </p:nvSpPr>
        <p:spPr>
          <a:xfrm>
            <a:off x="10195821" y="3212656"/>
            <a:ext cx="468000" cy="3645344"/>
          </a:xfrm>
          <a:prstGeom prst="rect">
            <a:avLst/>
          </a:prstGeom>
          <a:solidFill>
            <a:schemeClr val="accent4">
              <a:lumMod val="7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2">
            <a:extLst>
              <a:ext uri="{FF2B5EF4-FFF2-40B4-BE49-F238E27FC236}">
                <a16:creationId xmlns="" xmlns:a16="http://schemas.microsoft.com/office/drawing/2014/main" id="{1222D38C-8720-4086-9D29-4BE7A80B180A}"/>
              </a:ext>
            </a:extLst>
          </p:cNvPr>
          <p:cNvSpPr/>
          <p:nvPr/>
        </p:nvSpPr>
        <p:spPr>
          <a:xfrm>
            <a:off x="10819427" y="2344330"/>
            <a:ext cx="468000" cy="4513670"/>
          </a:xfrm>
          <a:prstGeom prst="rect">
            <a:avLst/>
          </a:prstGeom>
          <a:solidFill>
            <a:schemeClr val="accent5">
              <a:lumMod val="7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7" name="Picture 6">
            <a:extLst>
              <a:ext uri="{FF2B5EF4-FFF2-40B4-BE49-F238E27FC236}">
                <a16:creationId xmlns="" xmlns:a16="http://schemas.microsoft.com/office/drawing/2014/main" id="{B8EF554A-C252-47FC-A260-85CED5BF630A}"/>
              </a:ext>
            </a:extLst>
          </p:cNvPr>
          <p:cNvPicPr>
            <a:picLocks noChangeAspect="1"/>
          </p:cNvPicPr>
          <p:nvPr/>
        </p:nvPicPr>
        <p:blipFill rotWithShape="1">
          <a:blip r:embed="rId2"/>
          <a:srcRect l="2591" t="2197"/>
          <a:stretch/>
        </p:blipFill>
        <p:spPr>
          <a:xfrm>
            <a:off x="0" y="-12234"/>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pic>
        <p:nvPicPr>
          <p:cNvPr id="18" name="Picture 7">
            <a:extLst>
              <a:ext uri="{FF2B5EF4-FFF2-40B4-BE49-F238E27FC236}">
                <a16:creationId xmlns="" xmlns:a16="http://schemas.microsoft.com/office/drawing/2014/main" id="{17F3F77B-2689-4D7A-AD7B-3FE2936ED2AF}"/>
              </a:ext>
            </a:extLst>
          </p:cNvPr>
          <p:cNvPicPr>
            <a:picLocks noChangeAspect="1"/>
          </p:cNvPicPr>
          <p:nvPr/>
        </p:nvPicPr>
        <p:blipFill>
          <a:blip r:embed="rId3"/>
          <a:stretch>
            <a:fillRect/>
          </a:stretch>
        </p:blipFill>
        <p:spPr>
          <a:xfrm>
            <a:off x="204971" y="72170"/>
            <a:ext cx="1194920" cy="408467"/>
          </a:xfrm>
          <a:prstGeom prst="rect">
            <a:avLst/>
          </a:prstGeom>
        </p:spPr>
      </p:pic>
      <p:sp>
        <p:nvSpPr>
          <p:cNvPr id="19" name="TextBox 8">
            <a:extLst>
              <a:ext uri="{FF2B5EF4-FFF2-40B4-BE49-F238E27FC236}">
                <a16:creationId xmlns="" xmlns:a16="http://schemas.microsoft.com/office/drawing/2014/main" id="{4E6A709B-BA71-4649-89C8-0E5C9729665B}"/>
              </a:ext>
            </a:extLst>
          </p:cNvPr>
          <p:cNvSpPr txBox="1"/>
          <p:nvPr/>
        </p:nvSpPr>
        <p:spPr>
          <a:xfrm>
            <a:off x="2336854" y="-56579"/>
            <a:ext cx="7381461" cy="584775"/>
          </a:xfrm>
          <a:prstGeom prst="rect">
            <a:avLst/>
          </a:prstGeom>
          <a:noFill/>
        </p:spPr>
        <p:txBody>
          <a:bodyPr wrap="square">
            <a:spAutoFit/>
          </a:bodyPr>
          <a:lstStyle/>
          <a:p>
            <a:pPr algn="ctr"/>
            <a:r>
              <a:rPr lang="en-US" sz="3200" b="1" dirty="0">
                <a:effectLst>
                  <a:outerShdw blurRad="38100" dist="38100" dir="2700000" algn="tl">
                    <a:srgbClr val="000000">
                      <a:alpha val="43137"/>
                    </a:srgbClr>
                  </a:outerShdw>
                </a:effectLst>
              </a:rPr>
              <a:t>Frequently Asked Questions</a:t>
            </a:r>
          </a:p>
        </p:txBody>
      </p:sp>
      <p:grpSp>
        <p:nvGrpSpPr>
          <p:cNvPr id="20" name="Group 5">
            <a:extLst>
              <a:ext uri="{FF2B5EF4-FFF2-40B4-BE49-F238E27FC236}">
                <a16:creationId xmlns="" xmlns:a16="http://schemas.microsoft.com/office/drawing/2014/main" id="{EEFE4A81-D933-4F53-9CFE-8F5DA4D5EF3F}"/>
              </a:ext>
            </a:extLst>
          </p:cNvPr>
          <p:cNvGrpSpPr/>
          <p:nvPr/>
        </p:nvGrpSpPr>
        <p:grpSpPr>
          <a:xfrm>
            <a:off x="61658" y="1108263"/>
            <a:ext cx="4691694" cy="1459501"/>
            <a:chOff x="399817" y="2999388"/>
            <a:chExt cx="2546539" cy="1459501"/>
          </a:xfrm>
        </p:grpSpPr>
        <p:sp>
          <p:nvSpPr>
            <p:cNvPr id="21" name="TextBox 6">
              <a:extLst>
                <a:ext uri="{FF2B5EF4-FFF2-40B4-BE49-F238E27FC236}">
                  <a16:creationId xmlns="" xmlns:a16="http://schemas.microsoft.com/office/drawing/2014/main" id="{FD815D66-918F-4327-8E06-3E973D924859}"/>
                </a:ext>
              </a:extLst>
            </p:cNvPr>
            <p:cNvSpPr txBox="1"/>
            <p:nvPr/>
          </p:nvSpPr>
          <p:spPr>
            <a:xfrm>
              <a:off x="399817" y="3627892"/>
              <a:ext cx="2546539" cy="830997"/>
            </a:xfrm>
            <a:prstGeom prst="rect">
              <a:avLst/>
            </a:prstGeom>
            <a:noFill/>
          </p:spPr>
          <p:txBody>
            <a:bodyPr wrap="square" rtlCol="0">
              <a:spAutoFit/>
            </a:bodyPr>
            <a:lstStyle/>
            <a:p>
              <a:pPr algn="r"/>
              <a:r>
                <a:rPr lang="en-US" altLang="ko-KR" sz="1200" b="1" dirty="0">
                  <a:cs typeface="Arial" pitchFamily="34" charset="0"/>
                </a:rPr>
                <a:t>When you complete your language education, you will be given a certificate showing the language school you have studied and the level you have completed by your language school.</a:t>
              </a:r>
              <a:endParaRPr lang="ko-KR" altLang="en-US" sz="1200" b="1" dirty="0">
                <a:cs typeface="Arial" pitchFamily="34" charset="0"/>
              </a:endParaRPr>
            </a:p>
          </p:txBody>
        </p:sp>
        <p:sp>
          <p:nvSpPr>
            <p:cNvPr id="22" name="TextBox 7">
              <a:extLst>
                <a:ext uri="{FF2B5EF4-FFF2-40B4-BE49-F238E27FC236}">
                  <a16:creationId xmlns="" xmlns:a16="http://schemas.microsoft.com/office/drawing/2014/main" id="{C9DA4C98-2468-4173-BB18-0931DB749172}"/>
                </a:ext>
              </a:extLst>
            </p:cNvPr>
            <p:cNvSpPr txBox="1"/>
            <p:nvPr/>
          </p:nvSpPr>
          <p:spPr>
            <a:xfrm>
              <a:off x="448317" y="2999388"/>
              <a:ext cx="2498039" cy="707886"/>
            </a:xfrm>
            <a:prstGeom prst="rect">
              <a:avLst/>
            </a:prstGeom>
            <a:noFill/>
          </p:spPr>
          <p:txBody>
            <a:bodyPr wrap="square" rtlCol="0">
              <a:spAutoFit/>
            </a:bodyPr>
            <a:lstStyle/>
            <a:p>
              <a:pPr algn="r"/>
              <a:endParaRPr lang="en-US" altLang="ko-KR" sz="1200" b="1" dirty="0">
                <a:solidFill>
                  <a:schemeClr val="accent5"/>
                </a:solidFill>
                <a:cs typeface="Arial" pitchFamily="34" charset="0"/>
              </a:endParaRPr>
            </a:p>
            <a:p>
              <a:pPr algn="r"/>
              <a:r>
                <a:rPr lang="en-US" altLang="ko-KR" sz="1400" b="1" u="sng" dirty="0">
                  <a:solidFill>
                    <a:schemeClr val="accent5"/>
                  </a:solidFill>
                  <a:cs typeface="Arial" pitchFamily="34" charset="0"/>
                </a:rPr>
                <a:t>Will I be able to get a certificate proving my foreign language level at the end of the course?</a:t>
              </a:r>
              <a:endParaRPr lang="ko-KR" altLang="en-US" sz="1400" b="1" u="sng" dirty="0">
                <a:solidFill>
                  <a:schemeClr val="accent5"/>
                </a:solidFill>
                <a:cs typeface="Arial" pitchFamily="34" charset="0"/>
              </a:endParaRPr>
            </a:p>
          </p:txBody>
        </p:sp>
      </p:grpSp>
      <p:grpSp>
        <p:nvGrpSpPr>
          <p:cNvPr id="23" name="Group 11">
            <a:extLst>
              <a:ext uri="{FF2B5EF4-FFF2-40B4-BE49-F238E27FC236}">
                <a16:creationId xmlns="" xmlns:a16="http://schemas.microsoft.com/office/drawing/2014/main" id="{BB0D68FC-A463-41FE-BAFE-F5C98E86EB17}"/>
              </a:ext>
            </a:extLst>
          </p:cNvPr>
          <p:cNvGrpSpPr/>
          <p:nvPr/>
        </p:nvGrpSpPr>
        <p:grpSpPr>
          <a:xfrm>
            <a:off x="-141466" y="2473721"/>
            <a:ext cx="4924924" cy="1223254"/>
            <a:chOff x="96552" y="3622416"/>
            <a:chExt cx="2754592" cy="1223254"/>
          </a:xfrm>
        </p:grpSpPr>
        <p:sp>
          <p:nvSpPr>
            <p:cNvPr id="24" name="TextBox 12">
              <a:extLst>
                <a:ext uri="{FF2B5EF4-FFF2-40B4-BE49-F238E27FC236}">
                  <a16:creationId xmlns="" xmlns:a16="http://schemas.microsoft.com/office/drawing/2014/main" id="{B6A7EFF8-F077-425F-B9DE-FE1A914832E6}"/>
                </a:ext>
              </a:extLst>
            </p:cNvPr>
            <p:cNvSpPr txBox="1"/>
            <p:nvPr/>
          </p:nvSpPr>
          <p:spPr>
            <a:xfrm>
              <a:off x="96552" y="3830007"/>
              <a:ext cx="2754592" cy="1015663"/>
            </a:xfrm>
            <a:prstGeom prst="rect">
              <a:avLst/>
            </a:prstGeom>
            <a:noFill/>
          </p:spPr>
          <p:txBody>
            <a:bodyPr wrap="square" rtlCol="0">
              <a:spAutoFit/>
            </a:bodyPr>
            <a:lstStyle/>
            <a:p>
              <a:pPr algn="r"/>
              <a:r>
                <a:rPr lang="en-US" altLang="ko-KR" sz="1200" b="1" dirty="0">
                  <a:cs typeface="Arial" pitchFamily="34" charset="0"/>
                </a:rPr>
                <a:t>We provide you with information and help you find the right program and school for you, in your correspondence with the school during registration, passport, visa, accommodation, cheap flight tickets, and at all stages before and after leaving abroad. This allows you to make the most of both your money and time.</a:t>
              </a:r>
            </a:p>
          </p:txBody>
        </p:sp>
        <p:sp>
          <p:nvSpPr>
            <p:cNvPr id="25" name="TextBox 13">
              <a:extLst>
                <a:ext uri="{FF2B5EF4-FFF2-40B4-BE49-F238E27FC236}">
                  <a16:creationId xmlns="" xmlns:a16="http://schemas.microsoft.com/office/drawing/2014/main" id="{00A9131B-DC5E-4F02-9CC0-522DE8471B0C}"/>
                </a:ext>
              </a:extLst>
            </p:cNvPr>
            <p:cNvSpPr txBox="1"/>
            <p:nvPr/>
          </p:nvSpPr>
          <p:spPr>
            <a:xfrm>
              <a:off x="274020" y="3622416"/>
              <a:ext cx="2575024" cy="307777"/>
            </a:xfrm>
            <a:prstGeom prst="rect">
              <a:avLst/>
            </a:prstGeom>
            <a:noFill/>
          </p:spPr>
          <p:txBody>
            <a:bodyPr wrap="square" rtlCol="0">
              <a:spAutoFit/>
            </a:bodyPr>
            <a:lstStyle/>
            <a:p>
              <a:pPr algn="r"/>
              <a:r>
                <a:rPr lang="en-US" altLang="ko-KR" sz="1400" b="1" u="sng" dirty="0">
                  <a:solidFill>
                    <a:schemeClr val="accent4"/>
                  </a:solidFill>
                  <a:cs typeface="Arial" pitchFamily="34" charset="0"/>
                </a:rPr>
                <a:t>Why is it important to get </a:t>
              </a:r>
              <a:r>
                <a:rPr lang="tr-TR" altLang="ko-KR" sz="1400" b="1" u="sng">
                  <a:solidFill>
                    <a:schemeClr val="accent4"/>
                  </a:solidFill>
                  <a:cs typeface="Arial" pitchFamily="34" charset="0"/>
                </a:rPr>
                <a:t>a </a:t>
              </a:r>
              <a:r>
                <a:rPr lang="en-US" altLang="ko-KR" sz="1400" b="1" u="sng">
                  <a:solidFill>
                    <a:schemeClr val="accent4"/>
                  </a:solidFill>
                  <a:cs typeface="Arial" pitchFamily="34" charset="0"/>
                </a:rPr>
                <a:t>consultancy </a:t>
              </a:r>
              <a:r>
                <a:rPr lang="en-US" altLang="ko-KR" sz="1400" b="1" u="sng" dirty="0">
                  <a:solidFill>
                    <a:schemeClr val="accent4"/>
                  </a:solidFill>
                  <a:cs typeface="Arial" pitchFamily="34" charset="0"/>
                </a:rPr>
                <a:t>service?</a:t>
              </a:r>
              <a:endParaRPr lang="ko-KR" altLang="en-US" sz="1400" b="1" u="sng" dirty="0">
                <a:solidFill>
                  <a:schemeClr val="accent4"/>
                </a:solidFill>
                <a:cs typeface="Arial" pitchFamily="34" charset="0"/>
              </a:endParaRPr>
            </a:p>
          </p:txBody>
        </p:sp>
      </p:grpSp>
      <p:grpSp>
        <p:nvGrpSpPr>
          <p:cNvPr id="26" name="Group 14">
            <a:extLst>
              <a:ext uri="{FF2B5EF4-FFF2-40B4-BE49-F238E27FC236}">
                <a16:creationId xmlns="" xmlns:a16="http://schemas.microsoft.com/office/drawing/2014/main" id="{4F16EE7C-C167-47BC-8DC5-EA426863A495}"/>
              </a:ext>
            </a:extLst>
          </p:cNvPr>
          <p:cNvGrpSpPr/>
          <p:nvPr/>
        </p:nvGrpSpPr>
        <p:grpSpPr>
          <a:xfrm>
            <a:off x="274418" y="3602932"/>
            <a:ext cx="4509040" cy="1094983"/>
            <a:chOff x="386621" y="3014551"/>
            <a:chExt cx="2447398" cy="1094983"/>
          </a:xfrm>
        </p:grpSpPr>
        <p:sp>
          <p:nvSpPr>
            <p:cNvPr id="27" name="TextBox 15">
              <a:extLst>
                <a:ext uri="{FF2B5EF4-FFF2-40B4-BE49-F238E27FC236}">
                  <a16:creationId xmlns="" xmlns:a16="http://schemas.microsoft.com/office/drawing/2014/main" id="{D7B96E0C-E19A-40A4-A015-214C914F2F2A}"/>
                </a:ext>
              </a:extLst>
            </p:cNvPr>
            <p:cNvSpPr txBox="1"/>
            <p:nvPr/>
          </p:nvSpPr>
          <p:spPr>
            <a:xfrm>
              <a:off x="386621" y="3463203"/>
              <a:ext cx="2443071" cy="646331"/>
            </a:xfrm>
            <a:prstGeom prst="rect">
              <a:avLst/>
            </a:prstGeom>
            <a:noFill/>
          </p:spPr>
          <p:txBody>
            <a:bodyPr wrap="square" rtlCol="0">
              <a:spAutoFit/>
            </a:bodyPr>
            <a:lstStyle/>
            <a:p>
              <a:pPr algn="r"/>
              <a:r>
                <a:rPr lang="tr-TR" altLang="ko-KR" sz="1200" b="1" dirty="0">
                  <a:cs typeface="Arial" pitchFamily="34" charset="0"/>
                </a:rPr>
                <a:t>We</a:t>
              </a:r>
              <a:r>
                <a:rPr lang="en-US" altLang="ko-KR" sz="1200" b="1" dirty="0">
                  <a:cs typeface="Arial" pitchFamily="34" charset="0"/>
                </a:rPr>
                <a:t> will offer you a wide range of schools. With the help of our counselors, you will definitely find a school or program that suits your budget and personal preferences.</a:t>
              </a:r>
            </a:p>
          </p:txBody>
        </p:sp>
        <p:sp>
          <p:nvSpPr>
            <p:cNvPr id="28" name="TextBox 16">
              <a:extLst>
                <a:ext uri="{FF2B5EF4-FFF2-40B4-BE49-F238E27FC236}">
                  <a16:creationId xmlns="" xmlns:a16="http://schemas.microsoft.com/office/drawing/2014/main" id="{FAD5959A-5C30-4413-A77C-D15F52646967}"/>
                </a:ext>
              </a:extLst>
            </p:cNvPr>
            <p:cNvSpPr txBox="1"/>
            <p:nvPr/>
          </p:nvSpPr>
          <p:spPr>
            <a:xfrm>
              <a:off x="534171" y="3014551"/>
              <a:ext cx="2299848" cy="492443"/>
            </a:xfrm>
            <a:prstGeom prst="rect">
              <a:avLst/>
            </a:prstGeom>
            <a:noFill/>
          </p:spPr>
          <p:txBody>
            <a:bodyPr wrap="square" rtlCol="0">
              <a:spAutoFit/>
            </a:bodyPr>
            <a:lstStyle/>
            <a:p>
              <a:pPr algn="r"/>
              <a:endParaRPr lang="en-US" altLang="ko-KR" sz="1200" b="1" dirty="0">
                <a:solidFill>
                  <a:schemeClr val="accent3"/>
                </a:solidFill>
                <a:cs typeface="Arial" pitchFamily="34" charset="0"/>
              </a:endParaRPr>
            </a:p>
            <a:p>
              <a:pPr algn="r"/>
              <a:r>
                <a:rPr lang="en-US" altLang="ko-KR" sz="1400" b="1" u="sng" dirty="0">
                  <a:solidFill>
                    <a:schemeClr val="accent3"/>
                  </a:solidFill>
                  <a:cs typeface="Arial" pitchFamily="34" charset="0"/>
                </a:rPr>
                <a:t>Can I find the program that fits my budget?</a:t>
              </a:r>
              <a:endParaRPr lang="ko-KR" altLang="en-US" sz="1400" b="1" u="sng" dirty="0">
                <a:solidFill>
                  <a:schemeClr val="accent3"/>
                </a:solidFill>
                <a:cs typeface="Arial" pitchFamily="34" charset="0"/>
              </a:endParaRPr>
            </a:p>
          </p:txBody>
        </p:sp>
      </p:grpSp>
      <p:grpSp>
        <p:nvGrpSpPr>
          <p:cNvPr id="30" name="Group 17">
            <a:extLst>
              <a:ext uri="{FF2B5EF4-FFF2-40B4-BE49-F238E27FC236}">
                <a16:creationId xmlns="" xmlns:a16="http://schemas.microsoft.com/office/drawing/2014/main" id="{6C94B116-A31F-4EAC-A158-AD1549FF568D}"/>
              </a:ext>
            </a:extLst>
          </p:cNvPr>
          <p:cNvGrpSpPr/>
          <p:nvPr/>
        </p:nvGrpSpPr>
        <p:grpSpPr>
          <a:xfrm>
            <a:off x="-141465" y="4789505"/>
            <a:ext cx="4924923" cy="1431161"/>
            <a:chOff x="-737463" y="3815207"/>
            <a:chExt cx="2673129" cy="1431161"/>
          </a:xfrm>
        </p:grpSpPr>
        <p:sp>
          <p:nvSpPr>
            <p:cNvPr id="31" name="TextBox 18">
              <a:extLst>
                <a:ext uri="{FF2B5EF4-FFF2-40B4-BE49-F238E27FC236}">
                  <a16:creationId xmlns="" xmlns:a16="http://schemas.microsoft.com/office/drawing/2014/main" id="{732255F2-D3CA-4317-B311-106331B787E1}"/>
                </a:ext>
              </a:extLst>
            </p:cNvPr>
            <p:cNvSpPr txBox="1"/>
            <p:nvPr/>
          </p:nvSpPr>
          <p:spPr>
            <a:xfrm>
              <a:off x="-737463" y="4046039"/>
              <a:ext cx="2673129" cy="1200329"/>
            </a:xfrm>
            <a:prstGeom prst="rect">
              <a:avLst/>
            </a:prstGeom>
            <a:noFill/>
          </p:spPr>
          <p:txBody>
            <a:bodyPr wrap="square" rtlCol="0">
              <a:spAutoFit/>
            </a:bodyPr>
            <a:lstStyle/>
            <a:p>
              <a:pPr algn="r"/>
              <a:endParaRPr lang="en-US" altLang="ko-KR" sz="1200" dirty="0">
                <a:solidFill>
                  <a:schemeClr val="tx1">
                    <a:lumMod val="75000"/>
                    <a:lumOff val="25000"/>
                  </a:schemeClr>
                </a:solidFill>
                <a:cs typeface="Arial" pitchFamily="34" charset="0"/>
              </a:endParaRPr>
            </a:p>
            <a:p>
              <a:pPr algn="r"/>
              <a:r>
                <a:rPr lang="en-US" altLang="ko-KR" sz="1200" b="1" dirty="0">
                  <a:cs typeface="Arial" pitchFamily="34" charset="0"/>
                </a:rPr>
                <a:t>Go-</a:t>
              </a:r>
              <a:r>
                <a:rPr lang="tr-TR" altLang="ko-KR" sz="1200" b="1" dirty="0">
                  <a:cs typeface="Arial" pitchFamily="34" charset="0"/>
                </a:rPr>
                <a:t>I</a:t>
              </a:r>
              <a:r>
                <a:rPr lang="en-US" altLang="ko-KR" sz="1200" b="1" dirty="0" err="1">
                  <a:cs typeface="Arial" pitchFamily="34" charset="0"/>
                </a:rPr>
                <a:t>nt</a:t>
              </a:r>
              <a:r>
                <a:rPr lang="en-US" altLang="ko-KR" sz="1200" b="1" dirty="0">
                  <a:cs typeface="Arial" pitchFamily="34" charset="0"/>
                </a:rPr>
                <a:t>-career overseas education consultants continue to provide consultancy services to their students throughout the entire process. You can contact us 24/7 via our mobile phone, e-mail and social media addresses. Our consultants will ensure that your problem is resolved as soon as possible.</a:t>
              </a:r>
              <a:endParaRPr lang="ko-KR" altLang="en-US" sz="1200" b="1" dirty="0">
                <a:cs typeface="Arial" pitchFamily="34" charset="0"/>
              </a:endParaRPr>
            </a:p>
          </p:txBody>
        </p:sp>
        <p:sp>
          <p:nvSpPr>
            <p:cNvPr id="32" name="TextBox 19">
              <a:extLst>
                <a:ext uri="{FF2B5EF4-FFF2-40B4-BE49-F238E27FC236}">
                  <a16:creationId xmlns="" xmlns:a16="http://schemas.microsoft.com/office/drawing/2014/main" id="{5618F683-D43B-4B09-9F4D-E6EAF1B8F80D}"/>
                </a:ext>
              </a:extLst>
            </p:cNvPr>
            <p:cNvSpPr txBox="1"/>
            <p:nvPr/>
          </p:nvSpPr>
          <p:spPr>
            <a:xfrm>
              <a:off x="-610872" y="3815207"/>
              <a:ext cx="2541819" cy="523220"/>
            </a:xfrm>
            <a:prstGeom prst="rect">
              <a:avLst/>
            </a:prstGeom>
            <a:noFill/>
          </p:spPr>
          <p:txBody>
            <a:bodyPr wrap="square" rtlCol="0">
              <a:spAutoFit/>
            </a:bodyPr>
            <a:lstStyle/>
            <a:p>
              <a:pPr algn="r"/>
              <a:r>
                <a:rPr lang="en-US" altLang="ko-KR" sz="1400" b="1" u="sng" dirty="0">
                  <a:solidFill>
                    <a:schemeClr val="accent2"/>
                  </a:solidFill>
                  <a:cs typeface="Arial" pitchFamily="34" charset="0"/>
                </a:rPr>
                <a:t>How can I deal with the problems I have experienced during my study abroad?</a:t>
              </a:r>
            </a:p>
          </p:txBody>
        </p:sp>
      </p:grpSp>
    </p:spTree>
    <p:extLst>
      <p:ext uri="{BB962C8B-B14F-4D97-AF65-F5344CB8AC3E}">
        <p14:creationId xmlns:p14="http://schemas.microsoft.com/office/powerpoint/2010/main" val="95430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5">
            <a:extLst>
              <a:ext uri="{FF2B5EF4-FFF2-40B4-BE49-F238E27FC236}">
                <a16:creationId xmlns="" xmlns:a16="http://schemas.microsoft.com/office/drawing/2014/main" id="{63897F53-996A-4DDF-86FF-E48D4A7B6BC8}"/>
              </a:ext>
            </a:extLst>
          </p:cNvPr>
          <p:cNvGrpSpPr/>
          <p:nvPr/>
        </p:nvGrpSpPr>
        <p:grpSpPr>
          <a:xfrm>
            <a:off x="5065712" y="1877699"/>
            <a:ext cx="2156062" cy="4206297"/>
            <a:chOff x="3539504" y="1812927"/>
            <a:chExt cx="2156062" cy="4206297"/>
          </a:xfrm>
          <a:effectLst>
            <a:glow rad="228600">
              <a:schemeClr val="accent3">
                <a:satMod val="175000"/>
                <a:alpha val="40000"/>
              </a:schemeClr>
            </a:glow>
            <a:outerShdw blurRad="50800" dist="38100" dir="2700000" algn="tl" rotWithShape="0">
              <a:prstClr val="black">
                <a:alpha val="40000"/>
              </a:prstClr>
            </a:outerShdw>
          </a:effectLst>
        </p:grpSpPr>
        <p:grpSp>
          <p:nvGrpSpPr>
            <p:cNvPr id="4" name="Group 3">
              <a:extLst>
                <a:ext uri="{FF2B5EF4-FFF2-40B4-BE49-F238E27FC236}">
                  <a16:creationId xmlns="" xmlns:a16="http://schemas.microsoft.com/office/drawing/2014/main" id="{3781F4E4-D5A4-4379-B2C1-43DF215F5696}"/>
                </a:ext>
              </a:extLst>
            </p:cNvPr>
            <p:cNvGrpSpPr/>
            <p:nvPr/>
          </p:nvGrpSpPr>
          <p:grpSpPr>
            <a:xfrm>
              <a:off x="4080222" y="5227134"/>
              <a:ext cx="1074452" cy="792090"/>
              <a:chOff x="3773268" y="4911608"/>
              <a:chExt cx="922956" cy="1004233"/>
            </a:xfrm>
          </p:grpSpPr>
          <p:sp>
            <p:nvSpPr>
              <p:cNvPr id="20" name="Trapezoid 19">
                <a:extLst>
                  <a:ext uri="{FF2B5EF4-FFF2-40B4-BE49-F238E27FC236}">
                    <a16:creationId xmlns="" xmlns:a16="http://schemas.microsoft.com/office/drawing/2014/main" id="{E50FA1C8-4897-4181-B80F-92BDB017C84A}"/>
                  </a:ext>
                </a:extLst>
              </p:cNvPr>
              <p:cNvSpPr/>
              <p:nvPr/>
            </p:nvSpPr>
            <p:spPr>
              <a:xfrm rot="10800000">
                <a:off x="3773268" y="4911608"/>
                <a:ext cx="922956" cy="1004233"/>
              </a:xfrm>
              <a:prstGeom prst="trapezoid">
                <a:avLst>
                  <a:gd name="adj" fmla="val 78876"/>
                </a:avLst>
              </a:prstGeom>
              <a:solidFill>
                <a:srgbClr val="F5B31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Isosceles Triangle 20">
                <a:extLst>
                  <a:ext uri="{FF2B5EF4-FFF2-40B4-BE49-F238E27FC236}">
                    <a16:creationId xmlns="" xmlns:a16="http://schemas.microsoft.com/office/drawing/2014/main" id="{AAED08E0-2CB2-4298-B171-BC92312D8816}"/>
                  </a:ext>
                </a:extLst>
              </p:cNvPr>
              <p:cNvSpPr/>
              <p:nvPr/>
            </p:nvSpPr>
            <p:spPr>
              <a:xfrm rot="10800000" flipH="1">
                <a:off x="4132972" y="5714655"/>
                <a:ext cx="213694" cy="184219"/>
              </a:xfrm>
              <a:prstGeom prst="triangle">
                <a:avLst/>
              </a:prstGeom>
              <a:solidFill>
                <a:srgbClr val="57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 name="Group 4">
              <a:extLst>
                <a:ext uri="{FF2B5EF4-FFF2-40B4-BE49-F238E27FC236}">
                  <a16:creationId xmlns="" xmlns:a16="http://schemas.microsoft.com/office/drawing/2014/main" id="{94A390E4-5665-4954-A368-CD4E9CAD4848}"/>
                </a:ext>
              </a:extLst>
            </p:cNvPr>
            <p:cNvGrpSpPr/>
            <p:nvPr/>
          </p:nvGrpSpPr>
          <p:grpSpPr>
            <a:xfrm>
              <a:off x="3539504" y="4043430"/>
              <a:ext cx="757285" cy="1249932"/>
              <a:chOff x="3319643" y="3717032"/>
              <a:chExt cx="641101" cy="1058168"/>
            </a:xfrm>
          </p:grpSpPr>
          <p:sp>
            <p:nvSpPr>
              <p:cNvPr id="18" name="Round Same Side Corner Rectangle 3">
                <a:extLst>
                  <a:ext uri="{FF2B5EF4-FFF2-40B4-BE49-F238E27FC236}">
                    <a16:creationId xmlns="" xmlns:a16="http://schemas.microsoft.com/office/drawing/2014/main" id="{12DFE092-DB2F-4024-AEAB-4D52C9992A76}"/>
                  </a:ext>
                </a:extLst>
              </p:cNvPr>
              <p:cNvSpPr/>
              <p:nvPr/>
            </p:nvSpPr>
            <p:spPr>
              <a:xfrm rot="10800000">
                <a:off x="3777403" y="4005064"/>
                <a:ext cx="183341" cy="770136"/>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18">
                <a:extLst>
                  <a:ext uri="{FF2B5EF4-FFF2-40B4-BE49-F238E27FC236}">
                    <a16:creationId xmlns="" xmlns:a16="http://schemas.microsoft.com/office/drawing/2014/main" id="{D5AD0F7F-A5C8-4E6A-9A56-F678A742F8A4}"/>
                  </a:ext>
                </a:extLst>
              </p:cNvPr>
              <p:cNvSpPr/>
              <p:nvPr/>
            </p:nvSpPr>
            <p:spPr>
              <a:xfrm>
                <a:off x="3319643" y="3717032"/>
                <a:ext cx="576064" cy="576064"/>
              </a:xfrm>
              <a:prstGeom prst="ellipse">
                <a:avLst/>
              </a:prstGeom>
              <a:solidFill>
                <a:schemeClr val="bg1"/>
              </a:solidFill>
              <a:ln w="152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 name="Group 5">
              <a:extLst>
                <a:ext uri="{FF2B5EF4-FFF2-40B4-BE49-F238E27FC236}">
                  <a16:creationId xmlns="" xmlns:a16="http://schemas.microsoft.com/office/drawing/2014/main" id="{EEA6D1E8-36E9-4816-9991-C3480F21B916}"/>
                </a:ext>
              </a:extLst>
            </p:cNvPr>
            <p:cNvGrpSpPr/>
            <p:nvPr/>
          </p:nvGrpSpPr>
          <p:grpSpPr>
            <a:xfrm>
              <a:off x="3753192" y="2929372"/>
              <a:ext cx="756214" cy="2363990"/>
              <a:chOff x="3503484" y="2773890"/>
              <a:chExt cx="640195" cy="2001310"/>
            </a:xfrm>
          </p:grpSpPr>
          <p:sp>
            <p:nvSpPr>
              <p:cNvPr id="16" name="Round Same Side Corner Rectangle 8">
                <a:extLst>
                  <a:ext uri="{FF2B5EF4-FFF2-40B4-BE49-F238E27FC236}">
                    <a16:creationId xmlns="" xmlns:a16="http://schemas.microsoft.com/office/drawing/2014/main" id="{576C92BD-C3B2-4CF7-8D3A-B8E98015DAC5}"/>
                  </a:ext>
                </a:extLst>
              </p:cNvPr>
              <p:cNvSpPr/>
              <p:nvPr/>
            </p:nvSpPr>
            <p:spPr>
              <a:xfrm rot="10800000">
                <a:off x="3960338" y="3061922"/>
                <a:ext cx="183341" cy="171327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Oval 16">
                <a:extLst>
                  <a:ext uri="{FF2B5EF4-FFF2-40B4-BE49-F238E27FC236}">
                    <a16:creationId xmlns="" xmlns:a16="http://schemas.microsoft.com/office/drawing/2014/main" id="{589D1B06-35D0-4FE5-ABA1-B15344603021}"/>
                  </a:ext>
                </a:extLst>
              </p:cNvPr>
              <p:cNvSpPr/>
              <p:nvPr/>
            </p:nvSpPr>
            <p:spPr>
              <a:xfrm>
                <a:off x="3503484" y="2773890"/>
                <a:ext cx="576064" cy="576064"/>
              </a:xfrm>
              <a:prstGeom prst="ellipse">
                <a:avLst/>
              </a:prstGeom>
              <a:solidFill>
                <a:schemeClr val="bg1"/>
              </a:solid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 name="Group 6">
              <a:extLst>
                <a:ext uri="{FF2B5EF4-FFF2-40B4-BE49-F238E27FC236}">
                  <a16:creationId xmlns="" xmlns:a16="http://schemas.microsoft.com/office/drawing/2014/main" id="{48F359B4-40C5-4629-A022-6803E914D766}"/>
                </a:ext>
              </a:extLst>
            </p:cNvPr>
            <p:cNvGrpSpPr/>
            <p:nvPr/>
          </p:nvGrpSpPr>
          <p:grpSpPr>
            <a:xfrm>
              <a:off x="3964995" y="1812927"/>
              <a:ext cx="758121" cy="3478053"/>
              <a:chOff x="3684808" y="1830748"/>
              <a:chExt cx="641809" cy="2944452"/>
            </a:xfrm>
          </p:grpSpPr>
          <p:sp>
            <p:nvSpPr>
              <p:cNvPr id="14" name="Round Same Side Corner Rectangle 9">
                <a:extLst>
                  <a:ext uri="{FF2B5EF4-FFF2-40B4-BE49-F238E27FC236}">
                    <a16:creationId xmlns="" xmlns:a16="http://schemas.microsoft.com/office/drawing/2014/main" id="{FFF342D7-15EB-4B6A-87F8-51128C7B1B8E}"/>
                  </a:ext>
                </a:extLst>
              </p:cNvPr>
              <p:cNvSpPr/>
              <p:nvPr/>
            </p:nvSpPr>
            <p:spPr>
              <a:xfrm rot="10800000">
                <a:off x="4143276" y="2118780"/>
                <a:ext cx="183341" cy="265642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4">
                <a:extLst>
                  <a:ext uri="{FF2B5EF4-FFF2-40B4-BE49-F238E27FC236}">
                    <a16:creationId xmlns="" xmlns:a16="http://schemas.microsoft.com/office/drawing/2014/main" id="{95500552-B00E-46A7-98C2-AA09DD86C0BA}"/>
                  </a:ext>
                </a:extLst>
              </p:cNvPr>
              <p:cNvSpPr/>
              <p:nvPr/>
            </p:nvSpPr>
            <p:spPr>
              <a:xfrm>
                <a:off x="3684808" y="1830748"/>
                <a:ext cx="576064" cy="576064"/>
              </a:xfrm>
              <a:prstGeom prst="ellipse">
                <a:avLst/>
              </a:prstGeom>
              <a:solidFill>
                <a:schemeClr val="bg1"/>
              </a:solidFill>
              <a:ln w="152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8" name="Group 7">
              <a:extLst>
                <a:ext uri="{FF2B5EF4-FFF2-40B4-BE49-F238E27FC236}">
                  <a16:creationId xmlns="" xmlns:a16="http://schemas.microsoft.com/office/drawing/2014/main" id="{1CC1134E-1F32-4D3B-BCAA-DDC2A5DA3428}"/>
                </a:ext>
              </a:extLst>
            </p:cNvPr>
            <p:cNvGrpSpPr/>
            <p:nvPr/>
          </p:nvGrpSpPr>
          <p:grpSpPr>
            <a:xfrm>
              <a:off x="4722442" y="2372338"/>
              <a:ext cx="754721" cy="2921023"/>
              <a:chOff x="4326213" y="2302319"/>
              <a:chExt cx="638931" cy="2472881"/>
            </a:xfrm>
          </p:grpSpPr>
          <p:sp>
            <p:nvSpPr>
              <p:cNvPr id="12" name="Round Same Side Corner Rectangle 10">
                <a:extLst>
                  <a:ext uri="{FF2B5EF4-FFF2-40B4-BE49-F238E27FC236}">
                    <a16:creationId xmlns="" xmlns:a16="http://schemas.microsoft.com/office/drawing/2014/main" id="{1D14584E-8BB6-479C-993B-AC6DE957EC5C}"/>
                  </a:ext>
                </a:extLst>
              </p:cNvPr>
              <p:cNvSpPr/>
              <p:nvPr/>
            </p:nvSpPr>
            <p:spPr>
              <a:xfrm rot="10800000">
                <a:off x="4326213" y="2590351"/>
                <a:ext cx="183341" cy="218484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Oval 12">
                <a:extLst>
                  <a:ext uri="{FF2B5EF4-FFF2-40B4-BE49-F238E27FC236}">
                    <a16:creationId xmlns="" xmlns:a16="http://schemas.microsoft.com/office/drawing/2014/main" id="{EE110277-4D0E-48A6-BACD-FDDCE0E14773}"/>
                  </a:ext>
                </a:extLst>
              </p:cNvPr>
              <p:cNvSpPr/>
              <p:nvPr/>
            </p:nvSpPr>
            <p:spPr>
              <a:xfrm>
                <a:off x="4389080" y="2302319"/>
                <a:ext cx="576064" cy="576064"/>
              </a:xfrm>
              <a:prstGeom prst="ellipse">
                <a:avLst/>
              </a:prstGeom>
              <a:solidFill>
                <a:schemeClr val="bg1"/>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9" name="Group 8">
              <a:extLst>
                <a:ext uri="{FF2B5EF4-FFF2-40B4-BE49-F238E27FC236}">
                  <a16:creationId xmlns="" xmlns:a16="http://schemas.microsoft.com/office/drawing/2014/main" id="{BFB77DFE-4A3E-4378-9D23-8FC57C55A4F4}"/>
                </a:ext>
              </a:extLst>
            </p:cNvPr>
            <p:cNvGrpSpPr/>
            <p:nvPr/>
          </p:nvGrpSpPr>
          <p:grpSpPr>
            <a:xfrm>
              <a:off x="4938107" y="3486400"/>
              <a:ext cx="757459" cy="1806962"/>
              <a:chOff x="4509151" y="3245461"/>
              <a:chExt cx="641249" cy="1529739"/>
            </a:xfrm>
          </p:grpSpPr>
          <p:sp>
            <p:nvSpPr>
              <p:cNvPr id="10" name="Round Same Side Corner Rectangle 11">
                <a:extLst>
                  <a:ext uri="{FF2B5EF4-FFF2-40B4-BE49-F238E27FC236}">
                    <a16:creationId xmlns="" xmlns:a16="http://schemas.microsoft.com/office/drawing/2014/main" id="{9FC970C8-AD28-451D-9733-E5E52ED4BBA3}"/>
                  </a:ext>
                </a:extLst>
              </p:cNvPr>
              <p:cNvSpPr/>
              <p:nvPr/>
            </p:nvSpPr>
            <p:spPr>
              <a:xfrm rot="10800000">
                <a:off x="4509151" y="3533493"/>
                <a:ext cx="183341" cy="124170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0">
                <a:extLst>
                  <a:ext uri="{FF2B5EF4-FFF2-40B4-BE49-F238E27FC236}">
                    <a16:creationId xmlns="" xmlns:a16="http://schemas.microsoft.com/office/drawing/2014/main" id="{0CA916E7-F7B6-415D-9344-685C31111D8B}"/>
                  </a:ext>
                </a:extLst>
              </p:cNvPr>
              <p:cNvSpPr/>
              <p:nvPr/>
            </p:nvSpPr>
            <p:spPr>
              <a:xfrm>
                <a:off x="4574336" y="3245461"/>
                <a:ext cx="576064" cy="576064"/>
              </a:xfrm>
              <a:prstGeom prst="ellipse">
                <a:avLst/>
              </a:prstGeom>
              <a:solidFill>
                <a:schemeClr val="bg1"/>
              </a:solid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sp>
        <p:nvSpPr>
          <p:cNvPr id="23" name="TextBox 22">
            <a:extLst>
              <a:ext uri="{FF2B5EF4-FFF2-40B4-BE49-F238E27FC236}">
                <a16:creationId xmlns="" xmlns:a16="http://schemas.microsoft.com/office/drawing/2014/main" id="{F518BA5E-EB60-4A42-88AA-4391F15B6FC5}"/>
              </a:ext>
            </a:extLst>
          </p:cNvPr>
          <p:cNvSpPr txBox="1"/>
          <p:nvPr/>
        </p:nvSpPr>
        <p:spPr>
          <a:xfrm>
            <a:off x="2927092" y="623016"/>
            <a:ext cx="4114698" cy="276999"/>
          </a:xfrm>
          <a:prstGeom prst="rect">
            <a:avLst/>
          </a:prstGeom>
          <a:noFill/>
        </p:spPr>
        <p:txBody>
          <a:bodyPr wrap="square" rtlCol="0" anchor="ctr">
            <a:spAutoFit/>
          </a:bodyPr>
          <a:lstStyle/>
          <a:p>
            <a:endParaRPr lang="ko-KR" altLang="en-US" sz="1200" b="1" dirty="0">
              <a:ln w="22225">
                <a:solidFill>
                  <a:schemeClr val="accent2"/>
                </a:solidFill>
                <a:prstDash val="solid"/>
              </a:ln>
              <a:solidFill>
                <a:schemeClr val="accent2">
                  <a:lumMod val="40000"/>
                  <a:lumOff val="60000"/>
                </a:schemeClr>
              </a:solidFill>
              <a:cs typeface="Arial" pitchFamily="34" charset="0"/>
            </a:endParaRPr>
          </a:p>
        </p:txBody>
      </p:sp>
      <p:sp>
        <p:nvSpPr>
          <p:cNvPr id="26" name="TextBox 25">
            <a:extLst>
              <a:ext uri="{FF2B5EF4-FFF2-40B4-BE49-F238E27FC236}">
                <a16:creationId xmlns="" xmlns:a16="http://schemas.microsoft.com/office/drawing/2014/main" id="{783C5D58-FE96-4F5E-9CC6-E9CC0F375512}"/>
              </a:ext>
            </a:extLst>
          </p:cNvPr>
          <p:cNvSpPr txBox="1"/>
          <p:nvPr/>
        </p:nvSpPr>
        <p:spPr>
          <a:xfrm>
            <a:off x="7393034" y="3152001"/>
            <a:ext cx="3852000" cy="276999"/>
          </a:xfrm>
          <a:prstGeom prst="rect">
            <a:avLst/>
          </a:prstGeom>
          <a:noFill/>
        </p:spPr>
        <p:txBody>
          <a:bodyPr wrap="square" rtlCol="0" anchor="ctr">
            <a:spAutoFit/>
          </a:bodyPr>
          <a:lstStyle/>
          <a:p>
            <a:endParaRPr lang="ko-KR" altLang="en-US" sz="1200" b="1" dirty="0">
              <a:solidFill>
                <a:schemeClr val="tx1">
                  <a:lumMod val="75000"/>
                  <a:lumOff val="25000"/>
                </a:schemeClr>
              </a:solidFill>
              <a:cs typeface="Arial" pitchFamily="34" charset="0"/>
            </a:endParaRPr>
          </a:p>
        </p:txBody>
      </p:sp>
      <p:grpSp>
        <p:nvGrpSpPr>
          <p:cNvPr id="28" name="Group 27">
            <a:extLst>
              <a:ext uri="{FF2B5EF4-FFF2-40B4-BE49-F238E27FC236}">
                <a16:creationId xmlns="" xmlns:a16="http://schemas.microsoft.com/office/drawing/2014/main" id="{8120DD5F-9666-48EA-98EF-56A713EB3E5C}"/>
              </a:ext>
            </a:extLst>
          </p:cNvPr>
          <p:cNvGrpSpPr/>
          <p:nvPr/>
        </p:nvGrpSpPr>
        <p:grpSpPr>
          <a:xfrm>
            <a:off x="281229" y="1278236"/>
            <a:ext cx="4586585" cy="1237173"/>
            <a:chOff x="126780" y="3737445"/>
            <a:chExt cx="4241753" cy="1123065"/>
          </a:xfrm>
        </p:grpSpPr>
        <p:sp>
          <p:nvSpPr>
            <p:cNvPr id="29" name="TextBox 28">
              <a:extLst>
                <a:ext uri="{FF2B5EF4-FFF2-40B4-BE49-F238E27FC236}">
                  <a16:creationId xmlns="" xmlns:a16="http://schemas.microsoft.com/office/drawing/2014/main" id="{4FE82278-47C2-4EBA-A309-9C29FE4C08E2}"/>
                </a:ext>
              </a:extLst>
            </p:cNvPr>
            <p:cNvSpPr txBox="1"/>
            <p:nvPr/>
          </p:nvSpPr>
          <p:spPr>
            <a:xfrm>
              <a:off x="395534" y="3737445"/>
              <a:ext cx="3972999" cy="276999"/>
            </a:xfrm>
            <a:prstGeom prst="rect">
              <a:avLst/>
            </a:prstGeom>
            <a:noFill/>
          </p:spPr>
          <p:txBody>
            <a:bodyPr wrap="square" rtlCol="0" anchor="ctr">
              <a:spAutoFit/>
            </a:bodyPr>
            <a:lstStyle/>
            <a:p>
              <a:pPr algn="r"/>
              <a:endParaRPr lang="ko-KR" altLang="en-US" sz="1200" b="1" dirty="0">
                <a:solidFill>
                  <a:schemeClr val="tx1">
                    <a:lumMod val="75000"/>
                    <a:lumOff val="25000"/>
                  </a:schemeClr>
                </a:solidFill>
                <a:cs typeface="Arial" pitchFamily="34" charset="0"/>
              </a:endParaRPr>
            </a:p>
          </p:txBody>
        </p:sp>
        <p:sp>
          <p:nvSpPr>
            <p:cNvPr id="30" name="TextBox 29">
              <a:extLst>
                <a:ext uri="{FF2B5EF4-FFF2-40B4-BE49-F238E27FC236}">
                  <a16:creationId xmlns="" xmlns:a16="http://schemas.microsoft.com/office/drawing/2014/main" id="{7E1E0391-18C3-4B18-AB79-7518BA737E73}"/>
                </a:ext>
              </a:extLst>
            </p:cNvPr>
            <p:cNvSpPr txBox="1"/>
            <p:nvPr/>
          </p:nvSpPr>
          <p:spPr>
            <a:xfrm>
              <a:off x="126780" y="3770890"/>
              <a:ext cx="4198344" cy="1089620"/>
            </a:xfrm>
            <a:prstGeom prst="rect">
              <a:avLst/>
            </a:prstGeom>
            <a:noFill/>
          </p:spPr>
          <p:txBody>
            <a:bodyPr wrap="square" rtlCol="0">
              <a:spAutoFit/>
            </a:bodyPr>
            <a:lstStyle/>
            <a:p>
              <a:r>
                <a:rPr lang="en-US" altLang="ko-KR" sz="1200" b="1" dirty="0"/>
                <a:t>Life in Turkey is more affordable than most countries. You can meet your needs, such as accommodation, food and drink, and entertainment at affordable prices. You can stay at the dormitories within or near the University campuses or rent a house for a reasonable lease. In addition, whichever transportation you choose as a student.</a:t>
              </a:r>
              <a:endParaRPr lang="en-US" altLang="ko-KR" sz="1200" b="1" dirty="0">
                <a:cs typeface="Arial" pitchFamily="34" charset="0"/>
              </a:endParaRPr>
            </a:p>
          </p:txBody>
        </p:sp>
      </p:grpSp>
      <p:sp>
        <p:nvSpPr>
          <p:cNvPr id="38" name="Teardrop 1">
            <a:extLst>
              <a:ext uri="{FF2B5EF4-FFF2-40B4-BE49-F238E27FC236}">
                <a16:creationId xmlns="" xmlns:a16="http://schemas.microsoft.com/office/drawing/2014/main" id="{72C56574-BC7D-4016-8317-A561E1E04A5E}"/>
              </a:ext>
            </a:extLst>
          </p:cNvPr>
          <p:cNvSpPr/>
          <p:nvPr/>
        </p:nvSpPr>
        <p:spPr>
          <a:xfrm rot="18805991">
            <a:off x="5433711" y="3131092"/>
            <a:ext cx="343335" cy="339752"/>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0" name="Rectangle 9">
            <a:extLst>
              <a:ext uri="{FF2B5EF4-FFF2-40B4-BE49-F238E27FC236}">
                <a16:creationId xmlns="" xmlns:a16="http://schemas.microsoft.com/office/drawing/2014/main" id="{CBFA5073-EC27-4358-9D55-51360B793A6E}"/>
              </a:ext>
            </a:extLst>
          </p:cNvPr>
          <p:cNvSpPr/>
          <p:nvPr/>
        </p:nvSpPr>
        <p:spPr>
          <a:xfrm>
            <a:off x="6752329" y="3695931"/>
            <a:ext cx="285381" cy="284917"/>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Block Arc 25">
            <a:extLst>
              <a:ext uri="{FF2B5EF4-FFF2-40B4-BE49-F238E27FC236}">
                <a16:creationId xmlns="" xmlns:a16="http://schemas.microsoft.com/office/drawing/2014/main" id="{8EF2BDD4-1BE7-4751-83B9-A9DBB716DAF0}"/>
              </a:ext>
            </a:extLst>
          </p:cNvPr>
          <p:cNvSpPr>
            <a:spLocks noChangeAspect="1"/>
          </p:cNvSpPr>
          <p:nvPr/>
        </p:nvSpPr>
        <p:spPr>
          <a:xfrm>
            <a:off x="5284738" y="4234730"/>
            <a:ext cx="243278" cy="35146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pic>
        <p:nvPicPr>
          <p:cNvPr id="43" name="Picture 42">
            <a:extLst>
              <a:ext uri="{FF2B5EF4-FFF2-40B4-BE49-F238E27FC236}">
                <a16:creationId xmlns="" xmlns:a16="http://schemas.microsoft.com/office/drawing/2014/main" id="{0B4E0388-A847-4D31-8D59-0A0F2DE6BEFA}"/>
              </a:ext>
            </a:extLst>
          </p:cNvPr>
          <p:cNvPicPr>
            <a:picLocks noChangeAspect="1"/>
          </p:cNvPicPr>
          <p:nvPr/>
        </p:nvPicPr>
        <p:blipFill>
          <a:blip r:embed="rId2"/>
          <a:stretch>
            <a:fillRect/>
          </a:stretch>
        </p:blipFill>
        <p:spPr>
          <a:xfrm>
            <a:off x="5650407" y="2016333"/>
            <a:ext cx="389333" cy="385191"/>
          </a:xfrm>
          <a:prstGeom prst="rect">
            <a:avLst/>
          </a:prstGeom>
        </p:spPr>
      </p:pic>
      <p:sp>
        <p:nvSpPr>
          <p:cNvPr id="46" name="TextBox 45">
            <a:extLst>
              <a:ext uri="{FF2B5EF4-FFF2-40B4-BE49-F238E27FC236}">
                <a16:creationId xmlns="" xmlns:a16="http://schemas.microsoft.com/office/drawing/2014/main" id="{811D337A-9EC1-47A0-A00C-103DB19E23C3}"/>
              </a:ext>
            </a:extLst>
          </p:cNvPr>
          <p:cNvSpPr txBox="1"/>
          <p:nvPr/>
        </p:nvSpPr>
        <p:spPr>
          <a:xfrm>
            <a:off x="258725" y="877463"/>
            <a:ext cx="6096000" cy="369332"/>
          </a:xfrm>
          <a:prstGeom prst="rect">
            <a:avLst/>
          </a:prstGeom>
          <a:noFill/>
        </p:spPr>
        <p:txBody>
          <a:bodyPr wrap="square">
            <a:spAutoFit/>
          </a:bodyPr>
          <a:lstStyle/>
          <a:p>
            <a:r>
              <a:rPr lang="en-US"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The Cost Of living In Turkey Is Cheap</a:t>
            </a:r>
          </a:p>
        </p:txBody>
      </p:sp>
      <p:pic>
        <p:nvPicPr>
          <p:cNvPr id="53" name="Picture 52">
            <a:extLst>
              <a:ext uri="{FF2B5EF4-FFF2-40B4-BE49-F238E27FC236}">
                <a16:creationId xmlns="" xmlns:a16="http://schemas.microsoft.com/office/drawing/2014/main" id="{4C7F0BCD-75A0-49FB-BDE3-133C190817CD}"/>
              </a:ext>
            </a:extLst>
          </p:cNvPr>
          <p:cNvPicPr>
            <a:picLocks noChangeAspect="1"/>
          </p:cNvPicPr>
          <p:nvPr/>
        </p:nvPicPr>
        <p:blipFill>
          <a:blip r:embed="rId3"/>
          <a:stretch>
            <a:fillRect/>
          </a:stretch>
        </p:blipFill>
        <p:spPr>
          <a:xfrm>
            <a:off x="6510118" y="2592958"/>
            <a:ext cx="301628" cy="284092"/>
          </a:xfrm>
          <a:prstGeom prst="rect">
            <a:avLst/>
          </a:prstGeom>
        </p:spPr>
      </p:pic>
      <p:sp>
        <p:nvSpPr>
          <p:cNvPr id="32" name="TextBox 31">
            <a:extLst>
              <a:ext uri="{FF2B5EF4-FFF2-40B4-BE49-F238E27FC236}">
                <a16:creationId xmlns="" xmlns:a16="http://schemas.microsoft.com/office/drawing/2014/main" id="{6FA81BE1-FC20-486F-9787-D72DAB1B5CF5}"/>
              </a:ext>
            </a:extLst>
          </p:cNvPr>
          <p:cNvSpPr txBox="1"/>
          <p:nvPr/>
        </p:nvSpPr>
        <p:spPr>
          <a:xfrm>
            <a:off x="7393034" y="877463"/>
            <a:ext cx="3442541" cy="369332"/>
          </a:xfrm>
          <a:prstGeom prst="rect">
            <a:avLst/>
          </a:prstGeom>
          <a:noFill/>
        </p:spPr>
        <p:txBody>
          <a:bodyPr wrap="square">
            <a:spAutoFit/>
          </a:bodyPr>
          <a:lstStyle/>
          <a:p>
            <a:r>
              <a:rPr lang="tr-TR"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High Quality Education</a:t>
            </a:r>
            <a:endParaRPr lang="en-US"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endParaRPr>
          </a:p>
        </p:txBody>
      </p:sp>
      <p:sp>
        <p:nvSpPr>
          <p:cNvPr id="33" name="TextBox 32">
            <a:extLst>
              <a:ext uri="{FF2B5EF4-FFF2-40B4-BE49-F238E27FC236}">
                <a16:creationId xmlns="" xmlns:a16="http://schemas.microsoft.com/office/drawing/2014/main" id="{49A1E983-2DB5-404E-A15F-8D633ED1B2F1}"/>
              </a:ext>
            </a:extLst>
          </p:cNvPr>
          <p:cNvSpPr txBox="1"/>
          <p:nvPr/>
        </p:nvSpPr>
        <p:spPr>
          <a:xfrm>
            <a:off x="7393034" y="1339721"/>
            <a:ext cx="4539647" cy="1015663"/>
          </a:xfrm>
          <a:prstGeom prst="rect">
            <a:avLst/>
          </a:prstGeom>
          <a:noFill/>
        </p:spPr>
        <p:txBody>
          <a:bodyPr wrap="square" rtlCol="0">
            <a:spAutoFit/>
          </a:bodyPr>
          <a:lstStyle/>
          <a:p>
            <a:r>
              <a:rPr lang="en-US" altLang="ko-KR" sz="1200" b="1" dirty="0"/>
              <a:t>Universities in Turkey, you can increase your education level and career goals, due to academicians who are experts in their field and especially English-based courses. The students can select the department that they are interested in .</a:t>
            </a:r>
            <a:endParaRPr lang="en-US" altLang="ko-KR" sz="1200" b="1" dirty="0">
              <a:cs typeface="Arial" pitchFamily="34" charset="0"/>
            </a:endParaRPr>
          </a:p>
        </p:txBody>
      </p:sp>
      <p:pic>
        <p:nvPicPr>
          <p:cNvPr id="2" name="Picture 1">
            <a:extLst>
              <a:ext uri="{FF2B5EF4-FFF2-40B4-BE49-F238E27FC236}">
                <a16:creationId xmlns="" xmlns:a16="http://schemas.microsoft.com/office/drawing/2014/main" id="{82F1C465-0479-472C-89E7-E3F1C65C2D75}"/>
              </a:ext>
            </a:extLst>
          </p:cNvPr>
          <p:cNvPicPr>
            <a:picLocks noChangeAspect="1"/>
          </p:cNvPicPr>
          <p:nvPr/>
        </p:nvPicPr>
        <p:blipFill rotWithShape="1">
          <a:blip r:embed="rId4"/>
          <a:srcRect l="2591" t="2197"/>
          <a:stretch/>
        </p:blipFill>
        <p:spPr>
          <a:xfrm>
            <a:off x="0" y="5479"/>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pic>
        <p:nvPicPr>
          <p:cNvPr id="22" name="Picture 21" descr="Logo, icon&#10;&#10;Description automatically generated">
            <a:extLst>
              <a:ext uri="{FF2B5EF4-FFF2-40B4-BE49-F238E27FC236}">
                <a16:creationId xmlns="" xmlns:a16="http://schemas.microsoft.com/office/drawing/2014/main" id="{343AC18F-4749-42CD-BFC7-4D7F7CC084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516" y="87721"/>
            <a:ext cx="1197664" cy="408372"/>
          </a:xfrm>
          <a:prstGeom prst="rect">
            <a:avLst/>
          </a:prstGeom>
        </p:spPr>
      </p:pic>
      <p:sp>
        <p:nvSpPr>
          <p:cNvPr id="31" name="TextBox 30">
            <a:extLst>
              <a:ext uri="{FF2B5EF4-FFF2-40B4-BE49-F238E27FC236}">
                <a16:creationId xmlns="" xmlns:a16="http://schemas.microsoft.com/office/drawing/2014/main" id="{DCABF238-F066-4F60-80CA-540F94664E51}"/>
              </a:ext>
            </a:extLst>
          </p:cNvPr>
          <p:cNvSpPr txBox="1"/>
          <p:nvPr/>
        </p:nvSpPr>
        <p:spPr>
          <a:xfrm>
            <a:off x="2480933" y="-29292"/>
            <a:ext cx="7381461" cy="584775"/>
          </a:xfrm>
          <a:prstGeom prst="rect">
            <a:avLst/>
          </a:prstGeom>
          <a:noFill/>
        </p:spPr>
        <p:txBody>
          <a:bodyPr wrap="square">
            <a:spAutoFit/>
          </a:bodyPr>
          <a:lstStyle/>
          <a:p>
            <a:pPr algn="ct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Why Study In Turkey?</a:t>
            </a:r>
            <a:endParaRPr lang="en-US"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endParaRPr>
          </a:p>
        </p:txBody>
      </p:sp>
      <p:sp>
        <p:nvSpPr>
          <p:cNvPr id="37" name="TextBox 31">
            <a:extLst>
              <a:ext uri="{FF2B5EF4-FFF2-40B4-BE49-F238E27FC236}">
                <a16:creationId xmlns="" xmlns:a16="http://schemas.microsoft.com/office/drawing/2014/main" id="{590F1FF5-9901-4759-AA51-BD4D73849597}"/>
              </a:ext>
            </a:extLst>
          </p:cNvPr>
          <p:cNvSpPr txBox="1"/>
          <p:nvPr/>
        </p:nvSpPr>
        <p:spPr>
          <a:xfrm>
            <a:off x="267313" y="2550182"/>
            <a:ext cx="2610550" cy="369332"/>
          </a:xfrm>
          <a:prstGeom prst="rect">
            <a:avLst/>
          </a:prstGeom>
          <a:noFill/>
        </p:spPr>
        <p:txBody>
          <a:bodyPr wrap="square">
            <a:spAutoFit/>
          </a:bodyPr>
          <a:lstStyle/>
          <a:p>
            <a:r>
              <a:rPr lang="tr-TR"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Student Friendly</a:t>
            </a:r>
            <a:endParaRPr lang="en-US"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endParaRPr>
          </a:p>
        </p:txBody>
      </p:sp>
      <p:sp>
        <p:nvSpPr>
          <p:cNvPr id="39" name="TextBox 32">
            <a:extLst>
              <a:ext uri="{FF2B5EF4-FFF2-40B4-BE49-F238E27FC236}">
                <a16:creationId xmlns="" xmlns:a16="http://schemas.microsoft.com/office/drawing/2014/main" id="{EB1CA6DE-83C1-4A58-AC38-B220232BB41B}"/>
              </a:ext>
            </a:extLst>
          </p:cNvPr>
          <p:cNvSpPr txBox="1"/>
          <p:nvPr/>
        </p:nvSpPr>
        <p:spPr>
          <a:xfrm>
            <a:off x="318480" y="2873231"/>
            <a:ext cx="4539647" cy="1200329"/>
          </a:xfrm>
          <a:prstGeom prst="rect">
            <a:avLst/>
          </a:prstGeom>
          <a:noFill/>
        </p:spPr>
        <p:txBody>
          <a:bodyPr wrap="square" rtlCol="0">
            <a:spAutoFit/>
          </a:bodyPr>
          <a:lstStyle/>
          <a:p>
            <a:r>
              <a:rPr lang="en-US" altLang="ko-KR" sz="1200" b="1" dirty="0"/>
              <a:t>With at least one university in every city, Turkey is exactly a student-friendly country</a:t>
            </a:r>
            <a:r>
              <a:rPr lang="tr-TR" altLang="ko-KR" sz="1200" b="1" dirty="0"/>
              <a:t>.</a:t>
            </a:r>
            <a:r>
              <a:rPr lang="en-US" altLang="ko-KR" sz="1200" b="1" dirty="0"/>
              <a:t> Social clubs, sports teams and cultural events at every university bring together students and make distant geographies close. When you arrive in Turkey you will understand that the most active points of the city are the places where students socialize.</a:t>
            </a:r>
            <a:endParaRPr lang="en-US" altLang="ko-KR" sz="1200" b="1" dirty="0">
              <a:cs typeface="Arial" pitchFamily="34" charset="0"/>
            </a:endParaRPr>
          </a:p>
        </p:txBody>
      </p:sp>
      <p:grpSp>
        <p:nvGrpSpPr>
          <p:cNvPr id="42" name="Group 21">
            <a:extLst>
              <a:ext uri="{FF2B5EF4-FFF2-40B4-BE49-F238E27FC236}">
                <a16:creationId xmlns="" xmlns:a16="http://schemas.microsoft.com/office/drawing/2014/main" id="{42DD88FB-EE4F-401D-8747-772A918197D8}"/>
              </a:ext>
            </a:extLst>
          </p:cNvPr>
          <p:cNvGrpSpPr/>
          <p:nvPr/>
        </p:nvGrpSpPr>
        <p:grpSpPr>
          <a:xfrm>
            <a:off x="7219567" y="2001988"/>
            <a:ext cx="4415129" cy="1589504"/>
            <a:chOff x="214802" y="3571257"/>
            <a:chExt cx="4553817" cy="1589504"/>
          </a:xfrm>
        </p:grpSpPr>
        <p:sp>
          <p:nvSpPr>
            <p:cNvPr id="44" name="TextBox 22">
              <a:extLst>
                <a:ext uri="{FF2B5EF4-FFF2-40B4-BE49-F238E27FC236}">
                  <a16:creationId xmlns="" xmlns:a16="http://schemas.microsoft.com/office/drawing/2014/main" id="{F518BA5E-EB60-4A42-88AA-4391F15B6FC5}"/>
                </a:ext>
              </a:extLst>
            </p:cNvPr>
            <p:cNvSpPr txBox="1"/>
            <p:nvPr/>
          </p:nvSpPr>
          <p:spPr>
            <a:xfrm>
              <a:off x="214802" y="3571257"/>
              <a:ext cx="4243948" cy="276999"/>
            </a:xfrm>
            <a:prstGeom prst="rect">
              <a:avLst/>
            </a:prstGeom>
            <a:noFill/>
          </p:spPr>
          <p:txBody>
            <a:bodyPr wrap="square" rtlCol="0" anchor="ctr">
              <a:spAutoFit/>
            </a:bodyPr>
            <a:lstStyle/>
            <a:p>
              <a:endParaRPr lang="ko-KR" altLang="en-US" sz="1200" b="1" dirty="0">
                <a:ln w="22225">
                  <a:solidFill>
                    <a:schemeClr val="accent2"/>
                  </a:solidFill>
                  <a:prstDash val="solid"/>
                </a:ln>
                <a:solidFill>
                  <a:schemeClr val="accent2">
                    <a:lumMod val="40000"/>
                    <a:lumOff val="60000"/>
                  </a:schemeClr>
                </a:solidFill>
                <a:cs typeface="Arial" pitchFamily="34" charset="0"/>
              </a:endParaRPr>
            </a:p>
          </p:txBody>
        </p:sp>
        <p:sp>
          <p:nvSpPr>
            <p:cNvPr id="45" name="TextBox 23">
              <a:extLst>
                <a:ext uri="{FF2B5EF4-FFF2-40B4-BE49-F238E27FC236}">
                  <a16:creationId xmlns="" xmlns:a16="http://schemas.microsoft.com/office/drawing/2014/main" id="{E6D4C983-769E-4C2E-B8F3-5EBD1EB24F0F}"/>
                </a:ext>
              </a:extLst>
            </p:cNvPr>
            <p:cNvSpPr txBox="1"/>
            <p:nvPr/>
          </p:nvSpPr>
          <p:spPr>
            <a:xfrm>
              <a:off x="450572" y="4514430"/>
              <a:ext cx="4318047" cy="646331"/>
            </a:xfrm>
            <a:prstGeom prst="rect">
              <a:avLst/>
            </a:prstGeom>
            <a:noFill/>
          </p:spPr>
          <p:txBody>
            <a:bodyPr wrap="square" rtlCol="0">
              <a:spAutoFit/>
            </a:bodyPr>
            <a:lstStyle/>
            <a:p>
              <a:r>
                <a:rPr lang="en-US" altLang="ko-KR" sz="1200" b="1" dirty="0"/>
                <a:t>No matter which one of the 206 universities you go, you will experience a modern and convenient campus life, equipped with the latest technology.</a:t>
              </a:r>
              <a:endParaRPr lang="en-US" altLang="ko-KR" sz="1200" b="1" dirty="0">
                <a:cs typeface="Arial" pitchFamily="34" charset="0"/>
              </a:endParaRPr>
            </a:p>
          </p:txBody>
        </p:sp>
      </p:grpSp>
      <p:sp>
        <p:nvSpPr>
          <p:cNvPr id="47" name="TextBox 48">
            <a:extLst>
              <a:ext uri="{FF2B5EF4-FFF2-40B4-BE49-F238E27FC236}">
                <a16:creationId xmlns="" xmlns:a16="http://schemas.microsoft.com/office/drawing/2014/main" id="{BF1A04EF-73B0-4A64-B103-FF0B81D93FCC}"/>
              </a:ext>
            </a:extLst>
          </p:cNvPr>
          <p:cNvSpPr txBox="1"/>
          <p:nvPr/>
        </p:nvSpPr>
        <p:spPr>
          <a:xfrm>
            <a:off x="7393034" y="2305302"/>
            <a:ext cx="4683369" cy="646331"/>
          </a:xfrm>
          <a:prstGeom prst="rect">
            <a:avLst/>
          </a:prstGeom>
          <a:noFill/>
        </p:spPr>
        <p:txBody>
          <a:bodyPr wrap="square">
            <a:spAutoFit/>
          </a:bodyPr>
          <a:lstStyle/>
          <a:p>
            <a:r>
              <a:rPr lang="en-US" dirty="0">
                <a:ln w="0">
                  <a:solidFill>
                    <a:schemeClr val="tx1">
                      <a:lumMod val="85000"/>
                      <a:lumOff val="15000"/>
                    </a:schemeClr>
                  </a:solidFill>
                </a:ln>
                <a:solidFill>
                  <a:schemeClr val="tx1">
                    <a:lumMod val="75000"/>
                    <a:lumOff val="25000"/>
                  </a:schemeClr>
                </a:solidFill>
                <a:effectLst>
                  <a:glow rad="63500">
                    <a:schemeClr val="accent2">
                      <a:satMod val="175000"/>
                      <a:alpha val="40000"/>
                    </a:schemeClr>
                  </a:glow>
                  <a:outerShdw blurRad="38100" dist="19050" dir="2700000" algn="tl" rotWithShape="0">
                    <a:schemeClr val="dk1">
                      <a:alpha val="40000"/>
                    </a:schemeClr>
                  </a:outerShdw>
                </a:effectLst>
              </a:rPr>
              <a:t>Student Focused Modern and Equipped Campuses</a:t>
            </a:r>
          </a:p>
        </p:txBody>
      </p:sp>
      <p:sp>
        <p:nvSpPr>
          <p:cNvPr id="48" name="TextBox 33">
            <a:extLst>
              <a:ext uri="{FF2B5EF4-FFF2-40B4-BE49-F238E27FC236}">
                <a16:creationId xmlns="" xmlns:a16="http://schemas.microsoft.com/office/drawing/2014/main" id="{B2B42253-DFF5-4ECD-BF7C-CB74D2CE8656}"/>
              </a:ext>
            </a:extLst>
          </p:cNvPr>
          <p:cNvSpPr txBox="1"/>
          <p:nvPr/>
        </p:nvSpPr>
        <p:spPr>
          <a:xfrm>
            <a:off x="288276" y="4093651"/>
            <a:ext cx="6188764" cy="369332"/>
          </a:xfrm>
          <a:prstGeom prst="rect">
            <a:avLst/>
          </a:prstGeom>
          <a:noFill/>
        </p:spPr>
        <p:txBody>
          <a:bodyPr wrap="square">
            <a:spAutoFit/>
          </a:bodyPr>
          <a:lstStyle/>
          <a:p>
            <a:r>
              <a:rPr lang="tr-TR"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Very Multicultural Population</a:t>
            </a:r>
            <a:endParaRPr lang="en-US"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endParaRPr>
          </a:p>
        </p:txBody>
      </p:sp>
      <p:sp>
        <p:nvSpPr>
          <p:cNvPr id="49" name="TextBox 36">
            <a:extLst>
              <a:ext uri="{FF2B5EF4-FFF2-40B4-BE49-F238E27FC236}">
                <a16:creationId xmlns="" xmlns:a16="http://schemas.microsoft.com/office/drawing/2014/main" id="{20004F64-CECB-4331-A10D-DCF2699A663F}"/>
              </a:ext>
            </a:extLst>
          </p:cNvPr>
          <p:cNvSpPr txBox="1"/>
          <p:nvPr/>
        </p:nvSpPr>
        <p:spPr>
          <a:xfrm>
            <a:off x="298553" y="4391330"/>
            <a:ext cx="3851999" cy="1754326"/>
          </a:xfrm>
          <a:prstGeom prst="rect">
            <a:avLst/>
          </a:prstGeom>
          <a:noFill/>
        </p:spPr>
        <p:txBody>
          <a:bodyPr wrap="square" rtlCol="0">
            <a:spAutoFit/>
          </a:bodyPr>
          <a:lstStyle/>
          <a:p>
            <a:r>
              <a:rPr lang="en-US" altLang="ko-KR" sz="1200" b="1" dirty="0">
                <a:cs typeface="Arial" pitchFamily="34" charset="0"/>
              </a:rPr>
              <a:t>Turkey, which has hosted many deep-rooted civilizations in its territory for thousands of years, is almost a mosaic of cultures! In this country where countless civilizations have been hosted, everyone is tolerant and respectful to each other. Turkey, where you can find a piece of your roots and perhaps can meet people who speak your language is ideal for students with its safe and peaceful environment.</a:t>
            </a:r>
          </a:p>
        </p:txBody>
      </p:sp>
      <p:sp>
        <p:nvSpPr>
          <p:cNvPr id="50" name="TextBox 50">
            <a:extLst>
              <a:ext uri="{FF2B5EF4-FFF2-40B4-BE49-F238E27FC236}">
                <a16:creationId xmlns="" xmlns:a16="http://schemas.microsoft.com/office/drawing/2014/main" id="{3E1B08E7-2187-46C4-AF8C-CC13566B2492}"/>
              </a:ext>
            </a:extLst>
          </p:cNvPr>
          <p:cNvSpPr txBox="1"/>
          <p:nvPr/>
        </p:nvSpPr>
        <p:spPr>
          <a:xfrm>
            <a:off x="7396567" y="3625219"/>
            <a:ext cx="3933874" cy="369332"/>
          </a:xfrm>
          <a:prstGeom prst="rect">
            <a:avLst/>
          </a:prstGeom>
          <a:noFill/>
        </p:spPr>
        <p:txBody>
          <a:bodyPr wrap="square">
            <a:spAutoFit/>
          </a:bodyPr>
          <a:lstStyle/>
          <a:p>
            <a:r>
              <a:rPr lang="tr-TR"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Cities And </a:t>
            </a:r>
            <a:r>
              <a:rPr lang="tr-TR" dirty="0" err="1">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Beautiful</a:t>
            </a:r>
            <a:r>
              <a:rPr lang="tr-TR"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 </a:t>
            </a:r>
            <a:r>
              <a:rPr lang="tr-TR" dirty="0" err="1">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Landscapes</a:t>
            </a:r>
            <a:r>
              <a:rPr lang="tr-TR"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 </a:t>
            </a:r>
            <a:endParaRPr lang="en-US"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endParaRPr>
          </a:p>
        </p:txBody>
      </p:sp>
      <p:grpSp>
        <p:nvGrpSpPr>
          <p:cNvPr id="51" name="Group 24">
            <a:extLst>
              <a:ext uri="{FF2B5EF4-FFF2-40B4-BE49-F238E27FC236}">
                <a16:creationId xmlns="" xmlns:a16="http://schemas.microsoft.com/office/drawing/2014/main" id="{08A57755-0C17-4AC4-99E0-5B1C1DCDBC23}"/>
              </a:ext>
            </a:extLst>
          </p:cNvPr>
          <p:cNvGrpSpPr/>
          <p:nvPr/>
        </p:nvGrpSpPr>
        <p:grpSpPr>
          <a:xfrm>
            <a:off x="7448157" y="3999132"/>
            <a:ext cx="3882284" cy="1754326"/>
            <a:chOff x="364299" y="3114607"/>
            <a:chExt cx="4004234" cy="1754326"/>
          </a:xfrm>
        </p:grpSpPr>
        <p:sp>
          <p:nvSpPr>
            <p:cNvPr id="52" name="TextBox 25">
              <a:extLst>
                <a:ext uri="{FF2B5EF4-FFF2-40B4-BE49-F238E27FC236}">
                  <a16:creationId xmlns="" xmlns:a16="http://schemas.microsoft.com/office/drawing/2014/main" id="{783C5D58-FE96-4F5E-9CC6-E9CC0F375512}"/>
                </a:ext>
              </a:extLst>
            </p:cNvPr>
            <p:cNvSpPr txBox="1"/>
            <p:nvPr/>
          </p:nvSpPr>
          <p:spPr>
            <a:xfrm>
              <a:off x="395534" y="3760938"/>
              <a:ext cx="3972999" cy="276999"/>
            </a:xfrm>
            <a:prstGeom prst="rect">
              <a:avLst/>
            </a:prstGeom>
            <a:noFill/>
          </p:spPr>
          <p:txBody>
            <a:bodyPr wrap="square" rtlCol="0" anchor="ctr">
              <a:spAutoFit/>
            </a:bodyPr>
            <a:lstStyle/>
            <a:p>
              <a:endParaRPr lang="ko-KR" altLang="en-US" sz="1200" b="1" dirty="0">
                <a:solidFill>
                  <a:schemeClr val="tx1">
                    <a:lumMod val="75000"/>
                    <a:lumOff val="25000"/>
                  </a:schemeClr>
                </a:solidFill>
                <a:cs typeface="Arial" pitchFamily="34" charset="0"/>
              </a:endParaRPr>
            </a:p>
          </p:txBody>
        </p:sp>
        <p:sp>
          <p:nvSpPr>
            <p:cNvPr id="54" name="TextBox 26">
              <a:extLst>
                <a:ext uri="{FF2B5EF4-FFF2-40B4-BE49-F238E27FC236}">
                  <a16:creationId xmlns="" xmlns:a16="http://schemas.microsoft.com/office/drawing/2014/main" id="{64DBA57C-5B53-4BA5-BFC2-D0DB4DA2B197}"/>
                </a:ext>
              </a:extLst>
            </p:cNvPr>
            <p:cNvSpPr txBox="1"/>
            <p:nvPr/>
          </p:nvSpPr>
          <p:spPr>
            <a:xfrm>
              <a:off x="364299" y="3114607"/>
              <a:ext cx="3972998" cy="1754326"/>
            </a:xfrm>
            <a:prstGeom prst="rect">
              <a:avLst/>
            </a:prstGeom>
            <a:noFill/>
          </p:spPr>
          <p:txBody>
            <a:bodyPr wrap="square" rtlCol="0">
              <a:spAutoFit/>
            </a:bodyPr>
            <a:lstStyle/>
            <a:p>
              <a:r>
                <a:rPr lang="en-US" altLang="ko-KR" sz="1200" b="1" dirty="0">
                  <a:cs typeface="Arial" pitchFamily="34" charset="0"/>
                </a:rPr>
                <a:t>Turkey, which experiences four seasons, has a reputation for its natural beauties all over the world. You can enjoy swimming and water sports in the seas that surround Turkey, you can ski in many cities in the mountains, you can enjoy rafting in the rivers</a:t>
              </a:r>
              <a:r>
                <a:rPr lang="tr-TR" altLang="ko-KR" sz="1200" b="1" dirty="0">
                  <a:cs typeface="Arial" pitchFamily="34" charset="0"/>
                </a:rPr>
                <a:t>,</a:t>
              </a:r>
              <a:r>
                <a:rPr lang="en-US" altLang="ko-KR" sz="1200" b="1" dirty="0">
                  <a:cs typeface="Arial" pitchFamily="34" charset="0"/>
                </a:rPr>
                <a:t> and experience many extreme sports. You will feel as in the heaven in Turkey where countless beauties which shall only fascinate you with their landscape!</a:t>
              </a:r>
            </a:p>
          </p:txBody>
        </p:sp>
      </p:grpSp>
    </p:spTree>
    <p:extLst>
      <p:ext uri="{BB962C8B-B14F-4D97-AF65-F5344CB8AC3E}">
        <p14:creationId xmlns:p14="http://schemas.microsoft.com/office/powerpoint/2010/main" val="100787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 xmlns:a16="http://schemas.microsoft.com/office/drawing/2014/main" id="{9C2C176E-E246-4BBC-B0FB-8706F699C9DB}"/>
              </a:ext>
            </a:extLst>
          </p:cNvPr>
          <p:cNvGrpSpPr/>
          <p:nvPr/>
        </p:nvGrpSpPr>
        <p:grpSpPr>
          <a:xfrm>
            <a:off x="7909664" y="2611699"/>
            <a:ext cx="3259421" cy="3261222"/>
            <a:chOff x="2265079" y="1581548"/>
            <a:chExt cx="3028217" cy="3029891"/>
          </a:xfrm>
          <a:effectLst>
            <a:glow rad="228600">
              <a:schemeClr val="accent3">
                <a:satMod val="175000"/>
                <a:alpha val="40000"/>
              </a:schemeClr>
            </a:glow>
            <a:reflection blurRad="6350" stA="50000" endA="300" endPos="55500" dist="101600" dir="5400000" sy="-100000" algn="bl" rotWithShape="0"/>
          </a:effectLst>
        </p:grpSpPr>
        <p:sp>
          <p:nvSpPr>
            <p:cNvPr id="61" name="Freeform: Shape 60">
              <a:extLst>
                <a:ext uri="{FF2B5EF4-FFF2-40B4-BE49-F238E27FC236}">
                  <a16:creationId xmlns="" xmlns:a16="http://schemas.microsoft.com/office/drawing/2014/main" id="{284A45A4-8AD6-4CC6-BF88-4855531DBC9D}"/>
                </a:ext>
              </a:extLst>
            </p:cNvPr>
            <p:cNvSpPr/>
            <p:nvPr/>
          </p:nvSpPr>
          <p:spPr>
            <a:xfrm>
              <a:off x="2265854" y="1584775"/>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75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solidFill>
                  <a:prstClr val="black"/>
                </a:solidFill>
              </a:endParaRPr>
            </a:p>
          </p:txBody>
        </p:sp>
        <p:sp>
          <p:nvSpPr>
            <p:cNvPr id="62" name="Freeform: Shape 61">
              <a:extLst>
                <a:ext uri="{FF2B5EF4-FFF2-40B4-BE49-F238E27FC236}">
                  <a16:creationId xmlns="" xmlns:a16="http://schemas.microsoft.com/office/drawing/2014/main" id="{31E39169-71B6-43B0-9067-E72AC4DE671D}"/>
                </a:ext>
              </a:extLst>
            </p:cNvPr>
            <p:cNvSpPr/>
            <p:nvPr/>
          </p:nvSpPr>
          <p:spPr>
            <a:xfrm>
              <a:off x="2265079" y="1581548"/>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solidFill>
                  <a:prstClr val="black"/>
                </a:solidFill>
              </a:endParaRPr>
            </a:p>
          </p:txBody>
        </p:sp>
      </p:grpSp>
      <p:sp>
        <p:nvSpPr>
          <p:cNvPr id="71" name="Freeform: Shape 70">
            <a:extLst>
              <a:ext uri="{FF2B5EF4-FFF2-40B4-BE49-F238E27FC236}">
                <a16:creationId xmlns="" xmlns:a16="http://schemas.microsoft.com/office/drawing/2014/main" id="{B748CEDB-8AD7-4710-8BAA-D296049EC930}"/>
              </a:ext>
            </a:extLst>
          </p:cNvPr>
          <p:cNvSpPr/>
          <p:nvPr/>
        </p:nvSpPr>
        <p:spPr>
          <a:xfrm>
            <a:off x="7571828" y="3173891"/>
            <a:ext cx="2378972" cy="3257749"/>
          </a:xfrm>
          <a:custGeom>
            <a:avLst/>
            <a:gdLst>
              <a:gd name="connsiteX0" fmla="*/ 1012072 w 3080644"/>
              <a:gd name="connsiteY0" fmla="*/ 3220106 h 4439610"/>
              <a:gd name="connsiteX1" fmla="*/ 998456 w 3080644"/>
              <a:gd name="connsiteY1" fmla="*/ 3229609 h 4439610"/>
              <a:gd name="connsiteX2" fmla="*/ 962396 w 3080644"/>
              <a:gd name="connsiteY2" fmla="*/ 3356060 h 4439610"/>
              <a:gd name="connsiteX3" fmla="*/ 967019 w 3080644"/>
              <a:gd name="connsiteY3" fmla="*/ 3386898 h 4439610"/>
              <a:gd name="connsiteX4" fmla="*/ 2308946 w 3080644"/>
              <a:gd name="connsiteY4" fmla="*/ 281 h 4439610"/>
              <a:gd name="connsiteX5" fmla="*/ 2488812 w 3080644"/>
              <a:gd name="connsiteY5" fmla="*/ 48840 h 4439610"/>
              <a:gd name="connsiteX6" fmla="*/ 2621336 w 3080644"/>
              <a:gd name="connsiteY6" fmla="*/ 156633 h 4439610"/>
              <a:gd name="connsiteX7" fmla="*/ 2720730 w 3080644"/>
              <a:gd name="connsiteY7" fmla="*/ 341421 h 4439610"/>
              <a:gd name="connsiteX8" fmla="*/ 2724462 w 3080644"/>
              <a:gd name="connsiteY8" fmla="*/ 396483 h 4439610"/>
              <a:gd name="connsiteX9" fmla="*/ 2765527 w 3080644"/>
              <a:gd name="connsiteY9" fmla="*/ 475812 h 4439610"/>
              <a:gd name="connsiteX10" fmla="*/ 2870052 w 3080644"/>
              <a:gd name="connsiteY10" fmla="*/ 599937 h 4439610"/>
              <a:gd name="connsiteX11" fmla="*/ 2960580 w 3080644"/>
              <a:gd name="connsiteY11" fmla="*/ 758592 h 4439610"/>
              <a:gd name="connsiteX12" fmla="*/ 2985778 w 3080644"/>
              <a:gd name="connsiteY12" fmla="*/ 861253 h 4439610"/>
              <a:gd name="connsiteX13" fmla="*/ 2984378 w 3080644"/>
              <a:gd name="connsiteY13" fmla="*/ 1020375 h 4439610"/>
              <a:gd name="connsiteX14" fmla="*/ 3052508 w 3080644"/>
              <a:gd name="connsiteY14" fmla="*/ 1264425 h 4439610"/>
              <a:gd name="connsiteX15" fmla="*/ 3070706 w 3080644"/>
              <a:gd name="connsiteY15" fmla="*/ 1427281 h 4439610"/>
              <a:gd name="connsiteX16" fmla="*/ 3049708 w 3080644"/>
              <a:gd name="connsiteY16" fmla="*/ 1536940 h 4439610"/>
              <a:gd name="connsiteX17" fmla="*/ 3052508 w 3080644"/>
              <a:gd name="connsiteY17" fmla="*/ 1562605 h 4439610"/>
              <a:gd name="connsiteX18" fmla="*/ 3019376 w 3080644"/>
              <a:gd name="connsiteY18" fmla="*/ 1547206 h 4439610"/>
              <a:gd name="connsiteX19" fmla="*/ 2996511 w 3080644"/>
              <a:gd name="connsiteY19" fmla="*/ 1492143 h 4439610"/>
              <a:gd name="connsiteX20" fmla="*/ 2982045 w 3080644"/>
              <a:gd name="connsiteY20" fmla="*/ 1477677 h 4439610"/>
              <a:gd name="connsiteX21" fmla="*/ 3023576 w 3080644"/>
              <a:gd name="connsiteY21" fmla="*/ 1674598 h 4439610"/>
              <a:gd name="connsiteX22" fmla="*/ 3024042 w 3080644"/>
              <a:gd name="connsiteY22" fmla="*/ 1714729 h 4439610"/>
              <a:gd name="connsiteX23" fmla="*/ 3018910 w 3080644"/>
              <a:gd name="connsiteY23" fmla="*/ 1788457 h 4439610"/>
              <a:gd name="connsiteX24" fmla="*/ 3029642 w 3080644"/>
              <a:gd name="connsiteY24" fmla="*/ 2003576 h 4439610"/>
              <a:gd name="connsiteX25" fmla="*/ 3033842 w 3080644"/>
              <a:gd name="connsiteY25" fmla="*/ 2022241 h 4439610"/>
              <a:gd name="connsiteX26" fmla="*/ 3033842 w 3080644"/>
              <a:gd name="connsiteY26" fmla="*/ 2062838 h 4439610"/>
              <a:gd name="connsiteX27" fmla="*/ 3040842 w 3080644"/>
              <a:gd name="connsiteY27" fmla="*/ 2106236 h 4439610"/>
              <a:gd name="connsiteX28" fmla="*/ 3043641 w 3080644"/>
              <a:gd name="connsiteY28" fmla="*/ 2141700 h 4439610"/>
              <a:gd name="connsiteX29" fmla="*/ 3019376 w 3080644"/>
              <a:gd name="connsiteY29" fmla="*/ 2172032 h 4439610"/>
              <a:gd name="connsiteX30" fmla="*/ 3015176 w 3080644"/>
              <a:gd name="connsiteY30" fmla="*/ 2210295 h 4439610"/>
              <a:gd name="connsiteX31" fmla="*/ 3027309 w 3080644"/>
              <a:gd name="connsiteY31" fmla="*/ 2236427 h 4439610"/>
              <a:gd name="connsiteX32" fmla="*/ 3031975 w 3080644"/>
              <a:gd name="connsiteY32" fmla="*/ 2312955 h 4439610"/>
              <a:gd name="connsiteX33" fmla="*/ 3013776 w 3080644"/>
              <a:gd name="connsiteY33" fmla="*/ 2388083 h 4439610"/>
              <a:gd name="connsiteX34" fmla="*/ 3026842 w 3080644"/>
              <a:gd name="connsiteY34" fmla="*/ 2440813 h 4439610"/>
              <a:gd name="connsiteX35" fmla="*/ 3035708 w 3080644"/>
              <a:gd name="connsiteY35" fmla="*/ 2519675 h 4439610"/>
              <a:gd name="connsiteX36" fmla="*/ 2994664 w 3080644"/>
              <a:gd name="connsiteY36" fmla="*/ 2801522 h 4439610"/>
              <a:gd name="connsiteX37" fmla="*/ 2850383 w 3080644"/>
              <a:gd name="connsiteY37" fmla="*/ 2974514 h 4439610"/>
              <a:gd name="connsiteX38" fmla="*/ 1839152 w 3080644"/>
              <a:gd name="connsiteY38" fmla="*/ 3077828 h 4439610"/>
              <a:gd name="connsiteX39" fmla="*/ 1839722 w 3080644"/>
              <a:gd name="connsiteY39" fmla="*/ 3074971 h 4439610"/>
              <a:gd name="connsiteX40" fmla="*/ 1584473 w 3080644"/>
              <a:gd name="connsiteY40" fmla="*/ 3080570 h 4439610"/>
              <a:gd name="connsiteX41" fmla="*/ 1527076 w 3080644"/>
              <a:gd name="connsiteY41" fmla="*/ 2985377 h 4439610"/>
              <a:gd name="connsiteX42" fmla="*/ 1493012 w 3080644"/>
              <a:gd name="connsiteY42" fmla="*/ 3048839 h 4439610"/>
              <a:gd name="connsiteX43" fmla="*/ 1479480 w 3080644"/>
              <a:gd name="connsiteY43" fmla="*/ 3134700 h 4439610"/>
              <a:gd name="connsiteX44" fmla="*/ 1398752 w 3080644"/>
              <a:gd name="connsiteY44" fmla="*/ 3373150 h 4439610"/>
              <a:gd name="connsiteX45" fmla="*/ 1258761 w 3080644"/>
              <a:gd name="connsiteY45" fmla="*/ 3624667 h 4439610"/>
              <a:gd name="connsiteX46" fmla="*/ 1166368 w 3080644"/>
              <a:gd name="connsiteY46" fmla="*/ 3782389 h 4439610"/>
              <a:gd name="connsiteX47" fmla="*/ 1217231 w 3080644"/>
              <a:gd name="connsiteY47" fmla="*/ 3960177 h 4439610"/>
              <a:gd name="connsiteX48" fmla="*/ 1225630 w 3080644"/>
              <a:gd name="connsiteY48" fmla="*/ 4055838 h 4439610"/>
              <a:gd name="connsiteX49" fmla="*/ 1198565 w 3080644"/>
              <a:gd name="connsiteY49" fmla="*/ 4434746 h 4439610"/>
              <a:gd name="connsiteX50" fmla="*/ 1075840 w 3080644"/>
              <a:gd name="connsiteY50" fmla="*/ 4436146 h 4439610"/>
              <a:gd name="connsiteX51" fmla="*/ 1078640 w 3080644"/>
              <a:gd name="connsiteY51" fmla="*/ 4341885 h 4439610"/>
              <a:gd name="connsiteX52" fmla="*/ 1045509 w 3080644"/>
              <a:gd name="connsiteY52" fmla="*/ 4179029 h 4439610"/>
              <a:gd name="connsiteX53" fmla="*/ 1010512 w 3080644"/>
              <a:gd name="connsiteY53" fmla="*/ 4194896 h 4439610"/>
              <a:gd name="connsiteX54" fmla="*/ 877053 w 3080644"/>
              <a:gd name="connsiteY54" fmla="*/ 4370350 h 4439610"/>
              <a:gd name="connsiteX55" fmla="*/ 852788 w 3080644"/>
              <a:gd name="connsiteY55" fmla="*/ 4419814 h 4439610"/>
              <a:gd name="connsiteX56" fmla="*/ 798659 w 3080644"/>
              <a:gd name="connsiteY56" fmla="*/ 4430079 h 4439610"/>
              <a:gd name="connsiteX57" fmla="*/ 390353 w 3080644"/>
              <a:gd name="connsiteY57" fmla="*/ 4431480 h 4439610"/>
              <a:gd name="connsiteX58" fmla="*/ 330624 w 3080644"/>
              <a:gd name="connsiteY58" fmla="*/ 4345152 h 4439610"/>
              <a:gd name="connsiteX59" fmla="*/ 417418 w 3080644"/>
              <a:gd name="connsiteY59" fmla="*/ 4271890 h 4439610"/>
              <a:gd name="connsiteX60" fmla="*/ 629270 w 3080644"/>
              <a:gd name="connsiteY60" fmla="*/ 4140766 h 4439610"/>
              <a:gd name="connsiteX61" fmla="*/ 854655 w 3080644"/>
              <a:gd name="connsiteY61" fmla="*/ 3752525 h 4439610"/>
              <a:gd name="connsiteX62" fmla="*/ 904177 w 3080644"/>
              <a:gd name="connsiteY62" fmla="*/ 3610493 h 4439610"/>
              <a:gd name="connsiteX63" fmla="*/ 934079 w 3080644"/>
              <a:gd name="connsiteY63" fmla="*/ 3506319 h 4439610"/>
              <a:gd name="connsiteX64" fmla="*/ 927574 w 3080644"/>
              <a:gd name="connsiteY64" fmla="*/ 3515515 h 4439610"/>
              <a:gd name="connsiteX65" fmla="*/ 757236 w 3080644"/>
              <a:gd name="connsiteY65" fmla="*/ 3829614 h 4439610"/>
              <a:gd name="connsiteX66" fmla="*/ 646288 w 3080644"/>
              <a:gd name="connsiteY66" fmla="*/ 3780046 h 4439610"/>
              <a:gd name="connsiteX67" fmla="*/ 687845 w 3080644"/>
              <a:gd name="connsiteY67" fmla="*/ 3696436 h 4439610"/>
              <a:gd name="connsiteX68" fmla="*/ 725497 w 3080644"/>
              <a:gd name="connsiteY68" fmla="*/ 3536257 h 4439610"/>
              <a:gd name="connsiteX69" fmla="*/ 687452 w 3080644"/>
              <a:gd name="connsiteY69" fmla="*/ 3536031 h 4439610"/>
              <a:gd name="connsiteX70" fmla="*/ 494767 w 3080644"/>
              <a:gd name="connsiteY70" fmla="*/ 3638547 h 4439610"/>
              <a:gd name="connsiteX71" fmla="*/ 452459 w 3080644"/>
              <a:gd name="connsiteY71" fmla="*/ 3672981 h 4439610"/>
              <a:gd name="connsiteX72" fmla="*/ 399529 w 3080644"/>
              <a:gd name="connsiteY72" fmla="*/ 3659795 h 4439610"/>
              <a:gd name="connsiteX73" fmla="*/ 31755 w 3080644"/>
              <a:gd name="connsiteY73" fmla="*/ 3491953 h 4439610"/>
              <a:gd name="connsiteX74" fmla="*/ 13794 w 3080644"/>
              <a:gd name="connsiteY74" fmla="*/ 3389581 h 4439610"/>
              <a:gd name="connsiteX75" fmla="*/ 122189 w 3080644"/>
              <a:gd name="connsiteY75" fmla="*/ 3359641 h 4439610"/>
              <a:gd name="connsiteX76" fmla="*/ 367016 w 3080644"/>
              <a:gd name="connsiteY76" fmla="*/ 3329460 h 4439610"/>
              <a:gd name="connsiteX77" fmla="*/ 730498 w 3080644"/>
              <a:gd name="connsiteY77" fmla="*/ 3073655 h 4439610"/>
              <a:gd name="connsiteX78" fmla="*/ 930990 w 3080644"/>
              <a:gd name="connsiteY78" fmla="*/ 2853676 h 4439610"/>
              <a:gd name="connsiteX79" fmla="*/ 1144392 w 3080644"/>
              <a:gd name="connsiteY79" fmla="*/ 2597933 h 4439610"/>
              <a:gd name="connsiteX80" fmla="*/ 1252705 w 3080644"/>
              <a:gd name="connsiteY80" fmla="*/ 2468769 h 4439610"/>
              <a:gd name="connsiteX81" fmla="*/ 1305401 w 3080644"/>
              <a:gd name="connsiteY81" fmla="*/ 2412606 h 4439610"/>
              <a:gd name="connsiteX82" fmla="*/ 1330036 w 3080644"/>
              <a:gd name="connsiteY82" fmla="*/ 2385821 h 4439610"/>
              <a:gd name="connsiteX83" fmla="*/ 1317469 w 3080644"/>
              <a:gd name="connsiteY83" fmla="*/ 2383581 h 4439610"/>
              <a:gd name="connsiteX84" fmla="*/ 1067441 w 3080644"/>
              <a:gd name="connsiteY84" fmla="*/ 2339087 h 4439610"/>
              <a:gd name="connsiteX85" fmla="*/ 1042709 w 3080644"/>
              <a:gd name="connsiteY85" fmla="*/ 2340020 h 4439610"/>
              <a:gd name="connsiteX86" fmla="*/ 960115 w 3080644"/>
              <a:gd name="connsiteY86" fmla="*/ 2320422 h 4439610"/>
              <a:gd name="connsiteX87" fmla="*/ 880320 w 3080644"/>
              <a:gd name="connsiteY87" fmla="*/ 2285424 h 4439610"/>
              <a:gd name="connsiteX88" fmla="*/ 683867 w 3080644"/>
              <a:gd name="connsiteY88" fmla="*/ 2273291 h 4439610"/>
              <a:gd name="connsiteX89" fmla="*/ 513078 w 3080644"/>
              <a:gd name="connsiteY89" fmla="*/ 2156633 h 4439610"/>
              <a:gd name="connsiteX90" fmla="*/ 503745 w 3080644"/>
              <a:gd name="connsiteY90" fmla="*/ 2129568 h 4439610"/>
              <a:gd name="connsiteX91" fmla="*/ 486480 w 3080644"/>
              <a:gd name="connsiteY91" fmla="*/ 1980244 h 4439610"/>
              <a:gd name="connsiteX92" fmla="*/ 493013 w 3080644"/>
              <a:gd name="connsiteY92" fmla="*/ 1909782 h 4439610"/>
              <a:gd name="connsiteX93" fmla="*/ 488346 w 3080644"/>
              <a:gd name="connsiteY93" fmla="*/ 1887384 h 4439610"/>
              <a:gd name="connsiteX94" fmla="*/ 396886 w 3080644"/>
              <a:gd name="connsiteY94" fmla="*/ 1753926 h 4439610"/>
              <a:gd name="connsiteX95" fmla="*/ 336223 w 3080644"/>
              <a:gd name="connsiteY95" fmla="*/ 1658266 h 4439610"/>
              <a:gd name="connsiteX96" fmla="*/ 294226 w 3080644"/>
              <a:gd name="connsiteY96" fmla="*/ 1596670 h 4439610"/>
              <a:gd name="connsiteX97" fmla="*/ 292359 w 3080644"/>
              <a:gd name="connsiteY97" fmla="*/ 1557006 h 4439610"/>
              <a:gd name="connsiteX98" fmla="*/ 350222 w 3080644"/>
              <a:gd name="connsiteY98" fmla="*/ 1319955 h 4439610"/>
              <a:gd name="connsiteX99" fmla="*/ 386620 w 3080644"/>
              <a:gd name="connsiteY99" fmla="*/ 1260692 h 4439610"/>
              <a:gd name="connsiteX100" fmla="*/ 403886 w 3080644"/>
              <a:gd name="connsiteY100" fmla="*/ 1241560 h 4439610"/>
              <a:gd name="connsiteX101" fmla="*/ 446349 w 3080644"/>
              <a:gd name="connsiteY101" fmla="*/ 1247626 h 4439610"/>
              <a:gd name="connsiteX102" fmla="*/ 498612 w 3080644"/>
              <a:gd name="connsiteY102" fmla="*/ 1325554 h 4439610"/>
              <a:gd name="connsiteX103" fmla="*/ 559275 w 3080644"/>
              <a:gd name="connsiteY103" fmla="*/ 1341886 h 4439610"/>
              <a:gd name="connsiteX104" fmla="*/ 592872 w 3080644"/>
              <a:gd name="connsiteY104" fmla="*/ 1325554 h 4439610"/>
              <a:gd name="connsiteX105" fmla="*/ 614805 w 3080644"/>
              <a:gd name="connsiteY105" fmla="*/ 1331621 h 4439610"/>
              <a:gd name="connsiteX106" fmla="*/ 620871 w 3080644"/>
              <a:gd name="connsiteY106" fmla="*/ 1342820 h 4439610"/>
              <a:gd name="connsiteX107" fmla="*/ 776727 w 3080644"/>
              <a:gd name="connsiteY107" fmla="*/ 1660598 h 4439610"/>
              <a:gd name="connsiteX108" fmla="*/ 947049 w 3080644"/>
              <a:gd name="connsiteY108" fmla="*/ 1996577 h 4439610"/>
              <a:gd name="connsiteX109" fmla="*/ 934450 w 3080644"/>
              <a:gd name="connsiteY109" fmla="*/ 2043240 h 4439610"/>
              <a:gd name="connsiteX110" fmla="*/ 931183 w 3080644"/>
              <a:gd name="connsiteY110" fmla="*/ 2059106 h 4439610"/>
              <a:gd name="connsiteX111" fmla="*/ 985779 w 3080644"/>
              <a:gd name="connsiteY111" fmla="*/ 2129101 h 4439610"/>
              <a:gd name="connsiteX112" fmla="*/ 1000712 w 3080644"/>
              <a:gd name="connsiteY112" fmla="*/ 2128167 h 4439610"/>
              <a:gd name="connsiteX113" fmla="*/ 1085640 w 3080644"/>
              <a:gd name="connsiteY113" fmla="*/ 2136100 h 4439610"/>
              <a:gd name="connsiteX114" fmla="*/ 1136503 w 3080644"/>
              <a:gd name="connsiteY114" fmla="*/ 2165032 h 4439610"/>
              <a:gd name="connsiteX115" fmla="*/ 1398752 w 3080644"/>
              <a:gd name="connsiteY115" fmla="*/ 2163632 h 4439610"/>
              <a:gd name="connsiteX116" fmla="*/ 1788859 w 3080644"/>
              <a:gd name="connsiteY116" fmla="*/ 2191163 h 4439610"/>
              <a:gd name="connsiteX117" fmla="*/ 1889186 w 3080644"/>
              <a:gd name="connsiteY117" fmla="*/ 2172032 h 4439610"/>
              <a:gd name="connsiteX118" fmla="*/ 2030576 w 3080644"/>
              <a:gd name="connsiteY118" fmla="*/ 1187897 h 4439610"/>
              <a:gd name="connsiteX119" fmla="*/ 2246161 w 3080644"/>
              <a:gd name="connsiteY119" fmla="*/ 1003109 h 4439610"/>
              <a:gd name="connsiteX120" fmla="*/ 2235428 w 3080644"/>
              <a:gd name="connsiteY120" fmla="*/ 912582 h 4439610"/>
              <a:gd name="connsiteX121" fmla="*/ 2164034 w 3080644"/>
              <a:gd name="connsiteY121" fmla="*/ 886451 h 4439610"/>
              <a:gd name="connsiteX122" fmla="*/ 2059507 w 3080644"/>
              <a:gd name="connsiteY122" fmla="*/ 907916 h 4439610"/>
              <a:gd name="connsiteX123" fmla="*/ 2009577 w 3080644"/>
              <a:gd name="connsiteY123" fmla="*/ 872918 h 4439610"/>
              <a:gd name="connsiteX124" fmla="*/ 2001644 w 3080644"/>
              <a:gd name="connsiteY124" fmla="*/ 817856 h 4439610"/>
              <a:gd name="connsiteX125" fmla="*/ 1981112 w 3080644"/>
              <a:gd name="connsiteY125" fmla="*/ 797323 h 4439610"/>
              <a:gd name="connsiteX126" fmla="*/ 1965714 w 3080644"/>
              <a:gd name="connsiteY126" fmla="*/ 766059 h 4439610"/>
              <a:gd name="connsiteX127" fmla="*/ 1956381 w 3080644"/>
              <a:gd name="connsiteY127" fmla="*/ 741794 h 4439610"/>
              <a:gd name="connsiteX128" fmla="*/ 1933049 w 3080644"/>
              <a:gd name="connsiteY128" fmla="*/ 697930 h 4439610"/>
              <a:gd name="connsiteX129" fmla="*/ 1922783 w 3080644"/>
              <a:gd name="connsiteY129" fmla="*/ 677865 h 4439610"/>
              <a:gd name="connsiteX130" fmla="*/ 1888252 w 3080644"/>
              <a:gd name="connsiteY130" fmla="*/ 664332 h 4439610"/>
              <a:gd name="connsiteX131" fmla="*/ 1867720 w 3080644"/>
              <a:gd name="connsiteY131" fmla="*/ 613469 h 4439610"/>
              <a:gd name="connsiteX132" fmla="*/ 1893852 w 3080644"/>
              <a:gd name="connsiteY132" fmla="*/ 557940 h 4439610"/>
              <a:gd name="connsiteX133" fmla="*/ 1919517 w 3080644"/>
              <a:gd name="connsiteY133" fmla="*/ 453880 h 4439610"/>
              <a:gd name="connsiteX134" fmla="*/ 1918584 w 3080644"/>
              <a:gd name="connsiteY134" fmla="*/ 396483 h 4439610"/>
              <a:gd name="connsiteX135" fmla="*/ 1928850 w 3080644"/>
              <a:gd name="connsiteY135" fmla="*/ 228961 h 4439610"/>
              <a:gd name="connsiteX136" fmla="*/ 1913451 w 3080644"/>
              <a:gd name="connsiteY136" fmla="*/ 192098 h 4439610"/>
              <a:gd name="connsiteX137" fmla="*/ 1947982 w 3080644"/>
              <a:gd name="connsiteY137" fmla="*/ 131435 h 4439610"/>
              <a:gd name="connsiteX138" fmla="*/ 2056241 w 3080644"/>
              <a:gd name="connsiteY138" fmla="*/ 76839 h 4439610"/>
              <a:gd name="connsiteX139" fmla="*/ 2244762 w 3080644"/>
              <a:gd name="connsiteY139" fmla="*/ 9643 h 4439610"/>
              <a:gd name="connsiteX140" fmla="*/ 2308946 w 3080644"/>
              <a:gd name="connsiteY140" fmla="*/ 281 h 443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80644" h="4439610">
                <a:moveTo>
                  <a:pt x="1012072" y="3220106"/>
                </a:moveTo>
                <a:lnTo>
                  <a:pt x="998456" y="3229609"/>
                </a:lnTo>
                <a:cubicBezTo>
                  <a:pt x="943555" y="3272612"/>
                  <a:pt x="952339" y="3307176"/>
                  <a:pt x="962396" y="3356060"/>
                </a:cubicBezTo>
                <a:lnTo>
                  <a:pt x="967019" y="3386898"/>
                </a:lnTo>
                <a:close/>
                <a:moveTo>
                  <a:pt x="2308946" y="281"/>
                </a:moveTo>
                <a:cubicBezTo>
                  <a:pt x="2371920" y="-2431"/>
                  <a:pt x="2431416" y="14543"/>
                  <a:pt x="2488812" y="48840"/>
                </a:cubicBezTo>
                <a:cubicBezTo>
                  <a:pt x="2538275" y="78705"/>
                  <a:pt x="2581672" y="115103"/>
                  <a:pt x="2621336" y="156633"/>
                </a:cubicBezTo>
                <a:cubicBezTo>
                  <a:pt x="2661467" y="198163"/>
                  <a:pt x="2716063" y="285425"/>
                  <a:pt x="2720730" y="341421"/>
                </a:cubicBezTo>
                <a:cubicBezTo>
                  <a:pt x="2722129" y="359620"/>
                  <a:pt x="2723530" y="377818"/>
                  <a:pt x="2724462" y="396483"/>
                </a:cubicBezTo>
                <a:cubicBezTo>
                  <a:pt x="2727729" y="442214"/>
                  <a:pt x="2723996" y="462746"/>
                  <a:pt x="2765527" y="475812"/>
                </a:cubicBezTo>
                <a:cubicBezTo>
                  <a:pt x="2828522" y="496344"/>
                  <a:pt x="2842988" y="542541"/>
                  <a:pt x="2870052" y="599937"/>
                </a:cubicBezTo>
                <a:cubicBezTo>
                  <a:pt x="2898518" y="660599"/>
                  <a:pt x="2944715" y="696997"/>
                  <a:pt x="2960580" y="758592"/>
                </a:cubicBezTo>
                <a:cubicBezTo>
                  <a:pt x="2968980" y="791257"/>
                  <a:pt x="2990444" y="829054"/>
                  <a:pt x="2985778" y="861253"/>
                </a:cubicBezTo>
                <a:cubicBezTo>
                  <a:pt x="2977379" y="918182"/>
                  <a:pt x="2966646" y="967179"/>
                  <a:pt x="2984378" y="1020375"/>
                </a:cubicBezTo>
                <a:cubicBezTo>
                  <a:pt x="3010510" y="1097837"/>
                  <a:pt x="3017043" y="1189764"/>
                  <a:pt x="3052508" y="1264425"/>
                </a:cubicBezTo>
                <a:cubicBezTo>
                  <a:pt x="3080038" y="1322754"/>
                  <a:pt x="3089838" y="1368951"/>
                  <a:pt x="3070706" y="1427281"/>
                </a:cubicBezTo>
                <a:cubicBezTo>
                  <a:pt x="3059507" y="1461812"/>
                  <a:pt x="3043641" y="1500543"/>
                  <a:pt x="3049708" y="1536940"/>
                </a:cubicBezTo>
                <a:cubicBezTo>
                  <a:pt x="3051574" y="1547206"/>
                  <a:pt x="3066040" y="1557939"/>
                  <a:pt x="3052508" y="1562605"/>
                </a:cubicBezTo>
                <a:cubicBezTo>
                  <a:pt x="3039442" y="1566805"/>
                  <a:pt x="3025442" y="1556072"/>
                  <a:pt x="3019376" y="1547206"/>
                </a:cubicBezTo>
                <a:cubicBezTo>
                  <a:pt x="3008177" y="1530874"/>
                  <a:pt x="3007244" y="1508942"/>
                  <a:pt x="2996511" y="1492143"/>
                </a:cubicBezTo>
                <a:cubicBezTo>
                  <a:pt x="2993244" y="1487477"/>
                  <a:pt x="2991378" y="1481411"/>
                  <a:pt x="2982045" y="1477677"/>
                </a:cubicBezTo>
                <a:cubicBezTo>
                  <a:pt x="2991845" y="1545340"/>
                  <a:pt x="2993244" y="1612535"/>
                  <a:pt x="3023576" y="1674598"/>
                </a:cubicBezTo>
                <a:cubicBezTo>
                  <a:pt x="3030109" y="1687664"/>
                  <a:pt x="3030576" y="1700263"/>
                  <a:pt x="3024042" y="1714729"/>
                </a:cubicBezTo>
                <a:cubicBezTo>
                  <a:pt x="3013310" y="1738061"/>
                  <a:pt x="3017509" y="1763726"/>
                  <a:pt x="3018910" y="1788457"/>
                </a:cubicBezTo>
                <a:cubicBezTo>
                  <a:pt x="3022176" y="1860319"/>
                  <a:pt x="3025909" y="1931714"/>
                  <a:pt x="3029642" y="2003576"/>
                </a:cubicBezTo>
                <a:cubicBezTo>
                  <a:pt x="3030109" y="2010109"/>
                  <a:pt x="3030109" y="2016642"/>
                  <a:pt x="3033842" y="2022241"/>
                </a:cubicBezTo>
                <a:cubicBezTo>
                  <a:pt x="3043641" y="2035774"/>
                  <a:pt x="3040842" y="2048840"/>
                  <a:pt x="3033842" y="2062838"/>
                </a:cubicBezTo>
                <a:cubicBezTo>
                  <a:pt x="3022176" y="2085704"/>
                  <a:pt x="3023109" y="2088970"/>
                  <a:pt x="3040842" y="2106236"/>
                </a:cubicBezTo>
                <a:cubicBezTo>
                  <a:pt x="3055774" y="2120702"/>
                  <a:pt x="3056240" y="2124434"/>
                  <a:pt x="3043641" y="2141700"/>
                </a:cubicBezTo>
                <a:cubicBezTo>
                  <a:pt x="3035708" y="2151966"/>
                  <a:pt x="3027309" y="2161765"/>
                  <a:pt x="3019376" y="2172032"/>
                </a:cubicBezTo>
                <a:cubicBezTo>
                  <a:pt x="3010043" y="2183698"/>
                  <a:pt x="3009110" y="2196763"/>
                  <a:pt x="3015176" y="2210295"/>
                </a:cubicBezTo>
                <a:cubicBezTo>
                  <a:pt x="3018910" y="2219162"/>
                  <a:pt x="3021709" y="2228961"/>
                  <a:pt x="3027309" y="2236427"/>
                </a:cubicBezTo>
                <a:cubicBezTo>
                  <a:pt x="3046441" y="2261158"/>
                  <a:pt x="3040842" y="2286357"/>
                  <a:pt x="3031975" y="2312955"/>
                </a:cubicBezTo>
                <a:cubicBezTo>
                  <a:pt x="3024042" y="2337687"/>
                  <a:pt x="3013776" y="2361485"/>
                  <a:pt x="3013776" y="2388083"/>
                </a:cubicBezTo>
                <a:cubicBezTo>
                  <a:pt x="3013776" y="2406749"/>
                  <a:pt x="3016576" y="2424948"/>
                  <a:pt x="3026842" y="2440813"/>
                </a:cubicBezTo>
                <a:cubicBezTo>
                  <a:pt x="3042708" y="2466011"/>
                  <a:pt x="3037575" y="2493076"/>
                  <a:pt x="3035708" y="2519675"/>
                </a:cubicBezTo>
                <a:cubicBezTo>
                  <a:pt x="3026842" y="2633067"/>
                  <a:pt x="2998864" y="2687663"/>
                  <a:pt x="2994664" y="2801522"/>
                </a:cubicBezTo>
                <a:cubicBezTo>
                  <a:pt x="2962188" y="2904273"/>
                  <a:pt x="2877914" y="2943717"/>
                  <a:pt x="2850383" y="2974514"/>
                </a:cubicBezTo>
                <a:cubicBezTo>
                  <a:pt x="2654690" y="3020565"/>
                  <a:pt x="2021062" y="3065229"/>
                  <a:pt x="1839152" y="3077828"/>
                </a:cubicBezTo>
                <a:lnTo>
                  <a:pt x="1839722" y="3074971"/>
                </a:lnTo>
                <a:lnTo>
                  <a:pt x="1584473" y="3080570"/>
                </a:lnTo>
                <a:cubicBezTo>
                  <a:pt x="1561141" y="3038573"/>
                  <a:pt x="1556008" y="3017108"/>
                  <a:pt x="1527076" y="2985377"/>
                </a:cubicBezTo>
                <a:cubicBezTo>
                  <a:pt x="1500012" y="2955979"/>
                  <a:pt x="1496746" y="3026440"/>
                  <a:pt x="1493012" y="3048839"/>
                </a:cubicBezTo>
                <a:cubicBezTo>
                  <a:pt x="1488346" y="3077304"/>
                  <a:pt x="1484146" y="3106235"/>
                  <a:pt x="1479480" y="3134700"/>
                </a:cubicBezTo>
                <a:cubicBezTo>
                  <a:pt x="1475280" y="3160365"/>
                  <a:pt x="1422083" y="3319954"/>
                  <a:pt x="1398752" y="3373150"/>
                </a:cubicBezTo>
                <a:cubicBezTo>
                  <a:pt x="1360021" y="3461345"/>
                  <a:pt x="1309158" y="3542539"/>
                  <a:pt x="1258761" y="3624667"/>
                </a:cubicBezTo>
                <a:cubicBezTo>
                  <a:pt x="1227030" y="3676463"/>
                  <a:pt x="1194366" y="3727793"/>
                  <a:pt x="1166368" y="3782389"/>
                </a:cubicBezTo>
                <a:cubicBezTo>
                  <a:pt x="1123437" y="3865917"/>
                  <a:pt x="1178034" y="3887849"/>
                  <a:pt x="1217231" y="3960177"/>
                </a:cubicBezTo>
                <a:cubicBezTo>
                  <a:pt x="1225164" y="3975110"/>
                  <a:pt x="1234496" y="4039972"/>
                  <a:pt x="1225630" y="4055838"/>
                </a:cubicBezTo>
                <a:cubicBezTo>
                  <a:pt x="1217697" y="4070770"/>
                  <a:pt x="1197166" y="4391349"/>
                  <a:pt x="1198565" y="4434746"/>
                </a:cubicBezTo>
                <a:cubicBezTo>
                  <a:pt x="1175700" y="4443612"/>
                  <a:pt x="1106638" y="4438012"/>
                  <a:pt x="1075840" y="4436146"/>
                </a:cubicBezTo>
                <a:cubicBezTo>
                  <a:pt x="1073041" y="4422613"/>
                  <a:pt x="1080973" y="4362884"/>
                  <a:pt x="1078640" y="4341885"/>
                </a:cubicBezTo>
                <a:cubicBezTo>
                  <a:pt x="1074907" y="4311554"/>
                  <a:pt x="1066508" y="4186963"/>
                  <a:pt x="1045509" y="4179029"/>
                </a:cubicBezTo>
                <a:cubicBezTo>
                  <a:pt x="1034310" y="4174830"/>
                  <a:pt x="1019377" y="4188829"/>
                  <a:pt x="1010512" y="4194896"/>
                </a:cubicBezTo>
                <a:cubicBezTo>
                  <a:pt x="986246" y="4211694"/>
                  <a:pt x="891986" y="4327886"/>
                  <a:pt x="877053" y="4370350"/>
                </a:cubicBezTo>
                <a:cubicBezTo>
                  <a:pt x="870521" y="4389015"/>
                  <a:pt x="871454" y="4410481"/>
                  <a:pt x="852788" y="4419814"/>
                </a:cubicBezTo>
                <a:cubicBezTo>
                  <a:pt x="836456" y="4427746"/>
                  <a:pt x="816391" y="4427746"/>
                  <a:pt x="798659" y="4430079"/>
                </a:cubicBezTo>
                <a:cubicBezTo>
                  <a:pt x="754795" y="4436146"/>
                  <a:pt x="482747" y="4441279"/>
                  <a:pt x="390353" y="4431480"/>
                </a:cubicBezTo>
                <a:cubicBezTo>
                  <a:pt x="345090" y="4426346"/>
                  <a:pt x="326891" y="4387149"/>
                  <a:pt x="330624" y="4345152"/>
                </a:cubicBezTo>
                <a:cubicBezTo>
                  <a:pt x="335756" y="4293822"/>
                  <a:pt x="369354" y="4275623"/>
                  <a:pt x="417418" y="4271890"/>
                </a:cubicBezTo>
                <a:cubicBezTo>
                  <a:pt x="470148" y="4267690"/>
                  <a:pt x="605472" y="4170163"/>
                  <a:pt x="629270" y="4140766"/>
                </a:cubicBezTo>
                <a:cubicBezTo>
                  <a:pt x="676867" y="4081970"/>
                  <a:pt x="826190" y="3822987"/>
                  <a:pt x="854655" y="3752525"/>
                </a:cubicBezTo>
                <a:cubicBezTo>
                  <a:pt x="873554" y="3705862"/>
                  <a:pt x="889536" y="3658381"/>
                  <a:pt x="904177" y="3610493"/>
                </a:cubicBezTo>
                <a:lnTo>
                  <a:pt x="934079" y="3506319"/>
                </a:lnTo>
                <a:lnTo>
                  <a:pt x="927574" y="3515515"/>
                </a:lnTo>
                <a:cubicBezTo>
                  <a:pt x="889477" y="3576407"/>
                  <a:pt x="771861" y="3794958"/>
                  <a:pt x="757236" y="3829614"/>
                </a:cubicBezTo>
                <a:cubicBezTo>
                  <a:pt x="733001" y="3828118"/>
                  <a:pt x="673212" y="3794479"/>
                  <a:pt x="646288" y="3780046"/>
                </a:cubicBezTo>
                <a:cubicBezTo>
                  <a:pt x="649376" y="3766716"/>
                  <a:pt x="681246" y="3716287"/>
                  <a:pt x="687845" y="3696436"/>
                </a:cubicBezTo>
                <a:cubicBezTo>
                  <a:pt x="697049" y="3667613"/>
                  <a:pt x="741095" y="3552088"/>
                  <a:pt x="725497" y="3536257"/>
                </a:cubicBezTo>
                <a:cubicBezTo>
                  <a:pt x="717165" y="3527842"/>
                  <a:pt x="697937" y="3534247"/>
                  <a:pt x="687452" y="3536031"/>
                </a:cubicBezTo>
                <a:cubicBezTo>
                  <a:pt x="658673" y="3541088"/>
                  <a:pt x="525783" y="3606543"/>
                  <a:pt x="494767" y="3638547"/>
                </a:cubicBezTo>
                <a:cubicBezTo>
                  <a:pt x="481162" y="3652627"/>
                  <a:pt x="473111" y="3672318"/>
                  <a:pt x="452459" y="3672981"/>
                </a:cubicBezTo>
                <a:cubicBezTo>
                  <a:pt x="434487" y="3673350"/>
                  <a:pt x="416442" y="3665040"/>
                  <a:pt x="399529" y="3659795"/>
                </a:cubicBezTo>
                <a:cubicBezTo>
                  <a:pt x="357569" y="3647084"/>
                  <a:pt x="110788" y="3539031"/>
                  <a:pt x="31755" y="3491953"/>
                </a:cubicBezTo>
                <a:cubicBezTo>
                  <a:pt x="-6825" y="3468590"/>
                  <a:pt x="-6958" y="3425803"/>
                  <a:pt x="13794" y="3389581"/>
                </a:cubicBezTo>
                <a:cubicBezTo>
                  <a:pt x="39667" y="3345545"/>
                  <a:pt x="77419" y="3343093"/>
                  <a:pt x="122189" y="3359641"/>
                </a:cubicBezTo>
                <a:cubicBezTo>
                  <a:pt x="171350" y="3377703"/>
                  <a:pt x="333440" y="3346041"/>
                  <a:pt x="367016" y="3329460"/>
                </a:cubicBezTo>
                <a:cubicBezTo>
                  <a:pt x="434171" y="3296296"/>
                  <a:pt x="675717" y="3125233"/>
                  <a:pt x="730498" y="3073655"/>
                </a:cubicBezTo>
                <a:cubicBezTo>
                  <a:pt x="803141" y="3005379"/>
                  <a:pt x="866646" y="2929334"/>
                  <a:pt x="930990" y="2853676"/>
                </a:cubicBezTo>
                <a:cubicBezTo>
                  <a:pt x="1002684" y="2768685"/>
                  <a:pt x="1073538" y="2683309"/>
                  <a:pt x="1144392" y="2597933"/>
                </a:cubicBezTo>
                <a:cubicBezTo>
                  <a:pt x="1180431" y="2555018"/>
                  <a:pt x="1216665" y="2511684"/>
                  <a:pt x="1252705" y="2468769"/>
                </a:cubicBezTo>
                <a:cubicBezTo>
                  <a:pt x="1269339" y="2449216"/>
                  <a:pt x="1287411" y="2430961"/>
                  <a:pt x="1305401" y="2412606"/>
                </a:cubicBezTo>
                <a:lnTo>
                  <a:pt x="1330036" y="2385821"/>
                </a:lnTo>
                <a:lnTo>
                  <a:pt x="1317469" y="2383581"/>
                </a:lnTo>
                <a:cubicBezTo>
                  <a:pt x="1223508" y="2367778"/>
                  <a:pt x="1112938" y="2352794"/>
                  <a:pt x="1067441" y="2339087"/>
                </a:cubicBezTo>
                <a:cubicBezTo>
                  <a:pt x="1059041" y="2336754"/>
                  <a:pt x="1051109" y="2335354"/>
                  <a:pt x="1042709" y="2340020"/>
                </a:cubicBezTo>
                <a:cubicBezTo>
                  <a:pt x="1012844" y="2356352"/>
                  <a:pt x="976447" y="2351220"/>
                  <a:pt x="960115" y="2320422"/>
                </a:cubicBezTo>
                <a:cubicBezTo>
                  <a:pt x="940983" y="2284490"/>
                  <a:pt x="913451" y="2284957"/>
                  <a:pt x="880320" y="2285424"/>
                </a:cubicBezTo>
                <a:cubicBezTo>
                  <a:pt x="814524" y="2286824"/>
                  <a:pt x="748262" y="2289157"/>
                  <a:pt x="683867" y="2273291"/>
                </a:cubicBezTo>
                <a:cubicBezTo>
                  <a:pt x="612938" y="2256026"/>
                  <a:pt x="559275" y="2210762"/>
                  <a:pt x="513078" y="2156633"/>
                </a:cubicBezTo>
                <a:cubicBezTo>
                  <a:pt x="506545" y="2149166"/>
                  <a:pt x="503279" y="2139367"/>
                  <a:pt x="503745" y="2129568"/>
                </a:cubicBezTo>
                <a:cubicBezTo>
                  <a:pt x="505145" y="2078705"/>
                  <a:pt x="491613" y="2030174"/>
                  <a:pt x="486480" y="1980244"/>
                </a:cubicBezTo>
                <a:cubicBezTo>
                  <a:pt x="484146" y="1955979"/>
                  <a:pt x="478081" y="1932181"/>
                  <a:pt x="493013" y="1909782"/>
                </a:cubicBezTo>
                <a:cubicBezTo>
                  <a:pt x="498146" y="1901850"/>
                  <a:pt x="492546" y="1894383"/>
                  <a:pt x="488346" y="1887384"/>
                </a:cubicBezTo>
                <a:cubicBezTo>
                  <a:pt x="459882" y="1841654"/>
                  <a:pt x="428150" y="1797790"/>
                  <a:pt x="396886" y="1753926"/>
                </a:cubicBezTo>
                <a:cubicBezTo>
                  <a:pt x="374954" y="1723128"/>
                  <a:pt x="354422" y="1691397"/>
                  <a:pt x="336223" y="1658266"/>
                </a:cubicBezTo>
                <a:cubicBezTo>
                  <a:pt x="324091" y="1636334"/>
                  <a:pt x="310092" y="1616268"/>
                  <a:pt x="294226" y="1596670"/>
                </a:cubicBezTo>
                <a:cubicBezTo>
                  <a:pt x="283960" y="1584071"/>
                  <a:pt x="281626" y="1571005"/>
                  <a:pt x="292359" y="1557006"/>
                </a:cubicBezTo>
                <a:cubicBezTo>
                  <a:pt x="343689" y="1491677"/>
                  <a:pt x="307292" y="1389484"/>
                  <a:pt x="350222" y="1319955"/>
                </a:cubicBezTo>
                <a:cubicBezTo>
                  <a:pt x="362355" y="1300356"/>
                  <a:pt x="374487" y="1280758"/>
                  <a:pt x="386620" y="1260692"/>
                </a:cubicBezTo>
                <a:cubicBezTo>
                  <a:pt x="391287" y="1253226"/>
                  <a:pt x="397352" y="1247160"/>
                  <a:pt x="403886" y="1241560"/>
                </a:cubicBezTo>
                <a:cubicBezTo>
                  <a:pt x="422551" y="1227095"/>
                  <a:pt x="433283" y="1228494"/>
                  <a:pt x="446349" y="1247626"/>
                </a:cubicBezTo>
                <a:cubicBezTo>
                  <a:pt x="464081" y="1273292"/>
                  <a:pt x="480413" y="1300356"/>
                  <a:pt x="498612" y="1325554"/>
                </a:cubicBezTo>
                <a:cubicBezTo>
                  <a:pt x="518211" y="1352619"/>
                  <a:pt x="528011" y="1354953"/>
                  <a:pt x="559275" y="1341886"/>
                </a:cubicBezTo>
                <a:cubicBezTo>
                  <a:pt x="570941" y="1337220"/>
                  <a:pt x="582140" y="1331621"/>
                  <a:pt x="592872" y="1325554"/>
                </a:cubicBezTo>
                <a:cubicBezTo>
                  <a:pt x="602672" y="1319955"/>
                  <a:pt x="609205" y="1322754"/>
                  <a:pt x="614805" y="1331621"/>
                </a:cubicBezTo>
                <a:cubicBezTo>
                  <a:pt x="617138" y="1335354"/>
                  <a:pt x="619471" y="1339087"/>
                  <a:pt x="620871" y="1342820"/>
                </a:cubicBezTo>
                <a:cubicBezTo>
                  <a:pt x="648869" y="1425415"/>
                  <a:pt x="737530" y="1583137"/>
                  <a:pt x="776727" y="1660598"/>
                </a:cubicBezTo>
                <a:cubicBezTo>
                  <a:pt x="833190" y="1772592"/>
                  <a:pt x="892919" y="1883184"/>
                  <a:pt x="947049" y="1996577"/>
                </a:cubicBezTo>
                <a:cubicBezTo>
                  <a:pt x="961048" y="2025975"/>
                  <a:pt x="961048" y="2025975"/>
                  <a:pt x="934450" y="2043240"/>
                </a:cubicBezTo>
                <a:cubicBezTo>
                  <a:pt x="926983" y="2047907"/>
                  <a:pt x="926983" y="2052573"/>
                  <a:pt x="931183" y="2059106"/>
                </a:cubicBezTo>
                <a:cubicBezTo>
                  <a:pt x="947049" y="2084304"/>
                  <a:pt x="965248" y="2107636"/>
                  <a:pt x="985779" y="2129101"/>
                </a:cubicBezTo>
                <a:cubicBezTo>
                  <a:pt x="991379" y="2135167"/>
                  <a:pt x="995113" y="2135634"/>
                  <a:pt x="1000712" y="2128167"/>
                </a:cubicBezTo>
                <a:cubicBezTo>
                  <a:pt x="1023577" y="2099236"/>
                  <a:pt x="1068374" y="2102036"/>
                  <a:pt x="1085640" y="2136100"/>
                </a:cubicBezTo>
                <a:cubicBezTo>
                  <a:pt x="1097305" y="2159432"/>
                  <a:pt x="1112704" y="2165499"/>
                  <a:pt x="1136503" y="2165032"/>
                </a:cubicBezTo>
                <a:cubicBezTo>
                  <a:pt x="1223763" y="2163632"/>
                  <a:pt x="1311491" y="2165499"/>
                  <a:pt x="1398752" y="2163632"/>
                </a:cubicBezTo>
                <a:cubicBezTo>
                  <a:pt x="1475747" y="2162232"/>
                  <a:pt x="1714664" y="2166432"/>
                  <a:pt x="1788859" y="2191163"/>
                </a:cubicBezTo>
                <a:cubicBezTo>
                  <a:pt x="1824323" y="2203296"/>
                  <a:pt x="1858388" y="2196763"/>
                  <a:pt x="1889186" y="2172032"/>
                </a:cubicBezTo>
                <a:cubicBezTo>
                  <a:pt x="1957781" y="2116502"/>
                  <a:pt x="1967580" y="1249026"/>
                  <a:pt x="2030576" y="1187897"/>
                </a:cubicBezTo>
                <a:cubicBezTo>
                  <a:pt x="2136502" y="1084770"/>
                  <a:pt x="2240095" y="1009176"/>
                  <a:pt x="2246161" y="1003109"/>
                </a:cubicBezTo>
                <a:cubicBezTo>
                  <a:pt x="2263427" y="986311"/>
                  <a:pt x="2243361" y="922849"/>
                  <a:pt x="2235428" y="912582"/>
                </a:cubicBezTo>
                <a:cubicBezTo>
                  <a:pt x="2216764" y="889251"/>
                  <a:pt x="2194365" y="880385"/>
                  <a:pt x="2164034" y="886451"/>
                </a:cubicBezTo>
                <a:cubicBezTo>
                  <a:pt x="2129036" y="893450"/>
                  <a:pt x="2094971" y="904650"/>
                  <a:pt x="2059507" y="907916"/>
                </a:cubicBezTo>
                <a:cubicBezTo>
                  <a:pt x="2029176" y="911183"/>
                  <a:pt x="2017510" y="902783"/>
                  <a:pt x="2009577" y="872918"/>
                </a:cubicBezTo>
                <a:cubicBezTo>
                  <a:pt x="2005844" y="859386"/>
                  <a:pt x="2003511" y="831388"/>
                  <a:pt x="2001644" y="817856"/>
                </a:cubicBezTo>
                <a:cubicBezTo>
                  <a:pt x="2000245" y="804789"/>
                  <a:pt x="1993712" y="799190"/>
                  <a:pt x="1981112" y="797323"/>
                </a:cubicBezTo>
                <a:cubicBezTo>
                  <a:pt x="1957781" y="794057"/>
                  <a:pt x="1953115" y="785191"/>
                  <a:pt x="1965714" y="766059"/>
                </a:cubicBezTo>
                <a:cubicBezTo>
                  <a:pt x="1975513" y="751593"/>
                  <a:pt x="1968980" y="746926"/>
                  <a:pt x="1956381" y="741794"/>
                </a:cubicBezTo>
                <a:cubicBezTo>
                  <a:pt x="1929316" y="731528"/>
                  <a:pt x="1926983" y="726861"/>
                  <a:pt x="1933049" y="697930"/>
                </a:cubicBezTo>
                <a:cubicBezTo>
                  <a:pt x="1934916" y="687664"/>
                  <a:pt x="1933049" y="681131"/>
                  <a:pt x="1922783" y="677865"/>
                </a:cubicBezTo>
                <a:cubicBezTo>
                  <a:pt x="1911117" y="673665"/>
                  <a:pt x="1899452" y="669465"/>
                  <a:pt x="1888252" y="664332"/>
                </a:cubicBezTo>
                <a:cubicBezTo>
                  <a:pt x="1863521" y="652666"/>
                  <a:pt x="1857454" y="639134"/>
                  <a:pt x="1867720" y="613469"/>
                </a:cubicBezTo>
                <a:cubicBezTo>
                  <a:pt x="1875187" y="594337"/>
                  <a:pt x="1884519" y="576138"/>
                  <a:pt x="1893852" y="557940"/>
                </a:cubicBezTo>
                <a:cubicBezTo>
                  <a:pt x="1910651" y="525275"/>
                  <a:pt x="1919517" y="490277"/>
                  <a:pt x="1919517" y="453880"/>
                </a:cubicBezTo>
                <a:cubicBezTo>
                  <a:pt x="1919517" y="430081"/>
                  <a:pt x="1920450" y="420282"/>
                  <a:pt x="1918584" y="396483"/>
                </a:cubicBezTo>
                <a:cubicBezTo>
                  <a:pt x="1913917" y="333954"/>
                  <a:pt x="1910184" y="287758"/>
                  <a:pt x="1928850" y="228961"/>
                </a:cubicBezTo>
                <a:cubicBezTo>
                  <a:pt x="1934449" y="212163"/>
                  <a:pt x="1917650" y="209363"/>
                  <a:pt x="1913451" y="192098"/>
                </a:cubicBezTo>
                <a:cubicBezTo>
                  <a:pt x="1908784" y="172032"/>
                  <a:pt x="1929783" y="142634"/>
                  <a:pt x="1947982" y="131435"/>
                </a:cubicBezTo>
                <a:cubicBezTo>
                  <a:pt x="1976446" y="114170"/>
                  <a:pt x="2026376" y="89904"/>
                  <a:pt x="2056241" y="76839"/>
                </a:cubicBezTo>
                <a:cubicBezTo>
                  <a:pt x="2117837" y="50707"/>
                  <a:pt x="2179432" y="25509"/>
                  <a:pt x="2244762" y="9643"/>
                </a:cubicBezTo>
                <a:cubicBezTo>
                  <a:pt x="2266577" y="4277"/>
                  <a:pt x="2287954" y="1185"/>
                  <a:pt x="2308946" y="281"/>
                </a:cubicBezTo>
                <a:close/>
              </a:path>
            </a:pathLst>
          </a:custGeom>
          <a:solidFill>
            <a:schemeClr val="bg1"/>
          </a:solidFill>
          <a:ln w="7147" cap="flat">
            <a:noFill/>
            <a:prstDash val="solid"/>
            <a:miter/>
          </a:ln>
        </p:spPr>
        <p:txBody>
          <a:bodyPr rtlCol="0" anchor="ctr"/>
          <a:lstStyle/>
          <a:p>
            <a:endParaRPr lang="en-US">
              <a:solidFill>
                <a:prstClr val="black"/>
              </a:solidFill>
            </a:endParaRPr>
          </a:p>
        </p:txBody>
      </p:sp>
      <p:grpSp>
        <p:nvGrpSpPr>
          <p:cNvPr id="4" name="Group 3">
            <a:extLst>
              <a:ext uri="{FF2B5EF4-FFF2-40B4-BE49-F238E27FC236}">
                <a16:creationId xmlns="" xmlns:a16="http://schemas.microsoft.com/office/drawing/2014/main" id="{3DD5DD56-E624-4DC2-B17E-E3BBA7332D93}"/>
              </a:ext>
            </a:extLst>
          </p:cNvPr>
          <p:cNvGrpSpPr/>
          <p:nvPr/>
        </p:nvGrpSpPr>
        <p:grpSpPr>
          <a:xfrm>
            <a:off x="10177927" y="5111276"/>
            <a:ext cx="1420106" cy="1235751"/>
            <a:chOff x="4075906" y="5137696"/>
            <a:chExt cx="1420106" cy="1235751"/>
          </a:xfrm>
          <a:effectLst>
            <a:outerShdw blurRad="50800" dist="38100" dir="2700000" algn="tl" rotWithShape="0">
              <a:prstClr val="black">
                <a:alpha val="40000"/>
              </a:prstClr>
            </a:outerShdw>
          </a:effectLst>
        </p:grpSpPr>
        <p:sp>
          <p:nvSpPr>
            <p:cNvPr id="83" name="Round Same Side Corner Rectangle 51">
              <a:extLst>
                <a:ext uri="{FF2B5EF4-FFF2-40B4-BE49-F238E27FC236}">
                  <a16:creationId xmlns="" xmlns:a16="http://schemas.microsoft.com/office/drawing/2014/main" id="{0CDE2D98-654E-4702-98C7-2136B6AC1DA7}"/>
                </a:ext>
              </a:extLst>
            </p:cNvPr>
            <p:cNvSpPr/>
            <p:nvPr/>
          </p:nvSpPr>
          <p:spPr>
            <a:xfrm rot="5400000" flipH="1">
              <a:off x="4674379" y="5298426"/>
              <a:ext cx="223160" cy="142010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n-US" altLang="ko-KR" sz="1200" dirty="0">
                  <a:solidFill>
                    <a:prstClr val="white"/>
                  </a:solidFill>
                </a:rPr>
                <a:t>D</a:t>
              </a:r>
              <a:endParaRPr lang="ko-KR" altLang="en-US" sz="1200" dirty="0">
                <a:solidFill>
                  <a:prstClr val="white"/>
                </a:solidFill>
              </a:endParaRPr>
            </a:p>
          </p:txBody>
        </p:sp>
        <p:sp>
          <p:nvSpPr>
            <p:cNvPr id="84" name="Round Same Side Corner Rectangle 51">
              <a:extLst>
                <a:ext uri="{FF2B5EF4-FFF2-40B4-BE49-F238E27FC236}">
                  <a16:creationId xmlns="" xmlns:a16="http://schemas.microsoft.com/office/drawing/2014/main" id="{7A9C4189-21B1-4BBD-84F9-FD25FF5F0017}"/>
                </a:ext>
              </a:extLst>
            </p:cNvPr>
            <p:cNvSpPr/>
            <p:nvPr/>
          </p:nvSpPr>
          <p:spPr>
            <a:xfrm rot="16200000" flipH="1">
              <a:off x="4680603" y="5597643"/>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n-US" altLang="ko-KR" sz="1200" dirty="0">
                  <a:solidFill>
                    <a:prstClr val="white"/>
                  </a:solidFill>
                </a:rPr>
                <a:t>D</a:t>
              </a:r>
              <a:endParaRPr lang="ko-KR" altLang="en-US" sz="1200" dirty="0">
                <a:solidFill>
                  <a:prstClr val="white"/>
                </a:solidFill>
              </a:endParaRPr>
            </a:p>
          </p:txBody>
        </p:sp>
        <p:sp>
          <p:nvSpPr>
            <p:cNvPr id="85" name="Round Same Side Corner Rectangle 51">
              <a:extLst>
                <a:ext uri="{FF2B5EF4-FFF2-40B4-BE49-F238E27FC236}">
                  <a16:creationId xmlns="" xmlns:a16="http://schemas.microsoft.com/office/drawing/2014/main" id="{D680304C-F5FD-431E-83A5-2E9386999FC0}"/>
                </a:ext>
              </a:extLst>
            </p:cNvPr>
            <p:cNvSpPr/>
            <p:nvPr/>
          </p:nvSpPr>
          <p:spPr>
            <a:xfrm rot="16200000" flipH="1">
              <a:off x="4680603" y="5077728"/>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n-US" altLang="ko-KR" sz="1200" dirty="0">
                  <a:solidFill>
                    <a:prstClr val="white"/>
                  </a:solidFill>
                </a:rPr>
                <a:t>D</a:t>
              </a:r>
              <a:endParaRPr lang="ko-KR" altLang="en-US" sz="1200" dirty="0">
                <a:solidFill>
                  <a:prstClr val="white"/>
                </a:solidFill>
              </a:endParaRPr>
            </a:p>
          </p:txBody>
        </p:sp>
        <p:sp>
          <p:nvSpPr>
            <p:cNvPr id="86" name="Round Same Side Corner Rectangle 51">
              <a:extLst>
                <a:ext uri="{FF2B5EF4-FFF2-40B4-BE49-F238E27FC236}">
                  <a16:creationId xmlns="" xmlns:a16="http://schemas.microsoft.com/office/drawing/2014/main" id="{30A9CAEE-04EC-47B4-8527-E5EE80E920ED}"/>
                </a:ext>
              </a:extLst>
            </p:cNvPr>
            <p:cNvSpPr/>
            <p:nvPr/>
          </p:nvSpPr>
          <p:spPr>
            <a:xfrm rot="16200000" flipH="1">
              <a:off x="4662514" y="4825671"/>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n-US" altLang="ko-KR" sz="1200" dirty="0">
                  <a:solidFill>
                    <a:prstClr val="white"/>
                  </a:solidFill>
                </a:rPr>
                <a:t>D</a:t>
              </a:r>
              <a:endParaRPr lang="ko-KR" altLang="en-US" sz="1200" dirty="0">
                <a:solidFill>
                  <a:prstClr val="white"/>
                </a:solidFill>
              </a:endParaRPr>
            </a:p>
          </p:txBody>
        </p:sp>
        <p:sp>
          <p:nvSpPr>
            <p:cNvPr id="87" name="Round Same Side Corner Rectangle 51">
              <a:extLst>
                <a:ext uri="{FF2B5EF4-FFF2-40B4-BE49-F238E27FC236}">
                  <a16:creationId xmlns="" xmlns:a16="http://schemas.microsoft.com/office/drawing/2014/main" id="{93C44BBF-8AC6-48F1-96C4-F165AD8C6060}"/>
                </a:ext>
              </a:extLst>
            </p:cNvPr>
            <p:cNvSpPr/>
            <p:nvPr/>
          </p:nvSpPr>
          <p:spPr>
            <a:xfrm rot="5400000" flipH="1">
              <a:off x="4697692" y="4572604"/>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n-US" altLang="ko-KR" sz="1200" dirty="0">
                  <a:solidFill>
                    <a:prstClr val="white"/>
                  </a:solidFill>
                </a:rPr>
                <a:t>D</a:t>
              </a:r>
              <a:endParaRPr lang="ko-KR" altLang="en-US" sz="1200" dirty="0">
                <a:solidFill>
                  <a:prstClr val="white"/>
                </a:solidFill>
              </a:endParaRPr>
            </a:p>
          </p:txBody>
        </p:sp>
      </p:grpSp>
      <p:sp>
        <p:nvSpPr>
          <p:cNvPr id="97" name="TextBox 96">
            <a:extLst>
              <a:ext uri="{FF2B5EF4-FFF2-40B4-BE49-F238E27FC236}">
                <a16:creationId xmlns="" xmlns:a16="http://schemas.microsoft.com/office/drawing/2014/main" id="{CF2BDB92-598A-4CCB-80CF-EE5002109DE5}"/>
              </a:ext>
            </a:extLst>
          </p:cNvPr>
          <p:cNvSpPr txBox="1"/>
          <p:nvPr/>
        </p:nvSpPr>
        <p:spPr>
          <a:xfrm>
            <a:off x="903324" y="1942203"/>
            <a:ext cx="4849776" cy="646331"/>
          </a:xfrm>
          <a:prstGeom prst="rect">
            <a:avLst/>
          </a:prstGeom>
          <a:noFill/>
        </p:spPr>
        <p:txBody>
          <a:bodyPr wrap="square" rtlCol="0">
            <a:spAutoFit/>
          </a:bodyPr>
          <a:lstStyle/>
          <a:p>
            <a:r>
              <a:rPr lang="en-US" altLang="ko-KR" sz="1200" dirty="0">
                <a:solidFill>
                  <a:prstClr val="white"/>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31" name="Rounded Rectangle 13">
            <a:extLst>
              <a:ext uri="{FF2B5EF4-FFF2-40B4-BE49-F238E27FC236}">
                <a16:creationId xmlns="" xmlns:a16="http://schemas.microsoft.com/office/drawing/2014/main" id="{603C150A-684D-4467-9005-2CDBE0791ED7}"/>
              </a:ext>
            </a:extLst>
          </p:cNvPr>
          <p:cNvSpPr/>
          <p:nvPr/>
        </p:nvSpPr>
        <p:spPr>
          <a:xfrm>
            <a:off x="1199996" y="2826885"/>
            <a:ext cx="4134025" cy="1196520"/>
          </a:xfrm>
          <a:prstGeom prst="roundRect">
            <a:avLst>
              <a:gd name="adj" fmla="val 12448"/>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2" name="Rounded Rectangle 14">
            <a:extLst>
              <a:ext uri="{FF2B5EF4-FFF2-40B4-BE49-F238E27FC236}">
                <a16:creationId xmlns="" xmlns:a16="http://schemas.microsoft.com/office/drawing/2014/main" id="{5028E392-7C55-4609-908C-9031BA69C59E}"/>
              </a:ext>
            </a:extLst>
          </p:cNvPr>
          <p:cNvSpPr/>
          <p:nvPr/>
        </p:nvSpPr>
        <p:spPr>
          <a:xfrm>
            <a:off x="1199996" y="4204506"/>
            <a:ext cx="4134025" cy="1196520"/>
          </a:xfrm>
          <a:prstGeom prst="roundRect">
            <a:avLst>
              <a:gd name="adj" fmla="val 12448"/>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4" name="TextBox 33">
            <a:extLst>
              <a:ext uri="{FF2B5EF4-FFF2-40B4-BE49-F238E27FC236}">
                <a16:creationId xmlns="" xmlns:a16="http://schemas.microsoft.com/office/drawing/2014/main" id="{0E7B1557-8FEF-4685-A91D-176EAA592221}"/>
              </a:ext>
            </a:extLst>
          </p:cNvPr>
          <p:cNvSpPr txBox="1"/>
          <p:nvPr/>
        </p:nvSpPr>
        <p:spPr>
          <a:xfrm>
            <a:off x="749421" y="2273949"/>
            <a:ext cx="7017950" cy="4401205"/>
          </a:xfrm>
          <a:prstGeom prst="rect">
            <a:avLst/>
          </a:prstGeom>
          <a:noFill/>
        </p:spPr>
        <p:txBody>
          <a:bodyPr wrap="square" rtlCol="0">
            <a:spAutoFit/>
          </a:bodyPr>
          <a:lstStyle/>
          <a:p>
            <a:endParaRPr lang="en-US" altLang="ko-KR" sz="2000" b="1" dirty="0">
              <a:solidFill>
                <a:prstClr val="black"/>
              </a:solidFill>
              <a:cs typeface="Arial" pitchFamily="34" charset="0"/>
            </a:endParaRPr>
          </a:p>
          <a:p>
            <a:r>
              <a:rPr lang="en-US" altLang="ko-KR" sz="2000" b="1" dirty="0" smtClean="0">
                <a:solidFill>
                  <a:prstClr val="black"/>
                </a:solidFill>
                <a:cs typeface="Arial" pitchFamily="34" charset="0"/>
              </a:rPr>
              <a:t>TOM</a:t>
            </a:r>
            <a:r>
              <a:rPr lang="tr-TR" altLang="ko-KR" sz="2000" b="1" dirty="0">
                <a:solidFill>
                  <a:prstClr val="black"/>
                </a:solidFill>
                <a:cs typeface="Arial" pitchFamily="34" charset="0"/>
              </a:rPr>
              <a:t>E</a:t>
            </a:r>
            <a:r>
              <a:rPr lang="en-US" altLang="ko-KR" sz="2000" b="1" dirty="0" smtClean="0">
                <a:solidFill>
                  <a:prstClr val="black"/>
                </a:solidFill>
                <a:cs typeface="Arial" pitchFamily="34" charset="0"/>
              </a:rPr>
              <a:t>R</a:t>
            </a:r>
            <a:r>
              <a:rPr lang="tr-TR" altLang="ko-KR" sz="2000" b="1" dirty="0" smtClean="0">
                <a:solidFill>
                  <a:prstClr val="black"/>
                </a:solidFill>
                <a:cs typeface="Arial" pitchFamily="34" charset="0"/>
              </a:rPr>
              <a:t> is </a:t>
            </a:r>
            <a:r>
              <a:rPr lang="tr-TR" altLang="ko-KR" sz="2000" b="1" dirty="0" err="1" smtClean="0">
                <a:solidFill>
                  <a:prstClr val="black"/>
                </a:solidFill>
                <a:cs typeface="Arial" pitchFamily="34" charset="0"/>
              </a:rPr>
              <a:t>unıversıty</a:t>
            </a:r>
            <a:r>
              <a:rPr lang="tr-TR" altLang="ko-KR" sz="2000" b="1" dirty="0" smtClean="0">
                <a:solidFill>
                  <a:prstClr val="black"/>
                </a:solidFill>
                <a:cs typeface="Arial" pitchFamily="34" charset="0"/>
              </a:rPr>
              <a:t> </a:t>
            </a:r>
            <a:r>
              <a:rPr lang="en-US" altLang="ko-KR" sz="2000" b="1" dirty="0" smtClean="0">
                <a:solidFill>
                  <a:prstClr val="black"/>
                </a:solidFill>
                <a:cs typeface="Arial" pitchFamily="34" charset="0"/>
              </a:rPr>
              <a:t>preparatory </a:t>
            </a:r>
            <a:r>
              <a:rPr lang="en-US" altLang="ko-KR" sz="2000" b="1" dirty="0">
                <a:solidFill>
                  <a:prstClr val="black"/>
                </a:solidFill>
                <a:cs typeface="Arial" pitchFamily="34" charset="0"/>
              </a:rPr>
              <a:t>education in </a:t>
            </a:r>
            <a:r>
              <a:rPr lang="en-US" altLang="ko-KR" sz="2000" b="1" dirty="0" smtClean="0">
                <a:solidFill>
                  <a:prstClr val="black"/>
                </a:solidFill>
                <a:cs typeface="Arial" pitchFamily="34" charset="0"/>
              </a:rPr>
              <a:t>Turkey </a:t>
            </a:r>
            <a:r>
              <a:rPr lang="tr-TR" altLang="ko-KR" sz="2000" b="1" dirty="0" err="1" smtClean="0">
                <a:solidFill>
                  <a:prstClr val="black"/>
                </a:solidFill>
                <a:cs typeface="Arial" pitchFamily="34" charset="0"/>
              </a:rPr>
              <a:t>for</a:t>
            </a:r>
            <a:r>
              <a:rPr lang="tr-TR" altLang="ko-KR" sz="2000" b="1" dirty="0" smtClean="0">
                <a:solidFill>
                  <a:prstClr val="black"/>
                </a:solidFill>
                <a:cs typeface="Arial" pitchFamily="34" charset="0"/>
              </a:rPr>
              <a:t> </a:t>
            </a:r>
            <a:r>
              <a:rPr lang="tr-TR" altLang="ko-KR" sz="2000" b="1" dirty="0" err="1" smtClean="0">
                <a:solidFill>
                  <a:prstClr val="black"/>
                </a:solidFill>
                <a:cs typeface="Arial" pitchFamily="34" charset="0"/>
              </a:rPr>
              <a:t>Turkish</a:t>
            </a:r>
            <a:r>
              <a:rPr lang="tr-TR" altLang="ko-KR" sz="2000" b="1" dirty="0" smtClean="0">
                <a:solidFill>
                  <a:prstClr val="black"/>
                </a:solidFill>
                <a:cs typeface="Arial" pitchFamily="34" charset="0"/>
              </a:rPr>
              <a:t> </a:t>
            </a:r>
            <a:r>
              <a:rPr lang="tr-TR" altLang="ko-KR" sz="2000" b="1" dirty="0" err="1" smtClean="0">
                <a:solidFill>
                  <a:prstClr val="black"/>
                </a:solidFill>
                <a:cs typeface="Arial" pitchFamily="34" charset="0"/>
              </a:rPr>
              <a:t>language</a:t>
            </a:r>
            <a:r>
              <a:rPr lang="tr-TR" altLang="ko-KR" sz="2000" b="1" dirty="0" smtClean="0">
                <a:solidFill>
                  <a:prstClr val="black"/>
                </a:solidFill>
                <a:cs typeface="Arial" pitchFamily="34" charset="0"/>
              </a:rPr>
              <a:t>.</a:t>
            </a:r>
            <a:r>
              <a:rPr lang="tr-TR" altLang="ko-KR" sz="2000" b="1" dirty="0">
                <a:solidFill>
                  <a:prstClr val="black"/>
                </a:solidFill>
                <a:cs typeface="Arial" pitchFamily="34" charset="0"/>
              </a:rPr>
              <a:t> </a:t>
            </a:r>
            <a:r>
              <a:rPr lang="tr-TR" altLang="ko-KR" sz="2000" b="1" dirty="0" err="1" smtClean="0">
                <a:solidFill>
                  <a:prstClr val="black"/>
                </a:solidFill>
                <a:cs typeface="Arial" pitchFamily="34" charset="0"/>
              </a:rPr>
              <a:t>All</a:t>
            </a:r>
            <a:r>
              <a:rPr lang="tr-TR" altLang="ko-KR" sz="2000" b="1" dirty="0" smtClean="0">
                <a:solidFill>
                  <a:prstClr val="black"/>
                </a:solidFill>
                <a:cs typeface="Arial" pitchFamily="34" charset="0"/>
              </a:rPr>
              <a:t> </a:t>
            </a:r>
            <a:r>
              <a:rPr lang="en-US" altLang="ko-KR" sz="2000" b="1" dirty="0" smtClean="0">
                <a:solidFill>
                  <a:prstClr val="black"/>
                </a:solidFill>
                <a:cs typeface="Arial" pitchFamily="34" charset="0"/>
              </a:rPr>
              <a:t>international </a:t>
            </a:r>
            <a:r>
              <a:rPr lang="en-US" altLang="ko-KR" sz="2000" b="1" dirty="0">
                <a:solidFill>
                  <a:prstClr val="black"/>
                </a:solidFill>
                <a:cs typeface="Arial" pitchFamily="34" charset="0"/>
              </a:rPr>
              <a:t>student who does not speak Turkish should get this </a:t>
            </a:r>
            <a:r>
              <a:rPr lang="en-US" altLang="ko-KR" sz="2000" b="1" dirty="0" smtClean="0">
                <a:solidFill>
                  <a:prstClr val="black"/>
                </a:solidFill>
                <a:cs typeface="Arial" pitchFamily="34" charset="0"/>
              </a:rPr>
              <a:t>education</a:t>
            </a:r>
            <a:r>
              <a:rPr lang="tr-TR" altLang="ko-KR" sz="2000" b="1" dirty="0" smtClean="0">
                <a:solidFill>
                  <a:prstClr val="black"/>
                </a:solidFill>
                <a:cs typeface="Arial" pitchFamily="34" charset="0"/>
              </a:rPr>
              <a:t>.</a:t>
            </a:r>
            <a:r>
              <a:rPr lang="en-US" altLang="ko-KR" sz="2000" b="1" dirty="0">
                <a:solidFill>
                  <a:prstClr val="black"/>
                </a:solidFill>
                <a:cs typeface="Arial" pitchFamily="34" charset="0"/>
              </a:rPr>
              <a:t> For 100% English departments, it is sufficient to attend a 4 level </a:t>
            </a:r>
            <a:r>
              <a:rPr lang="en-US" altLang="ko-KR" sz="2000" b="1" dirty="0" smtClean="0">
                <a:solidFill>
                  <a:prstClr val="black"/>
                </a:solidFill>
                <a:cs typeface="Arial" pitchFamily="34" charset="0"/>
              </a:rPr>
              <a:t>course</a:t>
            </a:r>
            <a:r>
              <a:rPr lang="tr-TR" altLang="ko-KR" sz="2000" b="1" dirty="0" smtClean="0">
                <a:solidFill>
                  <a:prstClr val="black"/>
                </a:solidFill>
                <a:cs typeface="Arial" pitchFamily="34" charset="0"/>
              </a:rPr>
              <a:t> (A1,A2,B1,B2)</a:t>
            </a:r>
            <a:r>
              <a:rPr lang="en-US" altLang="ko-KR" sz="2000" b="1" dirty="0" smtClean="0">
                <a:solidFill>
                  <a:prstClr val="black"/>
                </a:solidFill>
                <a:cs typeface="Arial" pitchFamily="34" charset="0"/>
              </a:rPr>
              <a:t>.</a:t>
            </a:r>
            <a:r>
              <a:rPr lang="tr-TR" altLang="ko-KR" sz="2000" b="1" dirty="0" smtClean="0">
                <a:solidFill>
                  <a:prstClr val="black"/>
                </a:solidFill>
                <a:cs typeface="Arial" pitchFamily="34" charset="0"/>
              </a:rPr>
              <a:t> </a:t>
            </a:r>
            <a:r>
              <a:rPr lang="en-US" altLang="ko-KR" sz="2000" b="1" dirty="0" smtClean="0">
                <a:solidFill>
                  <a:prstClr val="black"/>
                </a:solidFill>
                <a:cs typeface="Arial" pitchFamily="34" charset="0"/>
              </a:rPr>
              <a:t>Students </a:t>
            </a:r>
            <a:r>
              <a:rPr lang="en-US" altLang="ko-KR" sz="2000" b="1" dirty="0">
                <a:solidFill>
                  <a:prstClr val="black"/>
                </a:solidFill>
                <a:cs typeface="Arial" pitchFamily="34" charset="0"/>
              </a:rPr>
              <a:t>whose department is Turkish or whose 30% is English should take a 5-level </a:t>
            </a:r>
            <a:r>
              <a:rPr lang="en-US" altLang="ko-KR" sz="2000" b="1" dirty="0" smtClean="0">
                <a:solidFill>
                  <a:prstClr val="black"/>
                </a:solidFill>
                <a:cs typeface="Arial" pitchFamily="34" charset="0"/>
              </a:rPr>
              <a:t>course</a:t>
            </a:r>
            <a:r>
              <a:rPr lang="tr-TR" altLang="ko-KR" sz="2000" b="1" dirty="0">
                <a:solidFill>
                  <a:prstClr val="black"/>
                </a:solidFill>
                <a:cs typeface="Arial" pitchFamily="34" charset="0"/>
              </a:rPr>
              <a:t> (</a:t>
            </a:r>
            <a:r>
              <a:rPr lang="tr-TR" altLang="ko-KR" sz="2000" b="1" dirty="0" smtClean="0">
                <a:solidFill>
                  <a:prstClr val="black"/>
                </a:solidFill>
                <a:cs typeface="Arial" pitchFamily="34" charset="0"/>
              </a:rPr>
              <a:t>A1,A2,B1,B2,C1)</a:t>
            </a:r>
            <a:r>
              <a:rPr lang="en-US" altLang="ko-KR" sz="2000" b="1" dirty="0" smtClean="0">
                <a:solidFill>
                  <a:prstClr val="black"/>
                </a:solidFill>
                <a:cs typeface="Arial" pitchFamily="34" charset="0"/>
              </a:rPr>
              <a:t>. </a:t>
            </a:r>
            <a:r>
              <a:rPr lang="tr-TR" altLang="ko-KR" sz="2000" b="1" dirty="0" err="1" smtClean="0">
                <a:solidFill>
                  <a:prstClr val="black"/>
                </a:solidFill>
                <a:cs typeface="Arial" pitchFamily="34" charset="0"/>
              </a:rPr>
              <a:t>Every</a:t>
            </a:r>
            <a:r>
              <a:rPr lang="tr-TR" altLang="ko-KR" sz="2000" b="1" dirty="0" smtClean="0">
                <a:solidFill>
                  <a:prstClr val="black"/>
                </a:solidFill>
                <a:cs typeface="Arial" pitchFamily="34" charset="0"/>
              </a:rPr>
              <a:t> </a:t>
            </a:r>
            <a:r>
              <a:rPr lang="en-US" altLang="ko-KR" sz="2000" b="1" dirty="0" smtClean="0">
                <a:solidFill>
                  <a:prstClr val="black"/>
                </a:solidFill>
                <a:cs typeface="Arial" pitchFamily="34" charset="0"/>
              </a:rPr>
              <a:t>level </a:t>
            </a:r>
            <a:r>
              <a:rPr lang="en-US" altLang="ko-KR" sz="2000" b="1" dirty="0">
                <a:solidFill>
                  <a:prstClr val="black"/>
                </a:solidFill>
                <a:cs typeface="Arial" pitchFamily="34" charset="0"/>
              </a:rPr>
              <a:t>lasts approximately 2 months. Classes are reopened all </a:t>
            </a:r>
            <a:r>
              <a:rPr lang="en-US" altLang="ko-KR" sz="2000" b="1" dirty="0" smtClean="0">
                <a:solidFill>
                  <a:prstClr val="black"/>
                </a:solidFill>
                <a:cs typeface="Arial" pitchFamily="34" charset="0"/>
              </a:rPr>
              <a:t>year, </a:t>
            </a:r>
            <a:r>
              <a:rPr lang="en-US" altLang="ko-KR" sz="2000" b="1" dirty="0">
                <a:solidFill>
                  <a:prstClr val="black"/>
                </a:solidFill>
                <a:cs typeface="Arial" pitchFamily="34" charset="0"/>
              </a:rPr>
              <a:t>meaning it is possible to find classes in the classroom at any time of the year. </a:t>
            </a:r>
            <a:r>
              <a:rPr lang="tr-TR" altLang="ko-KR" sz="2000" b="1" dirty="0" err="1" smtClean="0">
                <a:solidFill>
                  <a:prstClr val="black"/>
                </a:solidFill>
                <a:cs typeface="Arial" pitchFamily="34" charset="0"/>
              </a:rPr>
              <a:t>Students</a:t>
            </a:r>
            <a:r>
              <a:rPr lang="tr-TR" altLang="ko-KR" sz="2000" b="1" dirty="0" smtClean="0">
                <a:solidFill>
                  <a:prstClr val="black"/>
                </a:solidFill>
                <a:cs typeface="Arial" pitchFamily="34" charset="0"/>
              </a:rPr>
              <a:t> </a:t>
            </a:r>
            <a:r>
              <a:rPr lang="en-US" altLang="ko-KR" sz="2000" b="1" dirty="0" smtClean="0">
                <a:solidFill>
                  <a:prstClr val="black"/>
                </a:solidFill>
                <a:cs typeface="Arial" pitchFamily="34" charset="0"/>
              </a:rPr>
              <a:t>choose </a:t>
            </a:r>
            <a:r>
              <a:rPr lang="en-US" altLang="ko-KR" sz="2000" b="1" dirty="0">
                <a:solidFill>
                  <a:prstClr val="black"/>
                </a:solidFill>
                <a:cs typeface="Arial" pitchFamily="34" charset="0"/>
              </a:rPr>
              <a:t>the course hours </a:t>
            </a:r>
            <a:r>
              <a:rPr lang="tr-TR" altLang="ko-KR" sz="2000" b="1" dirty="0" err="1" smtClean="0">
                <a:solidFill>
                  <a:prstClr val="black"/>
                </a:solidFill>
                <a:cs typeface="Arial" pitchFamily="34" charset="0"/>
              </a:rPr>
              <a:t>themselves</a:t>
            </a:r>
            <a:r>
              <a:rPr lang="en-US" altLang="ko-KR" sz="2000" b="1" dirty="0" smtClean="0">
                <a:solidFill>
                  <a:prstClr val="black"/>
                </a:solidFill>
                <a:cs typeface="Arial" pitchFamily="34" charset="0"/>
              </a:rPr>
              <a:t>. </a:t>
            </a:r>
            <a:r>
              <a:rPr lang="en-US" altLang="ko-KR" sz="2000" b="1" dirty="0">
                <a:solidFill>
                  <a:prstClr val="black"/>
                </a:solidFill>
                <a:cs typeface="Arial" pitchFamily="34" charset="0"/>
              </a:rPr>
              <a:t>Students start their own departments after completing their </a:t>
            </a:r>
            <a:r>
              <a:rPr lang="tr-TR" altLang="ko-KR" sz="2000" b="1" dirty="0" err="1" smtClean="0">
                <a:solidFill>
                  <a:prstClr val="black"/>
                </a:solidFill>
                <a:cs typeface="Arial" pitchFamily="34" charset="0"/>
              </a:rPr>
              <a:t>Turkish</a:t>
            </a:r>
            <a:r>
              <a:rPr lang="tr-TR" altLang="ko-KR" sz="2000" b="1" dirty="0" smtClean="0">
                <a:solidFill>
                  <a:prstClr val="black"/>
                </a:solidFill>
                <a:cs typeface="Arial" pitchFamily="34" charset="0"/>
              </a:rPr>
              <a:t> </a:t>
            </a:r>
            <a:r>
              <a:rPr lang="tr-TR" altLang="ko-KR" sz="2000" b="1" dirty="0" err="1" smtClean="0">
                <a:solidFill>
                  <a:prstClr val="black"/>
                </a:solidFill>
                <a:cs typeface="Arial" pitchFamily="34" charset="0"/>
              </a:rPr>
              <a:t>prep</a:t>
            </a:r>
            <a:r>
              <a:rPr lang="tr-TR" altLang="ko-KR" sz="2000" b="1" dirty="0" smtClean="0">
                <a:solidFill>
                  <a:prstClr val="black"/>
                </a:solidFill>
                <a:cs typeface="Arial" pitchFamily="34" charset="0"/>
              </a:rPr>
              <a:t> </a:t>
            </a:r>
            <a:r>
              <a:rPr lang="tr-TR" altLang="ko-KR" sz="2000" b="1" dirty="0" err="1" smtClean="0">
                <a:solidFill>
                  <a:prstClr val="black"/>
                </a:solidFill>
                <a:cs typeface="Arial" pitchFamily="34" charset="0"/>
              </a:rPr>
              <a:t>school</a:t>
            </a:r>
            <a:r>
              <a:rPr lang="tr-TR" altLang="ko-KR" sz="2000" b="1" dirty="0" smtClean="0">
                <a:solidFill>
                  <a:prstClr val="black"/>
                </a:solidFill>
                <a:cs typeface="Arial" pitchFamily="34" charset="0"/>
              </a:rPr>
              <a:t> </a:t>
            </a:r>
            <a:r>
              <a:rPr lang="en-US" altLang="ko-KR" sz="2000" b="1" dirty="0" smtClean="0">
                <a:solidFill>
                  <a:prstClr val="black"/>
                </a:solidFill>
                <a:cs typeface="Arial" pitchFamily="34" charset="0"/>
              </a:rPr>
              <a:t>training </a:t>
            </a:r>
            <a:r>
              <a:rPr lang="en-US" altLang="ko-KR" sz="2000" b="1" dirty="0">
                <a:solidFill>
                  <a:prstClr val="black"/>
                </a:solidFill>
                <a:cs typeface="Arial" pitchFamily="34" charset="0"/>
              </a:rPr>
              <a:t>for about 1 year.</a:t>
            </a:r>
            <a:endParaRPr lang="ko-KR" altLang="en-US" sz="2000" b="1" dirty="0">
              <a:solidFill>
                <a:prstClr val="black"/>
              </a:solidFill>
              <a:cs typeface="Arial" pitchFamily="34" charset="0"/>
            </a:endParaRPr>
          </a:p>
        </p:txBody>
      </p:sp>
      <p:pic>
        <p:nvPicPr>
          <p:cNvPr id="7" name="Picture 6">
            <a:extLst>
              <a:ext uri="{FF2B5EF4-FFF2-40B4-BE49-F238E27FC236}">
                <a16:creationId xmlns="" xmlns:a16="http://schemas.microsoft.com/office/drawing/2014/main" id="{B8EF554A-C252-47FC-A260-85CED5BF630A}"/>
              </a:ext>
            </a:extLst>
          </p:cNvPr>
          <p:cNvPicPr>
            <a:picLocks noChangeAspect="1"/>
          </p:cNvPicPr>
          <p:nvPr/>
        </p:nvPicPr>
        <p:blipFill rotWithShape="1">
          <a:blip r:embed="rId2"/>
          <a:srcRect l="2591" t="2197"/>
          <a:stretch/>
        </p:blipFill>
        <p:spPr>
          <a:xfrm>
            <a:off x="0" y="-12234"/>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pic>
        <p:nvPicPr>
          <p:cNvPr id="8" name="Picture 7">
            <a:extLst>
              <a:ext uri="{FF2B5EF4-FFF2-40B4-BE49-F238E27FC236}">
                <a16:creationId xmlns="" xmlns:a16="http://schemas.microsoft.com/office/drawing/2014/main" id="{17F3F77B-2689-4D7A-AD7B-3FE2936ED2AF}"/>
              </a:ext>
            </a:extLst>
          </p:cNvPr>
          <p:cNvPicPr>
            <a:picLocks noChangeAspect="1"/>
          </p:cNvPicPr>
          <p:nvPr/>
        </p:nvPicPr>
        <p:blipFill>
          <a:blip r:embed="rId3"/>
          <a:stretch>
            <a:fillRect/>
          </a:stretch>
        </p:blipFill>
        <p:spPr>
          <a:xfrm>
            <a:off x="204971" y="72170"/>
            <a:ext cx="1194920" cy="408467"/>
          </a:xfrm>
          <a:prstGeom prst="rect">
            <a:avLst/>
          </a:prstGeom>
        </p:spPr>
      </p:pic>
      <p:sp>
        <p:nvSpPr>
          <p:cNvPr id="9" name="TextBox 8">
            <a:extLst>
              <a:ext uri="{FF2B5EF4-FFF2-40B4-BE49-F238E27FC236}">
                <a16:creationId xmlns="" xmlns:a16="http://schemas.microsoft.com/office/drawing/2014/main" id="{4E6A709B-BA71-4649-89C8-0E5C9729665B}"/>
              </a:ext>
            </a:extLst>
          </p:cNvPr>
          <p:cNvSpPr txBox="1"/>
          <p:nvPr/>
        </p:nvSpPr>
        <p:spPr>
          <a:xfrm>
            <a:off x="2157911" y="1053"/>
            <a:ext cx="7381461" cy="584775"/>
          </a:xfrm>
          <a:prstGeom prst="rect">
            <a:avLst/>
          </a:prstGeom>
          <a:noFill/>
        </p:spPr>
        <p:txBody>
          <a:bodyPr wrap="square">
            <a:spAutoFit/>
          </a:bodyPr>
          <a:lstStyle/>
          <a:p>
            <a:pPr algn="ctr"/>
            <a:r>
              <a:rPr lang="tr-TR" sz="3200" b="1" dirty="0" smtClean="0">
                <a:ln w="0">
                  <a:solidFill>
                    <a:prstClr val="black">
                      <a:lumMod val="85000"/>
                      <a:lumOff val="15000"/>
                    </a:prstClr>
                  </a:solidFill>
                </a:ln>
                <a:solidFill>
                  <a:prstClr val="black"/>
                </a:solidFill>
                <a:effectLst>
                  <a:glow rad="63500">
                    <a:srgbClr val="1ED0A6">
                      <a:satMod val="175000"/>
                      <a:alpha val="40000"/>
                    </a:srgbClr>
                  </a:glow>
                  <a:outerShdw blurRad="38100" dist="19050" dir="2700000" algn="tl" rotWithShape="0">
                    <a:prstClr val="black">
                      <a:alpha val="40000"/>
                    </a:prstClr>
                  </a:outerShdw>
                </a:effectLst>
              </a:rPr>
              <a:t>TOMER</a:t>
            </a:r>
            <a:endParaRPr lang="tr-TR" sz="3200" b="1" dirty="0">
              <a:ln w="0">
                <a:solidFill>
                  <a:prstClr val="black">
                    <a:lumMod val="85000"/>
                    <a:lumOff val="15000"/>
                  </a:prstClr>
                </a:solidFill>
              </a:ln>
              <a:solidFill>
                <a:prstClr val="black"/>
              </a:solidFill>
              <a:effectLst>
                <a:glow rad="63500">
                  <a:srgbClr val="1ED0A6">
                    <a:satMod val="175000"/>
                    <a:alpha val="40000"/>
                  </a:srgbClr>
                </a:glow>
                <a:outerShdw blurRad="38100" dist="19050" dir="2700000" algn="tl" rotWithShape="0">
                  <a:prstClr val="black">
                    <a:alpha val="40000"/>
                  </a:prstClr>
                </a:outerShdw>
              </a:effectLst>
            </a:endParaRPr>
          </a:p>
        </p:txBody>
      </p:sp>
      <p:grpSp>
        <p:nvGrpSpPr>
          <p:cNvPr id="27" name="Group 151">
            <a:extLst>
              <a:ext uri="{FF2B5EF4-FFF2-40B4-BE49-F238E27FC236}">
                <a16:creationId xmlns="" xmlns:a16="http://schemas.microsoft.com/office/drawing/2014/main" id="{4BC99D62-24F4-4A06-9CA2-17F3E635A679}"/>
              </a:ext>
            </a:extLst>
          </p:cNvPr>
          <p:cNvGrpSpPr/>
          <p:nvPr/>
        </p:nvGrpSpPr>
        <p:grpSpPr>
          <a:xfrm>
            <a:off x="22426" y="643908"/>
            <a:ext cx="2511453" cy="1860113"/>
            <a:chOff x="808111" y="-20084"/>
            <a:chExt cx="3896959" cy="5507649"/>
          </a:xfrm>
        </p:grpSpPr>
        <p:grpSp>
          <p:nvGrpSpPr>
            <p:cNvPr id="28" name="Group 136">
              <a:extLst>
                <a:ext uri="{FF2B5EF4-FFF2-40B4-BE49-F238E27FC236}">
                  <a16:creationId xmlns="" xmlns:a16="http://schemas.microsoft.com/office/drawing/2014/main" id="{DA8E5DFF-19E4-4814-B1ED-71FF6A48F854}"/>
                </a:ext>
              </a:extLst>
            </p:cNvPr>
            <p:cNvGrpSpPr/>
            <p:nvPr/>
          </p:nvGrpSpPr>
          <p:grpSpPr>
            <a:xfrm>
              <a:off x="3942094" y="-1847"/>
              <a:ext cx="762976" cy="3863294"/>
              <a:chOff x="3942094" y="-1847"/>
              <a:chExt cx="762976" cy="3863294"/>
            </a:xfrm>
            <a:solidFill>
              <a:schemeClr val="accent2"/>
            </a:solidFill>
          </p:grpSpPr>
          <p:sp>
            <p:nvSpPr>
              <p:cNvPr id="44" name="Rectangle 137">
                <a:extLst>
                  <a:ext uri="{FF2B5EF4-FFF2-40B4-BE49-F238E27FC236}">
                    <a16:creationId xmlns="" xmlns:a16="http://schemas.microsoft.com/office/drawing/2014/main" id="{31FBC552-F01E-42F0-9DBC-F700221CABAE}"/>
                  </a:ext>
                </a:extLst>
              </p:cNvPr>
              <p:cNvSpPr/>
              <p:nvPr/>
            </p:nvSpPr>
            <p:spPr>
              <a:xfrm>
                <a:off x="4288244" y="-1847"/>
                <a:ext cx="72000" cy="2651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prstClr val="black"/>
                  </a:solidFill>
                </a:endParaRPr>
              </a:p>
            </p:txBody>
          </p:sp>
          <p:sp>
            <p:nvSpPr>
              <p:cNvPr id="45" name="Freeform: Shape 138">
                <a:extLst>
                  <a:ext uri="{FF2B5EF4-FFF2-40B4-BE49-F238E27FC236}">
                    <a16:creationId xmlns="" xmlns:a16="http://schemas.microsoft.com/office/drawing/2014/main" id="{9560EE1F-5211-4B24-B6C4-ADD75E0F226A}"/>
                  </a:ext>
                </a:extLst>
              </p:cNvPr>
              <p:cNvSpPr/>
              <p:nvPr/>
            </p:nvSpPr>
            <p:spPr>
              <a:xfrm rot="5400000" flipH="1">
                <a:off x="3694759" y="2851136"/>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9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3 h 652173"/>
                  <a:gd name="connsiteX20" fmla="*/ 421371 w 1075004"/>
                  <a:gd name="connsiteY20" fmla="*/ 402653 h 652173"/>
                  <a:gd name="connsiteX21" fmla="*/ 421370 w 1075004"/>
                  <a:gd name="connsiteY21" fmla="*/ 417162 h 652173"/>
                  <a:gd name="connsiteX22" fmla="*/ 762268 w 1075004"/>
                  <a:gd name="connsiteY22" fmla="*/ 381333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1 h 652173"/>
                  <a:gd name="connsiteX29" fmla="*/ 398669 w 1075004"/>
                  <a:gd name="connsiteY29" fmla="*/ 402653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3 w 1075004"/>
                  <a:gd name="connsiteY74" fmla="*/ 197162 h 652173"/>
                  <a:gd name="connsiteX75" fmla="*/ 925591 w 1075004"/>
                  <a:gd name="connsiteY75" fmla="*/ 226464 h 652173"/>
                  <a:gd name="connsiteX76" fmla="*/ 925591 w 1075004"/>
                  <a:gd name="connsiteY76" fmla="*/ 425710 h 652173"/>
                  <a:gd name="connsiteX77" fmla="*/ 954893 w 1075004"/>
                  <a:gd name="connsiteY77" fmla="*/ 455012 h 652173"/>
                  <a:gd name="connsiteX78" fmla="*/ 954893 w 1075004"/>
                  <a:gd name="connsiteY78" fmla="*/ 455011 h 652173"/>
                  <a:gd name="connsiteX79" fmla="*/ 984194 w 1075004"/>
                  <a:gd name="connsiteY79" fmla="*/ 425710 h 652173"/>
                  <a:gd name="connsiteX80" fmla="*/ 1075004 w 1075004"/>
                  <a:gd name="connsiteY80" fmla="*/ 402269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9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6"/>
                      <a:pt x="763875" y="269396"/>
                    </a:cubicBezTo>
                    <a:cubicBezTo>
                      <a:pt x="649707" y="259408"/>
                      <a:pt x="535539" y="249420"/>
                      <a:pt x="421371" y="239431"/>
                    </a:cubicBezTo>
                    <a:lnTo>
                      <a:pt x="421370" y="253854"/>
                    </a:lnTo>
                    <a:lnTo>
                      <a:pt x="447078" y="253854"/>
                    </a:lnTo>
                    <a:cubicBezTo>
                      <a:pt x="456482" y="253853"/>
                      <a:pt x="464104" y="261477"/>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9"/>
                      <a:pt x="447079" y="345279"/>
                    </a:cubicBezTo>
                    <a:cubicBezTo>
                      <a:pt x="438510" y="345279"/>
                      <a:pt x="429940" y="345279"/>
                      <a:pt x="421371" y="345279"/>
                    </a:cubicBezTo>
                    <a:lnTo>
                      <a:pt x="421371" y="368601"/>
                    </a:lnTo>
                    <a:lnTo>
                      <a:pt x="447078" y="368601"/>
                    </a:lnTo>
                    <a:cubicBezTo>
                      <a:pt x="456482" y="368601"/>
                      <a:pt x="464104" y="376224"/>
                      <a:pt x="464104" y="385627"/>
                    </a:cubicBezTo>
                    <a:lnTo>
                      <a:pt x="464104" y="385627"/>
                    </a:lnTo>
                    <a:cubicBezTo>
                      <a:pt x="464104" y="395030"/>
                      <a:pt x="456481" y="402652"/>
                      <a:pt x="447079" y="402653"/>
                    </a:cubicBezTo>
                    <a:cubicBezTo>
                      <a:pt x="438509" y="402653"/>
                      <a:pt x="429940" y="402652"/>
                      <a:pt x="421371" y="402653"/>
                    </a:cubicBezTo>
                    <a:lnTo>
                      <a:pt x="421370" y="417162"/>
                    </a:lnTo>
                    <a:lnTo>
                      <a:pt x="762268" y="381333"/>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1"/>
                    </a:lnTo>
                    <a:lnTo>
                      <a:pt x="398669" y="402653"/>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9"/>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7"/>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30"/>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3" y="197162"/>
                    </a:cubicBezTo>
                    <a:cubicBezTo>
                      <a:pt x="938710" y="197163"/>
                      <a:pt x="925591" y="210281"/>
                      <a:pt x="925591" y="226464"/>
                    </a:cubicBezTo>
                    <a:lnTo>
                      <a:pt x="925591" y="425710"/>
                    </a:lnTo>
                    <a:cubicBezTo>
                      <a:pt x="925591" y="441893"/>
                      <a:pt x="938710" y="455012"/>
                      <a:pt x="954893" y="455012"/>
                    </a:cubicBezTo>
                    <a:lnTo>
                      <a:pt x="954893" y="455011"/>
                    </a:lnTo>
                    <a:cubicBezTo>
                      <a:pt x="971075" y="455011"/>
                      <a:pt x="984194" y="441892"/>
                      <a:pt x="984194" y="425710"/>
                    </a:cubicBezTo>
                    <a:close/>
                    <a:moveTo>
                      <a:pt x="1075004" y="402269"/>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2"/>
                      <a:pt x="1029520" y="431570"/>
                      <a:pt x="1045703" y="431570"/>
                    </a:cubicBezTo>
                    <a:lnTo>
                      <a:pt x="1045703" y="431570"/>
                    </a:lnTo>
                    <a:cubicBezTo>
                      <a:pt x="1061885" y="431570"/>
                      <a:pt x="1075004" y="418451"/>
                      <a:pt x="1075004" y="402269"/>
                    </a:cubicBezTo>
                    <a:close/>
                  </a:path>
                </a:pathLst>
              </a:custGeom>
              <a:grp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black"/>
                  </a:solidFill>
                </a:endParaRPr>
              </a:p>
            </p:txBody>
          </p:sp>
        </p:grpSp>
        <p:grpSp>
          <p:nvGrpSpPr>
            <p:cNvPr id="29" name="Group 139">
              <a:extLst>
                <a:ext uri="{FF2B5EF4-FFF2-40B4-BE49-F238E27FC236}">
                  <a16:creationId xmlns="" xmlns:a16="http://schemas.microsoft.com/office/drawing/2014/main" id="{065C1E06-E941-491D-9B1B-749759F1C45B}"/>
                </a:ext>
              </a:extLst>
            </p:cNvPr>
            <p:cNvGrpSpPr/>
            <p:nvPr/>
          </p:nvGrpSpPr>
          <p:grpSpPr>
            <a:xfrm>
              <a:off x="3158599" y="-1847"/>
              <a:ext cx="762976" cy="2936601"/>
              <a:chOff x="3158599" y="-1847"/>
              <a:chExt cx="762976" cy="2936601"/>
            </a:xfrm>
            <a:solidFill>
              <a:schemeClr val="accent4"/>
            </a:solidFill>
          </p:grpSpPr>
          <p:sp>
            <p:nvSpPr>
              <p:cNvPr id="42" name="Rectangle 140">
                <a:extLst>
                  <a:ext uri="{FF2B5EF4-FFF2-40B4-BE49-F238E27FC236}">
                    <a16:creationId xmlns="" xmlns:a16="http://schemas.microsoft.com/office/drawing/2014/main" id="{0331B67C-1420-4757-B25F-61C4A22CC89E}"/>
                  </a:ext>
                </a:extLst>
              </p:cNvPr>
              <p:cNvSpPr/>
              <p:nvPr/>
            </p:nvSpPr>
            <p:spPr>
              <a:xfrm>
                <a:off x="3501625" y="-1847"/>
                <a:ext cx="72000" cy="1737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prstClr val="black"/>
                  </a:solidFill>
                </a:endParaRPr>
              </a:p>
            </p:txBody>
          </p:sp>
          <p:sp>
            <p:nvSpPr>
              <p:cNvPr id="43" name="Freeform: Shape 141">
                <a:extLst>
                  <a:ext uri="{FF2B5EF4-FFF2-40B4-BE49-F238E27FC236}">
                    <a16:creationId xmlns="" xmlns:a16="http://schemas.microsoft.com/office/drawing/2014/main" id="{23A6DB40-17DA-4648-AB79-CCE31480CE51}"/>
                  </a:ext>
                </a:extLst>
              </p:cNvPr>
              <p:cNvSpPr/>
              <p:nvPr/>
            </p:nvSpPr>
            <p:spPr>
              <a:xfrm rot="5400000" flipH="1">
                <a:off x="2911264" y="1924443"/>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8 w 1075004"/>
                  <a:gd name="connsiteY22" fmla="*/ 381332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2 w 1075004"/>
                  <a:gd name="connsiteY74" fmla="*/ 197162 h 652173"/>
                  <a:gd name="connsiteX75" fmla="*/ 925591 w 1075004"/>
                  <a:gd name="connsiteY75" fmla="*/ 226464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4" y="261476"/>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8"/>
                      <a:pt x="447079" y="345278"/>
                    </a:cubicBezTo>
                    <a:cubicBezTo>
                      <a:pt x="438510" y="345278"/>
                      <a:pt x="429940"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8" y="381332"/>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2" y="197162"/>
                    </a:cubicBezTo>
                    <a:cubicBezTo>
                      <a:pt x="938710" y="197163"/>
                      <a:pt x="925591" y="210281"/>
                      <a:pt x="925591" y="226464"/>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grp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black"/>
                  </a:solidFill>
                </a:endParaRPr>
              </a:p>
            </p:txBody>
          </p:sp>
        </p:grpSp>
        <p:grpSp>
          <p:nvGrpSpPr>
            <p:cNvPr id="30" name="Group 142">
              <a:extLst>
                <a:ext uri="{FF2B5EF4-FFF2-40B4-BE49-F238E27FC236}">
                  <a16:creationId xmlns="" xmlns:a16="http://schemas.microsoft.com/office/drawing/2014/main" id="{2E90E815-8317-45F4-9259-F20272B0B2B9}"/>
                </a:ext>
              </a:extLst>
            </p:cNvPr>
            <p:cNvGrpSpPr/>
            <p:nvPr/>
          </p:nvGrpSpPr>
          <p:grpSpPr>
            <a:xfrm>
              <a:off x="2015424" y="-1847"/>
              <a:ext cx="1437328" cy="5489412"/>
              <a:chOff x="2015424" y="-1847"/>
              <a:chExt cx="1437328" cy="5489412"/>
            </a:xfrm>
          </p:grpSpPr>
          <p:sp>
            <p:nvSpPr>
              <p:cNvPr id="40" name="Rectangle 143">
                <a:extLst>
                  <a:ext uri="{FF2B5EF4-FFF2-40B4-BE49-F238E27FC236}">
                    <a16:creationId xmlns="" xmlns:a16="http://schemas.microsoft.com/office/drawing/2014/main" id="{7A4ECA8E-856E-45DA-A235-2A212F0B55FA}"/>
                  </a:ext>
                </a:extLst>
              </p:cNvPr>
              <p:cNvSpPr/>
              <p:nvPr/>
            </p:nvSpPr>
            <p:spPr>
              <a:xfrm>
                <a:off x="2701620" y="-1847"/>
                <a:ext cx="72000" cy="402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prstClr val="black"/>
                  </a:solidFill>
                </a:endParaRPr>
              </a:p>
            </p:txBody>
          </p:sp>
          <p:sp>
            <p:nvSpPr>
              <p:cNvPr id="41" name="Rounded Rectangle 51">
                <a:extLst>
                  <a:ext uri="{FF2B5EF4-FFF2-40B4-BE49-F238E27FC236}">
                    <a16:creationId xmlns="" xmlns:a16="http://schemas.microsoft.com/office/drawing/2014/main" id="{160716ED-7D21-4514-909C-172EE645D281}"/>
                  </a:ext>
                </a:extLst>
              </p:cNvPr>
              <p:cNvSpPr/>
              <p:nvPr/>
            </p:nvSpPr>
            <p:spPr>
              <a:xfrm rot="5400000" flipH="1">
                <a:off x="1970982" y="4005795"/>
                <a:ext cx="1526212" cy="14373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1"/>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black"/>
                  </a:solidFill>
                </a:endParaRPr>
              </a:p>
            </p:txBody>
          </p:sp>
        </p:grpSp>
        <p:grpSp>
          <p:nvGrpSpPr>
            <p:cNvPr id="33" name="Group 145">
              <a:extLst>
                <a:ext uri="{FF2B5EF4-FFF2-40B4-BE49-F238E27FC236}">
                  <a16:creationId xmlns="" xmlns:a16="http://schemas.microsoft.com/office/drawing/2014/main" id="{AAD4B073-7606-449E-97F2-63476F79C7FF}"/>
                </a:ext>
              </a:extLst>
            </p:cNvPr>
            <p:cNvGrpSpPr/>
            <p:nvPr/>
          </p:nvGrpSpPr>
          <p:grpSpPr>
            <a:xfrm>
              <a:off x="808111" y="-1847"/>
              <a:ext cx="762978" cy="3628896"/>
              <a:chOff x="808111" y="-1847"/>
              <a:chExt cx="762978" cy="3628896"/>
            </a:xfrm>
            <a:solidFill>
              <a:schemeClr val="accent2"/>
            </a:solidFill>
          </p:grpSpPr>
          <p:sp>
            <p:nvSpPr>
              <p:cNvPr id="38" name="Rectangle 146">
                <a:extLst>
                  <a:ext uri="{FF2B5EF4-FFF2-40B4-BE49-F238E27FC236}">
                    <a16:creationId xmlns="" xmlns:a16="http://schemas.microsoft.com/office/drawing/2014/main" id="{99C35138-14FF-4C04-82D7-ADC56F23BAEC}"/>
                  </a:ext>
                </a:extLst>
              </p:cNvPr>
              <p:cNvSpPr/>
              <p:nvPr/>
            </p:nvSpPr>
            <p:spPr>
              <a:xfrm>
                <a:off x="1152817" y="-1847"/>
                <a:ext cx="72000" cy="2377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prstClr val="black"/>
                  </a:solidFill>
                </a:endParaRPr>
              </a:p>
            </p:txBody>
          </p:sp>
          <p:sp>
            <p:nvSpPr>
              <p:cNvPr id="39" name="Freeform: Shape 147">
                <a:extLst>
                  <a:ext uri="{FF2B5EF4-FFF2-40B4-BE49-F238E27FC236}">
                    <a16:creationId xmlns="" xmlns:a16="http://schemas.microsoft.com/office/drawing/2014/main" id="{2596DD59-AA5A-42E7-8B44-DF5B83B38641}"/>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grp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black"/>
                  </a:solidFill>
                </a:endParaRPr>
              </a:p>
            </p:txBody>
          </p:sp>
        </p:grpSp>
        <p:grpSp>
          <p:nvGrpSpPr>
            <p:cNvPr id="35" name="Group 148">
              <a:extLst>
                <a:ext uri="{FF2B5EF4-FFF2-40B4-BE49-F238E27FC236}">
                  <a16:creationId xmlns="" xmlns:a16="http://schemas.microsoft.com/office/drawing/2014/main" id="{B01C011E-2CF5-4D7E-9264-BE4409A1C915}"/>
                </a:ext>
              </a:extLst>
            </p:cNvPr>
            <p:cNvGrpSpPr/>
            <p:nvPr/>
          </p:nvGrpSpPr>
          <p:grpSpPr>
            <a:xfrm>
              <a:off x="1591607" y="-20084"/>
              <a:ext cx="762976" cy="2449850"/>
              <a:chOff x="1591607" y="-20084"/>
              <a:chExt cx="762976" cy="2449850"/>
            </a:xfrm>
          </p:grpSpPr>
          <p:sp>
            <p:nvSpPr>
              <p:cNvPr id="36" name="Rectangle 149">
                <a:extLst>
                  <a:ext uri="{FF2B5EF4-FFF2-40B4-BE49-F238E27FC236}">
                    <a16:creationId xmlns="" xmlns:a16="http://schemas.microsoft.com/office/drawing/2014/main" id="{E54C283F-ECEC-4C85-BBED-5019532D8F8E}"/>
                  </a:ext>
                </a:extLst>
              </p:cNvPr>
              <p:cNvSpPr/>
              <p:nvPr/>
            </p:nvSpPr>
            <p:spPr>
              <a:xfrm>
                <a:off x="1936171" y="-20084"/>
                <a:ext cx="72000" cy="11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prstClr val="black"/>
                  </a:solidFill>
                </a:endParaRPr>
              </a:p>
            </p:txBody>
          </p:sp>
          <p:sp>
            <p:nvSpPr>
              <p:cNvPr id="37" name="Freeform: Shape 150">
                <a:extLst>
                  <a:ext uri="{FF2B5EF4-FFF2-40B4-BE49-F238E27FC236}">
                    <a16:creationId xmlns="" xmlns:a16="http://schemas.microsoft.com/office/drawing/2014/main" id="{92E5CF2E-711F-4566-985F-700EE8C6FF04}"/>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black"/>
                  </a:solidFill>
                </a:endParaRPr>
              </a:p>
            </p:txBody>
          </p:sp>
        </p:grpSp>
      </p:grpSp>
    </p:spTree>
    <p:extLst>
      <p:ext uri="{BB962C8B-B14F-4D97-AF65-F5344CB8AC3E}">
        <p14:creationId xmlns:p14="http://schemas.microsoft.com/office/powerpoint/2010/main" val="194872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a:extLst>
              <a:ext uri="{FF2B5EF4-FFF2-40B4-BE49-F238E27FC236}">
                <a16:creationId xmlns="" xmlns:a16="http://schemas.microsoft.com/office/drawing/2014/main" id="{AA1D1C1A-4426-4C04-8356-90E1F9F618A8}"/>
              </a:ext>
            </a:extLst>
          </p:cNvPr>
          <p:cNvSpPr>
            <a:spLocks noChangeArrowheads="1"/>
          </p:cNvSpPr>
          <p:nvPr/>
        </p:nvSpPr>
        <p:spPr bwMode="auto">
          <a:xfrm>
            <a:off x="895350" y="2980276"/>
            <a:ext cx="10448925" cy="1350150"/>
          </a:xfrm>
          <a:prstGeom prst="rightArrow">
            <a:avLst>
              <a:gd name="adj1" fmla="val 45285"/>
              <a:gd name="adj2" fmla="val 76553"/>
            </a:avLst>
          </a:prstGeom>
          <a:solidFill>
            <a:schemeClr val="bg1">
              <a:lumMod val="75000"/>
            </a:schemeClr>
          </a:solidFill>
          <a:ln w="76200">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3" name="Rounded Rectangle 13">
            <a:extLst>
              <a:ext uri="{FF2B5EF4-FFF2-40B4-BE49-F238E27FC236}">
                <a16:creationId xmlns="" xmlns:a16="http://schemas.microsoft.com/office/drawing/2014/main" id="{0EC45A9B-DCA6-4F2D-9CBD-1BCF8D9E5336}"/>
              </a:ext>
            </a:extLst>
          </p:cNvPr>
          <p:cNvSpPr/>
          <p:nvPr/>
        </p:nvSpPr>
        <p:spPr>
          <a:xfrm>
            <a:off x="1390779" y="1738907"/>
            <a:ext cx="1808922"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ounded Rectangle 8">
            <a:extLst>
              <a:ext uri="{FF2B5EF4-FFF2-40B4-BE49-F238E27FC236}">
                <a16:creationId xmlns="" xmlns:a16="http://schemas.microsoft.com/office/drawing/2014/main" id="{1A5C037A-DD2B-45E3-9EC7-4FA8C94C91BE}"/>
              </a:ext>
            </a:extLst>
          </p:cNvPr>
          <p:cNvSpPr/>
          <p:nvPr/>
        </p:nvSpPr>
        <p:spPr>
          <a:xfrm>
            <a:off x="1390780" y="1637844"/>
            <a:ext cx="1808922"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schemeClr val="bg1"/>
                </a:solidFill>
                <a:effectLst>
                  <a:outerShdw blurRad="38100" dist="38100" dir="2700000" algn="tl">
                    <a:srgbClr val="000000">
                      <a:alpha val="43137"/>
                    </a:srgbClr>
                  </a:outerShdw>
                </a:effectLst>
                <a:ea typeface="Calibri" panose="020F0502020204030204" pitchFamily="34" charset="0"/>
              </a:rPr>
              <a:t>BUSINESS</a:t>
            </a:r>
          </a:p>
          <a:p>
            <a:pPr algn="ctr"/>
            <a:r>
              <a:rPr lang="tr-TR" altLang="ko-KR" sz="1400" b="1" dirty="0">
                <a:solidFill>
                  <a:schemeClr val="bg1"/>
                </a:solidFill>
                <a:effectLst>
                  <a:outerShdw blurRad="38100" dist="38100" dir="2700000" algn="tl">
                    <a:srgbClr val="000000">
                      <a:alpha val="43137"/>
                    </a:srgbClr>
                  </a:outerShdw>
                </a:effectLst>
              </a:rPr>
              <a:t>ADMINISTRATION</a:t>
            </a:r>
            <a:endParaRPr lang="ko-KR" altLang="en-US" sz="1400" b="1" dirty="0">
              <a:solidFill>
                <a:schemeClr val="bg1"/>
              </a:solidFill>
              <a:effectLst>
                <a:outerShdw blurRad="38100" dist="38100" dir="2700000" algn="tl">
                  <a:srgbClr val="000000">
                    <a:alpha val="43137"/>
                  </a:srgbClr>
                </a:outerShdw>
              </a:effectLst>
            </a:endParaRPr>
          </a:p>
        </p:txBody>
      </p:sp>
      <p:sp>
        <p:nvSpPr>
          <p:cNvPr id="4" name="Rounded Rectangle 4">
            <a:extLst>
              <a:ext uri="{FF2B5EF4-FFF2-40B4-BE49-F238E27FC236}">
                <a16:creationId xmlns="" xmlns:a16="http://schemas.microsoft.com/office/drawing/2014/main" id="{11B6643E-BD4F-4816-A558-1C0FF439CCDC}"/>
              </a:ext>
            </a:extLst>
          </p:cNvPr>
          <p:cNvSpPr/>
          <p:nvPr/>
        </p:nvSpPr>
        <p:spPr>
          <a:xfrm>
            <a:off x="3619984" y="1707696"/>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ounded Rectangle 8">
            <a:extLst>
              <a:ext uri="{FF2B5EF4-FFF2-40B4-BE49-F238E27FC236}">
                <a16:creationId xmlns="" xmlns:a16="http://schemas.microsoft.com/office/drawing/2014/main" id="{8704DD7E-3EBA-40BC-A369-0DFF4A82B8C8}"/>
              </a:ext>
            </a:extLst>
          </p:cNvPr>
          <p:cNvSpPr/>
          <p:nvPr/>
        </p:nvSpPr>
        <p:spPr>
          <a:xfrm>
            <a:off x="3619986" y="1630357"/>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ounded Rectangle 7">
            <a:extLst>
              <a:ext uri="{FF2B5EF4-FFF2-40B4-BE49-F238E27FC236}">
                <a16:creationId xmlns="" xmlns:a16="http://schemas.microsoft.com/office/drawing/2014/main" id="{016EE6CC-DD3A-4E18-8707-C8B0DE155833}"/>
              </a:ext>
            </a:extLst>
          </p:cNvPr>
          <p:cNvSpPr/>
          <p:nvPr/>
        </p:nvSpPr>
        <p:spPr>
          <a:xfrm>
            <a:off x="5852242"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ounded Rectangle 8">
            <a:extLst>
              <a:ext uri="{FF2B5EF4-FFF2-40B4-BE49-F238E27FC236}">
                <a16:creationId xmlns="" xmlns:a16="http://schemas.microsoft.com/office/drawing/2014/main" id="{9338C416-02D7-4749-86BF-B54FCC87BD57}"/>
              </a:ext>
            </a:extLst>
          </p:cNvPr>
          <p:cNvSpPr/>
          <p:nvPr/>
        </p:nvSpPr>
        <p:spPr>
          <a:xfrm>
            <a:off x="5852244"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ounded Rectangle 10">
            <a:extLst>
              <a:ext uri="{FF2B5EF4-FFF2-40B4-BE49-F238E27FC236}">
                <a16:creationId xmlns="" xmlns:a16="http://schemas.microsoft.com/office/drawing/2014/main" id="{4F0BC413-0667-4BFF-AC85-A34314195F2F}"/>
              </a:ext>
            </a:extLst>
          </p:cNvPr>
          <p:cNvSpPr/>
          <p:nvPr/>
        </p:nvSpPr>
        <p:spPr>
          <a:xfrm>
            <a:off x="8084500"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ounded Rectangle 8">
            <a:extLst>
              <a:ext uri="{FF2B5EF4-FFF2-40B4-BE49-F238E27FC236}">
                <a16:creationId xmlns="" xmlns:a16="http://schemas.microsoft.com/office/drawing/2014/main" id="{3139A3D6-F5A9-476A-AEFA-D01CC102FB09}"/>
              </a:ext>
            </a:extLst>
          </p:cNvPr>
          <p:cNvSpPr/>
          <p:nvPr/>
        </p:nvSpPr>
        <p:spPr>
          <a:xfrm>
            <a:off x="8084502"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TextBox 16">
            <a:extLst>
              <a:ext uri="{FF2B5EF4-FFF2-40B4-BE49-F238E27FC236}">
                <a16:creationId xmlns="" xmlns:a16="http://schemas.microsoft.com/office/drawing/2014/main" id="{C7EE9766-4291-42D6-859A-049F1F036B21}"/>
              </a:ext>
            </a:extLst>
          </p:cNvPr>
          <p:cNvSpPr txBox="1"/>
          <p:nvPr/>
        </p:nvSpPr>
        <p:spPr>
          <a:xfrm>
            <a:off x="1487011" y="2169465"/>
            <a:ext cx="1712690" cy="3046988"/>
          </a:xfrm>
          <a:prstGeom prst="rect">
            <a:avLst/>
          </a:prstGeom>
          <a:noFill/>
        </p:spPr>
        <p:txBody>
          <a:bodyPr wrap="square" rtlCol="0">
            <a:spAutoFit/>
          </a:bodyPr>
          <a:lstStyle/>
          <a:p>
            <a:r>
              <a:rPr lang="en-US" sz="1200" b="1" dirty="0"/>
              <a:t/>
            </a:r>
            <a:br>
              <a:rPr lang="en-US" sz="1200" b="1" dirty="0"/>
            </a:br>
            <a:r>
              <a:rPr lang="en-US" sz="1200" b="1" i="0" dirty="0">
                <a:effectLst/>
              </a:rPr>
              <a:t>Business department; It is a department that equips its students with management, entrepreneurship and management skills that are needed by the public and private sectors at national and international levels and are appropriate for the needs of the age.</a:t>
            </a:r>
            <a:endParaRPr lang="ko-KR" altLang="en-US" sz="1200" b="1" dirty="0">
              <a:cs typeface="Arial" pitchFamily="34" charset="0"/>
            </a:endParaRPr>
          </a:p>
        </p:txBody>
      </p:sp>
      <p:sp>
        <p:nvSpPr>
          <p:cNvPr id="21" name="TextBox 20">
            <a:extLst>
              <a:ext uri="{FF2B5EF4-FFF2-40B4-BE49-F238E27FC236}">
                <a16:creationId xmlns="" xmlns:a16="http://schemas.microsoft.com/office/drawing/2014/main" id="{AE35A733-C71C-4212-8A86-731DA887531B}"/>
              </a:ext>
            </a:extLst>
          </p:cNvPr>
          <p:cNvSpPr txBox="1"/>
          <p:nvPr/>
        </p:nvSpPr>
        <p:spPr>
          <a:xfrm>
            <a:off x="5924332" y="2357240"/>
            <a:ext cx="1811976" cy="2835071"/>
          </a:xfrm>
          <a:prstGeom prst="rect">
            <a:avLst/>
          </a:prstGeom>
          <a:noFill/>
        </p:spPr>
        <p:txBody>
          <a:bodyPr wrap="square" rtlCol="0">
            <a:spAutoFit/>
          </a:bodyPr>
          <a:lstStyle/>
          <a:p>
            <a:pPr>
              <a:lnSpc>
                <a:spcPct val="115000"/>
              </a:lnSpc>
              <a:spcAft>
                <a:spcPts val="1000"/>
              </a:spcAft>
            </a:pPr>
            <a:r>
              <a:rPr lang="tr-TR" sz="1200" b="1" dirty="0">
                <a:effectLst/>
                <a:ea typeface="Calibri" panose="020F0502020204030204" pitchFamily="34" charset="0"/>
                <a:cs typeface="Arial" panose="020B0604020202020204" pitchFamily="34" charset="0"/>
              </a:rPr>
              <a:t>The aim of the Nursing Department is to train nurses who will meet all kinds of nursing needs of healthy, sick or disabled individuals within, or outside the health institutions, taking into account the basic health problems of the society.</a:t>
            </a:r>
            <a:endParaRPr lang="en-US" sz="1100" b="1" dirty="0">
              <a:effectLst/>
              <a:ea typeface="Calibri" panose="020F0502020204030204" pitchFamily="34" charset="0"/>
              <a:cs typeface="Arial" panose="020B0604020202020204" pitchFamily="34" charset="0"/>
            </a:endParaRPr>
          </a:p>
        </p:txBody>
      </p:sp>
      <p:sp>
        <p:nvSpPr>
          <p:cNvPr id="24" name="TextBox 23">
            <a:extLst>
              <a:ext uri="{FF2B5EF4-FFF2-40B4-BE49-F238E27FC236}">
                <a16:creationId xmlns="" xmlns:a16="http://schemas.microsoft.com/office/drawing/2014/main" id="{6C804A2D-2D0A-4CBC-A17E-C20D10A47806}"/>
              </a:ext>
            </a:extLst>
          </p:cNvPr>
          <p:cNvSpPr txBox="1"/>
          <p:nvPr/>
        </p:nvSpPr>
        <p:spPr>
          <a:xfrm>
            <a:off x="8231735" y="2357240"/>
            <a:ext cx="1616457" cy="2123658"/>
          </a:xfrm>
          <a:prstGeom prst="rect">
            <a:avLst/>
          </a:prstGeom>
          <a:noFill/>
        </p:spPr>
        <p:txBody>
          <a:bodyPr wrap="square" rtlCol="0">
            <a:spAutoFit/>
          </a:bodyPr>
          <a:lstStyle/>
          <a:p>
            <a:r>
              <a:rPr lang="en-US" altLang="ko-KR" sz="1200" b="1" dirty="0">
                <a:cs typeface="Arial" pitchFamily="34" charset="0"/>
              </a:rPr>
              <a:t>The Dentistry program trains dentists to work on the protection of the oral cavity and dental health, the treatment of teeth and gum diseases, dental and jaw surgeries and intra-oral prosthesis.</a:t>
            </a:r>
            <a:endParaRPr lang="ko-KR" altLang="en-US" sz="1200" b="1" dirty="0">
              <a:cs typeface="Arial" pitchFamily="34" charset="0"/>
            </a:endParaRPr>
          </a:p>
        </p:txBody>
      </p:sp>
      <p:sp>
        <p:nvSpPr>
          <p:cNvPr id="28" name="직사각형 113">
            <a:extLst>
              <a:ext uri="{FF2B5EF4-FFF2-40B4-BE49-F238E27FC236}">
                <a16:creationId xmlns="" xmlns:a16="http://schemas.microsoft.com/office/drawing/2014/main" id="{4794DE31-9EA4-4906-9500-7616D82B8F66}"/>
              </a:ext>
            </a:extLst>
          </p:cNvPr>
          <p:cNvSpPr>
            <a:spLocks noChangeArrowheads="1"/>
          </p:cNvSpPr>
          <p:nvPr/>
        </p:nvSpPr>
        <p:spPr bwMode="auto">
          <a:xfrm>
            <a:off x="8081791" y="1742890"/>
            <a:ext cx="1884065"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solidFill>
                  <a:schemeClr val="bg1"/>
                </a:solidFill>
                <a:effectLst>
                  <a:outerShdw blurRad="38100" dist="38100" dir="2700000" algn="tl">
                    <a:srgbClr val="000000">
                      <a:alpha val="43137"/>
                    </a:srgbClr>
                  </a:outerShdw>
                </a:effectLst>
                <a:cs typeface="Arial" charset="0"/>
              </a:rPr>
              <a:t>DENTISTRY</a:t>
            </a:r>
            <a:endParaRPr lang="ko-KR" altLang="en-US" dirty="0">
              <a:solidFill>
                <a:schemeClr val="bg1"/>
              </a:solidFill>
              <a:effectLst>
                <a:outerShdw blurRad="38100" dist="38100" dir="2700000" algn="tl">
                  <a:srgbClr val="000000">
                    <a:alpha val="43137"/>
                  </a:srgbClr>
                </a:outerShdw>
              </a:effectLst>
            </a:endParaRPr>
          </a:p>
        </p:txBody>
      </p:sp>
      <p:sp>
        <p:nvSpPr>
          <p:cNvPr id="29" name="직사각형 113">
            <a:extLst>
              <a:ext uri="{FF2B5EF4-FFF2-40B4-BE49-F238E27FC236}">
                <a16:creationId xmlns="" xmlns:a16="http://schemas.microsoft.com/office/drawing/2014/main" id="{6B00BD5C-FF4A-4120-B30E-7E2D8F29458C}"/>
              </a:ext>
            </a:extLst>
          </p:cNvPr>
          <p:cNvSpPr>
            <a:spLocks noChangeArrowheads="1"/>
          </p:cNvSpPr>
          <p:nvPr/>
        </p:nvSpPr>
        <p:spPr bwMode="auto">
          <a:xfrm>
            <a:off x="6165351" y="1724917"/>
            <a:ext cx="1257848"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tr-TR" sz="1800" b="1" dirty="0">
                <a:solidFill>
                  <a:schemeClr val="bg1"/>
                </a:solidFill>
                <a:effectLst>
                  <a:outerShdw blurRad="38100" dist="38100" dir="2700000" algn="tl">
                    <a:srgbClr val="000000">
                      <a:alpha val="43137"/>
                    </a:srgbClr>
                  </a:outerShdw>
                </a:effectLst>
                <a:ea typeface="Calibri" panose="020F0502020204030204" pitchFamily="34" charset="0"/>
              </a:rPr>
              <a:t>NURSING</a:t>
            </a:r>
            <a:endParaRPr lang="ko-KR" altLang="en-US" sz="2000" b="1" dirty="0">
              <a:solidFill>
                <a:schemeClr val="bg1"/>
              </a:solidFill>
              <a:effectLst>
                <a:outerShdw blurRad="38100" dist="38100" dir="2700000" algn="tl">
                  <a:srgbClr val="000000">
                    <a:alpha val="43137"/>
                  </a:srgbClr>
                </a:outerShdw>
              </a:effectLst>
            </a:endParaRPr>
          </a:p>
        </p:txBody>
      </p:sp>
      <p:sp>
        <p:nvSpPr>
          <p:cNvPr id="30" name="직사각형 113">
            <a:extLst>
              <a:ext uri="{FF2B5EF4-FFF2-40B4-BE49-F238E27FC236}">
                <a16:creationId xmlns="" xmlns:a16="http://schemas.microsoft.com/office/drawing/2014/main" id="{F0D9B189-065B-4A04-8961-86E1220A6F4F}"/>
              </a:ext>
            </a:extLst>
          </p:cNvPr>
          <p:cNvSpPr>
            <a:spLocks noChangeArrowheads="1"/>
          </p:cNvSpPr>
          <p:nvPr/>
        </p:nvSpPr>
        <p:spPr bwMode="auto">
          <a:xfrm>
            <a:off x="3657131" y="1713358"/>
            <a:ext cx="1846919"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tr-TR" altLang="ko-KR" b="1" dirty="0">
                <a:solidFill>
                  <a:schemeClr val="bg1"/>
                </a:solidFill>
                <a:effectLst>
                  <a:outerShdw blurRad="38100" dist="38100" dir="2700000" algn="tl">
                    <a:srgbClr val="000000">
                      <a:alpha val="43137"/>
                    </a:srgbClr>
                  </a:outerShdw>
                </a:effectLst>
                <a:cs typeface="Arial" charset="0"/>
              </a:rPr>
              <a:t>MEDICINE</a:t>
            </a:r>
            <a:endParaRPr lang="ko-KR" altLang="en-US" dirty="0">
              <a:solidFill>
                <a:schemeClr val="bg1"/>
              </a:solidFill>
              <a:effectLst>
                <a:outerShdw blurRad="38100" dist="38100" dir="2700000" algn="tl">
                  <a:srgbClr val="000000">
                    <a:alpha val="43137"/>
                  </a:srgbClr>
                </a:outerShdw>
              </a:effectLst>
            </a:endParaRPr>
          </a:p>
        </p:txBody>
      </p:sp>
      <p:sp>
        <p:nvSpPr>
          <p:cNvPr id="27" name="TextBox 26">
            <a:extLst>
              <a:ext uri="{FF2B5EF4-FFF2-40B4-BE49-F238E27FC236}">
                <a16:creationId xmlns="" xmlns:a16="http://schemas.microsoft.com/office/drawing/2014/main" id="{993E1904-5176-4A2A-9270-7A0767FA657E}"/>
              </a:ext>
            </a:extLst>
          </p:cNvPr>
          <p:cNvSpPr txBox="1"/>
          <p:nvPr/>
        </p:nvSpPr>
        <p:spPr>
          <a:xfrm>
            <a:off x="3727824" y="2357240"/>
            <a:ext cx="1679063" cy="2755563"/>
          </a:xfrm>
          <a:prstGeom prst="rect">
            <a:avLst/>
          </a:prstGeom>
          <a:noFill/>
        </p:spPr>
        <p:txBody>
          <a:bodyPr wrap="square" rtlCol="0">
            <a:spAutoFit/>
          </a:bodyPr>
          <a:lstStyle/>
          <a:p>
            <a:pPr>
              <a:lnSpc>
                <a:spcPct val="115000"/>
              </a:lnSpc>
              <a:spcAft>
                <a:spcPts val="1000"/>
              </a:spcAft>
            </a:pPr>
            <a:r>
              <a:rPr lang="tr-TR" sz="1200" b="1" dirty="0">
                <a:effectLst/>
                <a:ea typeface="Calibri" panose="020F0502020204030204" pitchFamily="34" charset="0"/>
                <a:cs typeface="Arial" panose="020B0604020202020204" pitchFamily="34" charset="0"/>
              </a:rPr>
              <a:t>The aim of the department is to apply permanent or temporary solutions to diseases by using medical science in order to solve the health problems of patients and restore their health.</a:t>
            </a:r>
            <a:endParaRPr lang="en-US" sz="1100" b="1" dirty="0">
              <a:effectLst/>
              <a:ea typeface="Calibri" panose="020F0502020204030204" pitchFamily="34" charset="0"/>
              <a:cs typeface="Arial" panose="020B0604020202020204" pitchFamily="34" charset="0"/>
            </a:endParaRPr>
          </a:p>
          <a:p>
            <a:pPr>
              <a:lnSpc>
                <a:spcPct val="115000"/>
              </a:lnSpc>
              <a:spcAft>
                <a:spcPts val="1000"/>
              </a:spcAft>
            </a:pPr>
            <a:r>
              <a:rPr lang="tr-TR" sz="1200" dirty="0">
                <a:solidFill>
                  <a:srgbClr val="222222"/>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 xmlns:a16="http://schemas.microsoft.com/office/drawing/2014/main" id="{08321D43-3808-41DF-BD05-84B44FEFEEE8}"/>
              </a:ext>
            </a:extLst>
          </p:cNvPr>
          <p:cNvPicPr>
            <a:picLocks noChangeAspect="1"/>
          </p:cNvPicPr>
          <p:nvPr/>
        </p:nvPicPr>
        <p:blipFill rotWithShape="1">
          <a:blip r:embed="rId2"/>
          <a:srcRect l="2591" t="2197"/>
          <a:stretch/>
        </p:blipFill>
        <p:spPr>
          <a:xfrm>
            <a:off x="23812" y="5088"/>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sp>
        <p:nvSpPr>
          <p:cNvPr id="15" name="TextBox 14">
            <a:extLst>
              <a:ext uri="{FF2B5EF4-FFF2-40B4-BE49-F238E27FC236}">
                <a16:creationId xmlns="" xmlns:a16="http://schemas.microsoft.com/office/drawing/2014/main" id="{DC0B7EB0-E46C-4DAB-BDAD-B4660814258C}"/>
              </a:ext>
            </a:extLst>
          </p:cNvPr>
          <p:cNvSpPr txBox="1"/>
          <p:nvPr/>
        </p:nvSpPr>
        <p:spPr>
          <a:xfrm>
            <a:off x="2474620" y="46001"/>
            <a:ext cx="7381461" cy="584775"/>
          </a:xfrm>
          <a:prstGeom prst="rect">
            <a:avLst/>
          </a:prstGeom>
          <a:noFill/>
        </p:spPr>
        <p:txBody>
          <a:bodyPr wrap="square">
            <a:spAutoFit/>
          </a:bodyPr>
          <a:lstStyle/>
          <a:p>
            <a:pPr algn="ct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University Departments</a:t>
            </a:r>
            <a:endParaRPr lang="en-US"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endParaRPr>
          </a:p>
        </p:txBody>
      </p:sp>
      <p:pic>
        <p:nvPicPr>
          <p:cNvPr id="16" name="Picture 15" descr="Logo, icon&#10;&#10;Description automatically generated">
            <a:extLst>
              <a:ext uri="{FF2B5EF4-FFF2-40B4-BE49-F238E27FC236}">
                <a16:creationId xmlns="" xmlns:a16="http://schemas.microsoft.com/office/drawing/2014/main" id="{8873CB22-77C1-4AAE-8473-6382D3FE00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46" y="134202"/>
            <a:ext cx="1197664" cy="408372"/>
          </a:xfrm>
          <a:prstGeom prst="rect">
            <a:avLst/>
          </a:prstGeom>
        </p:spPr>
      </p:pic>
    </p:spTree>
    <p:extLst>
      <p:ext uri="{BB962C8B-B14F-4D97-AF65-F5344CB8AC3E}">
        <p14:creationId xmlns:p14="http://schemas.microsoft.com/office/powerpoint/2010/main" val="4018178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a:extLst>
              <a:ext uri="{FF2B5EF4-FFF2-40B4-BE49-F238E27FC236}">
                <a16:creationId xmlns="" xmlns:a16="http://schemas.microsoft.com/office/drawing/2014/main" id="{AA1D1C1A-4426-4C04-8356-90E1F9F618A8}"/>
              </a:ext>
            </a:extLst>
          </p:cNvPr>
          <p:cNvSpPr>
            <a:spLocks noChangeArrowheads="1"/>
          </p:cNvSpPr>
          <p:nvPr/>
        </p:nvSpPr>
        <p:spPr bwMode="auto">
          <a:xfrm>
            <a:off x="895350" y="2980276"/>
            <a:ext cx="10448925" cy="1350150"/>
          </a:xfrm>
          <a:prstGeom prst="rightArrow">
            <a:avLst>
              <a:gd name="adj1" fmla="val 45285"/>
              <a:gd name="adj2" fmla="val 76553"/>
            </a:avLst>
          </a:prstGeom>
          <a:solidFill>
            <a:schemeClr val="bg1">
              <a:lumMod val="75000"/>
            </a:schemeClr>
          </a:solidFill>
          <a:ln w="76200">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3" name="Rounded Rectangle 13">
            <a:extLst>
              <a:ext uri="{FF2B5EF4-FFF2-40B4-BE49-F238E27FC236}">
                <a16:creationId xmlns="" xmlns:a16="http://schemas.microsoft.com/office/drawing/2014/main" id="{0EC45A9B-DCA6-4F2D-9CBD-1BCF8D9E5336}"/>
              </a:ext>
            </a:extLst>
          </p:cNvPr>
          <p:cNvSpPr/>
          <p:nvPr/>
        </p:nvSpPr>
        <p:spPr>
          <a:xfrm>
            <a:off x="1390779" y="1738907"/>
            <a:ext cx="1808922"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ounded Rectangle 8">
            <a:extLst>
              <a:ext uri="{FF2B5EF4-FFF2-40B4-BE49-F238E27FC236}">
                <a16:creationId xmlns="" xmlns:a16="http://schemas.microsoft.com/office/drawing/2014/main" id="{1A5C037A-DD2B-45E3-9EC7-4FA8C94C91BE}"/>
              </a:ext>
            </a:extLst>
          </p:cNvPr>
          <p:cNvSpPr/>
          <p:nvPr/>
        </p:nvSpPr>
        <p:spPr>
          <a:xfrm>
            <a:off x="1390780" y="1637844"/>
            <a:ext cx="1808922"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bg1"/>
                </a:solidFill>
                <a:effectLst>
                  <a:outerShdw blurRad="38100" dist="38100" dir="2700000" algn="tl">
                    <a:srgbClr val="000000">
                      <a:alpha val="43137"/>
                    </a:srgbClr>
                  </a:outerShdw>
                </a:effectLst>
                <a:ea typeface="Calibri" panose="020F0502020204030204" pitchFamily="34" charset="0"/>
              </a:rPr>
              <a:t>FIRST AND IMMEDIATE AID</a:t>
            </a:r>
            <a:endParaRPr lang="ko-KR" altLang="en-US" sz="1600" b="1" dirty="0">
              <a:solidFill>
                <a:schemeClr val="bg1"/>
              </a:solidFill>
              <a:effectLst>
                <a:outerShdw blurRad="38100" dist="38100" dir="2700000" algn="tl">
                  <a:srgbClr val="000000">
                    <a:alpha val="43137"/>
                  </a:srgbClr>
                </a:outerShdw>
              </a:effectLst>
            </a:endParaRPr>
          </a:p>
        </p:txBody>
      </p:sp>
      <p:sp>
        <p:nvSpPr>
          <p:cNvPr id="4" name="Rounded Rectangle 4">
            <a:extLst>
              <a:ext uri="{FF2B5EF4-FFF2-40B4-BE49-F238E27FC236}">
                <a16:creationId xmlns="" xmlns:a16="http://schemas.microsoft.com/office/drawing/2014/main" id="{11B6643E-BD4F-4816-A558-1C0FF439CCDC}"/>
              </a:ext>
            </a:extLst>
          </p:cNvPr>
          <p:cNvSpPr/>
          <p:nvPr/>
        </p:nvSpPr>
        <p:spPr>
          <a:xfrm>
            <a:off x="3619984" y="1707696"/>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ounded Rectangle 8">
            <a:extLst>
              <a:ext uri="{FF2B5EF4-FFF2-40B4-BE49-F238E27FC236}">
                <a16:creationId xmlns="" xmlns:a16="http://schemas.microsoft.com/office/drawing/2014/main" id="{8704DD7E-3EBA-40BC-A369-0DFF4A82B8C8}"/>
              </a:ext>
            </a:extLst>
          </p:cNvPr>
          <p:cNvSpPr/>
          <p:nvPr/>
        </p:nvSpPr>
        <p:spPr>
          <a:xfrm>
            <a:off x="3619986" y="1630357"/>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ounded Rectangle 7">
            <a:extLst>
              <a:ext uri="{FF2B5EF4-FFF2-40B4-BE49-F238E27FC236}">
                <a16:creationId xmlns="" xmlns:a16="http://schemas.microsoft.com/office/drawing/2014/main" id="{016EE6CC-DD3A-4E18-8707-C8B0DE155833}"/>
              </a:ext>
            </a:extLst>
          </p:cNvPr>
          <p:cNvSpPr/>
          <p:nvPr/>
        </p:nvSpPr>
        <p:spPr>
          <a:xfrm>
            <a:off x="5852242"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ounded Rectangle 8">
            <a:extLst>
              <a:ext uri="{FF2B5EF4-FFF2-40B4-BE49-F238E27FC236}">
                <a16:creationId xmlns="" xmlns:a16="http://schemas.microsoft.com/office/drawing/2014/main" id="{9338C416-02D7-4749-86BF-B54FCC87BD57}"/>
              </a:ext>
            </a:extLst>
          </p:cNvPr>
          <p:cNvSpPr/>
          <p:nvPr/>
        </p:nvSpPr>
        <p:spPr>
          <a:xfrm>
            <a:off x="5852244"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ounded Rectangle 10">
            <a:extLst>
              <a:ext uri="{FF2B5EF4-FFF2-40B4-BE49-F238E27FC236}">
                <a16:creationId xmlns="" xmlns:a16="http://schemas.microsoft.com/office/drawing/2014/main" id="{4F0BC413-0667-4BFF-AC85-A34314195F2F}"/>
              </a:ext>
            </a:extLst>
          </p:cNvPr>
          <p:cNvSpPr/>
          <p:nvPr/>
        </p:nvSpPr>
        <p:spPr>
          <a:xfrm>
            <a:off x="8084500"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ounded Rectangle 8">
            <a:extLst>
              <a:ext uri="{FF2B5EF4-FFF2-40B4-BE49-F238E27FC236}">
                <a16:creationId xmlns="" xmlns:a16="http://schemas.microsoft.com/office/drawing/2014/main" id="{3139A3D6-F5A9-476A-AEFA-D01CC102FB09}"/>
              </a:ext>
            </a:extLst>
          </p:cNvPr>
          <p:cNvSpPr/>
          <p:nvPr/>
        </p:nvSpPr>
        <p:spPr>
          <a:xfrm>
            <a:off x="8084503" y="1635689"/>
            <a:ext cx="1884064"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TextBox 17">
            <a:extLst>
              <a:ext uri="{FF2B5EF4-FFF2-40B4-BE49-F238E27FC236}">
                <a16:creationId xmlns="" xmlns:a16="http://schemas.microsoft.com/office/drawing/2014/main" id="{D3E7C145-71A0-4FA0-9FC0-6D8EB7EC5A0C}"/>
              </a:ext>
            </a:extLst>
          </p:cNvPr>
          <p:cNvSpPr txBox="1"/>
          <p:nvPr/>
        </p:nvSpPr>
        <p:spPr>
          <a:xfrm>
            <a:off x="1483451" y="2386768"/>
            <a:ext cx="1716250" cy="1938992"/>
          </a:xfrm>
          <a:prstGeom prst="rect">
            <a:avLst/>
          </a:prstGeom>
          <a:noFill/>
        </p:spPr>
        <p:txBody>
          <a:bodyPr wrap="square" rtlCol="0">
            <a:spAutoFit/>
          </a:bodyPr>
          <a:lstStyle/>
          <a:p>
            <a:r>
              <a:rPr lang="en-US" altLang="ko-KR" sz="1200" b="1" dirty="0">
                <a:cs typeface="Arial" pitchFamily="34" charset="0"/>
              </a:rPr>
              <a:t>Paramedic, also known as Emergency Medicine Technician, is the title given to the occupational group that carries out the sick or injured in medical emergencies.</a:t>
            </a:r>
            <a:endParaRPr lang="ko-KR" altLang="en-US" sz="1200" b="1" dirty="0">
              <a:cs typeface="Arial" pitchFamily="34" charset="0"/>
            </a:endParaRPr>
          </a:p>
        </p:txBody>
      </p:sp>
      <p:sp>
        <p:nvSpPr>
          <p:cNvPr id="21" name="TextBox 20">
            <a:extLst>
              <a:ext uri="{FF2B5EF4-FFF2-40B4-BE49-F238E27FC236}">
                <a16:creationId xmlns="" xmlns:a16="http://schemas.microsoft.com/office/drawing/2014/main" id="{AE35A733-C71C-4212-8A86-731DA887531B}"/>
              </a:ext>
            </a:extLst>
          </p:cNvPr>
          <p:cNvSpPr txBox="1"/>
          <p:nvPr/>
        </p:nvSpPr>
        <p:spPr>
          <a:xfrm>
            <a:off x="5907899" y="2361640"/>
            <a:ext cx="1849554" cy="3416320"/>
          </a:xfrm>
          <a:prstGeom prst="rect">
            <a:avLst/>
          </a:prstGeom>
          <a:noFill/>
        </p:spPr>
        <p:txBody>
          <a:bodyPr wrap="square" rtlCol="0">
            <a:spAutoFit/>
          </a:bodyPr>
          <a:lstStyle/>
          <a:p>
            <a:r>
              <a:rPr lang="en-US" altLang="ko-KR" sz="1200" b="1" dirty="0">
                <a:cs typeface="Arial" pitchFamily="34" charset="0"/>
              </a:rPr>
              <a:t>Medical promotion and marketing professionals are involved in the healthcare market. Professionals trained in this field apply analytical thinking and modern sales methods, select and use modern techniques and tools required for sales methods, and demonstrate the ability to use information technologies effectively.</a:t>
            </a:r>
            <a:endParaRPr lang="ko-KR" altLang="en-US" sz="1200" b="1" dirty="0">
              <a:cs typeface="Arial" pitchFamily="34" charset="0"/>
            </a:endParaRPr>
          </a:p>
        </p:txBody>
      </p:sp>
      <p:sp>
        <p:nvSpPr>
          <p:cNvPr id="24" name="TextBox 23">
            <a:extLst>
              <a:ext uri="{FF2B5EF4-FFF2-40B4-BE49-F238E27FC236}">
                <a16:creationId xmlns="" xmlns:a16="http://schemas.microsoft.com/office/drawing/2014/main" id="{6C804A2D-2D0A-4CBC-A17E-C20D10A47806}"/>
              </a:ext>
            </a:extLst>
          </p:cNvPr>
          <p:cNvSpPr txBox="1"/>
          <p:nvPr/>
        </p:nvSpPr>
        <p:spPr>
          <a:xfrm>
            <a:off x="8156590" y="2388145"/>
            <a:ext cx="1811975" cy="3046988"/>
          </a:xfrm>
          <a:prstGeom prst="rect">
            <a:avLst/>
          </a:prstGeom>
          <a:noFill/>
        </p:spPr>
        <p:txBody>
          <a:bodyPr wrap="square" rtlCol="0">
            <a:spAutoFit/>
          </a:bodyPr>
          <a:lstStyle/>
          <a:p>
            <a:r>
              <a:rPr lang="en-US" altLang="ko-KR" sz="1200" b="1" dirty="0">
                <a:cs typeface="Arial" pitchFamily="34" charset="0"/>
              </a:rPr>
              <a:t>Medical documentation and secretariat generally perform patient admissions, patient records</a:t>
            </a:r>
            <a:r>
              <a:rPr lang="tr-TR" altLang="ko-KR" sz="1200" b="1" dirty="0">
                <a:cs typeface="Arial" pitchFamily="34" charset="0"/>
              </a:rPr>
              <a:t>,</a:t>
            </a:r>
            <a:r>
              <a:rPr lang="en-US" altLang="ko-KR" sz="1200" b="1" dirty="0">
                <a:cs typeface="Arial" pitchFamily="34" charset="0"/>
              </a:rPr>
              <a:t> and documents. Employees in this field stop at the consultation and guide the patient, fill in</a:t>
            </a:r>
            <a:r>
              <a:rPr lang="tr-TR" altLang="ko-KR" sz="1200" b="1" dirty="0">
                <a:cs typeface="Arial" pitchFamily="34" charset="0"/>
              </a:rPr>
              <a:t>, </a:t>
            </a:r>
            <a:r>
              <a:rPr lang="en-US" altLang="ko-KR" sz="1200" b="1" dirty="0">
                <a:cs typeface="Arial" pitchFamily="34" charset="0"/>
              </a:rPr>
              <a:t>and assist the patient if some documents are required for the patient to be operated. </a:t>
            </a:r>
            <a:endParaRPr lang="ko-KR" altLang="en-US" sz="1200" b="1" dirty="0">
              <a:cs typeface="Arial" pitchFamily="34" charset="0"/>
            </a:endParaRPr>
          </a:p>
        </p:txBody>
      </p:sp>
      <p:sp>
        <p:nvSpPr>
          <p:cNvPr id="28" name="직사각형 113">
            <a:extLst>
              <a:ext uri="{FF2B5EF4-FFF2-40B4-BE49-F238E27FC236}">
                <a16:creationId xmlns="" xmlns:a16="http://schemas.microsoft.com/office/drawing/2014/main" id="{4794DE31-9EA4-4906-9500-7616D82B8F66}"/>
              </a:ext>
            </a:extLst>
          </p:cNvPr>
          <p:cNvSpPr>
            <a:spLocks noChangeArrowheads="1"/>
          </p:cNvSpPr>
          <p:nvPr/>
        </p:nvSpPr>
        <p:spPr bwMode="auto">
          <a:xfrm>
            <a:off x="8063355" y="1637844"/>
            <a:ext cx="2032443" cy="646331"/>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00" b="1" dirty="0">
                <a:solidFill>
                  <a:schemeClr val="bg1"/>
                </a:solidFill>
                <a:effectLst>
                  <a:outerShdw blurRad="38100" dist="38100" dir="2700000" algn="tl">
                    <a:srgbClr val="000000">
                      <a:alpha val="43137"/>
                    </a:srgbClr>
                  </a:outerShdw>
                </a:effectLst>
                <a:cs typeface="Arial" charset="0"/>
              </a:rPr>
              <a:t>MEDICAL DOCUMENTATION AND SECRETARIAL</a:t>
            </a:r>
            <a:endParaRPr lang="ko-KR" altLang="en-US" sz="1200" dirty="0">
              <a:solidFill>
                <a:schemeClr val="bg1"/>
              </a:solidFill>
              <a:effectLst>
                <a:outerShdw blurRad="38100" dist="38100" dir="2700000" algn="tl">
                  <a:srgbClr val="000000">
                    <a:alpha val="43137"/>
                  </a:srgbClr>
                </a:outerShdw>
              </a:effectLst>
            </a:endParaRPr>
          </a:p>
        </p:txBody>
      </p:sp>
      <p:sp>
        <p:nvSpPr>
          <p:cNvPr id="29" name="직사각형 113">
            <a:extLst>
              <a:ext uri="{FF2B5EF4-FFF2-40B4-BE49-F238E27FC236}">
                <a16:creationId xmlns="" xmlns:a16="http://schemas.microsoft.com/office/drawing/2014/main" id="{6B00BD5C-FF4A-4120-B30E-7E2D8F29458C}"/>
              </a:ext>
            </a:extLst>
          </p:cNvPr>
          <p:cNvSpPr>
            <a:spLocks noChangeArrowheads="1"/>
          </p:cNvSpPr>
          <p:nvPr/>
        </p:nvSpPr>
        <p:spPr bwMode="auto">
          <a:xfrm>
            <a:off x="5745047" y="1697259"/>
            <a:ext cx="2144211" cy="492443"/>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300" b="1" dirty="0">
                <a:solidFill>
                  <a:schemeClr val="bg1"/>
                </a:solidFill>
                <a:effectLst>
                  <a:outerShdw blurRad="38100" dist="38100" dir="2700000" algn="tl">
                    <a:srgbClr val="000000">
                      <a:alpha val="43137"/>
                    </a:srgbClr>
                  </a:outerShdw>
                </a:effectLst>
                <a:cs typeface="Arial" charset="0"/>
              </a:rPr>
              <a:t>MEDICAL PROMOTION AND MARKETING</a:t>
            </a:r>
            <a:endParaRPr lang="ko-KR" altLang="en-US" sz="1300" dirty="0">
              <a:solidFill>
                <a:schemeClr val="bg1"/>
              </a:solidFill>
              <a:effectLst>
                <a:outerShdw blurRad="38100" dist="38100" dir="2700000" algn="tl">
                  <a:srgbClr val="000000">
                    <a:alpha val="43137"/>
                  </a:srgbClr>
                </a:outerShdw>
              </a:effectLst>
            </a:endParaRPr>
          </a:p>
        </p:txBody>
      </p:sp>
      <p:sp>
        <p:nvSpPr>
          <p:cNvPr id="30" name="직사각형 113">
            <a:extLst>
              <a:ext uri="{FF2B5EF4-FFF2-40B4-BE49-F238E27FC236}">
                <a16:creationId xmlns="" xmlns:a16="http://schemas.microsoft.com/office/drawing/2014/main" id="{F0D9B189-065B-4A04-8961-86E1220A6F4F}"/>
              </a:ext>
            </a:extLst>
          </p:cNvPr>
          <p:cNvSpPr>
            <a:spLocks noChangeArrowheads="1"/>
          </p:cNvSpPr>
          <p:nvPr/>
        </p:nvSpPr>
        <p:spPr bwMode="auto">
          <a:xfrm>
            <a:off x="3474414" y="1686007"/>
            <a:ext cx="2177118" cy="492443"/>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tr-TR" sz="1300" b="1" dirty="0">
                <a:solidFill>
                  <a:schemeClr val="bg1"/>
                </a:solidFill>
                <a:effectLst>
                  <a:outerShdw blurRad="38100" dist="38100" dir="2700000" algn="tl">
                    <a:srgbClr val="000000">
                      <a:alpha val="43137"/>
                    </a:srgbClr>
                  </a:outerShdw>
                </a:effectLst>
                <a:ea typeface="Calibri" panose="020F0502020204030204" pitchFamily="34" charset="0"/>
              </a:rPr>
              <a:t>MEDICAL LABORATORY </a:t>
            </a:r>
          </a:p>
          <a:p>
            <a:pPr algn="ctr"/>
            <a:r>
              <a:rPr lang="tr-TR" sz="1300" b="1" dirty="0">
                <a:solidFill>
                  <a:schemeClr val="bg1"/>
                </a:solidFill>
                <a:effectLst>
                  <a:outerShdw blurRad="38100" dist="38100" dir="2700000" algn="tl">
                    <a:srgbClr val="000000">
                      <a:alpha val="43137"/>
                    </a:srgbClr>
                  </a:outerShdw>
                </a:effectLst>
                <a:ea typeface="Calibri" panose="020F0502020204030204" pitchFamily="34" charset="0"/>
              </a:rPr>
              <a:t>TECHNIQUES</a:t>
            </a:r>
            <a:endParaRPr lang="ko-KR" altLang="en-US" sz="1300" b="1" dirty="0">
              <a:solidFill>
                <a:schemeClr val="bg1"/>
              </a:solidFill>
              <a:effectLst>
                <a:outerShdw blurRad="38100" dist="38100" dir="2700000" algn="tl">
                  <a:srgbClr val="000000">
                    <a:alpha val="43137"/>
                  </a:srgbClr>
                </a:outerShdw>
              </a:effectLst>
            </a:endParaRPr>
          </a:p>
        </p:txBody>
      </p:sp>
      <p:sp>
        <p:nvSpPr>
          <p:cNvPr id="27" name="TextBox 26">
            <a:extLst>
              <a:ext uri="{FF2B5EF4-FFF2-40B4-BE49-F238E27FC236}">
                <a16:creationId xmlns="" xmlns:a16="http://schemas.microsoft.com/office/drawing/2014/main" id="{993E1904-5176-4A2A-9270-7A0767FA657E}"/>
              </a:ext>
            </a:extLst>
          </p:cNvPr>
          <p:cNvSpPr txBox="1"/>
          <p:nvPr/>
        </p:nvSpPr>
        <p:spPr>
          <a:xfrm>
            <a:off x="3773589" y="2386768"/>
            <a:ext cx="1616457" cy="3046988"/>
          </a:xfrm>
          <a:prstGeom prst="rect">
            <a:avLst/>
          </a:prstGeom>
          <a:noFill/>
        </p:spPr>
        <p:txBody>
          <a:bodyPr wrap="square" rtlCol="0">
            <a:spAutoFit/>
          </a:bodyPr>
          <a:lstStyle/>
          <a:p>
            <a:r>
              <a:rPr lang="en-US" altLang="ko-KR" sz="1200" b="1" dirty="0">
                <a:cs typeface="Arial" pitchFamily="34" charset="0"/>
              </a:rPr>
              <a:t>The aim of the Medical Laboratory Techniques Program, which has become one of the most curious departments, is to train personnel to perform chemical analyzes in clinical biochemistry, microbiology, pathology, molecular biology and genetics laboratories.</a:t>
            </a:r>
            <a:endParaRPr lang="ko-KR" altLang="en-US" sz="1200" b="1" dirty="0">
              <a:cs typeface="Arial" pitchFamily="34" charset="0"/>
            </a:endParaRPr>
          </a:p>
        </p:txBody>
      </p:sp>
      <p:pic>
        <p:nvPicPr>
          <p:cNvPr id="15" name="Picture 14">
            <a:extLst>
              <a:ext uri="{FF2B5EF4-FFF2-40B4-BE49-F238E27FC236}">
                <a16:creationId xmlns="" xmlns:a16="http://schemas.microsoft.com/office/drawing/2014/main" id="{0B1FA666-DC13-4A48-B0FB-6A3BBFE9A18F}"/>
              </a:ext>
            </a:extLst>
          </p:cNvPr>
          <p:cNvPicPr>
            <a:picLocks noChangeAspect="1"/>
          </p:cNvPicPr>
          <p:nvPr/>
        </p:nvPicPr>
        <p:blipFill rotWithShape="1">
          <a:blip r:embed="rId2"/>
          <a:srcRect l="2591" t="2197"/>
          <a:stretch/>
        </p:blipFill>
        <p:spPr>
          <a:xfrm>
            <a:off x="0" y="5088"/>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pic>
        <p:nvPicPr>
          <p:cNvPr id="16" name="Picture 15" descr="Logo, icon&#10;&#10;Description automatically generated">
            <a:extLst>
              <a:ext uri="{FF2B5EF4-FFF2-40B4-BE49-F238E27FC236}">
                <a16:creationId xmlns="" xmlns:a16="http://schemas.microsoft.com/office/drawing/2014/main" id="{B99A85DB-796E-4991-A3A1-D1E6B57540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15" y="122203"/>
            <a:ext cx="1197664" cy="408372"/>
          </a:xfrm>
          <a:prstGeom prst="rect">
            <a:avLst/>
          </a:prstGeom>
        </p:spPr>
      </p:pic>
      <p:sp>
        <p:nvSpPr>
          <p:cNvPr id="17" name="TextBox 16">
            <a:extLst>
              <a:ext uri="{FF2B5EF4-FFF2-40B4-BE49-F238E27FC236}">
                <a16:creationId xmlns="" xmlns:a16="http://schemas.microsoft.com/office/drawing/2014/main" id="{3EF1A7A9-8DC8-4B7F-90BA-C0071522CDAF}"/>
              </a:ext>
            </a:extLst>
          </p:cNvPr>
          <p:cNvSpPr txBox="1"/>
          <p:nvPr/>
        </p:nvSpPr>
        <p:spPr>
          <a:xfrm>
            <a:off x="2292155" y="11711"/>
            <a:ext cx="7381461" cy="584775"/>
          </a:xfrm>
          <a:prstGeom prst="rect">
            <a:avLst/>
          </a:prstGeom>
          <a:noFill/>
        </p:spPr>
        <p:txBody>
          <a:bodyPr wrap="square">
            <a:spAutoFit/>
          </a:bodyPr>
          <a:lstStyle/>
          <a:p>
            <a:pPr algn="ct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University Departments</a:t>
            </a:r>
            <a:endParaRPr lang="en-US"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95183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a:extLst>
              <a:ext uri="{FF2B5EF4-FFF2-40B4-BE49-F238E27FC236}">
                <a16:creationId xmlns="" xmlns:a16="http://schemas.microsoft.com/office/drawing/2014/main" id="{AA1D1C1A-4426-4C04-8356-90E1F9F618A8}"/>
              </a:ext>
            </a:extLst>
          </p:cNvPr>
          <p:cNvSpPr>
            <a:spLocks noChangeArrowheads="1"/>
          </p:cNvSpPr>
          <p:nvPr/>
        </p:nvSpPr>
        <p:spPr bwMode="auto">
          <a:xfrm>
            <a:off x="895350" y="2980276"/>
            <a:ext cx="10448925" cy="1350150"/>
          </a:xfrm>
          <a:prstGeom prst="rightArrow">
            <a:avLst>
              <a:gd name="adj1" fmla="val 45285"/>
              <a:gd name="adj2" fmla="val 76553"/>
            </a:avLst>
          </a:prstGeom>
          <a:solidFill>
            <a:schemeClr val="bg1">
              <a:lumMod val="75000"/>
            </a:schemeClr>
          </a:solidFill>
          <a:ln w="76200">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3" name="Rounded Rectangle 13">
            <a:extLst>
              <a:ext uri="{FF2B5EF4-FFF2-40B4-BE49-F238E27FC236}">
                <a16:creationId xmlns="" xmlns:a16="http://schemas.microsoft.com/office/drawing/2014/main" id="{0EC45A9B-DCA6-4F2D-9CBD-1BCF8D9E5336}"/>
              </a:ext>
            </a:extLst>
          </p:cNvPr>
          <p:cNvSpPr/>
          <p:nvPr/>
        </p:nvSpPr>
        <p:spPr>
          <a:xfrm>
            <a:off x="1390779" y="1738907"/>
            <a:ext cx="1808922"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ounded Rectangle 8">
            <a:extLst>
              <a:ext uri="{FF2B5EF4-FFF2-40B4-BE49-F238E27FC236}">
                <a16:creationId xmlns="" xmlns:a16="http://schemas.microsoft.com/office/drawing/2014/main" id="{1A5C037A-DD2B-45E3-9EC7-4FA8C94C91BE}"/>
              </a:ext>
            </a:extLst>
          </p:cNvPr>
          <p:cNvSpPr/>
          <p:nvPr/>
        </p:nvSpPr>
        <p:spPr>
          <a:xfrm>
            <a:off x="1389253" y="1734450"/>
            <a:ext cx="1808922" cy="511545"/>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schemeClr val="bg1"/>
                </a:solidFill>
                <a:effectLst>
                  <a:outerShdw blurRad="38100" dist="38100" dir="2700000" algn="tl">
                    <a:srgbClr val="000000">
                      <a:alpha val="43137"/>
                    </a:srgbClr>
                  </a:outerShdw>
                </a:effectLst>
                <a:ea typeface="Calibri" panose="020F0502020204030204" pitchFamily="34" charset="0"/>
              </a:rPr>
              <a:t>PHYSIOTHERAPY</a:t>
            </a:r>
            <a:endParaRPr lang="ko-KR" altLang="en-US" sz="1400" b="1" dirty="0">
              <a:solidFill>
                <a:schemeClr val="bg1"/>
              </a:solidFill>
              <a:effectLst>
                <a:outerShdw blurRad="38100" dist="38100" dir="2700000" algn="tl">
                  <a:srgbClr val="000000">
                    <a:alpha val="43137"/>
                  </a:srgbClr>
                </a:outerShdw>
              </a:effectLst>
            </a:endParaRPr>
          </a:p>
        </p:txBody>
      </p:sp>
      <p:sp>
        <p:nvSpPr>
          <p:cNvPr id="4" name="Rounded Rectangle 4">
            <a:extLst>
              <a:ext uri="{FF2B5EF4-FFF2-40B4-BE49-F238E27FC236}">
                <a16:creationId xmlns="" xmlns:a16="http://schemas.microsoft.com/office/drawing/2014/main" id="{11B6643E-BD4F-4816-A558-1C0FF439CCDC}"/>
              </a:ext>
            </a:extLst>
          </p:cNvPr>
          <p:cNvSpPr/>
          <p:nvPr/>
        </p:nvSpPr>
        <p:spPr>
          <a:xfrm>
            <a:off x="3619984" y="1707696"/>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ounded Rectangle 8">
            <a:extLst>
              <a:ext uri="{FF2B5EF4-FFF2-40B4-BE49-F238E27FC236}">
                <a16:creationId xmlns="" xmlns:a16="http://schemas.microsoft.com/office/drawing/2014/main" id="{8704DD7E-3EBA-40BC-A369-0DFF4A82B8C8}"/>
              </a:ext>
            </a:extLst>
          </p:cNvPr>
          <p:cNvSpPr/>
          <p:nvPr/>
        </p:nvSpPr>
        <p:spPr>
          <a:xfrm>
            <a:off x="3583938" y="1697354"/>
            <a:ext cx="1884065" cy="50405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ounded Rectangle 7">
            <a:extLst>
              <a:ext uri="{FF2B5EF4-FFF2-40B4-BE49-F238E27FC236}">
                <a16:creationId xmlns="" xmlns:a16="http://schemas.microsoft.com/office/drawing/2014/main" id="{016EE6CC-DD3A-4E18-8707-C8B0DE155833}"/>
              </a:ext>
            </a:extLst>
          </p:cNvPr>
          <p:cNvSpPr/>
          <p:nvPr/>
        </p:nvSpPr>
        <p:spPr>
          <a:xfrm>
            <a:off x="5852242"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ounded Rectangle 8">
            <a:extLst>
              <a:ext uri="{FF2B5EF4-FFF2-40B4-BE49-F238E27FC236}">
                <a16:creationId xmlns="" xmlns:a16="http://schemas.microsoft.com/office/drawing/2014/main" id="{9338C416-02D7-4749-86BF-B54FCC87BD57}"/>
              </a:ext>
            </a:extLst>
          </p:cNvPr>
          <p:cNvSpPr/>
          <p:nvPr/>
        </p:nvSpPr>
        <p:spPr>
          <a:xfrm>
            <a:off x="5852244" y="1707696"/>
            <a:ext cx="1884065" cy="509390"/>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ounded Rectangle 10">
            <a:extLst>
              <a:ext uri="{FF2B5EF4-FFF2-40B4-BE49-F238E27FC236}">
                <a16:creationId xmlns="" xmlns:a16="http://schemas.microsoft.com/office/drawing/2014/main" id="{4F0BC413-0667-4BFF-AC85-A34314195F2F}"/>
              </a:ext>
            </a:extLst>
          </p:cNvPr>
          <p:cNvSpPr/>
          <p:nvPr/>
        </p:nvSpPr>
        <p:spPr>
          <a:xfrm>
            <a:off x="8084500"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ounded Rectangle 8">
            <a:extLst>
              <a:ext uri="{FF2B5EF4-FFF2-40B4-BE49-F238E27FC236}">
                <a16:creationId xmlns="" xmlns:a16="http://schemas.microsoft.com/office/drawing/2014/main" id="{3139A3D6-F5A9-476A-AEFA-D01CC102FB09}"/>
              </a:ext>
            </a:extLst>
          </p:cNvPr>
          <p:cNvSpPr/>
          <p:nvPr/>
        </p:nvSpPr>
        <p:spPr>
          <a:xfrm>
            <a:off x="8084501" y="1709715"/>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TextBox 17">
            <a:extLst>
              <a:ext uri="{FF2B5EF4-FFF2-40B4-BE49-F238E27FC236}">
                <a16:creationId xmlns="" xmlns:a16="http://schemas.microsoft.com/office/drawing/2014/main" id="{D3E7C145-71A0-4FA0-9FC0-6D8EB7EC5A0C}"/>
              </a:ext>
            </a:extLst>
          </p:cNvPr>
          <p:cNvSpPr txBox="1"/>
          <p:nvPr/>
        </p:nvSpPr>
        <p:spPr>
          <a:xfrm>
            <a:off x="1466340" y="2316523"/>
            <a:ext cx="1746261" cy="2492990"/>
          </a:xfrm>
          <a:prstGeom prst="rect">
            <a:avLst/>
          </a:prstGeom>
          <a:noFill/>
        </p:spPr>
        <p:txBody>
          <a:bodyPr wrap="square" rtlCol="0">
            <a:spAutoFit/>
          </a:bodyPr>
          <a:lstStyle/>
          <a:p>
            <a:r>
              <a:rPr lang="en-US" altLang="ko-KR" sz="1200" b="1" dirty="0">
                <a:cs typeface="Arial" pitchFamily="34" charset="0"/>
              </a:rPr>
              <a:t>The aim of the department is to train health technicians who provide physical therapy practices in order to help the treatment of individuals with congenital or subsequent physical disabilities and to increase the quality of life.</a:t>
            </a:r>
            <a:endParaRPr lang="ko-KR" altLang="en-US" sz="1200" b="1" dirty="0">
              <a:cs typeface="Arial" pitchFamily="34" charset="0"/>
            </a:endParaRPr>
          </a:p>
        </p:txBody>
      </p:sp>
      <p:sp>
        <p:nvSpPr>
          <p:cNvPr id="21" name="TextBox 20">
            <a:extLst>
              <a:ext uri="{FF2B5EF4-FFF2-40B4-BE49-F238E27FC236}">
                <a16:creationId xmlns="" xmlns:a16="http://schemas.microsoft.com/office/drawing/2014/main" id="{AE35A733-C71C-4212-8A86-731DA887531B}"/>
              </a:ext>
            </a:extLst>
          </p:cNvPr>
          <p:cNvSpPr txBox="1"/>
          <p:nvPr/>
        </p:nvSpPr>
        <p:spPr>
          <a:xfrm>
            <a:off x="5979597" y="2305487"/>
            <a:ext cx="1756711" cy="2123658"/>
          </a:xfrm>
          <a:prstGeom prst="rect">
            <a:avLst/>
          </a:prstGeom>
          <a:noFill/>
        </p:spPr>
        <p:txBody>
          <a:bodyPr wrap="square" rtlCol="0">
            <a:spAutoFit/>
          </a:bodyPr>
          <a:lstStyle/>
          <a:p>
            <a:r>
              <a:rPr lang="en-US" altLang="ko-KR" sz="1200" b="1" dirty="0">
                <a:cs typeface="Arial" pitchFamily="34" charset="0"/>
              </a:rPr>
              <a:t>The aim of this program is to train intermediate professional staff who care and rehabilitate all elderly individuals who need care or not</a:t>
            </a:r>
            <a:r>
              <a:rPr lang="tr-TR" altLang="ko-KR" sz="1200" b="1" dirty="0">
                <a:cs typeface="Arial" pitchFamily="34" charset="0"/>
              </a:rPr>
              <a:t> </a:t>
            </a:r>
            <a:r>
              <a:rPr lang="en-US" altLang="ko-KR" sz="1200" b="1" dirty="0">
                <a:cs typeface="Arial" pitchFamily="34" charset="0"/>
              </a:rPr>
              <a:t>and contribute to improving their quality of life.</a:t>
            </a:r>
            <a:endParaRPr lang="ko-KR" altLang="en-US" sz="1200" b="1" dirty="0">
              <a:cs typeface="Arial" pitchFamily="34" charset="0"/>
            </a:endParaRPr>
          </a:p>
        </p:txBody>
      </p:sp>
      <p:sp>
        <p:nvSpPr>
          <p:cNvPr id="24" name="TextBox 23">
            <a:extLst>
              <a:ext uri="{FF2B5EF4-FFF2-40B4-BE49-F238E27FC236}">
                <a16:creationId xmlns="" xmlns:a16="http://schemas.microsoft.com/office/drawing/2014/main" id="{6C804A2D-2D0A-4CBC-A17E-C20D10A47806}"/>
              </a:ext>
            </a:extLst>
          </p:cNvPr>
          <p:cNvSpPr txBox="1"/>
          <p:nvPr/>
        </p:nvSpPr>
        <p:spPr>
          <a:xfrm>
            <a:off x="8097400" y="2316523"/>
            <a:ext cx="1945063" cy="2862322"/>
          </a:xfrm>
          <a:prstGeom prst="rect">
            <a:avLst/>
          </a:prstGeom>
          <a:noFill/>
        </p:spPr>
        <p:txBody>
          <a:bodyPr wrap="square" rtlCol="0">
            <a:spAutoFit/>
          </a:bodyPr>
          <a:lstStyle/>
          <a:p>
            <a:r>
              <a:rPr lang="en-US" altLang="ko-KR" sz="1200" b="1" dirty="0">
                <a:cs typeface="Arial" pitchFamily="34" charset="0"/>
              </a:rPr>
              <a:t>Health Institutions Management is a health discipline that aims to train professionals who are suitable for the needs of the health sector, adhering to the basic principles and values ​​of the sector, knowing about management procedures and practices, and competent in relations and relations.</a:t>
            </a:r>
            <a:endParaRPr lang="ko-KR" altLang="en-US" sz="1200" b="1" dirty="0">
              <a:cs typeface="Arial" pitchFamily="34" charset="0"/>
            </a:endParaRPr>
          </a:p>
        </p:txBody>
      </p:sp>
      <p:sp>
        <p:nvSpPr>
          <p:cNvPr id="28" name="직사각형 113">
            <a:extLst>
              <a:ext uri="{FF2B5EF4-FFF2-40B4-BE49-F238E27FC236}">
                <a16:creationId xmlns="" xmlns:a16="http://schemas.microsoft.com/office/drawing/2014/main" id="{4794DE31-9EA4-4906-9500-7616D82B8F66}"/>
              </a:ext>
            </a:extLst>
          </p:cNvPr>
          <p:cNvSpPr>
            <a:spLocks noChangeArrowheads="1"/>
          </p:cNvSpPr>
          <p:nvPr/>
        </p:nvSpPr>
        <p:spPr bwMode="auto">
          <a:xfrm>
            <a:off x="8010603" y="1626743"/>
            <a:ext cx="2091904" cy="73866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350" b="1" dirty="0">
                <a:solidFill>
                  <a:schemeClr val="bg1"/>
                </a:solidFill>
                <a:effectLst>
                  <a:outerShdw blurRad="38100" dist="38100" dir="2700000" algn="tl">
                    <a:srgbClr val="000000">
                      <a:alpha val="43137"/>
                    </a:srgbClr>
                  </a:outerShdw>
                </a:effectLst>
                <a:cs typeface="Arial" charset="0"/>
              </a:rPr>
              <a:t>HEALTH INSTITUTIONS MANAGEMENT</a:t>
            </a:r>
            <a:endParaRPr lang="ko-KR" altLang="en-US" sz="1350" dirty="0">
              <a:solidFill>
                <a:schemeClr val="bg1"/>
              </a:solidFill>
              <a:effectLst>
                <a:outerShdw blurRad="38100" dist="38100" dir="2700000" algn="tl">
                  <a:srgbClr val="000000">
                    <a:alpha val="43137"/>
                  </a:srgbClr>
                </a:outerShdw>
              </a:effectLst>
            </a:endParaRPr>
          </a:p>
        </p:txBody>
      </p:sp>
      <p:sp>
        <p:nvSpPr>
          <p:cNvPr id="29" name="직사각형 113">
            <a:extLst>
              <a:ext uri="{FF2B5EF4-FFF2-40B4-BE49-F238E27FC236}">
                <a16:creationId xmlns="" xmlns:a16="http://schemas.microsoft.com/office/drawing/2014/main" id="{6B00BD5C-FF4A-4120-B30E-7E2D8F29458C}"/>
              </a:ext>
            </a:extLst>
          </p:cNvPr>
          <p:cNvSpPr>
            <a:spLocks noChangeArrowheads="1"/>
          </p:cNvSpPr>
          <p:nvPr/>
        </p:nvSpPr>
        <p:spPr bwMode="auto">
          <a:xfrm>
            <a:off x="5735253" y="1755421"/>
            <a:ext cx="2105144"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tr-TR" sz="1800" b="1" dirty="0">
                <a:solidFill>
                  <a:schemeClr val="bg1"/>
                </a:solidFill>
                <a:effectLst>
                  <a:outerShdw blurRad="38100" dist="38100" dir="2700000" algn="tl">
                    <a:srgbClr val="000000">
                      <a:alpha val="43137"/>
                    </a:srgbClr>
                  </a:outerShdw>
                </a:effectLst>
                <a:ea typeface="Calibri" panose="020F0502020204030204" pitchFamily="34" charset="0"/>
              </a:rPr>
              <a:t>ELDERLY CARE</a:t>
            </a:r>
            <a:endParaRPr lang="ko-KR" altLang="en-US" sz="2000" b="1" dirty="0">
              <a:solidFill>
                <a:schemeClr val="bg1"/>
              </a:solidFill>
              <a:effectLst>
                <a:outerShdw blurRad="38100" dist="38100" dir="2700000" algn="tl">
                  <a:srgbClr val="000000">
                    <a:alpha val="43137"/>
                  </a:srgbClr>
                </a:outerShdw>
              </a:effectLst>
            </a:endParaRPr>
          </a:p>
        </p:txBody>
      </p:sp>
      <p:sp>
        <p:nvSpPr>
          <p:cNvPr id="30" name="직사각형 113">
            <a:extLst>
              <a:ext uri="{FF2B5EF4-FFF2-40B4-BE49-F238E27FC236}">
                <a16:creationId xmlns="" xmlns:a16="http://schemas.microsoft.com/office/drawing/2014/main" id="{F0D9B189-065B-4A04-8961-86E1220A6F4F}"/>
              </a:ext>
            </a:extLst>
          </p:cNvPr>
          <p:cNvSpPr>
            <a:spLocks noChangeArrowheads="1"/>
          </p:cNvSpPr>
          <p:nvPr/>
        </p:nvSpPr>
        <p:spPr bwMode="auto">
          <a:xfrm>
            <a:off x="3618458" y="1655529"/>
            <a:ext cx="1884064"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400" b="1" dirty="0">
                <a:solidFill>
                  <a:schemeClr val="bg1"/>
                </a:solidFill>
                <a:effectLst>
                  <a:outerShdw blurRad="38100" dist="38100" dir="2700000" algn="tl">
                    <a:srgbClr val="000000">
                      <a:alpha val="43137"/>
                    </a:srgbClr>
                  </a:outerShdw>
                </a:effectLst>
                <a:cs typeface="Arial" charset="0"/>
              </a:rPr>
              <a:t>ORAL AND DENTAL HEALTH</a:t>
            </a:r>
            <a:endParaRPr lang="ko-KR" altLang="en-US" sz="1400" dirty="0">
              <a:solidFill>
                <a:schemeClr val="bg1"/>
              </a:solidFill>
              <a:effectLst>
                <a:outerShdw blurRad="38100" dist="38100" dir="2700000" algn="tl">
                  <a:srgbClr val="000000">
                    <a:alpha val="43137"/>
                  </a:srgbClr>
                </a:outerShdw>
              </a:effectLst>
            </a:endParaRPr>
          </a:p>
        </p:txBody>
      </p:sp>
      <p:sp>
        <p:nvSpPr>
          <p:cNvPr id="27" name="TextBox 26">
            <a:extLst>
              <a:ext uri="{FF2B5EF4-FFF2-40B4-BE49-F238E27FC236}">
                <a16:creationId xmlns="" xmlns:a16="http://schemas.microsoft.com/office/drawing/2014/main" id="{993E1904-5176-4A2A-9270-7A0767FA657E}"/>
              </a:ext>
            </a:extLst>
          </p:cNvPr>
          <p:cNvSpPr txBox="1"/>
          <p:nvPr/>
        </p:nvSpPr>
        <p:spPr>
          <a:xfrm>
            <a:off x="3717743" y="2316523"/>
            <a:ext cx="1799207" cy="2123658"/>
          </a:xfrm>
          <a:prstGeom prst="rect">
            <a:avLst/>
          </a:prstGeom>
          <a:noFill/>
        </p:spPr>
        <p:txBody>
          <a:bodyPr wrap="square" rtlCol="0">
            <a:spAutoFit/>
          </a:bodyPr>
          <a:lstStyle/>
          <a:p>
            <a:r>
              <a:rPr lang="en-US" altLang="ko-KR" sz="1200" b="1" dirty="0">
                <a:cs typeface="Arial" pitchFamily="34" charset="0"/>
              </a:rPr>
              <a:t>The aim of the Department of Oral and Dental Health is expected to contribute to the sector by training people who will fulfill the task of preparing the products given next to the dentist they will work with. </a:t>
            </a:r>
            <a:endParaRPr lang="ko-KR" altLang="en-US" sz="1200" b="1" dirty="0">
              <a:cs typeface="Arial" pitchFamily="34" charset="0"/>
            </a:endParaRPr>
          </a:p>
        </p:txBody>
      </p:sp>
      <p:pic>
        <p:nvPicPr>
          <p:cNvPr id="15" name="Picture 14">
            <a:extLst>
              <a:ext uri="{FF2B5EF4-FFF2-40B4-BE49-F238E27FC236}">
                <a16:creationId xmlns="" xmlns:a16="http://schemas.microsoft.com/office/drawing/2014/main" id="{4B94474B-D490-44C0-A4F3-FD2E4B388531}"/>
              </a:ext>
            </a:extLst>
          </p:cNvPr>
          <p:cNvPicPr>
            <a:picLocks noChangeAspect="1"/>
          </p:cNvPicPr>
          <p:nvPr/>
        </p:nvPicPr>
        <p:blipFill rotWithShape="1">
          <a:blip r:embed="rId2"/>
          <a:srcRect l="2591" t="2197"/>
          <a:stretch/>
        </p:blipFill>
        <p:spPr>
          <a:xfrm>
            <a:off x="-10386" y="5087"/>
            <a:ext cx="12192000" cy="577277"/>
          </a:xfrm>
          <a:prstGeom prst="rect">
            <a:avLst/>
          </a:prstGeom>
          <a:gradFill>
            <a:gsLst>
              <a:gs pos="70000">
                <a:schemeClr val="accent6">
                  <a:lumMod val="75000"/>
                </a:schemeClr>
              </a:gs>
              <a:gs pos="69000">
                <a:schemeClr val="accent2">
                  <a:lumMod val="75000"/>
                </a:schemeClr>
              </a:gs>
              <a:gs pos="86000">
                <a:schemeClr val="accent1">
                  <a:alpha val="0"/>
                </a:schemeClr>
              </a:gs>
            </a:gsLst>
            <a:lin ang="0" scaled="1"/>
          </a:gradFill>
          <a:effectLst>
            <a:outerShdw blurRad="50800" dist="38100" dir="5400000" algn="t" rotWithShape="0">
              <a:prstClr val="black">
                <a:alpha val="40000"/>
              </a:prstClr>
            </a:outerShdw>
            <a:reflection blurRad="6350" stA="50000" endA="300" endPos="55000" dir="5400000" sy="-100000" algn="bl" rotWithShape="0"/>
          </a:effectLst>
        </p:spPr>
      </p:pic>
      <p:pic>
        <p:nvPicPr>
          <p:cNvPr id="16" name="Picture 15" descr="Logo, icon&#10;&#10;Description automatically generated">
            <a:extLst>
              <a:ext uri="{FF2B5EF4-FFF2-40B4-BE49-F238E27FC236}">
                <a16:creationId xmlns="" xmlns:a16="http://schemas.microsoft.com/office/drawing/2014/main" id="{C75CD1E2-3902-4256-A2B5-578149606A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589" y="89540"/>
            <a:ext cx="1197664" cy="408372"/>
          </a:xfrm>
          <a:prstGeom prst="rect">
            <a:avLst/>
          </a:prstGeom>
        </p:spPr>
      </p:pic>
      <p:sp>
        <p:nvSpPr>
          <p:cNvPr id="17" name="TextBox 16">
            <a:extLst>
              <a:ext uri="{FF2B5EF4-FFF2-40B4-BE49-F238E27FC236}">
                <a16:creationId xmlns="" xmlns:a16="http://schemas.microsoft.com/office/drawing/2014/main" id="{A36AFCE7-0043-44D2-9970-12621D070F39}"/>
              </a:ext>
            </a:extLst>
          </p:cNvPr>
          <p:cNvSpPr txBox="1"/>
          <p:nvPr/>
        </p:nvSpPr>
        <p:spPr>
          <a:xfrm>
            <a:off x="2288866" y="40389"/>
            <a:ext cx="7381461" cy="584775"/>
          </a:xfrm>
          <a:prstGeom prst="rect">
            <a:avLst/>
          </a:prstGeom>
          <a:noFill/>
        </p:spPr>
        <p:txBody>
          <a:bodyPr wrap="square">
            <a:spAutoFit/>
          </a:bodyPr>
          <a:lstStyle/>
          <a:p>
            <a:pPr algn="ctr"/>
            <a:r>
              <a:rPr lang="tr-TR"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rPr>
              <a:t>University Departments</a:t>
            </a:r>
            <a:endParaRPr lang="en-US" sz="3200" b="1" dirty="0">
              <a:ln w="0">
                <a:solidFill>
                  <a:schemeClr val="tx1">
                    <a:lumMod val="85000"/>
                    <a:lumOff val="15000"/>
                  </a:schemeClr>
                </a:solidFill>
              </a:ln>
              <a:effectLst>
                <a:glow rad="63500">
                  <a:schemeClr val="accent2">
                    <a:satMod val="175000"/>
                    <a:alpha val="4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67830868"/>
      </p:ext>
    </p:extLst>
  </p:cSld>
  <p:clrMapOvr>
    <a:masterClrMapping/>
  </p:clrMapOvr>
</p:sld>
</file>

<file path=ppt/theme/theme1.xml><?xml version="1.0" encoding="utf-8"?>
<a:theme xmlns:a="http://schemas.openxmlformats.org/drawingml/2006/main" name="Cover and End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s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9B4609D62A34E14481D9F71A5EE1A028" ma:contentTypeVersion="4" ma:contentTypeDescription="Yeni belge oluşturun." ma:contentTypeScope="" ma:versionID="c1ac93fd509d5f7928114e8985b7b984">
  <xsd:schema xmlns:xsd="http://www.w3.org/2001/XMLSchema" xmlns:xs="http://www.w3.org/2001/XMLSchema" xmlns:p="http://schemas.microsoft.com/office/2006/metadata/properties" xmlns:ns3="63f242ec-7bb9-4608-b4eb-2fa3fb68f2f0" targetNamespace="http://schemas.microsoft.com/office/2006/metadata/properties" ma:root="true" ma:fieldsID="0f2635698c5cb368abae3a967eec0a64" ns3:_="">
    <xsd:import namespace="63f242ec-7bb9-4608-b4eb-2fa3fb68f2f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f242ec-7bb9-4608-b4eb-2fa3fb68f2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801E76-2121-4916-BCDB-2A8CB4843F58}">
  <ds:schemaRefs>
    <ds:schemaRef ds:uri="http://schemas.microsoft.com/sharepoint/v3/contenttype/forms"/>
  </ds:schemaRefs>
</ds:datastoreItem>
</file>

<file path=customXml/itemProps2.xml><?xml version="1.0" encoding="utf-8"?>
<ds:datastoreItem xmlns:ds="http://schemas.openxmlformats.org/officeDocument/2006/customXml" ds:itemID="{21CBCB11-2F10-408E-87BB-684D6EBBA7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f242ec-7bb9-4608-b4eb-2fa3fb68f2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57A73E-3F59-4BD1-9308-46076BC38F7F}">
  <ds:schemaRefs>
    <ds:schemaRef ds:uri="http://schemas.microsoft.com/office/2006/documentManagement/types"/>
    <ds:schemaRef ds:uri="http://schemas.openxmlformats.org/package/2006/metadata/core-properties"/>
    <ds:schemaRef ds:uri="http://www.w3.org/XML/1998/namespace"/>
    <ds:schemaRef ds:uri="http://purl.org/dc/dcmitype/"/>
    <ds:schemaRef ds:uri="http://schemas.microsoft.com/office/2006/metadata/properties"/>
    <ds:schemaRef ds:uri="http://purl.org/dc/terms/"/>
    <ds:schemaRef ds:uri="http://schemas.microsoft.com/office/infopath/2007/PartnerControls"/>
    <ds:schemaRef ds:uri="63f242ec-7bb9-4608-b4eb-2fa3fb68f2f0"/>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6625</TotalTime>
  <Words>5187</Words>
  <Application>Microsoft Office PowerPoint</Application>
  <PresentationFormat>Özel</PresentationFormat>
  <Paragraphs>304</Paragraphs>
  <Slides>30</Slides>
  <Notes>0</Notes>
  <HiddenSlides>0</HiddenSlides>
  <MMClips>0</MMClips>
  <ScaleCrop>false</ScaleCrop>
  <HeadingPairs>
    <vt:vector size="4" baseType="variant">
      <vt:variant>
        <vt:lpstr>Tema</vt:lpstr>
      </vt:variant>
      <vt:variant>
        <vt:i4>4</vt:i4>
      </vt:variant>
      <vt:variant>
        <vt:lpstr>Slayt Başlıkları</vt:lpstr>
      </vt:variant>
      <vt:variant>
        <vt:i4>30</vt:i4>
      </vt:variant>
    </vt:vector>
  </HeadingPairs>
  <TitlesOfParts>
    <vt:vector size="34" baseType="lpstr">
      <vt:lpstr>Cover and End Slide Master</vt:lpstr>
      <vt:lpstr>Contents Slide Master</vt:lpstr>
      <vt:lpstr>Section Break Slide Master</vt:lpstr>
      <vt:lpstr>1_Contents Slide Master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user</cp:lastModifiedBy>
  <cp:revision>274</cp:revision>
  <dcterms:created xsi:type="dcterms:W3CDTF">2018-04-24T17:14:44Z</dcterms:created>
  <dcterms:modified xsi:type="dcterms:W3CDTF">2021-02-24T11:01:20Z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0x0101009B4609D62A34E14481D9F71A5EE1A028</vt:lpwstr>
  </property>
</Properties>
</file>